
<file path=[Content_Types].xml><?xml version="1.0" encoding="utf-8"?>
<Types xmlns="http://schemas.openxmlformats.org/package/2006/content-types">
  <Default Extension="png" ContentType="image/png"/>
  <Default Extension="jpeg" ContentType="image/jpeg"/>
  <Default Extension="emf" ContentType="image/x-emf"/>
  <Default Extension="wmf" ContentType="image/x-w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12"/>
  </p:notesMasterIdLst>
  <p:sldIdLst>
    <p:sldId id="459" r:id="rId2"/>
    <p:sldId id="257" r:id="rId3"/>
    <p:sldId id="522" r:id="rId4"/>
    <p:sldId id="460" r:id="rId5"/>
    <p:sldId id="259" r:id="rId6"/>
    <p:sldId id="488" r:id="rId7"/>
    <p:sldId id="489" r:id="rId8"/>
    <p:sldId id="262" r:id="rId9"/>
    <p:sldId id="490" r:id="rId10"/>
    <p:sldId id="491" r:id="rId11"/>
    <p:sldId id="492" r:id="rId12"/>
    <p:sldId id="493" r:id="rId13"/>
    <p:sldId id="265" r:id="rId14"/>
    <p:sldId id="461" r:id="rId15"/>
    <p:sldId id="267" r:id="rId16"/>
    <p:sldId id="268" r:id="rId17"/>
    <p:sldId id="269" r:id="rId18"/>
    <p:sldId id="501" r:id="rId19"/>
    <p:sldId id="271" r:id="rId20"/>
    <p:sldId id="272" r:id="rId21"/>
    <p:sldId id="494" r:id="rId22"/>
    <p:sldId id="495" r:id="rId23"/>
    <p:sldId id="496" r:id="rId24"/>
    <p:sldId id="497" r:id="rId25"/>
    <p:sldId id="498" r:id="rId26"/>
    <p:sldId id="499" r:id="rId27"/>
    <p:sldId id="277" r:id="rId28"/>
    <p:sldId id="470" r:id="rId29"/>
    <p:sldId id="471" r:id="rId30"/>
    <p:sldId id="278" r:id="rId31"/>
    <p:sldId id="472" r:id="rId32"/>
    <p:sldId id="507" r:id="rId33"/>
    <p:sldId id="473" r:id="rId34"/>
    <p:sldId id="474" r:id="rId35"/>
    <p:sldId id="475" r:id="rId36"/>
    <p:sldId id="476" r:id="rId37"/>
    <p:sldId id="477" r:id="rId38"/>
    <p:sldId id="478" r:id="rId39"/>
    <p:sldId id="479" r:id="rId40"/>
    <p:sldId id="480" r:id="rId41"/>
    <p:sldId id="481" r:id="rId42"/>
    <p:sldId id="508" r:id="rId43"/>
    <p:sldId id="509" r:id="rId44"/>
    <p:sldId id="504" r:id="rId45"/>
    <p:sldId id="505" r:id="rId46"/>
    <p:sldId id="506" r:id="rId47"/>
    <p:sldId id="502" r:id="rId48"/>
    <p:sldId id="503" r:id="rId49"/>
    <p:sldId id="523" r:id="rId50"/>
    <p:sldId id="512" r:id="rId51"/>
    <p:sldId id="513" r:id="rId52"/>
    <p:sldId id="514" r:id="rId53"/>
    <p:sldId id="515" r:id="rId54"/>
    <p:sldId id="516" r:id="rId55"/>
    <p:sldId id="517" r:id="rId56"/>
    <p:sldId id="518" r:id="rId57"/>
    <p:sldId id="519" r:id="rId58"/>
    <p:sldId id="520" r:id="rId59"/>
    <p:sldId id="521" r:id="rId60"/>
    <p:sldId id="511" r:id="rId61"/>
    <p:sldId id="281" r:id="rId62"/>
    <p:sldId id="282" r:id="rId63"/>
    <p:sldId id="283" r:id="rId64"/>
    <p:sldId id="284" r:id="rId65"/>
    <p:sldId id="287" r:id="rId66"/>
    <p:sldId id="288" r:id="rId67"/>
    <p:sldId id="289" r:id="rId68"/>
    <p:sldId id="290" r:id="rId69"/>
    <p:sldId id="291" r:id="rId70"/>
    <p:sldId id="462" r:id="rId71"/>
    <p:sldId id="293" r:id="rId72"/>
    <p:sldId id="294" r:id="rId73"/>
    <p:sldId id="295" r:id="rId74"/>
    <p:sldId id="296" r:id="rId75"/>
    <p:sldId id="297" r:id="rId76"/>
    <p:sldId id="298" r:id="rId77"/>
    <p:sldId id="299" r:id="rId78"/>
    <p:sldId id="300" r:id="rId79"/>
    <p:sldId id="468" r:id="rId80"/>
    <p:sldId id="469" r:id="rId81"/>
    <p:sldId id="301" r:id="rId82"/>
    <p:sldId id="302" r:id="rId83"/>
    <p:sldId id="303" r:id="rId84"/>
    <p:sldId id="304" r:id="rId85"/>
    <p:sldId id="463" r:id="rId86"/>
    <p:sldId id="306" r:id="rId87"/>
    <p:sldId id="307" r:id="rId88"/>
    <p:sldId id="308" r:id="rId89"/>
    <p:sldId id="309" r:id="rId90"/>
    <p:sldId id="310" r:id="rId91"/>
    <p:sldId id="311" r:id="rId92"/>
    <p:sldId id="312" r:id="rId93"/>
    <p:sldId id="313" r:id="rId94"/>
    <p:sldId id="314" r:id="rId95"/>
    <p:sldId id="315" r:id="rId96"/>
    <p:sldId id="316" r:id="rId97"/>
    <p:sldId id="317" r:id="rId98"/>
    <p:sldId id="318" r:id="rId99"/>
    <p:sldId id="319" r:id="rId100"/>
    <p:sldId id="320" r:id="rId101"/>
    <p:sldId id="321" r:id="rId102"/>
    <p:sldId id="322" r:id="rId103"/>
    <p:sldId id="464" r:id="rId104"/>
    <p:sldId id="324" r:id="rId105"/>
    <p:sldId id="325" r:id="rId106"/>
    <p:sldId id="326" r:id="rId107"/>
    <p:sldId id="327" r:id="rId108"/>
    <p:sldId id="328" r:id="rId109"/>
    <p:sldId id="329" r:id="rId110"/>
    <p:sldId id="330" r:id="rId111"/>
    <p:sldId id="331" r:id="rId112"/>
    <p:sldId id="332" r:id="rId113"/>
    <p:sldId id="333" r:id="rId114"/>
    <p:sldId id="334" r:id="rId115"/>
    <p:sldId id="335" r:id="rId116"/>
    <p:sldId id="336" r:id="rId117"/>
    <p:sldId id="337" r:id="rId118"/>
    <p:sldId id="338" r:id="rId119"/>
    <p:sldId id="339" r:id="rId120"/>
    <p:sldId id="340" r:id="rId121"/>
    <p:sldId id="341" r:id="rId122"/>
    <p:sldId id="342" r:id="rId123"/>
    <p:sldId id="343" r:id="rId124"/>
    <p:sldId id="344" r:id="rId125"/>
    <p:sldId id="345" r:id="rId126"/>
    <p:sldId id="346" r:id="rId127"/>
    <p:sldId id="347" r:id="rId128"/>
    <p:sldId id="348" r:id="rId129"/>
    <p:sldId id="349" r:id="rId130"/>
    <p:sldId id="350" r:id="rId131"/>
    <p:sldId id="351" r:id="rId132"/>
    <p:sldId id="352" r:id="rId133"/>
    <p:sldId id="353" r:id="rId134"/>
    <p:sldId id="354" r:id="rId135"/>
    <p:sldId id="355" r:id="rId136"/>
    <p:sldId id="356" r:id="rId137"/>
    <p:sldId id="357" r:id="rId138"/>
    <p:sldId id="358" r:id="rId139"/>
    <p:sldId id="359" r:id="rId140"/>
    <p:sldId id="360" r:id="rId141"/>
    <p:sldId id="361" r:id="rId142"/>
    <p:sldId id="362" r:id="rId143"/>
    <p:sldId id="363" r:id="rId144"/>
    <p:sldId id="364" r:id="rId145"/>
    <p:sldId id="365" r:id="rId146"/>
    <p:sldId id="366" r:id="rId147"/>
    <p:sldId id="367" r:id="rId148"/>
    <p:sldId id="368" r:id="rId149"/>
    <p:sldId id="369" r:id="rId150"/>
    <p:sldId id="370" r:id="rId151"/>
    <p:sldId id="371" r:id="rId152"/>
    <p:sldId id="372" r:id="rId153"/>
    <p:sldId id="373" r:id="rId154"/>
    <p:sldId id="374" r:id="rId155"/>
    <p:sldId id="375" r:id="rId156"/>
    <p:sldId id="376" r:id="rId157"/>
    <p:sldId id="377" r:id="rId158"/>
    <p:sldId id="378" r:id="rId159"/>
    <p:sldId id="379" r:id="rId160"/>
    <p:sldId id="380" r:id="rId161"/>
    <p:sldId id="381" r:id="rId162"/>
    <p:sldId id="382" r:id="rId163"/>
    <p:sldId id="383" r:id="rId164"/>
    <p:sldId id="384" r:id="rId165"/>
    <p:sldId id="385" r:id="rId166"/>
    <p:sldId id="386" r:id="rId167"/>
    <p:sldId id="387" r:id="rId168"/>
    <p:sldId id="388" r:id="rId169"/>
    <p:sldId id="389" r:id="rId170"/>
    <p:sldId id="390" r:id="rId171"/>
    <p:sldId id="391" r:id="rId172"/>
    <p:sldId id="392" r:id="rId173"/>
    <p:sldId id="393" r:id="rId174"/>
    <p:sldId id="394" r:id="rId175"/>
    <p:sldId id="395" r:id="rId176"/>
    <p:sldId id="396" r:id="rId177"/>
    <p:sldId id="397" r:id="rId178"/>
    <p:sldId id="398" r:id="rId179"/>
    <p:sldId id="399" r:id="rId180"/>
    <p:sldId id="400" r:id="rId181"/>
    <p:sldId id="401" r:id="rId182"/>
    <p:sldId id="402" r:id="rId183"/>
    <p:sldId id="403" r:id="rId184"/>
    <p:sldId id="404" r:id="rId185"/>
    <p:sldId id="405" r:id="rId186"/>
    <p:sldId id="406" r:id="rId187"/>
    <p:sldId id="407" r:id="rId188"/>
    <p:sldId id="408" r:id="rId189"/>
    <p:sldId id="409" r:id="rId190"/>
    <p:sldId id="410" r:id="rId191"/>
    <p:sldId id="411" r:id="rId192"/>
    <p:sldId id="412" r:id="rId193"/>
    <p:sldId id="413" r:id="rId194"/>
    <p:sldId id="414" r:id="rId195"/>
    <p:sldId id="415" r:id="rId196"/>
    <p:sldId id="416" r:id="rId197"/>
    <p:sldId id="417" r:id="rId198"/>
    <p:sldId id="418" r:id="rId199"/>
    <p:sldId id="419" r:id="rId200"/>
    <p:sldId id="420" r:id="rId201"/>
    <p:sldId id="421" r:id="rId202"/>
    <p:sldId id="422" r:id="rId203"/>
    <p:sldId id="466" r:id="rId204"/>
    <p:sldId id="453" r:id="rId205"/>
    <p:sldId id="454" r:id="rId206"/>
    <p:sldId id="455" r:id="rId207"/>
    <p:sldId id="484" r:id="rId208"/>
    <p:sldId id="456" r:id="rId209"/>
    <p:sldId id="457" r:id="rId210"/>
    <p:sldId id="458" r:id="rId21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6D9F1"/>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119" autoAdjust="0"/>
    <p:restoredTop sz="87958" autoAdjust="0"/>
  </p:normalViewPr>
  <p:slideViewPr>
    <p:cSldViewPr>
      <p:cViewPr varScale="1">
        <p:scale>
          <a:sx n="102" d="100"/>
          <a:sy n="102" d="100"/>
        </p:scale>
        <p:origin x="-1128" y="-96"/>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9114"/>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tableStyles" Target="tableStyles.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viewProps" Target="viewProps.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theme" Target="theme/theme1.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notesMaster" Target="notesMasters/notes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presProps" Target="presProps.xml"/><Relationship Id="rId2" Type="http://schemas.openxmlformats.org/officeDocument/2006/relationships/slide" Target="slides/slide1.xml"/><Relationship Id="rId29" Type="http://schemas.openxmlformats.org/officeDocument/2006/relationships/slide" Target="slides/slide2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s>
</file>

<file path=ppt/charts/_rels/chart1.xml.rels><?xml version="1.0" encoding="UTF-8" standalone="yes"?>
<Relationships xmlns="http://schemas.openxmlformats.org/package/2006/relationships"><Relationship Id="rId2" Type="http://schemas.openxmlformats.org/officeDocument/2006/relationships/oleObject" Target="file:///C:\Users\adrobiso\Documents\Amdahl%20vs.%20Brent.xlsx" TargetMode="External"/><Relationship Id="rId1" Type="http://schemas.openxmlformats.org/officeDocument/2006/relationships/themeOverride" Target="../theme/themeOverride1.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0.15183405957750401"/>
          <c:y val="5.1400554097404502E-2"/>
          <c:w val="0.426521519761486"/>
          <c:h val="0.73444808982210497"/>
        </c:manualLayout>
      </c:layout>
      <c:scatterChart>
        <c:scatterStyle val="lineMarker"/>
        <c:varyColors val="0"/>
        <c:ser>
          <c:idx val="0"/>
          <c:order val="0"/>
          <c:tx>
            <c:v>Amdahl's Law</c:v>
          </c:tx>
          <c:spPr>
            <a:ln>
              <a:solidFill>
                <a:srgbClr val="0000FF"/>
              </a:solidFill>
            </a:ln>
          </c:spPr>
          <c:marker>
            <c:symbol val="none"/>
          </c:marker>
          <c:xVal>
            <c:numRef>
              <c:f>Sheet1!$A$3:$A$10</c:f>
              <c:numCache>
                <c:formatCode>General</c:formatCode>
                <c:ptCount val="8"/>
                <c:pt idx="0">
                  <c:v>1</c:v>
                </c:pt>
                <c:pt idx="1">
                  <c:v>2</c:v>
                </c:pt>
                <c:pt idx="2">
                  <c:v>3</c:v>
                </c:pt>
                <c:pt idx="3">
                  <c:v>4</c:v>
                </c:pt>
                <c:pt idx="4">
                  <c:v>5</c:v>
                </c:pt>
                <c:pt idx="5">
                  <c:v>6</c:v>
                </c:pt>
                <c:pt idx="6">
                  <c:v>7</c:v>
                </c:pt>
                <c:pt idx="7">
                  <c:v>8</c:v>
                </c:pt>
              </c:numCache>
            </c:numRef>
          </c:xVal>
          <c:yVal>
            <c:numRef>
              <c:f>Sheet1!$E$3:$E$10</c:f>
              <c:numCache>
                <c:formatCode>General</c:formatCode>
                <c:ptCount val="8"/>
                <c:pt idx="0">
                  <c:v>1</c:v>
                </c:pt>
                <c:pt idx="1">
                  <c:v>1.555555555555556</c:v>
                </c:pt>
                <c:pt idx="2">
                  <c:v>1.9090909090909089</c:v>
                </c:pt>
                <c:pt idx="3">
                  <c:v>2.1538461538461542</c:v>
                </c:pt>
                <c:pt idx="4">
                  <c:v>2.333333333333333</c:v>
                </c:pt>
                <c:pt idx="5">
                  <c:v>2.4705882352941169</c:v>
                </c:pt>
                <c:pt idx="6">
                  <c:v>2.578947368421054</c:v>
                </c:pt>
                <c:pt idx="7">
                  <c:v>2.6666666666666661</c:v>
                </c:pt>
              </c:numCache>
            </c:numRef>
          </c:yVal>
          <c:smooth val="0"/>
        </c:ser>
        <c:ser>
          <c:idx val="1"/>
          <c:order val="1"/>
          <c:tx>
            <c:v>Work-Span Bound</c:v>
          </c:tx>
          <c:spPr>
            <a:ln>
              <a:solidFill>
                <a:srgbClr val="C00000"/>
              </a:solidFill>
            </a:ln>
          </c:spPr>
          <c:marker>
            <c:symbol val="none"/>
          </c:marker>
          <c:xVal>
            <c:numRef>
              <c:f>Sheet1!$A$3:$A$10</c:f>
              <c:numCache>
                <c:formatCode>General</c:formatCode>
                <c:ptCount val="8"/>
                <c:pt idx="0">
                  <c:v>1</c:v>
                </c:pt>
                <c:pt idx="1">
                  <c:v>2</c:v>
                </c:pt>
                <c:pt idx="2">
                  <c:v>3</c:v>
                </c:pt>
                <c:pt idx="3">
                  <c:v>4</c:v>
                </c:pt>
                <c:pt idx="4">
                  <c:v>5</c:v>
                </c:pt>
                <c:pt idx="5">
                  <c:v>6</c:v>
                </c:pt>
                <c:pt idx="6">
                  <c:v>7</c:v>
                </c:pt>
                <c:pt idx="7">
                  <c:v>8</c:v>
                </c:pt>
              </c:numCache>
            </c:numRef>
          </c:xVal>
          <c:yVal>
            <c:numRef>
              <c:f>Sheet1!$F$3:$F$10</c:f>
              <c:numCache>
                <c:formatCode>General</c:formatCode>
                <c:ptCount val="8"/>
                <c:pt idx="0">
                  <c:v>1</c:v>
                </c:pt>
                <c:pt idx="1">
                  <c:v>1.4</c:v>
                </c:pt>
                <c:pt idx="2">
                  <c:v>1.4</c:v>
                </c:pt>
                <c:pt idx="3">
                  <c:v>1.4</c:v>
                </c:pt>
                <c:pt idx="4">
                  <c:v>1.4</c:v>
                </c:pt>
                <c:pt idx="5">
                  <c:v>1.4</c:v>
                </c:pt>
                <c:pt idx="6">
                  <c:v>1.4</c:v>
                </c:pt>
                <c:pt idx="7">
                  <c:v>1.4</c:v>
                </c:pt>
              </c:numCache>
            </c:numRef>
          </c:yVal>
          <c:smooth val="0"/>
        </c:ser>
        <c:ser>
          <c:idx val="2"/>
          <c:order val="2"/>
          <c:tx>
            <c:v>Brent's Lemma</c:v>
          </c:tx>
          <c:spPr>
            <a:ln>
              <a:solidFill>
                <a:schemeClr val="accent6"/>
              </a:solidFill>
            </a:ln>
          </c:spPr>
          <c:marker>
            <c:symbol val="none"/>
          </c:marker>
          <c:xVal>
            <c:numRef>
              <c:f>Sheet1!$A$3:$A$10</c:f>
              <c:numCache>
                <c:formatCode>General</c:formatCode>
                <c:ptCount val="8"/>
                <c:pt idx="0">
                  <c:v>1</c:v>
                </c:pt>
                <c:pt idx="1">
                  <c:v>2</c:v>
                </c:pt>
                <c:pt idx="2">
                  <c:v>3</c:v>
                </c:pt>
                <c:pt idx="3">
                  <c:v>4</c:v>
                </c:pt>
                <c:pt idx="4">
                  <c:v>5</c:v>
                </c:pt>
                <c:pt idx="5">
                  <c:v>6</c:v>
                </c:pt>
                <c:pt idx="6">
                  <c:v>7</c:v>
                </c:pt>
                <c:pt idx="7">
                  <c:v>8</c:v>
                </c:pt>
              </c:numCache>
            </c:numRef>
          </c:xVal>
          <c:yVal>
            <c:numRef>
              <c:f>Sheet1!$G$3:$G$10</c:f>
              <c:numCache>
                <c:formatCode>General</c:formatCode>
                <c:ptCount val="8"/>
                <c:pt idx="0">
                  <c:v>1</c:v>
                </c:pt>
                <c:pt idx="1">
                  <c:v>1.1666666666666681</c:v>
                </c:pt>
                <c:pt idx="2">
                  <c:v>1.2352941176470571</c:v>
                </c:pt>
                <c:pt idx="3">
                  <c:v>1.272727272727272</c:v>
                </c:pt>
                <c:pt idx="4">
                  <c:v>1.2962962962962961</c:v>
                </c:pt>
                <c:pt idx="5">
                  <c:v>1.3125</c:v>
                </c:pt>
                <c:pt idx="6">
                  <c:v>1.3243243243243239</c:v>
                </c:pt>
                <c:pt idx="7">
                  <c:v>1.333333333333333</c:v>
                </c:pt>
              </c:numCache>
            </c:numRef>
          </c:yVal>
          <c:smooth val="0"/>
        </c:ser>
        <c:dLbls>
          <c:showLegendKey val="0"/>
          <c:showVal val="0"/>
          <c:showCatName val="0"/>
          <c:showSerName val="0"/>
          <c:showPercent val="0"/>
          <c:showBubbleSize val="0"/>
        </c:dLbls>
        <c:axId val="85795392"/>
        <c:axId val="85795968"/>
      </c:scatterChart>
      <c:valAx>
        <c:axId val="85795392"/>
        <c:scaling>
          <c:orientation val="minMax"/>
          <c:max val="8"/>
        </c:scaling>
        <c:delete val="0"/>
        <c:axPos val="b"/>
        <c:title>
          <c:tx>
            <c:rich>
              <a:bodyPr/>
              <a:lstStyle/>
              <a:p>
                <a:pPr>
                  <a:defRPr lang="ja-JP" sz="1600"/>
                </a:pPr>
                <a:r>
                  <a:rPr lang="en-US" sz="1600"/>
                  <a:t>P</a:t>
                </a:r>
              </a:p>
            </c:rich>
          </c:tx>
          <c:layout/>
          <c:overlay val="0"/>
        </c:title>
        <c:numFmt formatCode="General" sourceLinked="1"/>
        <c:majorTickMark val="out"/>
        <c:minorTickMark val="none"/>
        <c:tickLblPos val="nextTo"/>
        <c:txPr>
          <a:bodyPr/>
          <a:lstStyle/>
          <a:p>
            <a:pPr>
              <a:defRPr lang="ja-JP"/>
            </a:pPr>
            <a:endParaRPr lang="en-US"/>
          </a:p>
        </c:txPr>
        <c:crossAx val="85795968"/>
        <c:crosses val="autoZero"/>
        <c:crossBetween val="midCat"/>
      </c:valAx>
      <c:valAx>
        <c:axId val="85795968"/>
        <c:scaling>
          <c:orientation val="minMax"/>
          <c:max val="3"/>
          <c:min val="1"/>
        </c:scaling>
        <c:delete val="0"/>
        <c:axPos val="l"/>
        <c:majorGridlines/>
        <c:title>
          <c:tx>
            <c:rich>
              <a:bodyPr rot="-5400000" vert="horz"/>
              <a:lstStyle/>
              <a:p>
                <a:pPr>
                  <a:defRPr lang="ja-JP" sz="1600"/>
                </a:pPr>
                <a:r>
                  <a:rPr lang="en-US" sz="1600"/>
                  <a:t>Speedup</a:t>
                </a:r>
              </a:p>
            </c:rich>
          </c:tx>
          <c:layout/>
          <c:overlay val="0"/>
        </c:title>
        <c:numFmt formatCode="General" sourceLinked="1"/>
        <c:majorTickMark val="out"/>
        <c:minorTickMark val="none"/>
        <c:tickLblPos val="nextTo"/>
        <c:txPr>
          <a:bodyPr/>
          <a:lstStyle/>
          <a:p>
            <a:pPr>
              <a:defRPr lang="ja-JP" sz="1600"/>
            </a:pPr>
            <a:endParaRPr lang="en-US"/>
          </a:p>
        </c:txPr>
        <c:crossAx val="85795392"/>
        <c:crosses val="autoZero"/>
        <c:crossBetween val="midCat"/>
      </c:valAx>
    </c:plotArea>
    <c:legend>
      <c:legendPos val="r"/>
      <c:layout>
        <c:manualLayout>
          <c:xMode val="edge"/>
          <c:yMode val="edge"/>
          <c:x val="0.60103311774652002"/>
          <c:y val="5.9609215514727303E-2"/>
          <c:w val="0.37825487348062098"/>
          <c:h val="0.73151793525809305"/>
        </c:manualLayout>
      </c:layout>
      <c:overlay val="0"/>
      <c:txPr>
        <a:bodyPr/>
        <a:lstStyle/>
        <a:p>
          <a:pPr>
            <a:defRPr lang="ja-JP" sz="1600"/>
          </a:pPr>
          <a:endParaRPr lang="en-US"/>
        </a:p>
      </c:txPr>
    </c:legend>
    <c:plotVisOnly val="1"/>
    <c:dispBlanksAs val="gap"/>
    <c:showDLblsOverMax val="0"/>
  </c:chart>
  <c:externalData r:id="rId2">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D19F468-A14E-41D5-BBDE-21C28DD45AB9}" type="datetimeFigureOut">
              <a:rPr lang="en-US" smtClean="0"/>
              <a:t>11/17/2013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EDEF79B-CF6A-4EB7-8084-9C1D0AAF9BCF}" type="slidenum">
              <a:rPr lang="en-US" smtClean="0"/>
              <a:t>‹#›</a:t>
            </a:fld>
            <a:endParaRPr lang="en-US"/>
          </a:p>
        </p:txBody>
      </p:sp>
    </p:spTree>
    <p:extLst>
      <p:ext uri="{BB962C8B-B14F-4D97-AF65-F5344CB8AC3E}">
        <p14:creationId xmlns:p14="http://schemas.microsoft.com/office/powerpoint/2010/main" val="26261584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ja-JP" sz="1200" b="1" i="0" kern="1200" dirty="0" smtClean="0">
                <a:solidFill>
                  <a:schemeClr val="tx1"/>
                </a:solidFill>
                <a:effectLst/>
                <a:latin typeface="+mn-lt"/>
                <a:ea typeface="+mn-ea"/>
                <a:cs typeface="+mn-cs"/>
              </a:rPr>
              <a:t>Abstract:</a:t>
            </a:r>
            <a:r>
              <a:rPr lang="en-US" altLang="ja-JP" sz="1200" b="0" i="0" kern="1200" dirty="0" smtClean="0">
                <a:solidFill>
                  <a:schemeClr val="tx1"/>
                </a:solidFill>
                <a:effectLst/>
                <a:latin typeface="+mn-lt"/>
                <a:ea typeface="+mn-ea"/>
                <a:cs typeface="+mn-cs"/>
              </a:rPr>
              <a:t> Parallel programming is important for performance, and developers need a comprehensive set of strategies and technologies for tackling it. This tutorial is intended for C++ programmers who want to better grasp how to envision, describe and write efficient parallel algorithms at the single shared-memory node level. This tutorial will present a set of algorithmic patterns for parallel programming. Patterns describe best known methods for solving recurring design problems. Algorithmic patterns in particular are the building blocks of algorithms. Using these patterns to develop parallel algorithms will lead to better structured, more scalable, and more maintainable programs. This course will discuss when and where to use a core set of parallel patterns, how to best implement them, and how to analyze the performance of algorithms built using them. Patterns to be presented include map, reduce, scan, pipeline, fork-joint, stencil, tiling, and recurrence. Each pattern will be demonstrated using working code in one or more of Cilk Plus, Threading Building Blocks, </a:t>
            </a:r>
            <a:r>
              <a:rPr lang="en-US" altLang="ja-JP" sz="1200" b="0" i="0" kern="1200" dirty="0" err="1" smtClean="0">
                <a:solidFill>
                  <a:schemeClr val="tx1"/>
                </a:solidFill>
                <a:effectLst/>
                <a:latin typeface="+mn-lt"/>
                <a:ea typeface="+mn-ea"/>
                <a:cs typeface="+mn-cs"/>
              </a:rPr>
              <a:t>OpenMP</a:t>
            </a:r>
            <a:r>
              <a:rPr lang="en-US" altLang="ja-JP" sz="1200" b="0" i="0" kern="1200" dirty="0" smtClean="0">
                <a:solidFill>
                  <a:schemeClr val="tx1"/>
                </a:solidFill>
                <a:effectLst/>
                <a:latin typeface="+mn-lt"/>
                <a:ea typeface="+mn-ea"/>
                <a:cs typeface="+mn-cs"/>
              </a:rPr>
              <a:t>, or OpenCL. Attendees also will have the opportunity to test the provided examples themselves on an HPC cluster for the time of the SC13 conference.</a:t>
            </a:r>
          </a:p>
          <a:p>
            <a:endParaRPr kumimoji="1" lang="en-US" altLang="ja-JP" sz="1200" b="0" i="0" kern="1200" dirty="0" smtClean="0">
              <a:solidFill>
                <a:schemeClr val="tx1"/>
              </a:solidFill>
              <a:effectLst/>
              <a:latin typeface="+mn-lt"/>
              <a:ea typeface="+mn-ea"/>
              <a:cs typeface="+mn-cs"/>
            </a:endParaRPr>
          </a:p>
          <a:p>
            <a:endParaRPr kumimoji="1" lang="ja-JP" altLang="en-US" dirty="0"/>
          </a:p>
        </p:txBody>
      </p:sp>
      <p:sp>
        <p:nvSpPr>
          <p:cNvPr id="4" name="Slide Number Placeholder 3"/>
          <p:cNvSpPr>
            <a:spLocks noGrp="1"/>
          </p:cNvSpPr>
          <p:nvPr>
            <p:ph type="sldNum" sz="quarter" idx="10"/>
          </p:nvPr>
        </p:nvSpPr>
        <p:spPr/>
        <p:txBody>
          <a:bodyPr/>
          <a:lstStyle/>
          <a:p>
            <a:fld id="{FEDEF79B-CF6A-4EB7-8084-9C1D0AAF9BCF}" type="slidenum">
              <a:rPr lang="en-US" smtClean="0"/>
              <a:t>1</a:t>
            </a:fld>
            <a:endParaRPr lang="en-US"/>
          </a:p>
        </p:txBody>
      </p:sp>
    </p:spTree>
    <p:extLst>
      <p:ext uri="{BB962C8B-B14F-4D97-AF65-F5344CB8AC3E}">
        <p14:creationId xmlns:p14="http://schemas.microsoft.com/office/powerpoint/2010/main" val="1445669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Slide Image Placeholder 1"/>
          <p:cNvSpPr>
            <a:spLocks noGrp="1" noRot="1" noChangeAspect="1" noTextEdit="1"/>
          </p:cNvSpPr>
          <p:nvPr>
            <p:ph type="sldImg"/>
          </p:nvPr>
        </p:nvSpPr>
        <p:spPr>
          <a:xfrm>
            <a:off x="1143000" y="685800"/>
            <a:ext cx="4572000" cy="3429000"/>
          </a:xfrm>
          <a:ln/>
        </p:spPr>
      </p:sp>
      <p:sp>
        <p:nvSpPr>
          <p:cNvPr id="52227" name="Notes Placeholder 2"/>
          <p:cNvSpPr>
            <a:spLocks noGrp="1"/>
          </p:cNvSpPr>
          <p:nvPr>
            <p:ph type="body" idx="1"/>
          </p:nvPr>
        </p:nvSpPr>
        <p:spPr>
          <a:noFill/>
          <a:ln/>
        </p:spPr>
        <p:txBody>
          <a:bodyPr/>
          <a:lstStyle/>
          <a:p>
            <a:endParaRPr lang="en-CA" dirty="0" smtClean="0">
              <a:ea typeface="ＭＳ Ｐゴシック" pitchFamily="-65" charset="-128"/>
            </a:endParaRPr>
          </a:p>
        </p:txBody>
      </p:sp>
      <p:sp>
        <p:nvSpPr>
          <p:cNvPr id="52228" name="Slide Number Placeholder 3"/>
          <p:cNvSpPr>
            <a:spLocks noGrp="1"/>
          </p:cNvSpPr>
          <p:nvPr>
            <p:ph type="sldNum" sz="quarter" idx="5"/>
          </p:nvPr>
        </p:nvSpPr>
        <p:spPr>
          <a:noFill/>
        </p:spPr>
        <p:txBody>
          <a:bodyPr/>
          <a:lstStyle/>
          <a:p>
            <a:fld id="{88494BDC-2900-4BE9-9DB9-C546A953574D}" type="slidenum">
              <a:rPr lang="en-US"/>
              <a:pPr/>
              <a:t>22</a:t>
            </a:fld>
            <a:endParaRPr lang="en-US"/>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7AA8A4BD-021D-4FA2-9A4A-F4CEEF58B5E0}" type="slidenum">
              <a:rPr lang="en-US" smtClean="0"/>
              <a:pPr>
                <a:defRPr/>
              </a:pPr>
              <a:t>171</a:t>
            </a:fld>
            <a:endParaRPr lang="en-US"/>
          </a:p>
        </p:txBody>
      </p:sp>
    </p:spTree>
    <p:extLst>
      <p:ext uri="{BB962C8B-B14F-4D97-AF65-F5344CB8AC3E}">
        <p14:creationId xmlns:p14="http://schemas.microsoft.com/office/powerpoint/2010/main" val="1211594697"/>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7AA8A4BD-021D-4FA2-9A4A-F4CEEF58B5E0}" type="slidenum">
              <a:rPr lang="en-US" smtClean="0"/>
              <a:pPr>
                <a:defRPr/>
              </a:pPr>
              <a:t>172</a:t>
            </a:fld>
            <a:endParaRPr lang="en-US"/>
          </a:p>
        </p:txBody>
      </p:sp>
    </p:spTree>
    <p:extLst>
      <p:ext uri="{BB962C8B-B14F-4D97-AF65-F5344CB8AC3E}">
        <p14:creationId xmlns:p14="http://schemas.microsoft.com/office/powerpoint/2010/main" val="4271290340"/>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Assumes</a:t>
            </a:r>
            <a:r>
              <a:rPr lang="en-US" baseline="0" dirty="0" smtClean="0"/>
              <a:t> n is a power of two.  There’s a way to fix the code for other cases by adding “if(n&amp;1)...” in a few places.</a:t>
            </a:r>
          </a:p>
          <a:p>
            <a:r>
              <a:rPr lang="en-US" baseline="0" dirty="0" smtClean="0"/>
              <a:t>Note that final accumulation is done in two steps.  Trying to do it in one step does not work, because of the partial overlap prohibition for Array Notation.</a:t>
            </a:r>
            <a:endParaRPr lang="en-US" dirty="0"/>
          </a:p>
        </p:txBody>
      </p:sp>
      <p:sp>
        <p:nvSpPr>
          <p:cNvPr id="4" name="Slide Number Placeholder 3"/>
          <p:cNvSpPr>
            <a:spLocks noGrp="1"/>
          </p:cNvSpPr>
          <p:nvPr>
            <p:ph type="sldNum" sz="quarter" idx="10"/>
          </p:nvPr>
        </p:nvSpPr>
        <p:spPr/>
        <p:txBody>
          <a:bodyPr/>
          <a:lstStyle/>
          <a:p>
            <a:pPr>
              <a:defRPr/>
            </a:pPr>
            <a:fld id="{7AA8A4BD-021D-4FA2-9A4A-F4CEEF58B5E0}" type="slidenum">
              <a:rPr lang="en-US" smtClean="0"/>
              <a:pPr>
                <a:defRPr/>
              </a:pPr>
              <a:t>173</a:t>
            </a:fld>
            <a:endParaRPr lang="en-US"/>
          </a:p>
        </p:txBody>
      </p:sp>
    </p:spTree>
    <p:extLst>
      <p:ext uri="{BB962C8B-B14F-4D97-AF65-F5344CB8AC3E}">
        <p14:creationId xmlns:p14="http://schemas.microsoft.com/office/powerpoint/2010/main" val="1551375022"/>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7AA8A4BD-021D-4FA2-9A4A-F4CEEF58B5E0}" type="slidenum">
              <a:rPr lang="en-US" smtClean="0"/>
              <a:pPr>
                <a:defRPr/>
              </a:pPr>
              <a:t>174</a:t>
            </a:fld>
            <a:endParaRPr lang="en-US"/>
          </a:p>
        </p:txBody>
      </p:sp>
    </p:spTree>
    <p:extLst>
      <p:ext uri="{BB962C8B-B14F-4D97-AF65-F5344CB8AC3E}">
        <p14:creationId xmlns:p14="http://schemas.microsoft.com/office/powerpoint/2010/main" val="969712217"/>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Assumes</a:t>
            </a:r>
            <a:r>
              <a:rPr lang="en-US" baseline="0" dirty="0" smtClean="0"/>
              <a:t> n is a power of two.  There’s a way to fix the code for other cases by adding “if(n&amp;1)...” in a few places.</a:t>
            </a:r>
          </a:p>
          <a:p>
            <a:r>
              <a:rPr lang="en-US" baseline="0" dirty="0" smtClean="0"/>
              <a:t>Note that final accumulation is done in two steps.  Trying to do it in one step does not work, because of the partial overlap prohibition for Array Notation.</a:t>
            </a:r>
          </a:p>
        </p:txBody>
      </p:sp>
      <p:sp>
        <p:nvSpPr>
          <p:cNvPr id="4" name="Slide Number Placeholder 3"/>
          <p:cNvSpPr>
            <a:spLocks noGrp="1"/>
          </p:cNvSpPr>
          <p:nvPr>
            <p:ph type="sldNum" sz="quarter" idx="10"/>
          </p:nvPr>
        </p:nvSpPr>
        <p:spPr/>
        <p:txBody>
          <a:bodyPr/>
          <a:lstStyle/>
          <a:p>
            <a:pPr>
              <a:defRPr/>
            </a:pPr>
            <a:fld id="{7AA8A4BD-021D-4FA2-9A4A-F4CEEF58B5E0}" type="slidenum">
              <a:rPr lang="en-US" smtClean="0"/>
              <a:pPr>
                <a:defRPr/>
              </a:pPr>
              <a:t>175</a:t>
            </a:fld>
            <a:endParaRPr lang="en-US"/>
          </a:p>
        </p:txBody>
      </p:sp>
    </p:spTree>
    <p:extLst>
      <p:ext uri="{BB962C8B-B14F-4D97-AF65-F5344CB8AC3E}">
        <p14:creationId xmlns:p14="http://schemas.microsoft.com/office/powerpoint/2010/main" val="1551375022"/>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Consider </a:t>
            </a:r>
            <a:r>
              <a:rPr lang="en-US" baseline="0" dirty="0" smtClean="0"/>
              <a:t>slapping #pragma </a:t>
            </a:r>
            <a:r>
              <a:rPr lang="en-US" baseline="0" dirty="0" err="1" smtClean="0"/>
              <a:t>simd</a:t>
            </a:r>
            <a:r>
              <a:rPr lang="en-US" baseline="0" dirty="0" smtClean="0"/>
              <a:t> on the loop, so Cilk Plus compiler can </a:t>
            </a:r>
            <a:r>
              <a:rPr lang="en-US" baseline="0" dirty="0" err="1" smtClean="0"/>
              <a:t>vectorize</a:t>
            </a:r>
            <a:r>
              <a:rPr lang="en-US" baseline="0" dirty="0" smtClean="0"/>
              <a:t> it, and other compilers can ignore the pragma.</a:t>
            </a:r>
            <a:endParaRPr lang="en-US" dirty="0"/>
          </a:p>
        </p:txBody>
      </p:sp>
      <p:sp>
        <p:nvSpPr>
          <p:cNvPr id="4" name="Slide Number Placeholder 3"/>
          <p:cNvSpPr>
            <a:spLocks noGrp="1"/>
          </p:cNvSpPr>
          <p:nvPr>
            <p:ph type="sldNum" sz="quarter" idx="10"/>
          </p:nvPr>
        </p:nvSpPr>
        <p:spPr/>
        <p:txBody>
          <a:bodyPr/>
          <a:lstStyle/>
          <a:p>
            <a:pPr>
              <a:defRPr/>
            </a:pPr>
            <a:fld id="{7AA8A4BD-021D-4FA2-9A4A-F4CEEF58B5E0}" type="slidenum">
              <a:rPr lang="en-US" smtClean="0"/>
              <a:pPr>
                <a:defRPr/>
              </a:pPr>
              <a:t>176</a:t>
            </a:fld>
            <a:endParaRPr lang="en-US"/>
          </a:p>
        </p:txBody>
      </p:sp>
    </p:spTree>
    <p:extLst>
      <p:ext uri="{BB962C8B-B14F-4D97-AF65-F5344CB8AC3E}">
        <p14:creationId xmlns:p14="http://schemas.microsoft.com/office/powerpoint/2010/main" val="1551375022"/>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7AA8A4BD-021D-4FA2-9A4A-F4CEEF58B5E0}" type="slidenum">
              <a:rPr lang="en-US" smtClean="0"/>
              <a:pPr>
                <a:defRPr/>
              </a:pPr>
              <a:t>177</a:t>
            </a:fld>
            <a:endParaRPr lang="en-US"/>
          </a:p>
        </p:txBody>
      </p:sp>
    </p:spTree>
    <p:extLst>
      <p:ext uri="{BB962C8B-B14F-4D97-AF65-F5344CB8AC3E}">
        <p14:creationId xmlns:p14="http://schemas.microsoft.com/office/powerpoint/2010/main" val="1551375022"/>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Potential</a:t>
            </a:r>
            <a:r>
              <a:rPr lang="en-US" baseline="0" dirty="0" smtClean="0"/>
              <a:t> 27-way parallelism with only three levels of recursion.  </a:t>
            </a:r>
          </a:p>
          <a:p>
            <a:r>
              <a:rPr lang="en-US" baseline="0" dirty="0" smtClean="0"/>
              <a:t>But what about the summation work at the end?  </a:t>
            </a:r>
            <a:endParaRPr lang="en-US" dirty="0"/>
          </a:p>
        </p:txBody>
      </p:sp>
      <p:sp>
        <p:nvSpPr>
          <p:cNvPr id="4" name="Slide Number Placeholder 3"/>
          <p:cNvSpPr>
            <a:spLocks noGrp="1"/>
          </p:cNvSpPr>
          <p:nvPr>
            <p:ph type="sldNum" sz="quarter" idx="10"/>
          </p:nvPr>
        </p:nvSpPr>
        <p:spPr/>
        <p:txBody>
          <a:bodyPr/>
          <a:lstStyle/>
          <a:p>
            <a:pPr>
              <a:defRPr/>
            </a:pPr>
            <a:fld id="{7AA8A4BD-021D-4FA2-9A4A-F4CEEF58B5E0}" type="slidenum">
              <a:rPr lang="en-US" smtClean="0"/>
              <a:pPr>
                <a:defRPr/>
              </a:pPr>
              <a:t>178</a:t>
            </a:fld>
            <a:endParaRPr lang="en-US"/>
          </a:p>
        </p:txBody>
      </p:sp>
    </p:spTree>
    <p:extLst>
      <p:ext uri="{BB962C8B-B14F-4D97-AF65-F5344CB8AC3E}">
        <p14:creationId xmlns:p14="http://schemas.microsoft.com/office/powerpoint/2010/main" val="1389624981"/>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we treat the synchronization cost as insignificant.</a:t>
            </a:r>
            <a:endParaRPr lang="en-US" dirty="0"/>
          </a:p>
        </p:txBody>
      </p:sp>
      <p:sp>
        <p:nvSpPr>
          <p:cNvPr id="4" name="Slide Number Placeholder 3"/>
          <p:cNvSpPr>
            <a:spLocks noGrp="1"/>
          </p:cNvSpPr>
          <p:nvPr>
            <p:ph type="sldNum" sz="quarter" idx="10"/>
          </p:nvPr>
        </p:nvSpPr>
        <p:spPr/>
        <p:txBody>
          <a:bodyPr/>
          <a:lstStyle/>
          <a:p>
            <a:pPr>
              <a:defRPr/>
            </a:pPr>
            <a:fld id="{7AA8A4BD-021D-4FA2-9A4A-F4CEEF58B5E0}" type="slidenum">
              <a:rPr lang="en-US" smtClean="0"/>
              <a:pPr>
                <a:defRPr/>
              </a:pPr>
              <a:t>179</a:t>
            </a:fld>
            <a:endParaRPr lang="en-US"/>
          </a:p>
        </p:txBody>
      </p:sp>
    </p:spTree>
    <p:extLst>
      <p:ext uri="{BB962C8B-B14F-4D97-AF65-F5344CB8AC3E}">
        <p14:creationId xmlns:p14="http://schemas.microsoft.com/office/powerpoint/2010/main" val="745505139"/>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 subscripts on T</a:t>
            </a:r>
            <a:r>
              <a:rPr lang="en-US" baseline="0" dirty="0" smtClean="0"/>
              <a:t> here, because the discussion is for generic T.</a:t>
            </a:r>
            <a:endParaRPr lang="en-US" dirty="0"/>
          </a:p>
        </p:txBody>
      </p:sp>
      <p:sp>
        <p:nvSpPr>
          <p:cNvPr id="4" name="Slide Number Placeholder 3"/>
          <p:cNvSpPr>
            <a:spLocks noGrp="1"/>
          </p:cNvSpPr>
          <p:nvPr>
            <p:ph type="sldNum" sz="quarter" idx="10"/>
          </p:nvPr>
        </p:nvSpPr>
        <p:spPr/>
        <p:txBody>
          <a:bodyPr/>
          <a:lstStyle/>
          <a:p>
            <a:pPr>
              <a:defRPr/>
            </a:pPr>
            <a:fld id="{7AA8A4BD-021D-4FA2-9A4A-F4CEEF58B5E0}" type="slidenum">
              <a:rPr lang="en-US" smtClean="0"/>
              <a:pPr>
                <a:defRPr/>
              </a:pPr>
              <a:t>180</a:t>
            </a:fld>
            <a:endParaRPr lang="en-US"/>
          </a:p>
        </p:txBody>
      </p:sp>
    </p:spTree>
    <p:extLst>
      <p:ext uri="{BB962C8B-B14F-4D97-AF65-F5344CB8AC3E}">
        <p14:creationId xmlns:p14="http://schemas.microsoft.com/office/powerpoint/2010/main" val="10504933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Slide Image Placeholder 1"/>
          <p:cNvSpPr>
            <a:spLocks noGrp="1" noRot="1" noChangeAspect="1" noTextEdit="1"/>
          </p:cNvSpPr>
          <p:nvPr>
            <p:ph type="sldImg"/>
          </p:nvPr>
        </p:nvSpPr>
        <p:spPr>
          <a:xfrm>
            <a:off x="1143000" y="685800"/>
            <a:ext cx="4572000" cy="3429000"/>
          </a:xfrm>
          <a:ln/>
        </p:spPr>
      </p:sp>
      <p:sp>
        <p:nvSpPr>
          <p:cNvPr id="53251" name="Notes Placeholder 2"/>
          <p:cNvSpPr>
            <a:spLocks noGrp="1"/>
          </p:cNvSpPr>
          <p:nvPr>
            <p:ph type="body" idx="1"/>
          </p:nvPr>
        </p:nvSpPr>
        <p:spPr>
          <a:noFill/>
          <a:ln/>
        </p:spPr>
        <p:txBody>
          <a:bodyPr/>
          <a:lstStyle/>
          <a:p>
            <a:endParaRPr lang="en-CA" dirty="0" smtClean="0">
              <a:ea typeface="ＭＳ Ｐゴシック" pitchFamily="-65" charset="-128"/>
            </a:endParaRPr>
          </a:p>
        </p:txBody>
      </p:sp>
      <p:sp>
        <p:nvSpPr>
          <p:cNvPr id="53252" name="Slide Number Placeholder 3"/>
          <p:cNvSpPr>
            <a:spLocks noGrp="1"/>
          </p:cNvSpPr>
          <p:nvPr>
            <p:ph type="sldNum" sz="quarter" idx="5"/>
          </p:nvPr>
        </p:nvSpPr>
        <p:spPr>
          <a:noFill/>
        </p:spPr>
        <p:txBody>
          <a:bodyPr/>
          <a:lstStyle/>
          <a:p>
            <a:fld id="{5B895DA7-B71E-4632-A11E-248493D4063D}" type="slidenum">
              <a:rPr lang="en-US"/>
              <a:pPr/>
              <a:t>24</a:t>
            </a:fld>
            <a:endParaRPr lang="en-US"/>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we treat the synchronization cost as insignificant.</a:t>
            </a:r>
          </a:p>
          <a:p>
            <a:r>
              <a:rPr lang="en-US" dirty="0" smtClean="0"/>
              <a:t>The work is the work for three half-sized products</a:t>
            </a:r>
            <a:r>
              <a:rPr lang="en-US" baseline="0" dirty="0" smtClean="0"/>
              <a:t> plus some length-N additions.</a:t>
            </a:r>
            <a:endParaRPr lang="en-US" dirty="0" smtClean="0"/>
          </a:p>
          <a:p>
            <a:r>
              <a:rPr lang="en-US" dirty="0" smtClean="0"/>
              <a:t>Question</a:t>
            </a:r>
            <a:r>
              <a:rPr lang="en-US" baseline="0" dirty="0" smtClean="0"/>
              <a:t> for audience: why does the span not have a coefficient of “3”?</a:t>
            </a:r>
            <a:endParaRPr lang="en-US" dirty="0"/>
          </a:p>
        </p:txBody>
      </p:sp>
      <p:sp>
        <p:nvSpPr>
          <p:cNvPr id="4" name="Slide Number Placeholder 3"/>
          <p:cNvSpPr>
            <a:spLocks noGrp="1"/>
          </p:cNvSpPr>
          <p:nvPr>
            <p:ph type="sldNum" sz="quarter" idx="10"/>
          </p:nvPr>
        </p:nvSpPr>
        <p:spPr/>
        <p:txBody>
          <a:bodyPr/>
          <a:lstStyle/>
          <a:p>
            <a:pPr>
              <a:defRPr/>
            </a:pPr>
            <a:fld id="{7AA8A4BD-021D-4FA2-9A4A-F4CEEF58B5E0}" type="slidenum">
              <a:rPr lang="en-US" smtClean="0"/>
              <a:pPr>
                <a:defRPr/>
              </a:pPr>
              <a:t>181</a:t>
            </a:fld>
            <a:endParaRPr lang="en-US"/>
          </a:p>
        </p:txBody>
      </p:sp>
    </p:spTree>
    <p:extLst>
      <p:ext uri="{BB962C8B-B14F-4D97-AF65-F5344CB8AC3E}">
        <p14:creationId xmlns:p14="http://schemas.microsoft.com/office/powerpoint/2010/main" val="745505139"/>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7AA8A4BD-021D-4FA2-9A4A-F4CEEF58B5E0}" type="slidenum">
              <a:rPr lang="en-US" smtClean="0"/>
              <a:pPr>
                <a:defRPr/>
              </a:pPr>
              <a:t>182</a:t>
            </a:fld>
            <a:endParaRPr lang="en-US"/>
          </a:p>
        </p:txBody>
      </p:sp>
    </p:spTree>
    <p:extLst>
      <p:ext uri="{BB962C8B-B14F-4D97-AF65-F5344CB8AC3E}">
        <p14:creationId xmlns:p14="http://schemas.microsoft.com/office/powerpoint/2010/main" val="745505139"/>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7AA8A4BD-021D-4FA2-9A4A-F4CEEF58B5E0}" type="slidenum">
              <a:rPr lang="en-US" smtClean="0"/>
              <a:pPr>
                <a:defRPr/>
              </a:pPr>
              <a:t>183</a:t>
            </a:fld>
            <a:endParaRPr lang="en-US"/>
          </a:p>
        </p:txBody>
      </p:sp>
    </p:spTree>
    <p:extLst>
      <p:ext uri="{BB962C8B-B14F-4D97-AF65-F5344CB8AC3E}">
        <p14:creationId xmlns:p14="http://schemas.microsoft.com/office/powerpoint/2010/main" val="4126834501"/>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Global variables</a:t>
            </a:r>
            <a:r>
              <a:rPr lang="en-US" baseline="0" dirty="0" smtClean="0"/>
              <a:t> are not all bad.  They enable avoiding long arguments to routines.  For example, would you want to pass </a:t>
            </a:r>
            <a:r>
              <a:rPr lang="en-US" baseline="0" dirty="0" err="1" smtClean="0"/>
              <a:t>cout</a:t>
            </a:r>
            <a:r>
              <a:rPr lang="en-US" baseline="0" dirty="0" smtClean="0"/>
              <a:t> to every routine that has to print a message on the console?  But traditionally, global variables require locks to protect.</a:t>
            </a:r>
          </a:p>
          <a:p>
            <a:endParaRPr lang="en-US" baseline="0" dirty="0" smtClean="0"/>
          </a:p>
          <a:p>
            <a:r>
              <a:rPr lang="en-US" baseline="0" dirty="0" smtClean="0"/>
              <a:t>Top graph shows execution when steal occurs.  The thief generates a separate </a:t>
            </a:r>
            <a:r>
              <a:rPr lang="en-US" i="1" baseline="0" dirty="0" smtClean="0"/>
              <a:t>view </a:t>
            </a:r>
            <a:r>
              <a:rPr lang="en-US" i="0" baseline="0" dirty="0" smtClean="0"/>
              <a:t>of sum.  </a:t>
            </a:r>
            <a:r>
              <a:rPr lang="en-US" baseline="0" dirty="0" smtClean="0"/>
              <a:t>There’s a variant (not shown) where the green thread does the final summation.  </a:t>
            </a:r>
          </a:p>
          <a:p>
            <a:endParaRPr lang="en-US" baseline="0" dirty="0" smtClean="0"/>
          </a:p>
          <a:p>
            <a:r>
              <a:rPr lang="en-US" baseline="0" dirty="0" smtClean="0"/>
              <a:t>The bottom graph shows the no-steal case.  No separate view is necessary.</a:t>
            </a:r>
          </a:p>
          <a:p>
            <a:endParaRPr lang="en-US" baseline="0" dirty="0" smtClean="0"/>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pPr>
              <a:defRPr/>
            </a:pPr>
            <a:fld id="{7AA8A4BD-021D-4FA2-9A4A-F4CEEF58B5E0}" type="slidenum">
              <a:rPr lang="en-US" smtClean="0"/>
              <a:pPr>
                <a:defRPr/>
              </a:pPr>
              <a:t>184</a:t>
            </a:fld>
            <a:endParaRPr lang="en-US"/>
          </a:p>
        </p:txBody>
      </p:sp>
    </p:spTree>
    <p:extLst>
      <p:ext uri="{BB962C8B-B14F-4D97-AF65-F5344CB8AC3E}">
        <p14:creationId xmlns:p14="http://schemas.microsoft.com/office/powerpoint/2010/main" val="1879706004"/>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7AA8A4BD-021D-4FA2-9A4A-F4CEEF58B5E0}" type="slidenum">
              <a:rPr lang="en-US" smtClean="0"/>
              <a:pPr>
                <a:defRPr/>
              </a:pPr>
              <a:t>185</a:t>
            </a:fld>
            <a:endParaRPr lang="en-US"/>
          </a:p>
        </p:txBody>
      </p:sp>
    </p:spTree>
    <p:extLst>
      <p:ext uri="{BB962C8B-B14F-4D97-AF65-F5344CB8AC3E}">
        <p14:creationId xmlns:p14="http://schemas.microsoft.com/office/powerpoint/2010/main" val="1238081111"/>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Stages</a:t>
            </a:r>
            <a:r>
              <a:rPr lang="en-US" baseline="0" dirty="0" smtClean="0"/>
              <a:t> always map one value to one value, except for input and output stages, which I’ll talk about shortly.</a:t>
            </a:r>
            <a:endParaRPr lang="en-US" dirty="0"/>
          </a:p>
        </p:txBody>
      </p:sp>
      <p:sp>
        <p:nvSpPr>
          <p:cNvPr id="4" name="Slide Number Placeholder 3"/>
          <p:cNvSpPr>
            <a:spLocks noGrp="1"/>
          </p:cNvSpPr>
          <p:nvPr>
            <p:ph type="sldNum" sz="quarter" idx="10"/>
          </p:nvPr>
        </p:nvSpPr>
        <p:spPr/>
        <p:txBody>
          <a:bodyPr/>
          <a:lstStyle/>
          <a:p>
            <a:pPr>
              <a:defRPr/>
            </a:pPr>
            <a:fld id="{7AA8A4BD-021D-4FA2-9A4A-F4CEEF58B5E0}" type="slidenum">
              <a:rPr lang="en-US" smtClean="0"/>
              <a:pPr>
                <a:defRPr/>
              </a:pPr>
              <a:t>186</a:t>
            </a:fld>
            <a:endParaRPr lang="en-US"/>
          </a:p>
        </p:txBody>
      </p:sp>
    </p:spTree>
    <p:extLst>
      <p:ext uri="{BB962C8B-B14F-4D97-AF65-F5344CB8AC3E}">
        <p14:creationId xmlns:p14="http://schemas.microsoft.com/office/powerpoint/2010/main" val="839713627"/>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example, if both e and h are </a:t>
            </a:r>
            <a:r>
              <a:rPr lang="en-US" b="1" dirty="0" smtClean="0"/>
              <a:t>in-order</a:t>
            </a:r>
            <a:r>
              <a:rPr lang="en-US" b="0" dirty="0" smtClean="0"/>
              <a:t>, then h will process values in the order the e returns them.</a:t>
            </a:r>
          </a:p>
          <a:p>
            <a:r>
              <a:rPr lang="en-US" b="0" dirty="0" smtClean="0"/>
              <a:t>There can be more than 2 in-order stages.</a:t>
            </a:r>
          </a:p>
          <a:p>
            <a:r>
              <a:rPr lang="en-US" b="0" dirty="0" smtClean="0"/>
              <a:t>In most cases, the first and last stages are in-order, but this is not required.</a:t>
            </a:r>
            <a:endParaRPr lang="en-US" dirty="0"/>
          </a:p>
        </p:txBody>
      </p:sp>
      <p:sp>
        <p:nvSpPr>
          <p:cNvPr id="4" name="Slide Number Placeholder 3"/>
          <p:cNvSpPr>
            <a:spLocks noGrp="1"/>
          </p:cNvSpPr>
          <p:nvPr>
            <p:ph type="sldNum" sz="quarter" idx="10"/>
          </p:nvPr>
        </p:nvSpPr>
        <p:spPr/>
        <p:txBody>
          <a:bodyPr/>
          <a:lstStyle/>
          <a:p>
            <a:pPr>
              <a:defRPr/>
            </a:pPr>
            <a:fld id="{7AA8A4BD-021D-4FA2-9A4A-F4CEEF58B5E0}" type="slidenum">
              <a:rPr lang="en-US" smtClean="0"/>
              <a:pPr>
                <a:defRPr/>
              </a:pPr>
              <a:t>187</a:t>
            </a:fld>
            <a:endParaRPr lang="en-US"/>
          </a:p>
        </p:txBody>
      </p:sp>
    </p:spTree>
    <p:extLst>
      <p:ext uri="{BB962C8B-B14F-4D97-AF65-F5344CB8AC3E}">
        <p14:creationId xmlns:p14="http://schemas.microsoft.com/office/powerpoint/2010/main" val="2478826660"/>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Upper right shows “real” structure</a:t>
            </a:r>
            <a:r>
              <a:rPr lang="en-US" baseline="0" dirty="0" smtClean="0"/>
              <a:t> of the dataflow.    </a:t>
            </a:r>
          </a:p>
          <a:p>
            <a:r>
              <a:rPr lang="en-US" dirty="0" smtClean="0"/>
              <a:t>First</a:t>
            </a:r>
            <a:r>
              <a:rPr lang="en-US" baseline="0" dirty="0" smtClean="0"/>
              <a:t> stage is usually serial_in_order in practice, but other kinds are allowed.</a:t>
            </a:r>
          </a:p>
          <a:p>
            <a:r>
              <a:rPr lang="en-US" baseline="0" dirty="0" smtClean="0"/>
              <a:t>Invoking </a:t>
            </a:r>
            <a:r>
              <a:rPr lang="en-US" baseline="0" dirty="0" err="1" smtClean="0"/>
              <a:t>fc.</a:t>
            </a:r>
            <a:r>
              <a:rPr lang="en-US" b="1" baseline="0" dirty="0" err="1" smtClean="0"/>
              <a:t>stop</a:t>
            </a:r>
            <a:r>
              <a:rPr lang="en-US" b="1" baseline="0" dirty="0" smtClean="0"/>
              <a:t> </a:t>
            </a:r>
            <a:r>
              <a:rPr lang="en-US" b="0" baseline="0" dirty="0" smtClean="0"/>
              <a:t>informs the pipeline that end of input has been reached.</a:t>
            </a:r>
            <a:endParaRPr lang="en-US" dirty="0"/>
          </a:p>
        </p:txBody>
      </p:sp>
      <p:sp>
        <p:nvSpPr>
          <p:cNvPr id="4" name="Slide Number Placeholder 3"/>
          <p:cNvSpPr>
            <a:spLocks noGrp="1"/>
          </p:cNvSpPr>
          <p:nvPr>
            <p:ph type="sldNum" sz="quarter" idx="10"/>
          </p:nvPr>
        </p:nvSpPr>
        <p:spPr/>
        <p:txBody>
          <a:bodyPr/>
          <a:lstStyle/>
          <a:p>
            <a:pPr>
              <a:defRPr/>
            </a:pPr>
            <a:fld id="{7AA8A4BD-021D-4FA2-9A4A-F4CEEF58B5E0}" type="slidenum">
              <a:rPr lang="en-US" smtClean="0"/>
              <a:pPr>
                <a:defRPr/>
              </a:pPr>
              <a:t>189</a:t>
            </a:fld>
            <a:endParaRPr lang="en-US"/>
          </a:p>
        </p:txBody>
      </p:sp>
    </p:spTree>
    <p:extLst>
      <p:ext uri="{BB962C8B-B14F-4D97-AF65-F5344CB8AC3E}">
        <p14:creationId xmlns:p14="http://schemas.microsoft.com/office/powerpoint/2010/main" val="3541532364"/>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Token</a:t>
            </a:r>
            <a:r>
              <a:rPr lang="en-US" baseline="0" dirty="0" smtClean="0"/>
              <a:t> limit exists to prevent run-away space consumption.</a:t>
            </a:r>
            <a:endParaRPr lang="en-US" dirty="0"/>
          </a:p>
        </p:txBody>
      </p:sp>
      <p:sp>
        <p:nvSpPr>
          <p:cNvPr id="4" name="Slide Number Placeholder 3"/>
          <p:cNvSpPr>
            <a:spLocks noGrp="1"/>
          </p:cNvSpPr>
          <p:nvPr>
            <p:ph type="sldNum" sz="quarter" idx="10"/>
          </p:nvPr>
        </p:nvSpPr>
        <p:spPr/>
        <p:txBody>
          <a:bodyPr/>
          <a:lstStyle/>
          <a:p>
            <a:pPr>
              <a:defRPr/>
            </a:pPr>
            <a:fld id="{7AA8A4BD-021D-4FA2-9A4A-F4CEEF58B5E0}" type="slidenum">
              <a:rPr lang="en-US" smtClean="0"/>
              <a:pPr>
                <a:defRPr/>
              </a:pPr>
              <a:t>191</a:t>
            </a:fld>
            <a:endParaRPr lang="en-US"/>
          </a:p>
        </p:txBody>
      </p:sp>
    </p:spTree>
    <p:extLst>
      <p:ext uri="{BB962C8B-B14F-4D97-AF65-F5344CB8AC3E}">
        <p14:creationId xmlns:p14="http://schemas.microsoft.com/office/powerpoint/2010/main" val="4182354449"/>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a:t>
            </a:r>
            <a:r>
              <a:rPr lang="en-US" baseline="0" dirty="0" smtClean="0"/>
              <a:t> </a:t>
            </a:r>
            <a:r>
              <a:rPr lang="en-US" dirty="0">
                <a:sym typeface="Symbol"/>
              </a:rPr>
              <a:t> is associative, we would just use a reduction.  But file output is </a:t>
            </a:r>
            <a:r>
              <a:rPr lang="en-US" i="1" dirty="0">
                <a:sym typeface="Symbol"/>
              </a:rPr>
              <a:t>not </a:t>
            </a:r>
            <a:r>
              <a:rPr lang="en-US" dirty="0">
                <a:sym typeface="Symbol"/>
              </a:rPr>
              <a:t>associative</a:t>
            </a:r>
            <a:r>
              <a:rPr lang="en-US" dirty="0" smtClean="0">
                <a:sym typeface="Symbol"/>
              </a:rPr>
              <a:t>.</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sym typeface="Symbol"/>
              </a:rPr>
              <a:t>See SPAA’13  “</a:t>
            </a:r>
            <a:r>
              <a:rPr lang="en-US" sz="1200" b="1" i="0" kern="1200" dirty="0" smtClean="0">
                <a:solidFill>
                  <a:schemeClr val="tx1"/>
                </a:solidFill>
                <a:effectLst/>
                <a:latin typeface="+mn-lt"/>
                <a:ea typeface="+mn-ea"/>
                <a:cs typeface="+mn-cs"/>
              </a:rPr>
              <a:t>On-the-fly pipeline parallelism</a:t>
            </a:r>
            <a:r>
              <a:rPr lang="en-US" sz="1200" b="0" i="0" kern="1200" dirty="0" smtClean="0">
                <a:solidFill>
                  <a:schemeClr val="tx1"/>
                </a:solidFill>
                <a:effectLst/>
                <a:latin typeface="+mn-lt"/>
                <a:ea typeface="+mn-ea"/>
                <a:cs typeface="+mn-cs"/>
              </a:rPr>
              <a:t>” paper.</a:t>
            </a:r>
            <a:endParaRPr lang="en-US" sz="1200" b="1"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a:defRPr/>
            </a:pPr>
            <a:fld id="{7AA8A4BD-021D-4FA2-9A4A-F4CEEF58B5E0}" type="slidenum">
              <a:rPr lang="en-US" smtClean="0"/>
              <a:pPr>
                <a:defRPr/>
              </a:pPr>
              <a:t>193</a:t>
            </a:fld>
            <a:endParaRPr lang="en-US"/>
          </a:p>
        </p:txBody>
      </p:sp>
    </p:spTree>
    <p:extLst>
      <p:ext uri="{BB962C8B-B14F-4D97-AF65-F5344CB8AC3E}">
        <p14:creationId xmlns:p14="http://schemas.microsoft.com/office/powerpoint/2010/main" val="1496321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Slide Image Placeholder 1"/>
          <p:cNvSpPr>
            <a:spLocks noGrp="1" noRot="1" noChangeAspect="1" noTextEdit="1"/>
          </p:cNvSpPr>
          <p:nvPr>
            <p:ph type="sldImg"/>
          </p:nvPr>
        </p:nvSpPr>
        <p:spPr>
          <a:xfrm>
            <a:off x="1143000" y="685800"/>
            <a:ext cx="4572000" cy="3429000"/>
          </a:xfrm>
          <a:ln/>
        </p:spPr>
      </p:sp>
      <p:sp>
        <p:nvSpPr>
          <p:cNvPr id="53251" name="Notes Placeholder 2"/>
          <p:cNvSpPr>
            <a:spLocks noGrp="1"/>
          </p:cNvSpPr>
          <p:nvPr>
            <p:ph type="body" idx="1"/>
          </p:nvPr>
        </p:nvSpPr>
        <p:spPr>
          <a:noFill/>
          <a:ln/>
        </p:spPr>
        <p:txBody>
          <a:bodyPr/>
          <a:lstStyle/>
          <a:p>
            <a:endParaRPr lang="en-CA" dirty="0" smtClean="0">
              <a:ea typeface="ＭＳ Ｐゴシック" pitchFamily="-65" charset="-128"/>
            </a:endParaRPr>
          </a:p>
        </p:txBody>
      </p:sp>
      <p:sp>
        <p:nvSpPr>
          <p:cNvPr id="53252" name="Slide Number Placeholder 3"/>
          <p:cNvSpPr>
            <a:spLocks noGrp="1"/>
          </p:cNvSpPr>
          <p:nvPr>
            <p:ph type="sldNum" sz="quarter" idx="5"/>
          </p:nvPr>
        </p:nvSpPr>
        <p:spPr>
          <a:noFill/>
        </p:spPr>
        <p:txBody>
          <a:bodyPr/>
          <a:lstStyle/>
          <a:p>
            <a:fld id="{5B895DA7-B71E-4632-A11E-248493D4063D}" type="slidenum">
              <a:rPr lang="en-US"/>
              <a:pPr/>
              <a:t>25</a:t>
            </a:fld>
            <a:endParaRPr lang="en-US"/>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Monoid</a:t>
            </a:r>
            <a:r>
              <a:rPr lang="en-US" baseline="0" dirty="0" smtClean="0"/>
              <a:t> = set of elements, associative operation, and identity element.</a:t>
            </a:r>
          </a:p>
          <a:p>
            <a:r>
              <a:rPr lang="en-US" baseline="0" dirty="0" smtClean="0"/>
              <a:t>It’s like a group, but without inverse.</a:t>
            </a:r>
          </a:p>
          <a:p>
            <a:r>
              <a:rPr lang="en-US" dirty="0" smtClean="0"/>
              <a:t>We</a:t>
            </a:r>
            <a:r>
              <a:rPr lang="en-US" baseline="0" dirty="0" smtClean="0"/>
              <a:t> can make any operation “associative” by deferring it until we can do left to right evaluation.</a:t>
            </a:r>
            <a:endParaRPr lang="en-US" dirty="0"/>
          </a:p>
        </p:txBody>
      </p:sp>
      <p:sp>
        <p:nvSpPr>
          <p:cNvPr id="4" name="Slide Number Placeholder 3"/>
          <p:cNvSpPr>
            <a:spLocks noGrp="1"/>
          </p:cNvSpPr>
          <p:nvPr>
            <p:ph type="sldNum" sz="quarter" idx="10"/>
          </p:nvPr>
        </p:nvSpPr>
        <p:spPr/>
        <p:txBody>
          <a:bodyPr/>
          <a:lstStyle/>
          <a:p>
            <a:pPr>
              <a:defRPr/>
            </a:pPr>
            <a:fld id="{7AA8A4BD-021D-4FA2-9A4A-F4CEEF58B5E0}" type="slidenum">
              <a:rPr lang="en-US" smtClean="0"/>
              <a:pPr>
                <a:defRPr/>
              </a:pPr>
              <a:t>194</a:t>
            </a:fld>
            <a:endParaRPr lang="en-US"/>
          </a:p>
        </p:txBody>
      </p:sp>
    </p:spTree>
    <p:extLst>
      <p:ext uri="{BB962C8B-B14F-4D97-AF65-F5344CB8AC3E}">
        <p14:creationId xmlns:p14="http://schemas.microsoft.com/office/powerpoint/2010/main" val="149632161"/>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7AA8A4BD-021D-4FA2-9A4A-F4CEEF58B5E0}" type="slidenum">
              <a:rPr lang="en-US" smtClean="0"/>
              <a:pPr>
                <a:defRPr/>
              </a:pPr>
              <a:t>199</a:t>
            </a:fld>
            <a:endParaRPr lang="en-US"/>
          </a:p>
        </p:txBody>
      </p:sp>
    </p:spTree>
    <p:extLst>
      <p:ext uri="{BB962C8B-B14F-4D97-AF65-F5344CB8AC3E}">
        <p14:creationId xmlns:p14="http://schemas.microsoft.com/office/powerpoint/2010/main" val="49534566"/>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7AA8A4BD-021D-4FA2-9A4A-F4CEEF58B5E0}" type="slidenum">
              <a:rPr lang="en-US" smtClean="0"/>
              <a:pPr>
                <a:defRPr/>
              </a:pPr>
              <a:t>200</a:t>
            </a:fld>
            <a:endParaRPr lang="en-US"/>
          </a:p>
        </p:txBody>
      </p:sp>
    </p:spTree>
    <p:extLst>
      <p:ext uri="{BB962C8B-B14F-4D97-AF65-F5344CB8AC3E}">
        <p14:creationId xmlns:p14="http://schemas.microsoft.com/office/powerpoint/2010/main" val="1238081111"/>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TBB + #pragma </a:t>
            </a:r>
            <a:r>
              <a:rPr lang="en-US" dirty="0" err="1" smtClean="0"/>
              <a:t>simd</a:t>
            </a:r>
            <a:r>
              <a:rPr lang="en-US" dirty="0" smtClean="0"/>
              <a:t> permits portable code, with portable thread parallelism.</a:t>
            </a:r>
            <a:endParaRPr lang="en-US" dirty="0"/>
          </a:p>
        </p:txBody>
      </p:sp>
      <p:sp>
        <p:nvSpPr>
          <p:cNvPr id="4" name="Slide Number Placeholder 3"/>
          <p:cNvSpPr>
            <a:spLocks noGrp="1"/>
          </p:cNvSpPr>
          <p:nvPr>
            <p:ph type="sldNum" sz="quarter" idx="10"/>
          </p:nvPr>
        </p:nvSpPr>
        <p:spPr/>
        <p:txBody>
          <a:bodyPr/>
          <a:lstStyle/>
          <a:p>
            <a:pPr>
              <a:defRPr/>
            </a:pPr>
            <a:fld id="{7AA8A4BD-021D-4FA2-9A4A-F4CEEF58B5E0}" type="slidenum">
              <a:rPr lang="en-US" smtClean="0"/>
              <a:pPr>
                <a:defRPr/>
              </a:pPr>
              <a:t>201</a:t>
            </a:fld>
            <a:endParaRPr lang="en-US"/>
          </a:p>
        </p:txBody>
      </p:sp>
    </p:spTree>
    <p:extLst>
      <p:ext uri="{BB962C8B-B14F-4D97-AF65-F5344CB8AC3E}">
        <p14:creationId xmlns:p14="http://schemas.microsoft.com/office/powerpoint/2010/main" val="2699352736"/>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3379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buFontTx/>
              <a:buNone/>
            </a:pPr>
            <a:endParaRPr lang="en-US" dirty="0">
              <a:latin typeface="Calibri" charset="0"/>
              <a:ea typeface="MS PGothic" charset="0"/>
            </a:endParaRPr>
          </a:p>
          <a:p>
            <a:pPr>
              <a:buFontTx/>
              <a:buChar char="-"/>
            </a:pPr>
            <a:endParaRPr lang="en-US" dirty="0">
              <a:latin typeface="Calibri" charset="0"/>
              <a:ea typeface="MS PGothic" charset="0"/>
            </a:endParaRPr>
          </a:p>
        </p:txBody>
      </p:sp>
      <p:sp>
        <p:nvSpPr>
          <p:cNvPr id="3379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900">
                <a:solidFill>
                  <a:schemeClr val="tx1"/>
                </a:solidFill>
                <a:latin typeface="Verdana" charset="0"/>
                <a:ea typeface="MS PGothic" charset="0"/>
                <a:cs typeface="MS PGothic" charset="0"/>
              </a:defRPr>
            </a:lvl1pPr>
            <a:lvl2pPr marL="716204" indent="-275463" eaLnBrk="0" hangingPunct="0">
              <a:defRPr sz="1900">
                <a:solidFill>
                  <a:schemeClr val="tx1"/>
                </a:solidFill>
                <a:latin typeface="Verdana" charset="0"/>
                <a:ea typeface="MS PGothic" charset="0"/>
                <a:cs typeface="MS PGothic" charset="0"/>
              </a:defRPr>
            </a:lvl2pPr>
            <a:lvl3pPr marL="1101852" indent="-220370" eaLnBrk="0" hangingPunct="0">
              <a:defRPr sz="1900">
                <a:solidFill>
                  <a:schemeClr val="tx1"/>
                </a:solidFill>
                <a:latin typeface="Verdana" charset="0"/>
                <a:ea typeface="MS PGothic" charset="0"/>
                <a:cs typeface="MS PGothic" charset="0"/>
              </a:defRPr>
            </a:lvl3pPr>
            <a:lvl4pPr marL="1542593" indent="-220370" eaLnBrk="0" hangingPunct="0">
              <a:defRPr sz="1900">
                <a:solidFill>
                  <a:schemeClr val="tx1"/>
                </a:solidFill>
                <a:latin typeface="Verdana" charset="0"/>
                <a:ea typeface="MS PGothic" charset="0"/>
                <a:cs typeface="MS PGothic" charset="0"/>
              </a:defRPr>
            </a:lvl4pPr>
            <a:lvl5pPr marL="1983334" indent="-220370" eaLnBrk="0" hangingPunct="0">
              <a:defRPr sz="1900">
                <a:solidFill>
                  <a:schemeClr val="tx1"/>
                </a:solidFill>
                <a:latin typeface="Verdana" charset="0"/>
                <a:ea typeface="MS PGothic" charset="0"/>
                <a:cs typeface="MS PGothic" charset="0"/>
              </a:defRPr>
            </a:lvl5pPr>
            <a:lvl6pPr marL="2424074" indent="-220370" eaLnBrk="0" fontAlgn="base" hangingPunct="0">
              <a:spcBef>
                <a:spcPct val="0"/>
              </a:spcBef>
              <a:spcAft>
                <a:spcPct val="0"/>
              </a:spcAft>
              <a:defRPr sz="1900">
                <a:solidFill>
                  <a:schemeClr val="tx1"/>
                </a:solidFill>
                <a:latin typeface="Verdana" charset="0"/>
                <a:ea typeface="MS PGothic" charset="0"/>
                <a:cs typeface="MS PGothic" charset="0"/>
              </a:defRPr>
            </a:lvl6pPr>
            <a:lvl7pPr marL="2864815" indent="-220370" eaLnBrk="0" fontAlgn="base" hangingPunct="0">
              <a:spcBef>
                <a:spcPct val="0"/>
              </a:spcBef>
              <a:spcAft>
                <a:spcPct val="0"/>
              </a:spcAft>
              <a:defRPr sz="1900">
                <a:solidFill>
                  <a:schemeClr val="tx1"/>
                </a:solidFill>
                <a:latin typeface="Verdana" charset="0"/>
                <a:ea typeface="MS PGothic" charset="0"/>
                <a:cs typeface="MS PGothic" charset="0"/>
              </a:defRPr>
            </a:lvl7pPr>
            <a:lvl8pPr marL="3305556" indent="-220370" eaLnBrk="0" fontAlgn="base" hangingPunct="0">
              <a:spcBef>
                <a:spcPct val="0"/>
              </a:spcBef>
              <a:spcAft>
                <a:spcPct val="0"/>
              </a:spcAft>
              <a:defRPr sz="1900">
                <a:solidFill>
                  <a:schemeClr val="tx1"/>
                </a:solidFill>
                <a:latin typeface="Verdana" charset="0"/>
                <a:ea typeface="MS PGothic" charset="0"/>
                <a:cs typeface="MS PGothic" charset="0"/>
              </a:defRPr>
            </a:lvl8pPr>
            <a:lvl9pPr marL="3746297" indent="-220370" eaLnBrk="0" fontAlgn="base" hangingPunct="0">
              <a:spcBef>
                <a:spcPct val="0"/>
              </a:spcBef>
              <a:spcAft>
                <a:spcPct val="0"/>
              </a:spcAft>
              <a:defRPr sz="1900">
                <a:solidFill>
                  <a:schemeClr val="tx1"/>
                </a:solidFill>
                <a:latin typeface="Verdana" charset="0"/>
                <a:ea typeface="MS PGothic" charset="0"/>
                <a:cs typeface="MS PGothic" charset="0"/>
              </a:defRPr>
            </a:lvl9pPr>
          </a:lstStyle>
          <a:p>
            <a:fld id="{93F98B00-0C36-A24A-A311-9079E61A03E2}" type="slidenum">
              <a:rPr lang="en-US" sz="1200">
                <a:cs typeface="Arial" charset="0"/>
              </a:rPr>
              <a:pPr/>
              <a:t>204</a:t>
            </a:fld>
            <a:endParaRPr lang="en-US" sz="1200" dirty="0">
              <a:cs typeface="Arial" charset="0"/>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de-DE" smtClean="0">
              <a:latin typeface="Arial" charset="0"/>
              <a:cs typeface="Arial"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Slide Image Placeholder 1"/>
          <p:cNvSpPr>
            <a:spLocks noGrp="1" noRot="1" noChangeAspect="1" noTextEdit="1"/>
          </p:cNvSpPr>
          <p:nvPr>
            <p:ph type="sldImg"/>
          </p:nvPr>
        </p:nvSpPr>
        <p:spPr>
          <a:xfrm>
            <a:off x="1143000" y="685800"/>
            <a:ext cx="4572000" cy="3429000"/>
          </a:xfrm>
          <a:ln/>
        </p:spPr>
      </p:sp>
      <p:sp>
        <p:nvSpPr>
          <p:cNvPr id="53251" name="Notes Placeholder 2"/>
          <p:cNvSpPr>
            <a:spLocks noGrp="1"/>
          </p:cNvSpPr>
          <p:nvPr>
            <p:ph type="body" idx="1"/>
          </p:nvPr>
        </p:nvSpPr>
        <p:spPr>
          <a:noFill/>
          <a:ln/>
        </p:spPr>
        <p:txBody>
          <a:bodyPr/>
          <a:lstStyle/>
          <a:p>
            <a:endParaRPr lang="en-CA" dirty="0" smtClean="0">
              <a:ea typeface="ＭＳ Ｐゴシック" pitchFamily="-65" charset="-128"/>
            </a:endParaRPr>
          </a:p>
        </p:txBody>
      </p:sp>
      <p:sp>
        <p:nvSpPr>
          <p:cNvPr id="53252" name="Slide Number Placeholder 3"/>
          <p:cNvSpPr>
            <a:spLocks noGrp="1"/>
          </p:cNvSpPr>
          <p:nvPr>
            <p:ph type="sldNum" sz="quarter" idx="5"/>
          </p:nvPr>
        </p:nvSpPr>
        <p:spPr>
          <a:noFill/>
        </p:spPr>
        <p:txBody>
          <a:bodyPr/>
          <a:lstStyle/>
          <a:p>
            <a:fld id="{5B895DA7-B71E-4632-A11E-248493D4063D}" type="slidenum">
              <a:rPr lang="en-US"/>
              <a:pPr/>
              <a:t>26</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Slide Image Placeholder 1"/>
          <p:cNvSpPr>
            <a:spLocks noGrp="1" noRot="1" noChangeAspect="1" noTextEdit="1"/>
          </p:cNvSpPr>
          <p:nvPr>
            <p:ph type="sldImg"/>
          </p:nvPr>
        </p:nvSpPr>
        <p:spPr>
          <a:xfrm>
            <a:off x="1143000" y="685800"/>
            <a:ext cx="4572000" cy="3429000"/>
          </a:xfrm>
          <a:ln/>
        </p:spPr>
      </p:sp>
      <p:sp>
        <p:nvSpPr>
          <p:cNvPr id="53251" name="Notes Placeholder 2"/>
          <p:cNvSpPr>
            <a:spLocks noGrp="1"/>
          </p:cNvSpPr>
          <p:nvPr>
            <p:ph type="body" idx="1"/>
          </p:nvPr>
        </p:nvSpPr>
        <p:spPr>
          <a:noFill/>
          <a:ln/>
        </p:spPr>
        <p:txBody>
          <a:bodyPr/>
          <a:lstStyle/>
          <a:p>
            <a:endParaRPr lang="en-CA" dirty="0" smtClean="0">
              <a:ea typeface="ＭＳ Ｐゴシック" pitchFamily="-65" charset="-128"/>
            </a:endParaRPr>
          </a:p>
        </p:txBody>
      </p:sp>
      <p:sp>
        <p:nvSpPr>
          <p:cNvPr id="53252" name="Slide Number Placeholder 3"/>
          <p:cNvSpPr>
            <a:spLocks noGrp="1"/>
          </p:cNvSpPr>
          <p:nvPr>
            <p:ph type="sldNum" sz="quarter" idx="5"/>
          </p:nvPr>
        </p:nvSpPr>
        <p:spPr>
          <a:noFill/>
        </p:spPr>
        <p:txBody>
          <a:bodyPr/>
          <a:lstStyle/>
          <a:p>
            <a:fld id="{5B895DA7-B71E-4632-A11E-248493D4063D}" type="slidenum">
              <a:rPr lang="en-US"/>
              <a:pPr/>
              <a:t>27</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Slide Image Placeholder 1"/>
          <p:cNvSpPr>
            <a:spLocks noGrp="1" noRot="1" noChangeAspect="1" noTextEdit="1"/>
          </p:cNvSpPr>
          <p:nvPr>
            <p:ph type="sldImg"/>
          </p:nvPr>
        </p:nvSpPr>
        <p:spPr>
          <a:xfrm>
            <a:off x="1143000" y="685800"/>
            <a:ext cx="4572000" cy="3429000"/>
          </a:xfrm>
          <a:ln/>
        </p:spPr>
      </p:sp>
      <p:sp>
        <p:nvSpPr>
          <p:cNvPr id="53251" name="Notes Placeholder 2"/>
          <p:cNvSpPr>
            <a:spLocks noGrp="1"/>
          </p:cNvSpPr>
          <p:nvPr>
            <p:ph type="body" idx="1"/>
          </p:nvPr>
        </p:nvSpPr>
        <p:spPr>
          <a:noFill/>
          <a:ln/>
        </p:spPr>
        <p:txBody>
          <a:bodyPr/>
          <a:lstStyle/>
          <a:p>
            <a:endParaRPr lang="en-CA" dirty="0" smtClean="0">
              <a:ea typeface="ＭＳ Ｐゴシック" pitchFamily="-65" charset="-128"/>
            </a:endParaRPr>
          </a:p>
        </p:txBody>
      </p:sp>
      <p:sp>
        <p:nvSpPr>
          <p:cNvPr id="53252" name="Slide Number Placeholder 3"/>
          <p:cNvSpPr>
            <a:spLocks noGrp="1"/>
          </p:cNvSpPr>
          <p:nvPr>
            <p:ph type="sldNum" sz="quarter" idx="5"/>
          </p:nvPr>
        </p:nvSpPr>
        <p:spPr>
          <a:noFill/>
        </p:spPr>
        <p:txBody>
          <a:bodyPr/>
          <a:lstStyle/>
          <a:p>
            <a:fld id="{5B895DA7-B71E-4632-A11E-248493D4063D}" type="slidenum">
              <a:rPr lang="en-US"/>
              <a:pPr/>
              <a:t>28</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Slide Image Placeholder 1"/>
          <p:cNvSpPr>
            <a:spLocks noGrp="1" noRot="1" noChangeAspect="1" noTextEdit="1"/>
          </p:cNvSpPr>
          <p:nvPr>
            <p:ph type="sldImg"/>
          </p:nvPr>
        </p:nvSpPr>
        <p:spPr>
          <a:xfrm>
            <a:off x="1143000" y="685800"/>
            <a:ext cx="4572000" cy="3429000"/>
          </a:xfrm>
          <a:ln/>
        </p:spPr>
      </p:sp>
      <p:sp>
        <p:nvSpPr>
          <p:cNvPr id="53251" name="Notes Placeholder 2"/>
          <p:cNvSpPr>
            <a:spLocks noGrp="1"/>
          </p:cNvSpPr>
          <p:nvPr>
            <p:ph type="body" idx="1"/>
          </p:nvPr>
        </p:nvSpPr>
        <p:spPr>
          <a:noFill/>
          <a:ln/>
        </p:spPr>
        <p:txBody>
          <a:bodyPr/>
          <a:lstStyle/>
          <a:p>
            <a:endParaRPr lang="en-CA" dirty="0" smtClean="0">
              <a:ea typeface="ＭＳ Ｐゴシック" pitchFamily="-65" charset="-128"/>
            </a:endParaRPr>
          </a:p>
        </p:txBody>
      </p:sp>
      <p:sp>
        <p:nvSpPr>
          <p:cNvPr id="53252" name="Slide Number Placeholder 3"/>
          <p:cNvSpPr>
            <a:spLocks noGrp="1"/>
          </p:cNvSpPr>
          <p:nvPr>
            <p:ph type="sldNum" sz="quarter" idx="5"/>
          </p:nvPr>
        </p:nvSpPr>
        <p:spPr>
          <a:noFill/>
        </p:spPr>
        <p:txBody>
          <a:bodyPr/>
          <a:lstStyle/>
          <a:p>
            <a:fld id="{5B895DA7-B71E-4632-A11E-248493D4063D}" type="slidenum">
              <a:rPr lang="en-US"/>
              <a:pPr/>
              <a:t>29</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Slide Image Placeholder 1"/>
          <p:cNvSpPr>
            <a:spLocks noGrp="1" noRot="1" noChangeAspect="1" noTextEdit="1"/>
          </p:cNvSpPr>
          <p:nvPr>
            <p:ph type="sldImg"/>
          </p:nvPr>
        </p:nvSpPr>
        <p:spPr>
          <a:xfrm>
            <a:off x="1143000" y="685800"/>
            <a:ext cx="4572000" cy="3429000"/>
          </a:xfrm>
          <a:ln/>
        </p:spPr>
      </p:sp>
      <p:sp>
        <p:nvSpPr>
          <p:cNvPr id="53251" name="Notes Placeholder 2"/>
          <p:cNvSpPr>
            <a:spLocks noGrp="1"/>
          </p:cNvSpPr>
          <p:nvPr>
            <p:ph type="body" idx="1"/>
          </p:nvPr>
        </p:nvSpPr>
        <p:spPr>
          <a:noFill/>
          <a:ln/>
        </p:spPr>
        <p:txBody>
          <a:bodyPr/>
          <a:lstStyle/>
          <a:p>
            <a:endParaRPr lang="en-CA" dirty="0" smtClean="0">
              <a:ea typeface="ＭＳ Ｐゴシック" pitchFamily="-65" charset="-128"/>
            </a:endParaRPr>
          </a:p>
        </p:txBody>
      </p:sp>
      <p:sp>
        <p:nvSpPr>
          <p:cNvPr id="53252" name="Slide Number Placeholder 3"/>
          <p:cNvSpPr>
            <a:spLocks noGrp="1"/>
          </p:cNvSpPr>
          <p:nvPr>
            <p:ph type="sldNum" sz="quarter" idx="5"/>
          </p:nvPr>
        </p:nvSpPr>
        <p:spPr>
          <a:noFill/>
        </p:spPr>
        <p:txBody>
          <a:bodyPr/>
          <a:lstStyle/>
          <a:p>
            <a:fld id="{5B895DA7-B71E-4632-A11E-248493D4063D}" type="slidenum">
              <a:rPr lang="en-US"/>
              <a:pPr/>
              <a:t>30</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Slide Image Placeholder 1"/>
          <p:cNvSpPr>
            <a:spLocks noGrp="1" noRot="1" noChangeAspect="1" noTextEdit="1"/>
          </p:cNvSpPr>
          <p:nvPr>
            <p:ph type="sldImg"/>
          </p:nvPr>
        </p:nvSpPr>
        <p:spPr>
          <a:xfrm>
            <a:off x="1143000" y="685800"/>
            <a:ext cx="4572000" cy="3429000"/>
          </a:xfrm>
          <a:ln/>
        </p:spPr>
      </p:sp>
      <p:sp>
        <p:nvSpPr>
          <p:cNvPr id="53251" name="Notes Placeholder 2"/>
          <p:cNvSpPr>
            <a:spLocks noGrp="1"/>
          </p:cNvSpPr>
          <p:nvPr>
            <p:ph type="body" idx="1"/>
          </p:nvPr>
        </p:nvSpPr>
        <p:spPr>
          <a:noFill/>
          <a:ln/>
        </p:spPr>
        <p:txBody>
          <a:bodyPr/>
          <a:lstStyle/>
          <a:p>
            <a:endParaRPr lang="en-CA" dirty="0" smtClean="0">
              <a:ea typeface="ＭＳ Ｐゴシック" pitchFamily="-65" charset="-128"/>
            </a:endParaRPr>
          </a:p>
        </p:txBody>
      </p:sp>
      <p:sp>
        <p:nvSpPr>
          <p:cNvPr id="53252" name="Slide Number Placeholder 3"/>
          <p:cNvSpPr>
            <a:spLocks noGrp="1"/>
          </p:cNvSpPr>
          <p:nvPr>
            <p:ph type="sldNum" sz="quarter" idx="5"/>
          </p:nvPr>
        </p:nvSpPr>
        <p:spPr>
          <a:noFill/>
        </p:spPr>
        <p:txBody>
          <a:bodyPr/>
          <a:lstStyle/>
          <a:p>
            <a:fld id="{5B895DA7-B71E-4632-A11E-248493D4063D}" type="slidenum">
              <a:rPr lang="en-US"/>
              <a:pPr/>
              <a:t>31</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Slide Image Placeholder 1"/>
          <p:cNvSpPr>
            <a:spLocks noGrp="1" noRot="1" noChangeAspect="1" noTextEdit="1"/>
          </p:cNvSpPr>
          <p:nvPr>
            <p:ph type="sldImg"/>
          </p:nvPr>
        </p:nvSpPr>
        <p:spPr>
          <a:xfrm>
            <a:off x="1143000" y="685800"/>
            <a:ext cx="4572000" cy="3429000"/>
          </a:xfrm>
          <a:ln/>
        </p:spPr>
      </p:sp>
      <p:sp>
        <p:nvSpPr>
          <p:cNvPr id="53251" name="Notes Placeholder 2"/>
          <p:cNvSpPr>
            <a:spLocks noGrp="1"/>
          </p:cNvSpPr>
          <p:nvPr>
            <p:ph type="body" idx="1"/>
          </p:nvPr>
        </p:nvSpPr>
        <p:spPr>
          <a:noFill/>
          <a:ln/>
        </p:spPr>
        <p:txBody>
          <a:bodyPr/>
          <a:lstStyle/>
          <a:p>
            <a:endParaRPr lang="en-CA" dirty="0" smtClean="0">
              <a:ea typeface="ＭＳ Ｐゴシック" pitchFamily="-65" charset="-128"/>
            </a:endParaRPr>
          </a:p>
        </p:txBody>
      </p:sp>
      <p:sp>
        <p:nvSpPr>
          <p:cNvPr id="53252" name="Slide Number Placeholder 3"/>
          <p:cNvSpPr>
            <a:spLocks noGrp="1"/>
          </p:cNvSpPr>
          <p:nvPr>
            <p:ph type="sldNum" sz="quarter" idx="5"/>
          </p:nvPr>
        </p:nvSpPr>
        <p:spPr>
          <a:noFill/>
        </p:spPr>
        <p:txBody>
          <a:bodyPr/>
          <a:lstStyle/>
          <a:p>
            <a:fld id="{5B895DA7-B71E-4632-A11E-248493D4063D}" type="slidenum">
              <a:rPr lang="en-US"/>
              <a:pPr/>
              <a:t>33</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7AA8A4BD-021D-4FA2-9A4A-F4CEEF58B5E0}" type="slidenum">
              <a:rPr lang="en-US" smtClean="0"/>
              <a:pPr>
                <a:defRPr/>
              </a:pPr>
              <a:t>2</a:t>
            </a:fld>
            <a:endParaRPr lang="en-US"/>
          </a:p>
        </p:txBody>
      </p:sp>
    </p:spTree>
    <p:extLst>
      <p:ext uri="{BB962C8B-B14F-4D97-AF65-F5344CB8AC3E}">
        <p14:creationId xmlns:p14="http://schemas.microsoft.com/office/powerpoint/2010/main" val="42740579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Slide Image Placeholder 1"/>
          <p:cNvSpPr>
            <a:spLocks noGrp="1" noRot="1" noChangeAspect="1" noTextEdit="1"/>
          </p:cNvSpPr>
          <p:nvPr>
            <p:ph type="sldImg"/>
          </p:nvPr>
        </p:nvSpPr>
        <p:spPr>
          <a:xfrm>
            <a:off x="1143000" y="685800"/>
            <a:ext cx="4572000" cy="3429000"/>
          </a:xfrm>
          <a:ln/>
        </p:spPr>
      </p:sp>
      <p:sp>
        <p:nvSpPr>
          <p:cNvPr id="53251" name="Notes Placeholder 2"/>
          <p:cNvSpPr>
            <a:spLocks noGrp="1"/>
          </p:cNvSpPr>
          <p:nvPr>
            <p:ph type="body" idx="1"/>
          </p:nvPr>
        </p:nvSpPr>
        <p:spPr>
          <a:noFill/>
          <a:ln/>
        </p:spPr>
        <p:txBody>
          <a:bodyPr/>
          <a:lstStyle/>
          <a:p>
            <a:endParaRPr lang="en-CA" dirty="0" smtClean="0">
              <a:ea typeface="ＭＳ Ｐゴシック" pitchFamily="-65" charset="-128"/>
            </a:endParaRPr>
          </a:p>
        </p:txBody>
      </p:sp>
      <p:sp>
        <p:nvSpPr>
          <p:cNvPr id="53252" name="Slide Number Placeholder 3"/>
          <p:cNvSpPr>
            <a:spLocks noGrp="1"/>
          </p:cNvSpPr>
          <p:nvPr>
            <p:ph type="sldNum" sz="quarter" idx="5"/>
          </p:nvPr>
        </p:nvSpPr>
        <p:spPr>
          <a:noFill/>
        </p:spPr>
        <p:txBody>
          <a:bodyPr/>
          <a:lstStyle/>
          <a:p>
            <a:fld id="{5B895DA7-B71E-4632-A11E-248493D4063D}" type="slidenum">
              <a:rPr lang="en-US"/>
              <a:pPr/>
              <a:t>34</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Slide Image Placeholder 1"/>
          <p:cNvSpPr>
            <a:spLocks noGrp="1" noRot="1" noChangeAspect="1" noTextEdit="1"/>
          </p:cNvSpPr>
          <p:nvPr>
            <p:ph type="sldImg"/>
          </p:nvPr>
        </p:nvSpPr>
        <p:spPr>
          <a:xfrm>
            <a:off x="1143000" y="685800"/>
            <a:ext cx="4572000" cy="3429000"/>
          </a:xfrm>
          <a:ln/>
        </p:spPr>
      </p:sp>
      <p:sp>
        <p:nvSpPr>
          <p:cNvPr id="53251" name="Notes Placeholder 2"/>
          <p:cNvSpPr>
            <a:spLocks noGrp="1"/>
          </p:cNvSpPr>
          <p:nvPr>
            <p:ph type="body" idx="1"/>
          </p:nvPr>
        </p:nvSpPr>
        <p:spPr>
          <a:noFill/>
          <a:ln/>
        </p:spPr>
        <p:txBody>
          <a:bodyPr/>
          <a:lstStyle/>
          <a:p>
            <a:endParaRPr lang="en-CA" dirty="0" smtClean="0">
              <a:ea typeface="ＭＳ Ｐゴシック" pitchFamily="-65" charset="-128"/>
            </a:endParaRPr>
          </a:p>
        </p:txBody>
      </p:sp>
      <p:sp>
        <p:nvSpPr>
          <p:cNvPr id="53252" name="Slide Number Placeholder 3"/>
          <p:cNvSpPr>
            <a:spLocks noGrp="1"/>
          </p:cNvSpPr>
          <p:nvPr>
            <p:ph type="sldNum" sz="quarter" idx="5"/>
          </p:nvPr>
        </p:nvSpPr>
        <p:spPr>
          <a:noFill/>
        </p:spPr>
        <p:txBody>
          <a:bodyPr/>
          <a:lstStyle/>
          <a:p>
            <a:fld id="{5B895DA7-B71E-4632-A11E-248493D4063D}" type="slidenum">
              <a:rPr lang="en-US"/>
              <a:pPr/>
              <a:t>35</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Slide Image Placeholder 1"/>
          <p:cNvSpPr>
            <a:spLocks noGrp="1" noRot="1" noChangeAspect="1" noTextEdit="1"/>
          </p:cNvSpPr>
          <p:nvPr>
            <p:ph type="sldImg"/>
          </p:nvPr>
        </p:nvSpPr>
        <p:spPr>
          <a:xfrm>
            <a:off x="1143000" y="685800"/>
            <a:ext cx="4572000" cy="3429000"/>
          </a:xfrm>
          <a:ln/>
        </p:spPr>
      </p:sp>
      <p:sp>
        <p:nvSpPr>
          <p:cNvPr id="53251" name="Notes Placeholder 2"/>
          <p:cNvSpPr>
            <a:spLocks noGrp="1"/>
          </p:cNvSpPr>
          <p:nvPr>
            <p:ph type="body" idx="1"/>
          </p:nvPr>
        </p:nvSpPr>
        <p:spPr>
          <a:noFill/>
          <a:ln/>
        </p:spPr>
        <p:txBody>
          <a:bodyPr/>
          <a:lstStyle/>
          <a:p>
            <a:endParaRPr lang="en-CA" dirty="0" smtClean="0">
              <a:ea typeface="ＭＳ Ｐゴシック" pitchFamily="-65" charset="-128"/>
            </a:endParaRPr>
          </a:p>
        </p:txBody>
      </p:sp>
      <p:sp>
        <p:nvSpPr>
          <p:cNvPr id="53252" name="Slide Number Placeholder 3"/>
          <p:cNvSpPr>
            <a:spLocks noGrp="1"/>
          </p:cNvSpPr>
          <p:nvPr>
            <p:ph type="sldNum" sz="quarter" idx="5"/>
          </p:nvPr>
        </p:nvSpPr>
        <p:spPr>
          <a:noFill/>
        </p:spPr>
        <p:txBody>
          <a:bodyPr/>
          <a:lstStyle/>
          <a:p>
            <a:fld id="{5B895DA7-B71E-4632-A11E-248493D4063D}" type="slidenum">
              <a:rPr lang="en-US"/>
              <a:pPr/>
              <a:t>36</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Slide Image Placeholder 1"/>
          <p:cNvSpPr>
            <a:spLocks noGrp="1" noRot="1" noChangeAspect="1" noTextEdit="1"/>
          </p:cNvSpPr>
          <p:nvPr>
            <p:ph type="sldImg"/>
          </p:nvPr>
        </p:nvSpPr>
        <p:spPr>
          <a:xfrm>
            <a:off x="1143000" y="685800"/>
            <a:ext cx="4572000" cy="3429000"/>
          </a:xfrm>
          <a:ln/>
        </p:spPr>
      </p:sp>
      <p:sp>
        <p:nvSpPr>
          <p:cNvPr id="53251" name="Notes Placeholder 2"/>
          <p:cNvSpPr>
            <a:spLocks noGrp="1"/>
          </p:cNvSpPr>
          <p:nvPr>
            <p:ph type="body" idx="1"/>
          </p:nvPr>
        </p:nvSpPr>
        <p:spPr>
          <a:noFill/>
          <a:ln/>
        </p:spPr>
        <p:txBody>
          <a:bodyPr/>
          <a:lstStyle/>
          <a:p>
            <a:endParaRPr lang="en-CA" dirty="0" smtClean="0">
              <a:ea typeface="ＭＳ Ｐゴシック" pitchFamily="-65" charset="-128"/>
            </a:endParaRPr>
          </a:p>
        </p:txBody>
      </p:sp>
      <p:sp>
        <p:nvSpPr>
          <p:cNvPr id="53252" name="Slide Number Placeholder 3"/>
          <p:cNvSpPr>
            <a:spLocks noGrp="1"/>
          </p:cNvSpPr>
          <p:nvPr>
            <p:ph type="sldNum" sz="quarter" idx="5"/>
          </p:nvPr>
        </p:nvSpPr>
        <p:spPr>
          <a:noFill/>
        </p:spPr>
        <p:txBody>
          <a:bodyPr/>
          <a:lstStyle/>
          <a:p>
            <a:fld id="{5B895DA7-B71E-4632-A11E-248493D4063D}" type="slidenum">
              <a:rPr lang="en-US"/>
              <a:pPr/>
              <a:t>37</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Slide Image Placeholder 1"/>
          <p:cNvSpPr>
            <a:spLocks noGrp="1" noRot="1" noChangeAspect="1" noTextEdit="1"/>
          </p:cNvSpPr>
          <p:nvPr>
            <p:ph type="sldImg"/>
          </p:nvPr>
        </p:nvSpPr>
        <p:spPr>
          <a:xfrm>
            <a:off x="1143000" y="685800"/>
            <a:ext cx="4572000" cy="3429000"/>
          </a:xfrm>
          <a:ln/>
        </p:spPr>
      </p:sp>
      <p:sp>
        <p:nvSpPr>
          <p:cNvPr id="53251" name="Notes Placeholder 2"/>
          <p:cNvSpPr>
            <a:spLocks noGrp="1"/>
          </p:cNvSpPr>
          <p:nvPr>
            <p:ph type="body" idx="1"/>
          </p:nvPr>
        </p:nvSpPr>
        <p:spPr>
          <a:noFill/>
          <a:ln/>
        </p:spPr>
        <p:txBody>
          <a:bodyPr/>
          <a:lstStyle/>
          <a:p>
            <a:endParaRPr lang="en-CA" dirty="0" smtClean="0">
              <a:ea typeface="ＭＳ Ｐゴシック" pitchFamily="-65" charset="-128"/>
            </a:endParaRPr>
          </a:p>
        </p:txBody>
      </p:sp>
      <p:sp>
        <p:nvSpPr>
          <p:cNvPr id="53252" name="Slide Number Placeholder 3"/>
          <p:cNvSpPr>
            <a:spLocks noGrp="1"/>
          </p:cNvSpPr>
          <p:nvPr>
            <p:ph type="sldNum" sz="quarter" idx="5"/>
          </p:nvPr>
        </p:nvSpPr>
        <p:spPr>
          <a:noFill/>
        </p:spPr>
        <p:txBody>
          <a:bodyPr/>
          <a:lstStyle/>
          <a:p>
            <a:fld id="{5B895DA7-B71E-4632-A11E-248493D4063D}" type="slidenum">
              <a:rPr lang="en-US"/>
              <a:pPr/>
              <a:t>38</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Slide Image Placeholder 1"/>
          <p:cNvSpPr>
            <a:spLocks noGrp="1" noRot="1" noChangeAspect="1" noTextEdit="1"/>
          </p:cNvSpPr>
          <p:nvPr>
            <p:ph type="sldImg"/>
          </p:nvPr>
        </p:nvSpPr>
        <p:spPr>
          <a:xfrm>
            <a:off x="1143000" y="685800"/>
            <a:ext cx="4572000" cy="3429000"/>
          </a:xfrm>
          <a:ln/>
        </p:spPr>
      </p:sp>
      <p:sp>
        <p:nvSpPr>
          <p:cNvPr id="53251" name="Notes Placeholder 2"/>
          <p:cNvSpPr>
            <a:spLocks noGrp="1"/>
          </p:cNvSpPr>
          <p:nvPr>
            <p:ph type="body" idx="1"/>
          </p:nvPr>
        </p:nvSpPr>
        <p:spPr>
          <a:noFill/>
          <a:ln/>
        </p:spPr>
        <p:txBody>
          <a:bodyPr/>
          <a:lstStyle/>
          <a:p>
            <a:endParaRPr lang="en-CA" dirty="0" smtClean="0">
              <a:ea typeface="ＭＳ Ｐゴシック" pitchFamily="-65" charset="-128"/>
            </a:endParaRPr>
          </a:p>
        </p:txBody>
      </p:sp>
      <p:sp>
        <p:nvSpPr>
          <p:cNvPr id="53252" name="Slide Number Placeholder 3"/>
          <p:cNvSpPr>
            <a:spLocks noGrp="1"/>
          </p:cNvSpPr>
          <p:nvPr>
            <p:ph type="sldNum" sz="quarter" idx="5"/>
          </p:nvPr>
        </p:nvSpPr>
        <p:spPr>
          <a:noFill/>
        </p:spPr>
        <p:txBody>
          <a:bodyPr/>
          <a:lstStyle/>
          <a:p>
            <a:fld id="{5B895DA7-B71E-4632-A11E-248493D4063D}" type="slidenum">
              <a:rPr lang="en-US"/>
              <a:pPr/>
              <a:t>39</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Slide Image Placeholder 1"/>
          <p:cNvSpPr>
            <a:spLocks noGrp="1" noRot="1" noChangeAspect="1" noTextEdit="1"/>
          </p:cNvSpPr>
          <p:nvPr>
            <p:ph type="sldImg"/>
          </p:nvPr>
        </p:nvSpPr>
        <p:spPr>
          <a:xfrm>
            <a:off x="1143000" y="685800"/>
            <a:ext cx="4572000" cy="3429000"/>
          </a:xfrm>
          <a:ln/>
        </p:spPr>
      </p:sp>
      <p:sp>
        <p:nvSpPr>
          <p:cNvPr id="53251" name="Notes Placeholder 2"/>
          <p:cNvSpPr>
            <a:spLocks noGrp="1"/>
          </p:cNvSpPr>
          <p:nvPr>
            <p:ph type="body" idx="1"/>
          </p:nvPr>
        </p:nvSpPr>
        <p:spPr>
          <a:noFill/>
          <a:ln/>
        </p:spPr>
        <p:txBody>
          <a:bodyPr/>
          <a:lstStyle/>
          <a:p>
            <a:endParaRPr lang="en-CA" dirty="0" smtClean="0">
              <a:ea typeface="ＭＳ Ｐゴシック" pitchFamily="-65" charset="-128"/>
            </a:endParaRPr>
          </a:p>
        </p:txBody>
      </p:sp>
      <p:sp>
        <p:nvSpPr>
          <p:cNvPr id="53252" name="Slide Number Placeholder 3"/>
          <p:cNvSpPr>
            <a:spLocks noGrp="1"/>
          </p:cNvSpPr>
          <p:nvPr>
            <p:ph type="sldNum" sz="quarter" idx="5"/>
          </p:nvPr>
        </p:nvSpPr>
        <p:spPr>
          <a:noFill/>
        </p:spPr>
        <p:txBody>
          <a:bodyPr/>
          <a:lstStyle/>
          <a:p>
            <a:fld id="{5B895DA7-B71E-4632-A11E-248493D4063D}" type="slidenum">
              <a:rPr lang="en-US"/>
              <a:pPr/>
              <a:t>40</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Slide Image Placeholder 1"/>
          <p:cNvSpPr>
            <a:spLocks noGrp="1" noRot="1" noChangeAspect="1" noTextEdit="1"/>
          </p:cNvSpPr>
          <p:nvPr>
            <p:ph type="sldImg"/>
          </p:nvPr>
        </p:nvSpPr>
        <p:spPr>
          <a:xfrm>
            <a:off x="1143000" y="685800"/>
            <a:ext cx="4572000" cy="3429000"/>
          </a:xfrm>
          <a:ln/>
        </p:spPr>
      </p:sp>
      <p:sp>
        <p:nvSpPr>
          <p:cNvPr id="53251" name="Notes Placeholder 2"/>
          <p:cNvSpPr>
            <a:spLocks noGrp="1"/>
          </p:cNvSpPr>
          <p:nvPr>
            <p:ph type="body" idx="1"/>
          </p:nvPr>
        </p:nvSpPr>
        <p:spPr>
          <a:noFill/>
          <a:ln/>
        </p:spPr>
        <p:txBody>
          <a:bodyPr/>
          <a:lstStyle/>
          <a:p>
            <a:endParaRPr lang="en-CA" dirty="0" smtClean="0">
              <a:ea typeface="ＭＳ Ｐゴシック" pitchFamily="-65" charset="-128"/>
            </a:endParaRPr>
          </a:p>
        </p:txBody>
      </p:sp>
      <p:sp>
        <p:nvSpPr>
          <p:cNvPr id="53252" name="Slide Number Placeholder 3"/>
          <p:cNvSpPr>
            <a:spLocks noGrp="1"/>
          </p:cNvSpPr>
          <p:nvPr>
            <p:ph type="sldNum" sz="quarter" idx="5"/>
          </p:nvPr>
        </p:nvSpPr>
        <p:spPr>
          <a:noFill/>
        </p:spPr>
        <p:txBody>
          <a:bodyPr/>
          <a:lstStyle/>
          <a:p>
            <a:fld id="{5B895DA7-B71E-4632-A11E-248493D4063D}" type="slidenum">
              <a:rPr lang="en-US"/>
              <a:pPr/>
              <a:t>41</a:t>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Slide Image Placeholder 1"/>
          <p:cNvSpPr>
            <a:spLocks noGrp="1" noRot="1" noChangeAspect="1" noTextEdit="1"/>
          </p:cNvSpPr>
          <p:nvPr>
            <p:ph type="sldImg"/>
          </p:nvPr>
        </p:nvSpPr>
        <p:spPr>
          <a:xfrm>
            <a:off x="1143000" y="685800"/>
            <a:ext cx="4572000" cy="3429000"/>
          </a:xfrm>
          <a:ln/>
        </p:spPr>
      </p:sp>
      <p:sp>
        <p:nvSpPr>
          <p:cNvPr id="53251" name="Notes Placeholder 2"/>
          <p:cNvSpPr>
            <a:spLocks noGrp="1"/>
          </p:cNvSpPr>
          <p:nvPr>
            <p:ph type="body" idx="1"/>
          </p:nvPr>
        </p:nvSpPr>
        <p:spPr>
          <a:noFill/>
          <a:ln/>
        </p:spPr>
        <p:txBody>
          <a:bodyPr/>
          <a:lstStyle/>
          <a:p>
            <a:endParaRPr lang="en-CA" dirty="0" smtClean="0">
              <a:ea typeface="ＭＳ Ｐゴシック" pitchFamily="-65" charset="-128"/>
            </a:endParaRPr>
          </a:p>
        </p:txBody>
      </p:sp>
      <p:sp>
        <p:nvSpPr>
          <p:cNvPr id="53252" name="Slide Number Placeholder 3"/>
          <p:cNvSpPr>
            <a:spLocks noGrp="1"/>
          </p:cNvSpPr>
          <p:nvPr>
            <p:ph type="sldNum" sz="quarter" idx="5"/>
          </p:nvPr>
        </p:nvSpPr>
        <p:spPr>
          <a:noFill/>
        </p:spPr>
        <p:txBody>
          <a:bodyPr/>
          <a:lstStyle/>
          <a:p>
            <a:fld id="{5B895DA7-B71E-4632-A11E-248493D4063D}" type="slidenum">
              <a:rPr lang="en-US"/>
              <a:pPr/>
              <a:t>42</a:t>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Slide Image Placeholder 1"/>
          <p:cNvSpPr>
            <a:spLocks noGrp="1" noRot="1" noChangeAspect="1" noTextEdit="1"/>
          </p:cNvSpPr>
          <p:nvPr>
            <p:ph type="sldImg"/>
          </p:nvPr>
        </p:nvSpPr>
        <p:spPr>
          <a:xfrm>
            <a:off x="1143000" y="685800"/>
            <a:ext cx="4572000" cy="3429000"/>
          </a:xfrm>
          <a:ln/>
        </p:spPr>
      </p:sp>
      <p:sp>
        <p:nvSpPr>
          <p:cNvPr id="53251" name="Notes Placeholder 2"/>
          <p:cNvSpPr>
            <a:spLocks noGrp="1"/>
          </p:cNvSpPr>
          <p:nvPr>
            <p:ph type="body" idx="1"/>
          </p:nvPr>
        </p:nvSpPr>
        <p:spPr>
          <a:noFill/>
          <a:ln/>
        </p:spPr>
        <p:txBody>
          <a:bodyPr/>
          <a:lstStyle/>
          <a:p>
            <a:endParaRPr lang="en-CA" dirty="0" smtClean="0">
              <a:ea typeface="ＭＳ Ｐゴシック" pitchFamily="-65" charset="-128"/>
            </a:endParaRPr>
          </a:p>
        </p:txBody>
      </p:sp>
      <p:sp>
        <p:nvSpPr>
          <p:cNvPr id="53252" name="Slide Number Placeholder 3"/>
          <p:cNvSpPr>
            <a:spLocks noGrp="1"/>
          </p:cNvSpPr>
          <p:nvPr>
            <p:ph type="sldNum" sz="quarter" idx="5"/>
          </p:nvPr>
        </p:nvSpPr>
        <p:spPr>
          <a:noFill/>
        </p:spPr>
        <p:txBody>
          <a:bodyPr/>
          <a:lstStyle/>
          <a:p>
            <a:fld id="{5B895DA7-B71E-4632-A11E-248493D4063D}" type="slidenum">
              <a:rPr lang="en-US"/>
              <a:pPr/>
              <a:t>43</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Parallelism</a:t>
            </a:r>
            <a:r>
              <a:rPr lang="en-US" baseline="0" dirty="0" smtClean="0"/>
              <a:t> is a major hardware trend.  We can see that in increased core counts and threads, wider vectors and an increasing vector instruction set, and in the addition of highly parallel co-processors.</a:t>
            </a:r>
          </a:p>
          <a:p>
            <a:endParaRPr lang="en-US" baseline="0" dirty="0" smtClean="0"/>
          </a:p>
          <a:p>
            <a:r>
              <a:rPr lang="en-US" baseline="0" dirty="0" smtClean="0"/>
              <a:t>(Not all the cells are filled in on this chart, some of the information is unreleased, but it won’t be changing the trend.)</a:t>
            </a:r>
          </a:p>
          <a:p>
            <a:endParaRPr lang="en-US" baseline="0" dirty="0" smtClean="0"/>
          </a:p>
          <a:p>
            <a:r>
              <a:rPr lang="en-US" baseline="0" dirty="0" smtClean="0"/>
              <a:t>The challenge for software developers is:  “How do I take advantage of the new hardware without going crazy?”</a:t>
            </a:r>
            <a:endParaRPr lang="en-US" dirty="0" smtClean="0"/>
          </a:p>
          <a:p>
            <a:r>
              <a:rPr lang="en-US" dirty="0" smtClean="0"/>
              <a:t>------------------------------------------------------------------------------------------------------------------------------</a:t>
            </a:r>
          </a:p>
          <a:p>
            <a:r>
              <a:rPr lang="en-US" dirty="0" smtClean="0"/>
              <a:t>Background information:</a:t>
            </a:r>
          </a:p>
          <a:p>
            <a:r>
              <a:rPr lang="en-US" dirty="0" smtClean="0"/>
              <a:t>As</a:t>
            </a:r>
            <a:r>
              <a:rPr lang="en-US" baseline="0" dirty="0" smtClean="0"/>
              <a:t> developers begin to embrace high degrees of parallelism, Intel offers a parallel architecture that builds on well understood programming models. As a result, programmers can construct algorithms for the CPU and extend them to Intel MIC architecture without rethinking their entire problem. The same techniques that deliver optimal performance on Intel CPUs … scaling applications to cores and threads, blocking data for hierarchical memory and caches, and effective use of SIMD also apply to maximizing performance on Intel MIC</a:t>
            </a:r>
          </a:p>
          <a:p>
            <a:endParaRPr lang="en-US" baseline="0" dirty="0" smtClean="0"/>
          </a:p>
          <a:p>
            <a:r>
              <a:rPr lang="en-US" baseline="0" dirty="0" smtClean="0"/>
              <a:t>Intel MIC architecture is a logical extension of the Intel CPU – the benefit is greater reuse of parallel CPU code on MIC which leads to the additional benefits of greater programmer productivity, shorter coding time, and shorter time to performance.</a:t>
            </a:r>
          </a:p>
          <a:p>
            <a:endParaRPr lang="en-US" baseline="0" dirty="0" smtClean="0"/>
          </a:p>
          <a:p>
            <a:r>
              <a:rPr lang="en-US" baseline="0" dirty="0" smtClean="0"/>
              <a:t>---</a:t>
            </a:r>
          </a:p>
          <a:p>
            <a:endParaRPr lang="en-US" baseline="0" dirty="0" smtClean="0"/>
          </a:p>
          <a:p>
            <a:r>
              <a:rPr lang="en-US" baseline="0" dirty="0" smtClean="0"/>
              <a:t>Intel 2013 </a:t>
            </a:r>
            <a:r>
              <a:rPr lang="en-US" baseline="0" dirty="0" err="1" smtClean="0"/>
              <a:t>Haswell</a:t>
            </a:r>
            <a:r>
              <a:rPr lang="en-US" baseline="0" dirty="0" smtClean="0"/>
              <a:t> CPUs get AVX2</a:t>
            </a:r>
          </a:p>
          <a:p>
            <a:r>
              <a:rPr lang="en-US" baseline="0" dirty="0" smtClean="0"/>
              <a:t>By Hilbert </a:t>
            </a:r>
            <a:r>
              <a:rPr lang="en-US" baseline="0" dirty="0" err="1" smtClean="0"/>
              <a:t>Hagedoorn</a:t>
            </a:r>
            <a:r>
              <a:rPr lang="en-US" baseline="0" dirty="0" smtClean="0"/>
              <a:t>, June 14, 2011 - 8:40 PM N/A</a:t>
            </a:r>
          </a:p>
          <a:p>
            <a:r>
              <a:rPr lang="en-US" baseline="0" dirty="0" smtClean="0"/>
              <a:t>http://www.guru3d.com/news/intel-2013-haswell-cpus-get-avx2/</a:t>
            </a:r>
          </a:p>
          <a:p>
            <a:endParaRPr lang="en-US" baseline="0" dirty="0" smtClean="0"/>
          </a:p>
          <a:p>
            <a:r>
              <a:rPr lang="en-US" baseline="0" dirty="0" smtClean="0"/>
              <a:t>Intel has confirmed that its upcoming </a:t>
            </a:r>
            <a:r>
              <a:rPr lang="en-US" baseline="0" dirty="0" err="1" smtClean="0"/>
              <a:t>Haswell</a:t>
            </a:r>
            <a:r>
              <a:rPr lang="en-US" baseline="0" dirty="0" smtClean="0"/>
              <a:t> CPU architecture will support the AVX2 instruction set which is designed to improve processor performance in integer-heavy computational applications. Intel has also posted a document online, called Advanced Vector Extensions Programming Reference, which explains the new instruction set.</a:t>
            </a:r>
          </a:p>
          <a:p>
            <a:endParaRPr lang="en-US" baseline="0" dirty="0" smtClean="0"/>
          </a:p>
          <a:p>
            <a:r>
              <a:rPr lang="en-US" baseline="0" dirty="0" smtClean="0"/>
              <a:t>“AVX2 extends Intel AVX by promoting most of the 128-bit SIMD integer instructions with 256-bit numeric processing capabilities. AVX2 instructions follow the same programming model as AVX instructions.”</a:t>
            </a:r>
          </a:p>
          <a:p>
            <a:endParaRPr lang="en-US" baseline="0" dirty="0" smtClean="0"/>
          </a:p>
          <a:p>
            <a:r>
              <a:rPr lang="en-US" baseline="0" dirty="0" smtClean="0"/>
              <a:t>“In addition, AVX2 provide enhanced functionalities for broadcast/permute operations on data elements, vector shift instructions with variable-shift count per data element, and instructions to fetch non-contiguous data elements from memory,” reads the document.</a:t>
            </a:r>
          </a:p>
          <a:p>
            <a:endParaRPr lang="en-US" baseline="0" dirty="0" smtClean="0"/>
          </a:p>
          <a:p>
            <a:r>
              <a:rPr lang="en-US" baseline="0" dirty="0" smtClean="0"/>
              <a:t>Outside of AVX2, </a:t>
            </a:r>
            <a:r>
              <a:rPr lang="en-US" baseline="0" dirty="0" err="1" smtClean="0"/>
              <a:t>Haswell</a:t>
            </a:r>
            <a:r>
              <a:rPr lang="en-US" baseline="0" dirty="0" smtClean="0"/>
              <a:t> will also include a hardware RNG (random number generator), which can be used to generate cryptographic keys for data encryption.</a:t>
            </a:r>
          </a:p>
          <a:p>
            <a:endParaRPr lang="en-US" baseline="0" dirty="0" smtClean="0"/>
          </a:p>
          <a:p>
            <a:r>
              <a:rPr lang="en-US" baseline="0" dirty="0" err="1" smtClean="0"/>
              <a:t>Haswell</a:t>
            </a:r>
            <a:r>
              <a:rPr lang="en-US" baseline="0" dirty="0" smtClean="0"/>
              <a:t> is the code name used by Intel for Ivy Bridge's successor and this is expected to be launched in 2013.</a:t>
            </a:r>
          </a:p>
          <a:p>
            <a:endParaRPr lang="en-US" dirty="0"/>
          </a:p>
        </p:txBody>
      </p:sp>
      <p:sp>
        <p:nvSpPr>
          <p:cNvPr id="4" name="Slide Number Placeholder 3"/>
          <p:cNvSpPr>
            <a:spLocks noGrp="1"/>
          </p:cNvSpPr>
          <p:nvPr>
            <p:ph type="sldNum" sz="quarter" idx="10"/>
          </p:nvPr>
        </p:nvSpPr>
        <p:spPr/>
        <p:txBody>
          <a:bodyPr/>
          <a:lstStyle/>
          <a:p>
            <a:pPr>
              <a:defRPr/>
            </a:pPr>
            <a:fld id="{E48686DC-2887-42FD-8AE7-54C2606B0ABF}" type="slidenum">
              <a:rPr lang="en-US" smtClean="0">
                <a:solidFill>
                  <a:prstClr val="black"/>
                </a:solidFill>
              </a:rPr>
              <a:pPr>
                <a:defRPr/>
              </a:pPr>
              <a:t>9</a:t>
            </a:fld>
            <a:endParaRPr lang="en-US">
              <a:solidFill>
                <a:prstClr val="black"/>
              </a:solidFil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7AA8A4BD-021D-4FA2-9A4A-F4CEEF58B5E0}" type="slidenum">
              <a:rPr lang="en-US" smtClean="0"/>
              <a:pPr>
                <a:defRPr/>
              </a:pPr>
              <a:t>46</a:t>
            </a:fld>
            <a:endParaRPr lang="en-US"/>
          </a:p>
        </p:txBody>
      </p:sp>
    </p:spTree>
    <p:extLst>
      <p:ext uri="{BB962C8B-B14F-4D97-AF65-F5344CB8AC3E}">
        <p14:creationId xmlns:p14="http://schemas.microsoft.com/office/powerpoint/2010/main" val="241551659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90243CB-349F-4767-8848-376106805020}" type="slidenum">
              <a:rPr lang="en-US" smtClean="0"/>
              <a:pPr>
                <a:defRPr/>
              </a:pPr>
              <a:t>47</a:t>
            </a:fld>
            <a:endParaRPr lang="en-US"/>
          </a:p>
        </p:txBody>
      </p:sp>
    </p:spTree>
    <p:extLst>
      <p:ext uri="{BB962C8B-B14F-4D97-AF65-F5344CB8AC3E}">
        <p14:creationId xmlns:p14="http://schemas.microsoft.com/office/powerpoint/2010/main" val="246395933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3379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buFontTx/>
              <a:buChar char="-"/>
            </a:pPr>
            <a:endParaRPr lang="en-US" dirty="0">
              <a:latin typeface="Calibri" charset="0"/>
              <a:ea typeface="MS PGothic" charset="0"/>
            </a:endParaRPr>
          </a:p>
          <a:p>
            <a:pPr>
              <a:buFontTx/>
              <a:buChar char="-"/>
            </a:pPr>
            <a:endParaRPr lang="en-US" dirty="0">
              <a:latin typeface="Calibri" charset="0"/>
              <a:ea typeface="MS PGothic" charset="0"/>
            </a:endParaRPr>
          </a:p>
        </p:txBody>
      </p:sp>
      <p:sp>
        <p:nvSpPr>
          <p:cNvPr id="3379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900">
                <a:solidFill>
                  <a:schemeClr val="tx1"/>
                </a:solidFill>
                <a:latin typeface="Verdana" charset="0"/>
                <a:ea typeface="MS PGothic" charset="0"/>
                <a:cs typeface="MS PGothic" charset="0"/>
              </a:defRPr>
            </a:lvl1pPr>
            <a:lvl2pPr marL="716204" indent="-275463" eaLnBrk="0" hangingPunct="0">
              <a:defRPr sz="1900">
                <a:solidFill>
                  <a:schemeClr val="tx1"/>
                </a:solidFill>
                <a:latin typeface="Verdana" charset="0"/>
                <a:ea typeface="MS PGothic" charset="0"/>
                <a:cs typeface="MS PGothic" charset="0"/>
              </a:defRPr>
            </a:lvl2pPr>
            <a:lvl3pPr marL="1101852" indent="-220370" eaLnBrk="0" hangingPunct="0">
              <a:defRPr sz="1900">
                <a:solidFill>
                  <a:schemeClr val="tx1"/>
                </a:solidFill>
                <a:latin typeface="Verdana" charset="0"/>
                <a:ea typeface="MS PGothic" charset="0"/>
                <a:cs typeface="MS PGothic" charset="0"/>
              </a:defRPr>
            </a:lvl3pPr>
            <a:lvl4pPr marL="1542593" indent="-220370" eaLnBrk="0" hangingPunct="0">
              <a:defRPr sz="1900">
                <a:solidFill>
                  <a:schemeClr val="tx1"/>
                </a:solidFill>
                <a:latin typeface="Verdana" charset="0"/>
                <a:ea typeface="MS PGothic" charset="0"/>
                <a:cs typeface="MS PGothic" charset="0"/>
              </a:defRPr>
            </a:lvl4pPr>
            <a:lvl5pPr marL="1983334" indent="-220370" eaLnBrk="0" hangingPunct="0">
              <a:defRPr sz="1900">
                <a:solidFill>
                  <a:schemeClr val="tx1"/>
                </a:solidFill>
                <a:latin typeface="Verdana" charset="0"/>
                <a:ea typeface="MS PGothic" charset="0"/>
                <a:cs typeface="MS PGothic" charset="0"/>
              </a:defRPr>
            </a:lvl5pPr>
            <a:lvl6pPr marL="2424074" indent="-220370" eaLnBrk="0" fontAlgn="base" hangingPunct="0">
              <a:spcBef>
                <a:spcPct val="0"/>
              </a:spcBef>
              <a:spcAft>
                <a:spcPct val="0"/>
              </a:spcAft>
              <a:defRPr sz="1900">
                <a:solidFill>
                  <a:schemeClr val="tx1"/>
                </a:solidFill>
                <a:latin typeface="Verdana" charset="0"/>
                <a:ea typeface="MS PGothic" charset="0"/>
                <a:cs typeface="MS PGothic" charset="0"/>
              </a:defRPr>
            </a:lvl6pPr>
            <a:lvl7pPr marL="2864815" indent="-220370" eaLnBrk="0" fontAlgn="base" hangingPunct="0">
              <a:spcBef>
                <a:spcPct val="0"/>
              </a:spcBef>
              <a:spcAft>
                <a:spcPct val="0"/>
              </a:spcAft>
              <a:defRPr sz="1900">
                <a:solidFill>
                  <a:schemeClr val="tx1"/>
                </a:solidFill>
                <a:latin typeface="Verdana" charset="0"/>
                <a:ea typeface="MS PGothic" charset="0"/>
                <a:cs typeface="MS PGothic" charset="0"/>
              </a:defRPr>
            </a:lvl7pPr>
            <a:lvl8pPr marL="3305556" indent="-220370" eaLnBrk="0" fontAlgn="base" hangingPunct="0">
              <a:spcBef>
                <a:spcPct val="0"/>
              </a:spcBef>
              <a:spcAft>
                <a:spcPct val="0"/>
              </a:spcAft>
              <a:defRPr sz="1900">
                <a:solidFill>
                  <a:schemeClr val="tx1"/>
                </a:solidFill>
                <a:latin typeface="Verdana" charset="0"/>
                <a:ea typeface="MS PGothic" charset="0"/>
                <a:cs typeface="MS PGothic" charset="0"/>
              </a:defRPr>
            </a:lvl8pPr>
            <a:lvl9pPr marL="3746297" indent="-220370" eaLnBrk="0" fontAlgn="base" hangingPunct="0">
              <a:spcBef>
                <a:spcPct val="0"/>
              </a:spcBef>
              <a:spcAft>
                <a:spcPct val="0"/>
              </a:spcAft>
              <a:defRPr sz="1900">
                <a:solidFill>
                  <a:schemeClr val="tx1"/>
                </a:solidFill>
                <a:latin typeface="Verdana" charset="0"/>
                <a:ea typeface="MS PGothic" charset="0"/>
                <a:cs typeface="MS PGothic" charset="0"/>
              </a:defRPr>
            </a:lvl9pPr>
          </a:lstStyle>
          <a:p>
            <a:fld id="{93F98B00-0C36-A24A-A311-9079E61A03E2}" type="slidenum">
              <a:rPr lang="en-US" sz="1200">
                <a:cs typeface="Arial" charset="0"/>
              </a:rPr>
              <a:pPr/>
              <a:t>61</a:t>
            </a:fld>
            <a:endParaRPr lang="en-US" sz="1200" dirty="0">
              <a:cs typeface="Arial"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1143000" y="685800"/>
            <a:ext cx="4572000" cy="3429000"/>
          </a:xfrm>
        </p:spPr>
      </p:sp>
      <p:sp>
        <p:nvSpPr>
          <p:cNvPr id="3" name="ノート プレースホルダ 2"/>
          <p:cNvSpPr>
            <a:spLocks noGrp="1"/>
          </p:cNvSpPr>
          <p:nvPr>
            <p:ph type="body" idx="1"/>
          </p:nvPr>
        </p:nvSpPr>
        <p:spPr/>
        <p:txBody>
          <a:bodyPr>
            <a:normAutofit/>
          </a:bodyPr>
          <a:lstStyle/>
          <a:p>
            <a:endParaRPr kumimoji="1" lang="ja-JP" altLang="en-US" dirty="0"/>
          </a:p>
        </p:txBody>
      </p:sp>
      <p:sp>
        <p:nvSpPr>
          <p:cNvPr id="4" name="スライド番号プレースホルダ 3"/>
          <p:cNvSpPr>
            <a:spLocks noGrp="1"/>
          </p:cNvSpPr>
          <p:nvPr>
            <p:ph type="sldNum" sz="quarter" idx="10"/>
          </p:nvPr>
        </p:nvSpPr>
        <p:spPr/>
        <p:txBody>
          <a:bodyPr/>
          <a:lstStyle/>
          <a:p>
            <a:pPr>
              <a:defRPr/>
            </a:pPr>
            <a:fld id="{5A820F8C-0BF0-4E34-83F7-5E8D26A4154A}" type="slidenum">
              <a:rPr lang="en-US" smtClean="0"/>
              <a:pPr>
                <a:defRPr/>
              </a:pPr>
              <a:t>62</a:t>
            </a:fld>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1143000" y="685800"/>
            <a:ext cx="4572000" cy="3429000"/>
          </a:xfrm>
        </p:spPr>
      </p:sp>
      <p:sp>
        <p:nvSpPr>
          <p:cNvPr id="3" name="ノート プレースホルダ 2"/>
          <p:cNvSpPr>
            <a:spLocks noGrp="1"/>
          </p:cNvSpPr>
          <p:nvPr>
            <p:ph type="body" idx="1"/>
          </p:nvPr>
        </p:nvSpPr>
        <p:spPr/>
        <p:txBody>
          <a:bodyPr>
            <a:normAutofit/>
          </a:bodyPr>
          <a:lstStyle/>
          <a:p>
            <a:endParaRPr kumimoji="1" lang="ja-JP" altLang="en-US" dirty="0"/>
          </a:p>
        </p:txBody>
      </p:sp>
      <p:sp>
        <p:nvSpPr>
          <p:cNvPr id="4" name="スライド番号プレースホルダ 3"/>
          <p:cNvSpPr>
            <a:spLocks noGrp="1"/>
          </p:cNvSpPr>
          <p:nvPr>
            <p:ph type="sldNum" sz="quarter" idx="10"/>
          </p:nvPr>
        </p:nvSpPr>
        <p:spPr/>
        <p:txBody>
          <a:bodyPr/>
          <a:lstStyle/>
          <a:p>
            <a:pPr>
              <a:defRPr/>
            </a:pPr>
            <a:fld id="{5A820F8C-0BF0-4E34-83F7-5E8D26A4154A}" type="slidenum">
              <a:rPr lang="en-US" smtClean="0"/>
              <a:pPr>
                <a:defRPr/>
              </a:pPr>
              <a:t>68</a:t>
            </a:fld>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7AA8A4BD-021D-4FA2-9A4A-F4CEEF58B5E0}" type="slidenum">
              <a:rPr lang="en-US" smtClean="0"/>
              <a:pPr>
                <a:defRPr/>
              </a:pPr>
              <a:t>71</a:t>
            </a:fld>
            <a:endParaRPr lang="en-US"/>
          </a:p>
        </p:txBody>
      </p:sp>
    </p:spTree>
    <p:extLst>
      <p:ext uri="{BB962C8B-B14F-4D97-AF65-F5344CB8AC3E}">
        <p14:creationId xmlns:p14="http://schemas.microsoft.com/office/powerpoint/2010/main" val="42740579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7AA8A4BD-021D-4FA2-9A4A-F4CEEF58B5E0}" type="slidenum">
              <a:rPr lang="en-US" smtClean="0"/>
              <a:pPr>
                <a:defRPr/>
              </a:pPr>
              <a:t>83</a:t>
            </a:fld>
            <a:endParaRPr lang="en-US"/>
          </a:p>
        </p:txBody>
      </p:sp>
    </p:spTree>
    <p:extLst>
      <p:ext uri="{BB962C8B-B14F-4D97-AF65-F5344CB8AC3E}">
        <p14:creationId xmlns:p14="http://schemas.microsoft.com/office/powerpoint/2010/main" val="184881650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5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baseline="0" dirty="0" smtClean="0"/>
          </a:p>
        </p:txBody>
      </p:sp>
      <p:sp>
        <p:nvSpPr>
          <p:cNvPr id="2253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900">
                <a:solidFill>
                  <a:schemeClr val="tx1"/>
                </a:solidFill>
                <a:latin typeface="Verdana" pitchFamily="34" charset="0"/>
                <a:ea typeface="MS PGothic" pitchFamily="34" charset="-128"/>
              </a:defRPr>
            </a:lvl1pPr>
            <a:lvl2pPr marL="716204" indent="-275463" eaLnBrk="0" hangingPunct="0">
              <a:defRPr sz="1900">
                <a:solidFill>
                  <a:schemeClr val="tx1"/>
                </a:solidFill>
                <a:latin typeface="Verdana" pitchFamily="34" charset="0"/>
                <a:ea typeface="MS PGothic" pitchFamily="34" charset="-128"/>
              </a:defRPr>
            </a:lvl2pPr>
            <a:lvl3pPr marL="1101852" indent="-220370" eaLnBrk="0" hangingPunct="0">
              <a:defRPr sz="1900">
                <a:solidFill>
                  <a:schemeClr val="tx1"/>
                </a:solidFill>
                <a:latin typeface="Verdana" pitchFamily="34" charset="0"/>
                <a:ea typeface="MS PGothic" pitchFamily="34" charset="-128"/>
              </a:defRPr>
            </a:lvl3pPr>
            <a:lvl4pPr marL="1542593" indent="-220370" eaLnBrk="0" hangingPunct="0">
              <a:defRPr sz="1900">
                <a:solidFill>
                  <a:schemeClr val="tx1"/>
                </a:solidFill>
                <a:latin typeface="Verdana" pitchFamily="34" charset="0"/>
                <a:ea typeface="MS PGothic" pitchFamily="34" charset="-128"/>
              </a:defRPr>
            </a:lvl4pPr>
            <a:lvl5pPr marL="1983334" indent="-220370" eaLnBrk="0" hangingPunct="0">
              <a:defRPr sz="1900">
                <a:solidFill>
                  <a:schemeClr val="tx1"/>
                </a:solidFill>
                <a:latin typeface="Verdana" pitchFamily="34" charset="0"/>
                <a:ea typeface="MS PGothic" pitchFamily="34" charset="-128"/>
              </a:defRPr>
            </a:lvl5pPr>
            <a:lvl6pPr marL="2424074" indent="-220370" eaLnBrk="0" fontAlgn="base" hangingPunct="0">
              <a:spcBef>
                <a:spcPct val="0"/>
              </a:spcBef>
              <a:spcAft>
                <a:spcPct val="0"/>
              </a:spcAft>
              <a:defRPr sz="1900">
                <a:solidFill>
                  <a:schemeClr val="tx1"/>
                </a:solidFill>
                <a:latin typeface="Verdana" pitchFamily="34" charset="0"/>
                <a:ea typeface="MS PGothic" pitchFamily="34" charset="-128"/>
              </a:defRPr>
            </a:lvl6pPr>
            <a:lvl7pPr marL="2864815" indent="-220370" eaLnBrk="0" fontAlgn="base" hangingPunct="0">
              <a:spcBef>
                <a:spcPct val="0"/>
              </a:spcBef>
              <a:spcAft>
                <a:spcPct val="0"/>
              </a:spcAft>
              <a:defRPr sz="1900">
                <a:solidFill>
                  <a:schemeClr val="tx1"/>
                </a:solidFill>
                <a:latin typeface="Verdana" pitchFamily="34" charset="0"/>
                <a:ea typeface="MS PGothic" pitchFamily="34" charset="-128"/>
              </a:defRPr>
            </a:lvl7pPr>
            <a:lvl8pPr marL="3305556" indent="-220370" eaLnBrk="0" fontAlgn="base" hangingPunct="0">
              <a:spcBef>
                <a:spcPct val="0"/>
              </a:spcBef>
              <a:spcAft>
                <a:spcPct val="0"/>
              </a:spcAft>
              <a:defRPr sz="1900">
                <a:solidFill>
                  <a:schemeClr val="tx1"/>
                </a:solidFill>
                <a:latin typeface="Verdana" pitchFamily="34" charset="0"/>
                <a:ea typeface="MS PGothic" pitchFamily="34" charset="-128"/>
              </a:defRPr>
            </a:lvl8pPr>
            <a:lvl9pPr marL="3746297" indent="-220370" eaLnBrk="0" fontAlgn="base" hangingPunct="0">
              <a:spcBef>
                <a:spcPct val="0"/>
              </a:spcBef>
              <a:spcAft>
                <a:spcPct val="0"/>
              </a:spcAft>
              <a:defRPr sz="1900">
                <a:solidFill>
                  <a:schemeClr val="tx1"/>
                </a:solidFill>
                <a:latin typeface="Verdana" pitchFamily="34" charset="0"/>
                <a:ea typeface="MS PGothic" pitchFamily="34" charset="-128"/>
              </a:defRPr>
            </a:lvl9pPr>
          </a:lstStyle>
          <a:p>
            <a:fld id="{998BA3E8-6835-4007-A7D0-D6A93C67D1E3}" type="slidenum">
              <a:rPr lang="en-US" sz="1200" smtClean="0"/>
              <a:pPr/>
              <a:t>86</a:t>
            </a:fld>
            <a:endParaRPr lang="en-US" sz="1200" dirty="0" smtClean="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5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dirty="0" smtClean="0">
              <a:latin typeface="Verdana" pitchFamily="34" charset="0"/>
            </a:endParaRPr>
          </a:p>
        </p:txBody>
      </p:sp>
      <p:sp>
        <p:nvSpPr>
          <p:cNvPr id="2253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900">
                <a:solidFill>
                  <a:schemeClr val="tx1"/>
                </a:solidFill>
                <a:latin typeface="Verdana" pitchFamily="34" charset="0"/>
                <a:ea typeface="MS PGothic" pitchFamily="34" charset="-128"/>
              </a:defRPr>
            </a:lvl1pPr>
            <a:lvl2pPr marL="716204" indent="-275463" eaLnBrk="0" hangingPunct="0">
              <a:defRPr sz="1900">
                <a:solidFill>
                  <a:schemeClr val="tx1"/>
                </a:solidFill>
                <a:latin typeface="Verdana" pitchFamily="34" charset="0"/>
                <a:ea typeface="MS PGothic" pitchFamily="34" charset="-128"/>
              </a:defRPr>
            </a:lvl2pPr>
            <a:lvl3pPr marL="1101852" indent="-220370" eaLnBrk="0" hangingPunct="0">
              <a:defRPr sz="1900">
                <a:solidFill>
                  <a:schemeClr val="tx1"/>
                </a:solidFill>
                <a:latin typeface="Verdana" pitchFamily="34" charset="0"/>
                <a:ea typeface="MS PGothic" pitchFamily="34" charset="-128"/>
              </a:defRPr>
            </a:lvl3pPr>
            <a:lvl4pPr marL="1542593" indent="-220370" eaLnBrk="0" hangingPunct="0">
              <a:defRPr sz="1900">
                <a:solidFill>
                  <a:schemeClr val="tx1"/>
                </a:solidFill>
                <a:latin typeface="Verdana" pitchFamily="34" charset="0"/>
                <a:ea typeface="MS PGothic" pitchFamily="34" charset="-128"/>
              </a:defRPr>
            </a:lvl4pPr>
            <a:lvl5pPr marL="1983334" indent="-220370" eaLnBrk="0" hangingPunct="0">
              <a:defRPr sz="1900">
                <a:solidFill>
                  <a:schemeClr val="tx1"/>
                </a:solidFill>
                <a:latin typeface="Verdana" pitchFamily="34" charset="0"/>
                <a:ea typeface="MS PGothic" pitchFamily="34" charset="-128"/>
              </a:defRPr>
            </a:lvl5pPr>
            <a:lvl6pPr marL="2424074" indent="-220370" eaLnBrk="0" fontAlgn="base" hangingPunct="0">
              <a:spcBef>
                <a:spcPct val="0"/>
              </a:spcBef>
              <a:spcAft>
                <a:spcPct val="0"/>
              </a:spcAft>
              <a:defRPr sz="1900">
                <a:solidFill>
                  <a:schemeClr val="tx1"/>
                </a:solidFill>
                <a:latin typeface="Verdana" pitchFamily="34" charset="0"/>
                <a:ea typeface="MS PGothic" pitchFamily="34" charset="-128"/>
              </a:defRPr>
            </a:lvl6pPr>
            <a:lvl7pPr marL="2864815" indent="-220370" eaLnBrk="0" fontAlgn="base" hangingPunct="0">
              <a:spcBef>
                <a:spcPct val="0"/>
              </a:spcBef>
              <a:spcAft>
                <a:spcPct val="0"/>
              </a:spcAft>
              <a:defRPr sz="1900">
                <a:solidFill>
                  <a:schemeClr val="tx1"/>
                </a:solidFill>
                <a:latin typeface="Verdana" pitchFamily="34" charset="0"/>
                <a:ea typeface="MS PGothic" pitchFamily="34" charset="-128"/>
              </a:defRPr>
            </a:lvl7pPr>
            <a:lvl8pPr marL="3305556" indent="-220370" eaLnBrk="0" fontAlgn="base" hangingPunct="0">
              <a:spcBef>
                <a:spcPct val="0"/>
              </a:spcBef>
              <a:spcAft>
                <a:spcPct val="0"/>
              </a:spcAft>
              <a:defRPr sz="1900">
                <a:solidFill>
                  <a:schemeClr val="tx1"/>
                </a:solidFill>
                <a:latin typeface="Verdana" pitchFamily="34" charset="0"/>
                <a:ea typeface="MS PGothic" pitchFamily="34" charset="-128"/>
              </a:defRPr>
            </a:lvl8pPr>
            <a:lvl9pPr marL="3746297" indent="-220370" eaLnBrk="0" fontAlgn="base" hangingPunct="0">
              <a:spcBef>
                <a:spcPct val="0"/>
              </a:spcBef>
              <a:spcAft>
                <a:spcPct val="0"/>
              </a:spcAft>
              <a:defRPr sz="1900">
                <a:solidFill>
                  <a:schemeClr val="tx1"/>
                </a:solidFill>
                <a:latin typeface="Verdana" pitchFamily="34" charset="0"/>
                <a:ea typeface="MS PGothic" pitchFamily="34" charset="-128"/>
              </a:defRPr>
            </a:lvl9pPr>
          </a:lstStyle>
          <a:p>
            <a:fld id="{998BA3E8-6835-4007-A7D0-D6A93C67D1E3}" type="slidenum">
              <a:rPr lang="en-US" sz="1200" smtClean="0"/>
              <a:pPr/>
              <a:t>87</a:t>
            </a:fld>
            <a:endParaRPr lang="en-US" sz="1200" dirty="0" smtClean="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7AA8A4BD-021D-4FA2-9A4A-F4CEEF58B5E0}" type="slidenum">
              <a:rPr lang="en-US" smtClean="0"/>
              <a:pPr>
                <a:defRPr/>
              </a:pPr>
              <a:t>88</a:t>
            </a:fld>
            <a:endParaRPr lang="en-US"/>
          </a:p>
        </p:txBody>
      </p:sp>
    </p:spTree>
    <p:extLst>
      <p:ext uri="{BB962C8B-B14F-4D97-AF65-F5344CB8AC3E}">
        <p14:creationId xmlns:p14="http://schemas.microsoft.com/office/powerpoint/2010/main" val="20430173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7AA8A4BD-021D-4FA2-9A4A-F4CEEF58B5E0}" type="slidenum">
              <a:rPr lang="en-US" smtClean="0"/>
              <a:pPr>
                <a:defRPr/>
              </a:pPr>
              <a:t>13</a:t>
            </a:fld>
            <a:endParaRPr lang="en-US"/>
          </a:p>
        </p:txBody>
      </p:sp>
    </p:spTree>
    <p:extLst>
      <p:ext uri="{BB962C8B-B14F-4D97-AF65-F5344CB8AC3E}">
        <p14:creationId xmlns:p14="http://schemas.microsoft.com/office/powerpoint/2010/main" val="28404332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5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dirty="0" smtClean="0">
                <a:latin typeface="Verdana" pitchFamily="34" charset="0"/>
              </a:rPr>
              <a:t>Assume one work unit per</a:t>
            </a:r>
            <a:r>
              <a:rPr lang="en-US" baseline="0" dirty="0" smtClean="0">
                <a:latin typeface="Verdana" pitchFamily="34" charset="0"/>
              </a:rPr>
              <a:t> node and free synchronization.</a:t>
            </a:r>
          </a:p>
          <a:p>
            <a:pPr eaLnBrk="1" hangingPunct="1">
              <a:spcBef>
                <a:spcPct val="0"/>
              </a:spcBef>
            </a:pPr>
            <a:r>
              <a:rPr lang="en-US" baseline="0" dirty="0" smtClean="0">
                <a:latin typeface="Verdana" pitchFamily="34" charset="0"/>
              </a:rPr>
              <a:t>Then the work is the number of nodes and the span is the longest path, also called the </a:t>
            </a:r>
            <a:r>
              <a:rPr lang="en-US" i="1" baseline="0" dirty="0" smtClean="0">
                <a:latin typeface="Verdana" pitchFamily="34" charset="0"/>
              </a:rPr>
              <a:t>critical path.</a:t>
            </a:r>
            <a:endParaRPr lang="en-US" baseline="0" dirty="0" smtClean="0">
              <a:latin typeface="Verdana" pitchFamily="34" charset="0"/>
            </a:endParaRPr>
          </a:p>
          <a:p>
            <a:pPr eaLnBrk="1" hangingPunct="1">
              <a:spcBef>
                <a:spcPct val="0"/>
              </a:spcBef>
            </a:pPr>
            <a:r>
              <a:rPr lang="en-US" baseline="0" dirty="0" smtClean="0">
                <a:latin typeface="Verdana" pitchFamily="34" charset="0"/>
              </a:rPr>
              <a:t>What is the work and span for the figure on the right?</a:t>
            </a:r>
            <a:endParaRPr lang="en-US" dirty="0" smtClean="0">
              <a:latin typeface="Verdana" pitchFamily="34" charset="0"/>
            </a:endParaRPr>
          </a:p>
        </p:txBody>
      </p:sp>
      <p:sp>
        <p:nvSpPr>
          <p:cNvPr id="2253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900">
                <a:solidFill>
                  <a:schemeClr val="tx1"/>
                </a:solidFill>
                <a:latin typeface="Verdana" pitchFamily="34" charset="0"/>
                <a:ea typeface="MS PGothic" pitchFamily="34" charset="-128"/>
              </a:defRPr>
            </a:lvl1pPr>
            <a:lvl2pPr marL="716204" indent="-275463" eaLnBrk="0" hangingPunct="0">
              <a:defRPr sz="1900">
                <a:solidFill>
                  <a:schemeClr val="tx1"/>
                </a:solidFill>
                <a:latin typeface="Verdana" pitchFamily="34" charset="0"/>
                <a:ea typeface="MS PGothic" pitchFamily="34" charset="-128"/>
              </a:defRPr>
            </a:lvl2pPr>
            <a:lvl3pPr marL="1101852" indent="-220370" eaLnBrk="0" hangingPunct="0">
              <a:defRPr sz="1900">
                <a:solidFill>
                  <a:schemeClr val="tx1"/>
                </a:solidFill>
                <a:latin typeface="Verdana" pitchFamily="34" charset="0"/>
                <a:ea typeface="MS PGothic" pitchFamily="34" charset="-128"/>
              </a:defRPr>
            </a:lvl3pPr>
            <a:lvl4pPr marL="1542593" indent="-220370" eaLnBrk="0" hangingPunct="0">
              <a:defRPr sz="1900">
                <a:solidFill>
                  <a:schemeClr val="tx1"/>
                </a:solidFill>
                <a:latin typeface="Verdana" pitchFamily="34" charset="0"/>
                <a:ea typeface="MS PGothic" pitchFamily="34" charset="-128"/>
              </a:defRPr>
            </a:lvl4pPr>
            <a:lvl5pPr marL="1983334" indent="-220370" eaLnBrk="0" hangingPunct="0">
              <a:defRPr sz="1900">
                <a:solidFill>
                  <a:schemeClr val="tx1"/>
                </a:solidFill>
                <a:latin typeface="Verdana" pitchFamily="34" charset="0"/>
                <a:ea typeface="MS PGothic" pitchFamily="34" charset="-128"/>
              </a:defRPr>
            </a:lvl5pPr>
            <a:lvl6pPr marL="2424074" indent="-220370" eaLnBrk="0" fontAlgn="base" hangingPunct="0">
              <a:spcBef>
                <a:spcPct val="0"/>
              </a:spcBef>
              <a:spcAft>
                <a:spcPct val="0"/>
              </a:spcAft>
              <a:defRPr sz="1900">
                <a:solidFill>
                  <a:schemeClr val="tx1"/>
                </a:solidFill>
                <a:latin typeface="Verdana" pitchFamily="34" charset="0"/>
                <a:ea typeface="MS PGothic" pitchFamily="34" charset="-128"/>
              </a:defRPr>
            </a:lvl6pPr>
            <a:lvl7pPr marL="2864815" indent="-220370" eaLnBrk="0" fontAlgn="base" hangingPunct="0">
              <a:spcBef>
                <a:spcPct val="0"/>
              </a:spcBef>
              <a:spcAft>
                <a:spcPct val="0"/>
              </a:spcAft>
              <a:defRPr sz="1900">
                <a:solidFill>
                  <a:schemeClr val="tx1"/>
                </a:solidFill>
                <a:latin typeface="Verdana" pitchFamily="34" charset="0"/>
                <a:ea typeface="MS PGothic" pitchFamily="34" charset="-128"/>
              </a:defRPr>
            </a:lvl7pPr>
            <a:lvl8pPr marL="3305556" indent="-220370" eaLnBrk="0" fontAlgn="base" hangingPunct="0">
              <a:spcBef>
                <a:spcPct val="0"/>
              </a:spcBef>
              <a:spcAft>
                <a:spcPct val="0"/>
              </a:spcAft>
              <a:defRPr sz="1900">
                <a:solidFill>
                  <a:schemeClr val="tx1"/>
                </a:solidFill>
                <a:latin typeface="Verdana" pitchFamily="34" charset="0"/>
                <a:ea typeface="MS PGothic" pitchFamily="34" charset="-128"/>
              </a:defRPr>
            </a:lvl8pPr>
            <a:lvl9pPr marL="3746297" indent="-220370" eaLnBrk="0" fontAlgn="base" hangingPunct="0">
              <a:spcBef>
                <a:spcPct val="0"/>
              </a:spcBef>
              <a:spcAft>
                <a:spcPct val="0"/>
              </a:spcAft>
              <a:defRPr sz="1900">
                <a:solidFill>
                  <a:schemeClr val="tx1"/>
                </a:solidFill>
                <a:latin typeface="Verdana" pitchFamily="34" charset="0"/>
                <a:ea typeface="MS PGothic" pitchFamily="34" charset="-128"/>
              </a:defRPr>
            </a:lvl9pPr>
          </a:lstStyle>
          <a:p>
            <a:fld id="{998BA3E8-6835-4007-A7D0-D6A93C67D1E3}" type="slidenum">
              <a:rPr lang="en-US" sz="1200" smtClean="0"/>
              <a:pPr/>
              <a:t>89</a:t>
            </a:fld>
            <a:endParaRPr lang="en-US" sz="1200" dirty="0" smtClean="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5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dirty="0" smtClean="0">
                <a:latin typeface="Verdana" pitchFamily="34" charset="0"/>
              </a:rPr>
              <a:t>Assume one work unit per</a:t>
            </a:r>
            <a:r>
              <a:rPr lang="en-US" baseline="0" dirty="0" smtClean="0">
                <a:latin typeface="Verdana" pitchFamily="34" charset="0"/>
              </a:rPr>
              <a:t> node.  The work is the number of nodes (7).  The span is the longest path (5).</a:t>
            </a:r>
            <a:endParaRPr lang="en-US" dirty="0" smtClean="0">
              <a:latin typeface="Verdana" pitchFamily="34" charset="0"/>
            </a:endParaRPr>
          </a:p>
        </p:txBody>
      </p:sp>
      <p:sp>
        <p:nvSpPr>
          <p:cNvPr id="2253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900">
                <a:solidFill>
                  <a:schemeClr val="tx1"/>
                </a:solidFill>
                <a:latin typeface="Verdana" pitchFamily="34" charset="0"/>
                <a:ea typeface="MS PGothic" pitchFamily="34" charset="-128"/>
              </a:defRPr>
            </a:lvl1pPr>
            <a:lvl2pPr marL="716204" indent="-275463" eaLnBrk="0" hangingPunct="0">
              <a:defRPr sz="1900">
                <a:solidFill>
                  <a:schemeClr val="tx1"/>
                </a:solidFill>
                <a:latin typeface="Verdana" pitchFamily="34" charset="0"/>
                <a:ea typeface="MS PGothic" pitchFamily="34" charset="-128"/>
              </a:defRPr>
            </a:lvl2pPr>
            <a:lvl3pPr marL="1101852" indent="-220370" eaLnBrk="0" hangingPunct="0">
              <a:defRPr sz="1900">
                <a:solidFill>
                  <a:schemeClr val="tx1"/>
                </a:solidFill>
                <a:latin typeface="Verdana" pitchFamily="34" charset="0"/>
                <a:ea typeface="MS PGothic" pitchFamily="34" charset="-128"/>
              </a:defRPr>
            </a:lvl3pPr>
            <a:lvl4pPr marL="1542593" indent="-220370" eaLnBrk="0" hangingPunct="0">
              <a:defRPr sz="1900">
                <a:solidFill>
                  <a:schemeClr val="tx1"/>
                </a:solidFill>
                <a:latin typeface="Verdana" pitchFamily="34" charset="0"/>
                <a:ea typeface="MS PGothic" pitchFamily="34" charset="-128"/>
              </a:defRPr>
            </a:lvl4pPr>
            <a:lvl5pPr marL="1983334" indent="-220370" eaLnBrk="0" hangingPunct="0">
              <a:defRPr sz="1900">
                <a:solidFill>
                  <a:schemeClr val="tx1"/>
                </a:solidFill>
                <a:latin typeface="Verdana" pitchFamily="34" charset="0"/>
                <a:ea typeface="MS PGothic" pitchFamily="34" charset="-128"/>
              </a:defRPr>
            </a:lvl5pPr>
            <a:lvl6pPr marL="2424074" indent="-220370" eaLnBrk="0" fontAlgn="base" hangingPunct="0">
              <a:spcBef>
                <a:spcPct val="0"/>
              </a:spcBef>
              <a:spcAft>
                <a:spcPct val="0"/>
              </a:spcAft>
              <a:defRPr sz="1900">
                <a:solidFill>
                  <a:schemeClr val="tx1"/>
                </a:solidFill>
                <a:latin typeface="Verdana" pitchFamily="34" charset="0"/>
                <a:ea typeface="MS PGothic" pitchFamily="34" charset="-128"/>
              </a:defRPr>
            </a:lvl6pPr>
            <a:lvl7pPr marL="2864815" indent="-220370" eaLnBrk="0" fontAlgn="base" hangingPunct="0">
              <a:spcBef>
                <a:spcPct val="0"/>
              </a:spcBef>
              <a:spcAft>
                <a:spcPct val="0"/>
              </a:spcAft>
              <a:defRPr sz="1900">
                <a:solidFill>
                  <a:schemeClr val="tx1"/>
                </a:solidFill>
                <a:latin typeface="Verdana" pitchFamily="34" charset="0"/>
                <a:ea typeface="MS PGothic" pitchFamily="34" charset="-128"/>
              </a:defRPr>
            </a:lvl7pPr>
            <a:lvl8pPr marL="3305556" indent="-220370" eaLnBrk="0" fontAlgn="base" hangingPunct="0">
              <a:spcBef>
                <a:spcPct val="0"/>
              </a:spcBef>
              <a:spcAft>
                <a:spcPct val="0"/>
              </a:spcAft>
              <a:defRPr sz="1900">
                <a:solidFill>
                  <a:schemeClr val="tx1"/>
                </a:solidFill>
                <a:latin typeface="Verdana" pitchFamily="34" charset="0"/>
                <a:ea typeface="MS PGothic" pitchFamily="34" charset="-128"/>
              </a:defRPr>
            </a:lvl8pPr>
            <a:lvl9pPr marL="3746297" indent="-220370" eaLnBrk="0" fontAlgn="base" hangingPunct="0">
              <a:spcBef>
                <a:spcPct val="0"/>
              </a:spcBef>
              <a:spcAft>
                <a:spcPct val="0"/>
              </a:spcAft>
              <a:defRPr sz="1900">
                <a:solidFill>
                  <a:schemeClr val="tx1"/>
                </a:solidFill>
                <a:latin typeface="Verdana" pitchFamily="34" charset="0"/>
                <a:ea typeface="MS PGothic" pitchFamily="34" charset="-128"/>
              </a:defRPr>
            </a:lvl9pPr>
          </a:lstStyle>
          <a:p>
            <a:fld id="{998BA3E8-6835-4007-A7D0-D6A93C67D1E3}" type="slidenum">
              <a:rPr lang="en-US" sz="1200" smtClean="0"/>
              <a:pPr/>
              <a:t>90</a:t>
            </a:fld>
            <a:endParaRPr lang="en-US" sz="1200" dirty="0" smtClean="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5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dirty="0" smtClean="0">
                <a:latin typeface="Verdana" pitchFamily="34" charset="0"/>
              </a:rPr>
              <a:t>Assume one work unit per</a:t>
            </a:r>
            <a:r>
              <a:rPr lang="en-US" baseline="0" dirty="0" smtClean="0">
                <a:latin typeface="Verdana" pitchFamily="34" charset="0"/>
              </a:rPr>
              <a:t> node.  The work is the number of nodes (7).  The span is the longest path.  What is the span for the figure on the right?</a:t>
            </a:r>
            <a:endParaRPr lang="en-US" dirty="0" smtClean="0">
              <a:latin typeface="Verdana" pitchFamily="34" charset="0"/>
            </a:endParaRPr>
          </a:p>
        </p:txBody>
      </p:sp>
      <p:sp>
        <p:nvSpPr>
          <p:cNvPr id="2253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900">
                <a:solidFill>
                  <a:schemeClr val="tx1"/>
                </a:solidFill>
                <a:latin typeface="Verdana" pitchFamily="34" charset="0"/>
                <a:ea typeface="MS PGothic" pitchFamily="34" charset="-128"/>
              </a:defRPr>
            </a:lvl1pPr>
            <a:lvl2pPr marL="716204" indent="-275463" eaLnBrk="0" hangingPunct="0">
              <a:defRPr sz="1900">
                <a:solidFill>
                  <a:schemeClr val="tx1"/>
                </a:solidFill>
                <a:latin typeface="Verdana" pitchFamily="34" charset="0"/>
                <a:ea typeface="MS PGothic" pitchFamily="34" charset="-128"/>
              </a:defRPr>
            </a:lvl2pPr>
            <a:lvl3pPr marL="1101852" indent="-220370" eaLnBrk="0" hangingPunct="0">
              <a:defRPr sz="1900">
                <a:solidFill>
                  <a:schemeClr val="tx1"/>
                </a:solidFill>
                <a:latin typeface="Verdana" pitchFamily="34" charset="0"/>
                <a:ea typeface="MS PGothic" pitchFamily="34" charset="-128"/>
              </a:defRPr>
            </a:lvl3pPr>
            <a:lvl4pPr marL="1542593" indent="-220370" eaLnBrk="0" hangingPunct="0">
              <a:defRPr sz="1900">
                <a:solidFill>
                  <a:schemeClr val="tx1"/>
                </a:solidFill>
                <a:latin typeface="Verdana" pitchFamily="34" charset="0"/>
                <a:ea typeface="MS PGothic" pitchFamily="34" charset="-128"/>
              </a:defRPr>
            </a:lvl4pPr>
            <a:lvl5pPr marL="1983334" indent="-220370" eaLnBrk="0" hangingPunct="0">
              <a:defRPr sz="1900">
                <a:solidFill>
                  <a:schemeClr val="tx1"/>
                </a:solidFill>
                <a:latin typeface="Verdana" pitchFamily="34" charset="0"/>
                <a:ea typeface="MS PGothic" pitchFamily="34" charset="-128"/>
              </a:defRPr>
            </a:lvl5pPr>
            <a:lvl6pPr marL="2424074" indent="-220370" eaLnBrk="0" fontAlgn="base" hangingPunct="0">
              <a:spcBef>
                <a:spcPct val="0"/>
              </a:spcBef>
              <a:spcAft>
                <a:spcPct val="0"/>
              </a:spcAft>
              <a:defRPr sz="1900">
                <a:solidFill>
                  <a:schemeClr val="tx1"/>
                </a:solidFill>
                <a:latin typeface="Verdana" pitchFamily="34" charset="0"/>
                <a:ea typeface="MS PGothic" pitchFamily="34" charset="-128"/>
              </a:defRPr>
            </a:lvl6pPr>
            <a:lvl7pPr marL="2864815" indent="-220370" eaLnBrk="0" fontAlgn="base" hangingPunct="0">
              <a:spcBef>
                <a:spcPct val="0"/>
              </a:spcBef>
              <a:spcAft>
                <a:spcPct val="0"/>
              </a:spcAft>
              <a:defRPr sz="1900">
                <a:solidFill>
                  <a:schemeClr val="tx1"/>
                </a:solidFill>
                <a:latin typeface="Verdana" pitchFamily="34" charset="0"/>
                <a:ea typeface="MS PGothic" pitchFamily="34" charset="-128"/>
              </a:defRPr>
            </a:lvl7pPr>
            <a:lvl8pPr marL="3305556" indent="-220370" eaLnBrk="0" fontAlgn="base" hangingPunct="0">
              <a:spcBef>
                <a:spcPct val="0"/>
              </a:spcBef>
              <a:spcAft>
                <a:spcPct val="0"/>
              </a:spcAft>
              <a:defRPr sz="1900">
                <a:solidFill>
                  <a:schemeClr val="tx1"/>
                </a:solidFill>
                <a:latin typeface="Verdana" pitchFamily="34" charset="0"/>
                <a:ea typeface="MS PGothic" pitchFamily="34" charset="-128"/>
              </a:defRPr>
            </a:lvl8pPr>
            <a:lvl9pPr marL="3746297" indent="-220370" eaLnBrk="0" fontAlgn="base" hangingPunct="0">
              <a:spcBef>
                <a:spcPct val="0"/>
              </a:spcBef>
              <a:spcAft>
                <a:spcPct val="0"/>
              </a:spcAft>
              <a:defRPr sz="1900">
                <a:solidFill>
                  <a:schemeClr val="tx1"/>
                </a:solidFill>
                <a:latin typeface="Verdana" pitchFamily="34" charset="0"/>
                <a:ea typeface="MS PGothic" pitchFamily="34" charset="-128"/>
              </a:defRPr>
            </a:lvl9pPr>
          </a:lstStyle>
          <a:p>
            <a:fld id="{998BA3E8-6835-4007-A7D0-D6A93C67D1E3}" type="slidenum">
              <a:rPr lang="en-US" sz="1200" smtClean="0"/>
              <a:pPr/>
              <a:t>91</a:t>
            </a:fld>
            <a:endParaRPr lang="en-US" sz="1200" dirty="0" smtClean="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5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baseline="0" dirty="0" smtClean="0">
                <a:latin typeface="Verdana" pitchFamily="34" charset="0"/>
              </a:rPr>
              <a:t>Note how T</a:t>
            </a:r>
            <a:r>
              <a:rPr lang="en-US" baseline="-25000" dirty="0"/>
              <a:t>∞ </a:t>
            </a:r>
            <a:r>
              <a:rPr lang="en-US" dirty="0">
                <a:latin typeface="Verdana" pitchFamily="34" charset="0"/>
              </a:rPr>
              <a:t> generalizes Am</a:t>
            </a:r>
            <a:r>
              <a:rPr lang="en-US" baseline="0" dirty="0" smtClean="0">
                <a:latin typeface="Verdana" pitchFamily="34" charset="0"/>
              </a:rPr>
              <a:t>dahl’s Law.  Instead of saying there is a serial portion of a program, we say there is a incompressible path with time  T</a:t>
            </a:r>
            <a:r>
              <a:rPr lang="en-US" baseline="-25000" dirty="0"/>
              <a:t>∞ </a:t>
            </a:r>
          </a:p>
          <a:p>
            <a:pPr eaLnBrk="1" hangingPunct="1">
              <a:spcBef>
                <a:spcPct val="0"/>
              </a:spcBef>
            </a:pPr>
            <a:r>
              <a:rPr lang="en-US" baseline="0" dirty="0" smtClean="0">
                <a:latin typeface="Verdana" pitchFamily="34" charset="0"/>
              </a:rPr>
              <a:t>Amdahl analysis would say there is a serial portion with 2 nodes and a parallel portion with 5 nodes.  </a:t>
            </a:r>
          </a:p>
          <a:p>
            <a:pPr eaLnBrk="1" hangingPunct="1">
              <a:spcBef>
                <a:spcPct val="0"/>
              </a:spcBef>
            </a:pPr>
            <a:r>
              <a:rPr lang="en-US" baseline="0" dirty="0" smtClean="0">
                <a:latin typeface="Verdana" pitchFamily="34" charset="0"/>
              </a:rPr>
              <a:t>Amdahl assumes parallel portion can be (at best) perfectly parallelized.  So Amdahl estimates that T</a:t>
            </a:r>
            <a:r>
              <a:rPr lang="en-US" baseline="-25000" dirty="0"/>
              <a:t>∞</a:t>
            </a:r>
            <a:r>
              <a:rPr lang="en-US" dirty="0">
                <a:latin typeface="Verdana" pitchFamily="34" charset="0"/>
              </a:rPr>
              <a:t> </a:t>
            </a:r>
            <a:r>
              <a:rPr lang="en-US" dirty="0" smtClean="0">
                <a:latin typeface="Verdana" pitchFamily="34" charset="0"/>
              </a:rPr>
              <a:t>≥ </a:t>
            </a:r>
            <a:r>
              <a:rPr lang="en-US" dirty="0">
                <a:latin typeface="Verdana" pitchFamily="34" charset="0"/>
              </a:rPr>
              <a:t>2, which is a correct, but loose, bound.</a:t>
            </a:r>
          </a:p>
          <a:p>
            <a:pPr eaLnBrk="1" hangingPunct="1">
              <a:spcBef>
                <a:spcPct val="0"/>
              </a:spcBef>
            </a:pPr>
            <a:endParaRPr lang="en-US" dirty="0">
              <a:latin typeface="Verdana" pitchFamily="34" charset="0"/>
            </a:endParaRPr>
          </a:p>
          <a:p>
            <a:pPr eaLnBrk="1" hangingPunct="1">
              <a:spcBef>
                <a:spcPct val="0"/>
              </a:spcBef>
            </a:pPr>
            <a:endParaRPr lang="en-US" dirty="0">
              <a:latin typeface="Verdana" pitchFamily="34" charset="0"/>
            </a:endParaRPr>
          </a:p>
          <a:p>
            <a:pPr eaLnBrk="1" hangingPunct="1">
              <a:spcBef>
                <a:spcPct val="0"/>
              </a:spcBef>
            </a:pPr>
            <a:endParaRPr lang="en-US" dirty="0">
              <a:latin typeface="Verdana" pitchFamily="34" charset="0"/>
            </a:endParaRPr>
          </a:p>
        </p:txBody>
      </p:sp>
      <p:sp>
        <p:nvSpPr>
          <p:cNvPr id="2253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900">
                <a:solidFill>
                  <a:schemeClr val="tx1"/>
                </a:solidFill>
                <a:latin typeface="Verdana" pitchFamily="34" charset="0"/>
                <a:ea typeface="MS PGothic" pitchFamily="34" charset="-128"/>
              </a:defRPr>
            </a:lvl1pPr>
            <a:lvl2pPr marL="716204" indent="-275463" eaLnBrk="0" hangingPunct="0">
              <a:defRPr sz="1900">
                <a:solidFill>
                  <a:schemeClr val="tx1"/>
                </a:solidFill>
                <a:latin typeface="Verdana" pitchFamily="34" charset="0"/>
                <a:ea typeface="MS PGothic" pitchFamily="34" charset="-128"/>
              </a:defRPr>
            </a:lvl2pPr>
            <a:lvl3pPr marL="1101852" indent="-220370" eaLnBrk="0" hangingPunct="0">
              <a:defRPr sz="1900">
                <a:solidFill>
                  <a:schemeClr val="tx1"/>
                </a:solidFill>
                <a:latin typeface="Verdana" pitchFamily="34" charset="0"/>
                <a:ea typeface="MS PGothic" pitchFamily="34" charset="-128"/>
              </a:defRPr>
            </a:lvl3pPr>
            <a:lvl4pPr marL="1542593" indent="-220370" eaLnBrk="0" hangingPunct="0">
              <a:defRPr sz="1900">
                <a:solidFill>
                  <a:schemeClr val="tx1"/>
                </a:solidFill>
                <a:latin typeface="Verdana" pitchFamily="34" charset="0"/>
                <a:ea typeface="MS PGothic" pitchFamily="34" charset="-128"/>
              </a:defRPr>
            </a:lvl4pPr>
            <a:lvl5pPr marL="1983334" indent="-220370" eaLnBrk="0" hangingPunct="0">
              <a:defRPr sz="1900">
                <a:solidFill>
                  <a:schemeClr val="tx1"/>
                </a:solidFill>
                <a:latin typeface="Verdana" pitchFamily="34" charset="0"/>
                <a:ea typeface="MS PGothic" pitchFamily="34" charset="-128"/>
              </a:defRPr>
            </a:lvl5pPr>
            <a:lvl6pPr marL="2424074" indent="-220370" eaLnBrk="0" fontAlgn="base" hangingPunct="0">
              <a:spcBef>
                <a:spcPct val="0"/>
              </a:spcBef>
              <a:spcAft>
                <a:spcPct val="0"/>
              </a:spcAft>
              <a:defRPr sz="1900">
                <a:solidFill>
                  <a:schemeClr val="tx1"/>
                </a:solidFill>
                <a:latin typeface="Verdana" pitchFamily="34" charset="0"/>
                <a:ea typeface="MS PGothic" pitchFamily="34" charset="-128"/>
              </a:defRPr>
            </a:lvl6pPr>
            <a:lvl7pPr marL="2864815" indent="-220370" eaLnBrk="0" fontAlgn="base" hangingPunct="0">
              <a:spcBef>
                <a:spcPct val="0"/>
              </a:spcBef>
              <a:spcAft>
                <a:spcPct val="0"/>
              </a:spcAft>
              <a:defRPr sz="1900">
                <a:solidFill>
                  <a:schemeClr val="tx1"/>
                </a:solidFill>
                <a:latin typeface="Verdana" pitchFamily="34" charset="0"/>
                <a:ea typeface="MS PGothic" pitchFamily="34" charset="-128"/>
              </a:defRPr>
            </a:lvl7pPr>
            <a:lvl8pPr marL="3305556" indent="-220370" eaLnBrk="0" fontAlgn="base" hangingPunct="0">
              <a:spcBef>
                <a:spcPct val="0"/>
              </a:spcBef>
              <a:spcAft>
                <a:spcPct val="0"/>
              </a:spcAft>
              <a:defRPr sz="1900">
                <a:solidFill>
                  <a:schemeClr val="tx1"/>
                </a:solidFill>
                <a:latin typeface="Verdana" pitchFamily="34" charset="0"/>
                <a:ea typeface="MS PGothic" pitchFamily="34" charset="-128"/>
              </a:defRPr>
            </a:lvl8pPr>
            <a:lvl9pPr marL="3746297" indent="-220370" eaLnBrk="0" fontAlgn="base" hangingPunct="0">
              <a:spcBef>
                <a:spcPct val="0"/>
              </a:spcBef>
              <a:spcAft>
                <a:spcPct val="0"/>
              </a:spcAft>
              <a:defRPr sz="1900">
                <a:solidFill>
                  <a:schemeClr val="tx1"/>
                </a:solidFill>
                <a:latin typeface="Verdana" pitchFamily="34" charset="0"/>
                <a:ea typeface="MS PGothic" pitchFamily="34" charset="-128"/>
              </a:defRPr>
            </a:lvl9pPr>
          </a:lstStyle>
          <a:p>
            <a:fld id="{998BA3E8-6835-4007-A7D0-D6A93C67D1E3}" type="slidenum">
              <a:rPr lang="en-US" sz="1200" smtClean="0"/>
              <a:pPr/>
              <a:t>92</a:t>
            </a:fld>
            <a:endParaRPr lang="en-US" sz="1200" dirty="0" smtClean="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5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baseline="0" dirty="0" smtClean="0">
                <a:latin typeface="Verdana" pitchFamily="34" charset="0"/>
              </a:rPr>
              <a:t>Animation shows the proof for 2 processors.  In the worst case, both processors choose to </a:t>
            </a:r>
            <a:r>
              <a:rPr lang="en-US" i="1" baseline="0" dirty="0" smtClean="0">
                <a:latin typeface="Verdana" pitchFamily="34" charset="0"/>
              </a:rPr>
              <a:t>not </a:t>
            </a:r>
            <a:r>
              <a:rPr lang="en-US" i="0" baseline="0" dirty="0" smtClean="0">
                <a:latin typeface="Verdana" pitchFamily="34" charset="0"/>
              </a:rPr>
              <a:t>work on the critical path.</a:t>
            </a:r>
          </a:p>
          <a:p>
            <a:pPr eaLnBrk="1" hangingPunct="1">
              <a:spcBef>
                <a:spcPct val="0"/>
              </a:spcBef>
            </a:pPr>
            <a:r>
              <a:rPr lang="en-US" dirty="0">
                <a:latin typeface="Verdana" pitchFamily="34" charset="0"/>
              </a:rPr>
              <a:t>At each time step, any processors idling because they are not working on the critical path are chomping on the </a:t>
            </a:r>
            <a:r>
              <a:rPr lang="en-US" dirty="0"/>
              <a:t>T</a:t>
            </a:r>
            <a:r>
              <a:rPr lang="en-US" baseline="-25000" dirty="0"/>
              <a:t>1</a:t>
            </a:r>
            <a:r>
              <a:rPr lang="en-US" dirty="0"/>
              <a:t>-T</a:t>
            </a:r>
            <a:r>
              <a:rPr lang="en-US" baseline="-25000" dirty="0"/>
              <a:t>∞ </a:t>
            </a:r>
            <a:r>
              <a:rPr lang="en-US" dirty="0"/>
              <a:t>part.</a:t>
            </a:r>
            <a:endParaRPr lang="en-US" dirty="0">
              <a:latin typeface="Verdana" pitchFamily="34" charset="0"/>
            </a:endParaRPr>
          </a:p>
          <a:p>
            <a:pPr eaLnBrk="1" hangingPunct="1">
              <a:spcBef>
                <a:spcPct val="0"/>
              </a:spcBef>
            </a:pPr>
            <a:endParaRPr lang="en-US" dirty="0">
              <a:latin typeface="Verdana" pitchFamily="34" charset="0"/>
            </a:endParaRPr>
          </a:p>
        </p:txBody>
      </p:sp>
      <p:sp>
        <p:nvSpPr>
          <p:cNvPr id="2253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900">
                <a:solidFill>
                  <a:schemeClr val="tx1"/>
                </a:solidFill>
                <a:latin typeface="Verdana" pitchFamily="34" charset="0"/>
                <a:ea typeface="MS PGothic" pitchFamily="34" charset="-128"/>
              </a:defRPr>
            </a:lvl1pPr>
            <a:lvl2pPr marL="716204" indent="-275463" eaLnBrk="0" hangingPunct="0">
              <a:defRPr sz="1900">
                <a:solidFill>
                  <a:schemeClr val="tx1"/>
                </a:solidFill>
                <a:latin typeface="Verdana" pitchFamily="34" charset="0"/>
                <a:ea typeface="MS PGothic" pitchFamily="34" charset="-128"/>
              </a:defRPr>
            </a:lvl2pPr>
            <a:lvl3pPr marL="1101852" indent="-220370" eaLnBrk="0" hangingPunct="0">
              <a:defRPr sz="1900">
                <a:solidFill>
                  <a:schemeClr val="tx1"/>
                </a:solidFill>
                <a:latin typeface="Verdana" pitchFamily="34" charset="0"/>
                <a:ea typeface="MS PGothic" pitchFamily="34" charset="-128"/>
              </a:defRPr>
            </a:lvl3pPr>
            <a:lvl4pPr marL="1542593" indent="-220370" eaLnBrk="0" hangingPunct="0">
              <a:defRPr sz="1900">
                <a:solidFill>
                  <a:schemeClr val="tx1"/>
                </a:solidFill>
                <a:latin typeface="Verdana" pitchFamily="34" charset="0"/>
                <a:ea typeface="MS PGothic" pitchFamily="34" charset="-128"/>
              </a:defRPr>
            </a:lvl4pPr>
            <a:lvl5pPr marL="1983334" indent="-220370" eaLnBrk="0" hangingPunct="0">
              <a:defRPr sz="1900">
                <a:solidFill>
                  <a:schemeClr val="tx1"/>
                </a:solidFill>
                <a:latin typeface="Verdana" pitchFamily="34" charset="0"/>
                <a:ea typeface="MS PGothic" pitchFamily="34" charset="-128"/>
              </a:defRPr>
            </a:lvl5pPr>
            <a:lvl6pPr marL="2424074" indent="-220370" eaLnBrk="0" fontAlgn="base" hangingPunct="0">
              <a:spcBef>
                <a:spcPct val="0"/>
              </a:spcBef>
              <a:spcAft>
                <a:spcPct val="0"/>
              </a:spcAft>
              <a:defRPr sz="1900">
                <a:solidFill>
                  <a:schemeClr val="tx1"/>
                </a:solidFill>
                <a:latin typeface="Verdana" pitchFamily="34" charset="0"/>
                <a:ea typeface="MS PGothic" pitchFamily="34" charset="-128"/>
              </a:defRPr>
            </a:lvl6pPr>
            <a:lvl7pPr marL="2864815" indent="-220370" eaLnBrk="0" fontAlgn="base" hangingPunct="0">
              <a:spcBef>
                <a:spcPct val="0"/>
              </a:spcBef>
              <a:spcAft>
                <a:spcPct val="0"/>
              </a:spcAft>
              <a:defRPr sz="1900">
                <a:solidFill>
                  <a:schemeClr val="tx1"/>
                </a:solidFill>
                <a:latin typeface="Verdana" pitchFamily="34" charset="0"/>
                <a:ea typeface="MS PGothic" pitchFamily="34" charset="-128"/>
              </a:defRPr>
            </a:lvl7pPr>
            <a:lvl8pPr marL="3305556" indent="-220370" eaLnBrk="0" fontAlgn="base" hangingPunct="0">
              <a:spcBef>
                <a:spcPct val="0"/>
              </a:spcBef>
              <a:spcAft>
                <a:spcPct val="0"/>
              </a:spcAft>
              <a:defRPr sz="1900">
                <a:solidFill>
                  <a:schemeClr val="tx1"/>
                </a:solidFill>
                <a:latin typeface="Verdana" pitchFamily="34" charset="0"/>
                <a:ea typeface="MS PGothic" pitchFamily="34" charset="-128"/>
              </a:defRPr>
            </a:lvl8pPr>
            <a:lvl9pPr marL="3746297" indent="-220370" eaLnBrk="0" fontAlgn="base" hangingPunct="0">
              <a:spcBef>
                <a:spcPct val="0"/>
              </a:spcBef>
              <a:spcAft>
                <a:spcPct val="0"/>
              </a:spcAft>
              <a:defRPr sz="1900">
                <a:solidFill>
                  <a:schemeClr val="tx1"/>
                </a:solidFill>
                <a:latin typeface="Verdana" pitchFamily="34" charset="0"/>
                <a:ea typeface="MS PGothic" pitchFamily="34" charset="-128"/>
              </a:defRPr>
            </a:lvl9pPr>
          </a:lstStyle>
          <a:p>
            <a:fld id="{998BA3E8-6835-4007-A7D0-D6A93C67D1E3}" type="slidenum">
              <a:rPr lang="en-US" sz="1200" smtClean="0"/>
              <a:pPr/>
              <a:t>93</a:t>
            </a:fld>
            <a:endParaRPr lang="en-US" sz="1200" dirty="0" smtClean="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5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baseline="0" dirty="0" smtClean="0">
                <a:latin typeface="Verdana" pitchFamily="34" charset="0"/>
              </a:rPr>
              <a:t>DAG is topologically identical to DAG on previous slide, but shows worse case for 2 processors.</a:t>
            </a:r>
          </a:p>
          <a:p>
            <a:pPr eaLnBrk="1" hangingPunct="1">
              <a:spcBef>
                <a:spcPct val="0"/>
              </a:spcBef>
            </a:pPr>
            <a:r>
              <a:rPr lang="en-US" dirty="0">
                <a:latin typeface="Verdana" pitchFamily="34" charset="0"/>
              </a:rPr>
              <a:t>The processors made the unfortunate choice of starting off the critical path.</a:t>
            </a:r>
          </a:p>
          <a:p>
            <a:pPr eaLnBrk="1" hangingPunct="1">
              <a:spcBef>
                <a:spcPct val="0"/>
              </a:spcBef>
            </a:pPr>
            <a:r>
              <a:rPr lang="en-US" dirty="0">
                <a:latin typeface="Verdana" pitchFamily="34" charset="0"/>
              </a:rPr>
              <a:t>But at least they were busy.  </a:t>
            </a:r>
          </a:p>
          <a:p>
            <a:pPr eaLnBrk="1" hangingPunct="1">
              <a:spcBef>
                <a:spcPct val="0"/>
              </a:spcBef>
            </a:pPr>
            <a:r>
              <a:rPr lang="en-US" dirty="0">
                <a:latin typeface="Verdana" pitchFamily="34" charset="0"/>
              </a:rPr>
              <a:t>The (</a:t>
            </a:r>
            <a:r>
              <a:rPr lang="en-US" dirty="0"/>
              <a:t>T</a:t>
            </a:r>
            <a:r>
              <a:rPr lang="en-US" baseline="-25000" dirty="0"/>
              <a:t>1</a:t>
            </a:r>
            <a:r>
              <a:rPr lang="en-US" dirty="0"/>
              <a:t>-T</a:t>
            </a:r>
            <a:r>
              <a:rPr lang="en-US" baseline="-25000" dirty="0"/>
              <a:t>∞</a:t>
            </a:r>
            <a:r>
              <a:rPr lang="en-US" dirty="0"/>
              <a:t> ) part of the Lemma is saying “all processors are busy”.  The T</a:t>
            </a:r>
            <a:r>
              <a:rPr lang="en-US" baseline="-25000" dirty="0"/>
              <a:t>∞</a:t>
            </a:r>
            <a:r>
              <a:rPr lang="en-US" dirty="0"/>
              <a:t> part is saying “not all processors are busy because of constraints.”</a:t>
            </a:r>
            <a:endParaRPr lang="en-US" dirty="0">
              <a:latin typeface="Verdana" pitchFamily="34" charset="0"/>
            </a:endParaRPr>
          </a:p>
          <a:p>
            <a:pPr eaLnBrk="1" hangingPunct="1">
              <a:spcBef>
                <a:spcPct val="0"/>
              </a:spcBef>
            </a:pPr>
            <a:endParaRPr lang="en-US" dirty="0">
              <a:latin typeface="Verdana" pitchFamily="34" charset="0"/>
            </a:endParaRPr>
          </a:p>
          <a:p>
            <a:pPr eaLnBrk="1" hangingPunct="1">
              <a:spcBef>
                <a:spcPct val="0"/>
              </a:spcBef>
            </a:pPr>
            <a:r>
              <a:rPr lang="en-US" dirty="0">
                <a:latin typeface="Verdana" pitchFamily="34" charset="0"/>
              </a:rPr>
              <a:t>In this example, two processors could do better if the critical path was known ahead of time.  But in general the graphs will be complicated, the time per task will be variable, there are many such critical paths.  </a:t>
            </a:r>
          </a:p>
        </p:txBody>
      </p:sp>
      <p:sp>
        <p:nvSpPr>
          <p:cNvPr id="2253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900">
                <a:solidFill>
                  <a:schemeClr val="tx1"/>
                </a:solidFill>
                <a:latin typeface="Verdana" pitchFamily="34" charset="0"/>
                <a:ea typeface="MS PGothic" pitchFamily="34" charset="-128"/>
              </a:defRPr>
            </a:lvl1pPr>
            <a:lvl2pPr marL="716204" indent="-275463" eaLnBrk="0" hangingPunct="0">
              <a:defRPr sz="1900">
                <a:solidFill>
                  <a:schemeClr val="tx1"/>
                </a:solidFill>
                <a:latin typeface="Verdana" pitchFamily="34" charset="0"/>
                <a:ea typeface="MS PGothic" pitchFamily="34" charset="-128"/>
              </a:defRPr>
            </a:lvl2pPr>
            <a:lvl3pPr marL="1101852" indent="-220370" eaLnBrk="0" hangingPunct="0">
              <a:defRPr sz="1900">
                <a:solidFill>
                  <a:schemeClr val="tx1"/>
                </a:solidFill>
                <a:latin typeface="Verdana" pitchFamily="34" charset="0"/>
                <a:ea typeface="MS PGothic" pitchFamily="34" charset="-128"/>
              </a:defRPr>
            </a:lvl3pPr>
            <a:lvl4pPr marL="1542593" indent="-220370" eaLnBrk="0" hangingPunct="0">
              <a:defRPr sz="1900">
                <a:solidFill>
                  <a:schemeClr val="tx1"/>
                </a:solidFill>
                <a:latin typeface="Verdana" pitchFamily="34" charset="0"/>
                <a:ea typeface="MS PGothic" pitchFamily="34" charset="-128"/>
              </a:defRPr>
            </a:lvl4pPr>
            <a:lvl5pPr marL="1983334" indent="-220370" eaLnBrk="0" hangingPunct="0">
              <a:defRPr sz="1900">
                <a:solidFill>
                  <a:schemeClr val="tx1"/>
                </a:solidFill>
                <a:latin typeface="Verdana" pitchFamily="34" charset="0"/>
                <a:ea typeface="MS PGothic" pitchFamily="34" charset="-128"/>
              </a:defRPr>
            </a:lvl5pPr>
            <a:lvl6pPr marL="2424074" indent="-220370" eaLnBrk="0" fontAlgn="base" hangingPunct="0">
              <a:spcBef>
                <a:spcPct val="0"/>
              </a:spcBef>
              <a:spcAft>
                <a:spcPct val="0"/>
              </a:spcAft>
              <a:defRPr sz="1900">
                <a:solidFill>
                  <a:schemeClr val="tx1"/>
                </a:solidFill>
                <a:latin typeface="Verdana" pitchFamily="34" charset="0"/>
                <a:ea typeface="MS PGothic" pitchFamily="34" charset="-128"/>
              </a:defRPr>
            </a:lvl6pPr>
            <a:lvl7pPr marL="2864815" indent="-220370" eaLnBrk="0" fontAlgn="base" hangingPunct="0">
              <a:spcBef>
                <a:spcPct val="0"/>
              </a:spcBef>
              <a:spcAft>
                <a:spcPct val="0"/>
              </a:spcAft>
              <a:defRPr sz="1900">
                <a:solidFill>
                  <a:schemeClr val="tx1"/>
                </a:solidFill>
                <a:latin typeface="Verdana" pitchFamily="34" charset="0"/>
                <a:ea typeface="MS PGothic" pitchFamily="34" charset="-128"/>
              </a:defRPr>
            </a:lvl7pPr>
            <a:lvl8pPr marL="3305556" indent="-220370" eaLnBrk="0" fontAlgn="base" hangingPunct="0">
              <a:spcBef>
                <a:spcPct val="0"/>
              </a:spcBef>
              <a:spcAft>
                <a:spcPct val="0"/>
              </a:spcAft>
              <a:defRPr sz="1900">
                <a:solidFill>
                  <a:schemeClr val="tx1"/>
                </a:solidFill>
                <a:latin typeface="Verdana" pitchFamily="34" charset="0"/>
                <a:ea typeface="MS PGothic" pitchFamily="34" charset="-128"/>
              </a:defRPr>
            </a:lvl8pPr>
            <a:lvl9pPr marL="3746297" indent="-220370" eaLnBrk="0" fontAlgn="base" hangingPunct="0">
              <a:spcBef>
                <a:spcPct val="0"/>
              </a:spcBef>
              <a:spcAft>
                <a:spcPct val="0"/>
              </a:spcAft>
              <a:defRPr sz="1900">
                <a:solidFill>
                  <a:schemeClr val="tx1"/>
                </a:solidFill>
                <a:latin typeface="Verdana" pitchFamily="34" charset="0"/>
                <a:ea typeface="MS PGothic" pitchFamily="34" charset="-128"/>
              </a:defRPr>
            </a:lvl9pPr>
          </a:lstStyle>
          <a:p>
            <a:fld id="{998BA3E8-6835-4007-A7D0-D6A93C67D1E3}" type="slidenum">
              <a:rPr lang="en-US" sz="1200" smtClean="0"/>
              <a:pPr/>
              <a:t>94</a:t>
            </a:fld>
            <a:endParaRPr lang="en-US" sz="1200" dirty="0" smtClean="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Amdahl’s Law in our example, </a:t>
            </a:r>
            <a:r>
              <a:rPr lang="en-US" dirty="0" err="1"/>
              <a:t>T</a:t>
            </a:r>
            <a:r>
              <a:rPr lang="en-US" baseline="-25000" dirty="0" err="1"/>
              <a:t>serial</a:t>
            </a:r>
            <a:r>
              <a:rPr lang="en-US" baseline="0" dirty="0" smtClean="0"/>
              <a:t>=2 and </a:t>
            </a:r>
            <a:r>
              <a:rPr lang="en-US" dirty="0" err="1"/>
              <a:t>T</a:t>
            </a:r>
            <a:r>
              <a:rPr lang="en-US" baseline="-25000" dirty="0" err="1"/>
              <a:t>parallel</a:t>
            </a:r>
            <a:r>
              <a:rPr lang="en-US" baseline="0" dirty="0" smtClean="0"/>
              <a:t> =5. The argument is that in the best case, the parallel work can be perfectly parallelized.  Notice how far off this is for our example.  The “parallel part” has a critical path of 3.  So Amdahl’s Law is not very useful on two counts: its upper bound on speedup is way too high, and it fails to provide </a:t>
            </a:r>
            <a:r>
              <a:rPr lang="en-US" i="1" baseline="0" dirty="0" smtClean="0"/>
              <a:t>any </a:t>
            </a:r>
            <a:r>
              <a:rPr lang="en-US" i="0" baseline="0" dirty="0" smtClean="0"/>
              <a:t>hint about what is possible.  Work-span analysis gives us both bounds.</a:t>
            </a:r>
            <a:endParaRPr lang="en-US" dirty="0"/>
          </a:p>
        </p:txBody>
      </p:sp>
      <p:sp>
        <p:nvSpPr>
          <p:cNvPr id="4" name="Slide Number Placeholder 3"/>
          <p:cNvSpPr>
            <a:spLocks noGrp="1"/>
          </p:cNvSpPr>
          <p:nvPr>
            <p:ph type="sldNum" sz="quarter" idx="10"/>
          </p:nvPr>
        </p:nvSpPr>
        <p:spPr/>
        <p:txBody>
          <a:bodyPr/>
          <a:lstStyle/>
          <a:p>
            <a:pPr>
              <a:defRPr/>
            </a:pPr>
            <a:fld id="{7AA8A4BD-021D-4FA2-9A4A-F4CEEF58B5E0}" type="slidenum">
              <a:rPr lang="en-US" smtClean="0"/>
              <a:pPr>
                <a:defRPr/>
              </a:pPr>
              <a:t>95</a:t>
            </a:fld>
            <a:endParaRPr lang="en-US"/>
          </a:p>
        </p:txBody>
      </p:sp>
    </p:spTree>
    <p:extLst>
      <p:ext uri="{BB962C8B-B14F-4D97-AF65-F5344CB8AC3E}">
        <p14:creationId xmlns:p14="http://schemas.microsoft.com/office/powerpoint/2010/main" val="210083932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7AA8A4BD-021D-4FA2-9A4A-F4CEEF58B5E0}" type="slidenum">
              <a:rPr lang="en-US" smtClean="0"/>
              <a:pPr>
                <a:defRPr/>
              </a:pPr>
              <a:t>98</a:t>
            </a:fld>
            <a:endParaRPr lang="en-US"/>
          </a:p>
        </p:txBody>
      </p:sp>
    </p:spTree>
    <p:extLst>
      <p:ext uri="{BB962C8B-B14F-4D97-AF65-F5344CB8AC3E}">
        <p14:creationId xmlns:p14="http://schemas.microsoft.com/office/powerpoint/2010/main" val="423074505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7AA8A4BD-021D-4FA2-9A4A-F4CEEF58B5E0}" type="slidenum">
              <a:rPr lang="en-US" smtClean="0"/>
              <a:pPr>
                <a:defRPr/>
              </a:pPr>
              <a:t>102</a:t>
            </a:fld>
            <a:endParaRPr lang="en-US"/>
          </a:p>
        </p:txBody>
      </p:sp>
    </p:spTree>
    <p:extLst>
      <p:ext uri="{BB962C8B-B14F-4D97-AF65-F5344CB8AC3E}">
        <p14:creationId xmlns:p14="http://schemas.microsoft.com/office/powerpoint/2010/main" val="337130824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7AA8A4BD-021D-4FA2-9A4A-F4CEEF58B5E0}" type="slidenum">
              <a:rPr lang="en-US" smtClean="0"/>
              <a:pPr>
                <a:defRPr/>
              </a:pPr>
              <a:t>104</a:t>
            </a:fld>
            <a:endParaRPr lang="en-US"/>
          </a:p>
        </p:txBody>
      </p:sp>
    </p:spTree>
    <p:extLst>
      <p:ext uri="{BB962C8B-B14F-4D97-AF65-F5344CB8AC3E}">
        <p14:creationId xmlns:p14="http://schemas.microsoft.com/office/powerpoint/2010/main" val="4274057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EDEF79B-CF6A-4EB7-8084-9C1D0AAF9BCF}" type="slidenum">
              <a:rPr lang="en-US" smtClean="0"/>
              <a:t>16</a:t>
            </a:fld>
            <a:endParaRPr lang="en-US"/>
          </a:p>
        </p:txBody>
      </p:sp>
    </p:spTree>
    <p:extLst>
      <p:ext uri="{BB962C8B-B14F-4D97-AF65-F5344CB8AC3E}">
        <p14:creationId xmlns:p14="http://schemas.microsoft.com/office/powerpoint/2010/main" val="202010587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kumimoji="1" lang="en-US" altLang="ja-JP" dirty="0" smtClean="0"/>
          </a:p>
        </p:txBody>
      </p:sp>
      <p:sp>
        <p:nvSpPr>
          <p:cNvPr id="4" name="スライド番号プレースホルダ 3"/>
          <p:cNvSpPr>
            <a:spLocks noGrp="1"/>
          </p:cNvSpPr>
          <p:nvPr>
            <p:ph type="sldNum" sz="quarter" idx="10"/>
          </p:nvPr>
        </p:nvSpPr>
        <p:spPr/>
        <p:txBody>
          <a:bodyPr/>
          <a:lstStyle/>
          <a:p>
            <a:pPr>
              <a:defRPr/>
            </a:pPr>
            <a:fld id="{5A820F8C-0BF0-4E34-83F7-5E8D26A4154A}" type="slidenum">
              <a:rPr lang="en-US" smtClean="0"/>
              <a:pPr>
                <a:defRPr/>
              </a:pPr>
              <a:t>105</a:t>
            </a:fld>
            <a:endParaRPr 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7AA8A4BD-021D-4FA2-9A4A-F4CEEF58B5E0}" type="slidenum">
              <a:rPr lang="en-US" smtClean="0"/>
              <a:pPr>
                <a:defRPr/>
              </a:pPr>
              <a:t>106</a:t>
            </a:fld>
            <a:endParaRPr lang="en-US"/>
          </a:p>
        </p:txBody>
      </p:sp>
    </p:spTree>
    <p:extLst>
      <p:ext uri="{BB962C8B-B14F-4D97-AF65-F5344CB8AC3E}">
        <p14:creationId xmlns:p14="http://schemas.microsoft.com/office/powerpoint/2010/main" val="237764127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Item in blue are common</a:t>
            </a:r>
            <a:r>
              <a:rPr lang="en-US" baseline="0" dirty="0" smtClean="0"/>
              <a:t> subset shared with Microsoft PPL.</a:t>
            </a:r>
          </a:p>
          <a:p>
            <a:r>
              <a:rPr lang="en-US" baseline="0" dirty="0" smtClean="0"/>
              <a:t>Some components are useful for other models.  The containers, thread-local storage, and memory allocators, and synchronization primitives work with native threads too.  </a:t>
            </a:r>
          </a:p>
          <a:p>
            <a:r>
              <a:rPr lang="en-US" dirty="0" smtClean="0"/>
              <a:t>tbb::flow::... is</a:t>
            </a:r>
            <a:r>
              <a:rPr lang="en-US" baseline="0" dirty="0" smtClean="0"/>
              <a:t> a large subsystem targeting macro data flow.  It will not be covered in this tutorial.</a:t>
            </a:r>
            <a:endParaRPr lang="en-US" dirty="0"/>
          </a:p>
        </p:txBody>
      </p:sp>
      <p:sp>
        <p:nvSpPr>
          <p:cNvPr id="4" name="Slide Number Placeholder 3"/>
          <p:cNvSpPr>
            <a:spLocks noGrp="1"/>
          </p:cNvSpPr>
          <p:nvPr>
            <p:ph type="sldNum" sz="quarter" idx="10"/>
          </p:nvPr>
        </p:nvSpPr>
        <p:spPr/>
        <p:txBody>
          <a:bodyPr/>
          <a:lstStyle/>
          <a:p>
            <a:pPr>
              <a:defRPr/>
            </a:pPr>
            <a:fld id="{7AA8A4BD-021D-4FA2-9A4A-F4CEEF58B5E0}" type="slidenum">
              <a:rPr lang="en-US" smtClean="0"/>
              <a:pPr>
                <a:defRPr/>
              </a:pPr>
              <a:t>107</a:t>
            </a:fld>
            <a:endParaRPr lang="en-US"/>
          </a:p>
        </p:txBody>
      </p:sp>
    </p:spTree>
    <p:extLst>
      <p:ext uri="{BB962C8B-B14F-4D97-AF65-F5344CB8AC3E}">
        <p14:creationId xmlns:p14="http://schemas.microsoft.com/office/powerpoint/2010/main" val="171609374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EF9A697-BFDA-4A5C-83E0-4AD294E68EF6}" type="slidenum">
              <a:rPr lang="en-US"/>
              <a:pPr/>
              <a:t>108</a:t>
            </a:fld>
            <a:endParaRPr lang="en-US"/>
          </a:p>
        </p:txBody>
      </p:sp>
      <p:sp>
        <p:nvSpPr>
          <p:cNvPr id="840706" name="Rectangle 2"/>
          <p:cNvSpPr>
            <a:spLocks noGrp="1" noRot="1" noChangeAspect="1" noChangeArrowheads="1" noTextEdit="1"/>
          </p:cNvSpPr>
          <p:nvPr>
            <p:ph type="sldImg"/>
          </p:nvPr>
        </p:nvSpPr>
        <p:spPr>
          <a:ln/>
        </p:spPr>
      </p:sp>
      <p:sp>
        <p:nvSpPr>
          <p:cNvPr id="840707" name="Rectangle 3"/>
          <p:cNvSpPr>
            <a:spLocks noGrp="1" noChangeArrowheads="1"/>
          </p:cNvSpPr>
          <p:nvPr>
            <p:ph type="body" idx="1"/>
          </p:nvPr>
        </p:nvSpPr>
        <p:spPr/>
        <p:txBody>
          <a:bodyPr/>
          <a:lstStyle/>
          <a:p>
            <a:r>
              <a:rPr lang="en-US" dirty="0" smtClean="0"/>
              <a:t>You will</a:t>
            </a:r>
            <a:r>
              <a:rPr lang="en-US" baseline="0" dirty="0" smtClean="0"/>
              <a:t> need the axe for Threading Building Blocks, not for Cilk Plus.</a:t>
            </a: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93DD0CC-1BFC-4858-BF83-0E68FF08CF1E}" type="slidenum">
              <a:rPr lang="en-US"/>
              <a:pPr/>
              <a:t>109</a:t>
            </a:fld>
            <a:endParaRPr lang="en-US"/>
          </a:p>
        </p:txBody>
      </p:sp>
      <p:sp>
        <p:nvSpPr>
          <p:cNvPr id="837634" name="Rectangle 2"/>
          <p:cNvSpPr>
            <a:spLocks noGrp="1" noRot="1" noChangeAspect="1" noChangeArrowheads="1" noTextEdit="1"/>
          </p:cNvSpPr>
          <p:nvPr>
            <p:ph type="sldImg"/>
          </p:nvPr>
        </p:nvSpPr>
        <p:spPr>
          <a:ln/>
        </p:spPr>
      </p:sp>
      <p:sp>
        <p:nvSpPr>
          <p:cNvPr id="837635" name="Rectangle 3"/>
          <p:cNvSpPr>
            <a:spLocks noGrp="1" noChangeArrowheads="1"/>
          </p:cNvSpPr>
          <p:nvPr>
            <p:ph type="body" idx="1"/>
          </p:nvPr>
        </p:nvSpPr>
        <p:spPr/>
        <p:txBody>
          <a:bodyPr/>
          <a:lstStyle/>
          <a:p>
            <a:r>
              <a:rPr lang="en-US" dirty="0" smtClean="0"/>
              <a:t>Iterator is a</a:t>
            </a:r>
            <a:r>
              <a:rPr lang="en-US" baseline="0" dirty="0" smtClean="0"/>
              <a:t> generalization of a pointer.  It is a user-defined type that acts somewhat like a pointer.</a:t>
            </a:r>
            <a:endParaRPr lang="en-US" dirty="0"/>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C++11</a:t>
            </a:r>
            <a:r>
              <a:rPr lang="en-US" baseline="0" dirty="0" smtClean="0"/>
              <a:t>, swap would be written differently  in order to exploit “move’’ semantics.</a:t>
            </a:r>
          </a:p>
          <a:p>
            <a:r>
              <a:rPr lang="en-US" baseline="0" dirty="0" smtClean="0"/>
              <a:t>Note side effects in actual arguments to </a:t>
            </a:r>
            <a:r>
              <a:rPr lang="en-US" b="1" baseline="0" dirty="0" smtClean="0"/>
              <a:t>swap</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a:defRPr/>
            </a:pPr>
            <a:fld id="{7AA8A4BD-021D-4FA2-9A4A-F4CEEF58B5E0}" type="slidenum">
              <a:rPr lang="en-US" smtClean="0"/>
              <a:pPr>
                <a:defRPr/>
              </a:pPr>
              <a:t>110</a:t>
            </a:fld>
            <a:endParaRPr lang="en-US"/>
          </a:p>
        </p:txBody>
      </p:sp>
    </p:spTree>
    <p:extLst>
      <p:ext uri="{BB962C8B-B14F-4D97-AF65-F5344CB8AC3E}">
        <p14:creationId xmlns:p14="http://schemas.microsoft.com/office/powerpoint/2010/main" val="205647187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85535FE-4415-4EE5-B569-7F542F9A438F}" type="slidenum">
              <a:rPr lang="en-US"/>
              <a:pPr/>
              <a:t>111</a:t>
            </a:fld>
            <a:endParaRPr lang="en-US"/>
          </a:p>
        </p:txBody>
      </p:sp>
      <p:sp>
        <p:nvSpPr>
          <p:cNvPr id="718850" name="Rectangle 2"/>
          <p:cNvSpPr>
            <a:spLocks noGrp="1" noRot="1" noChangeAspect="1" noChangeArrowheads="1" noTextEdit="1"/>
          </p:cNvSpPr>
          <p:nvPr>
            <p:ph type="sldImg"/>
          </p:nvPr>
        </p:nvSpPr>
        <p:spPr>
          <a:ln/>
        </p:spPr>
      </p:sp>
      <p:sp>
        <p:nvSpPr>
          <p:cNvPr id="718851" name="Rectangle 3"/>
          <p:cNvSpPr>
            <a:spLocks noGrp="1" noChangeArrowheads="1"/>
          </p:cNvSpPr>
          <p:nvPr>
            <p:ph type="body" idx="1"/>
          </p:nvPr>
        </p:nvSpPr>
        <p:spPr/>
        <p:txBody>
          <a:bodyPr/>
          <a:lstStyle/>
          <a:p>
            <a:r>
              <a:rPr lang="en-US" dirty="0" smtClean="0"/>
              <a:t>C++11 weakens</a:t>
            </a:r>
            <a:r>
              <a:rPr lang="en-US" baseline="0" dirty="0" smtClean="0"/>
              <a:t> (generalizes) the requirements to “move constructible” and “move assignable”.</a:t>
            </a:r>
            <a:endParaRPr lang="en-US" dirty="0"/>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7AA8A4BD-021D-4FA2-9A4A-F4CEEF58B5E0}" type="slidenum">
              <a:rPr lang="en-US" smtClean="0"/>
              <a:pPr>
                <a:defRPr/>
              </a:pPr>
              <a:t>113</a:t>
            </a:fld>
            <a:endParaRPr lang="en-US"/>
          </a:p>
        </p:txBody>
      </p:sp>
    </p:spTree>
    <p:extLst>
      <p:ext uri="{BB962C8B-B14F-4D97-AF65-F5344CB8AC3E}">
        <p14:creationId xmlns:p14="http://schemas.microsoft.com/office/powerpoint/2010/main" val="375904706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7AA8A4BD-021D-4FA2-9A4A-F4CEEF58B5E0}" type="slidenum">
              <a:rPr lang="en-US" smtClean="0"/>
              <a:pPr>
                <a:defRPr/>
              </a:pPr>
              <a:t>114</a:t>
            </a:fld>
            <a:endParaRPr lang="en-US"/>
          </a:p>
        </p:txBody>
      </p:sp>
    </p:spTree>
    <p:extLst>
      <p:ext uri="{BB962C8B-B14F-4D97-AF65-F5344CB8AC3E}">
        <p14:creationId xmlns:p14="http://schemas.microsoft.com/office/powerpoint/2010/main" val="125497837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7AA8A4BD-021D-4FA2-9A4A-F4CEEF58B5E0}" type="slidenum">
              <a:rPr lang="en-US" smtClean="0"/>
              <a:pPr>
                <a:defRPr/>
              </a:pPr>
              <a:t>115</a:t>
            </a:fld>
            <a:endParaRPr lang="en-US"/>
          </a:p>
        </p:txBody>
      </p:sp>
    </p:spTree>
    <p:extLst>
      <p:ext uri="{BB962C8B-B14F-4D97-AF65-F5344CB8AC3E}">
        <p14:creationId xmlns:p14="http://schemas.microsoft.com/office/powerpoint/2010/main" val="32218922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Most </a:t>
            </a:r>
            <a:r>
              <a:rPr lang="en-US" baseline="0" dirty="0" err="1" smtClean="0"/>
              <a:t>mutexes</a:t>
            </a:r>
            <a:r>
              <a:rPr lang="en-US" baseline="0" dirty="0" smtClean="0"/>
              <a:t> and semaphores can be eliminated too.  Semaphores are truly the “</a:t>
            </a:r>
            <a:r>
              <a:rPr lang="en-US" baseline="0" dirty="0" err="1" smtClean="0"/>
              <a:t>goto</a:t>
            </a:r>
            <a:r>
              <a:rPr lang="en-US" baseline="0" dirty="0" smtClean="0"/>
              <a:t>” of parallel programming, since a “signal” operation causes a “wait” operation somewhere else to return.</a:t>
            </a:r>
            <a:endParaRPr lang="en-US" dirty="0"/>
          </a:p>
        </p:txBody>
      </p:sp>
      <p:sp>
        <p:nvSpPr>
          <p:cNvPr id="4" name="Slide Number Placeholder 3"/>
          <p:cNvSpPr>
            <a:spLocks noGrp="1"/>
          </p:cNvSpPr>
          <p:nvPr>
            <p:ph type="sldNum" sz="quarter" idx="10"/>
          </p:nvPr>
        </p:nvSpPr>
        <p:spPr/>
        <p:txBody>
          <a:bodyPr/>
          <a:lstStyle/>
          <a:p>
            <a:fld id="{FEDEF79B-CF6A-4EB7-8084-9C1D0AAF9BCF}" type="slidenum">
              <a:rPr lang="en-US" smtClean="0"/>
              <a:t>17</a:t>
            </a:fld>
            <a:endParaRPr lang="en-US"/>
          </a:p>
        </p:txBody>
      </p:sp>
    </p:spTree>
    <p:extLst>
      <p:ext uri="{BB962C8B-B14F-4D97-AF65-F5344CB8AC3E}">
        <p14:creationId xmlns:p14="http://schemas.microsoft.com/office/powerpoint/2010/main" val="54466466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7AA8A4BD-021D-4FA2-9A4A-F4CEEF58B5E0}" type="slidenum">
              <a:rPr lang="en-US" smtClean="0"/>
              <a:pPr>
                <a:defRPr/>
              </a:pPr>
              <a:t>119</a:t>
            </a:fld>
            <a:endParaRPr lang="en-US"/>
          </a:p>
        </p:txBody>
      </p:sp>
    </p:spTree>
    <p:extLst>
      <p:ext uri="{BB962C8B-B14F-4D97-AF65-F5344CB8AC3E}">
        <p14:creationId xmlns:p14="http://schemas.microsoft.com/office/powerpoint/2010/main" val="119123314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7AA8A4BD-021D-4FA2-9A4A-F4CEEF58B5E0}" type="slidenum">
              <a:rPr lang="en-US" smtClean="0"/>
              <a:pPr>
                <a:defRPr/>
              </a:pPr>
              <a:t>121</a:t>
            </a:fld>
            <a:endParaRPr lang="en-US"/>
          </a:p>
        </p:txBody>
      </p:sp>
    </p:spTree>
    <p:extLst>
      <p:ext uri="{BB962C8B-B14F-4D97-AF65-F5344CB8AC3E}">
        <p14:creationId xmlns:p14="http://schemas.microsoft.com/office/powerpoint/2010/main" val="213532172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examples in the presentation assume that &lt;cilk/cilk.h&gt; has been included.</a:t>
            </a:r>
            <a:endParaRPr lang="en-US" dirty="0"/>
          </a:p>
        </p:txBody>
      </p:sp>
      <p:sp>
        <p:nvSpPr>
          <p:cNvPr id="4" name="Slide Number Placeholder 3"/>
          <p:cNvSpPr>
            <a:spLocks noGrp="1"/>
          </p:cNvSpPr>
          <p:nvPr>
            <p:ph type="sldNum" sz="quarter" idx="10"/>
          </p:nvPr>
        </p:nvSpPr>
        <p:spPr/>
        <p:txBody>
          <a:bodyPr/>
          <a:lstStyle/>
          <a:p>
            <a:pPr>
              <a:defRPr/>
            </a:pPr>
            <a:fld id="{7AA8A4BD-021D-4FA2-9A4A-F4CEEF58B5E0}" type="slidenum">
              <a:rPr lang="en-US" smtClean="0"/>
              <a:pPr>
                <a:defRPr/>
              </a:pPr>
              <a:t>123</a:t>
            </a:fld>
            <a:endParaRPr lang="en-US"/>
          </a:p>
        </p:txBody>
      </p:sp>
    </p:spTree>
    <p:extLst>
      <p:ext uri="{BB962C8B-B14F-4D97-AF65-F5344CB8AC3E}">
        <p14:creationId xmlns:p14="http://schemas.microsoft.com/office/powerpoint/2010/main" val="160754300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7AA8A4BD-021D-4FA2-9A4A-F4CEEF58B5E0}" type="slidenum">
              <a:rPr lang="en-US" smtClean="0"/>
              <a:pPr>
                <a:defRPr/>
              </a:pPr>
              <a:t>124</a:t>
            </a:fld>
            <a:endParaRPr lang="en-US"/>
          </a:p>
        </p:txBody>
      </p:sp>
    </p:spTree>
    <p:extLst>
      <p:ext uri="{BB962C8B-B14F-4D97-AF65-F5344CB8AC3E}">
        <p14:creationId xmlns:p14="http://schemas.microsoft.com/office/powerpoint/2010/main" val="415966134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Examples</a:t>
            </a:r>
            <a:r>
              <a:rPr lang="en-US" baseline="0" dirty="0" smtClean="0"/>
              <a:t> assume “using namespace tbb;”.</a:t>
            </a:r>
          </a:p>
          <a:p>
            <a:r>
              <a:rPr lang="en-US" baseline="0" dirty="0" smtClean="0"/>
              <a:t>Public names are often </a:t>
            </a:r>
            <a:r>
              <a:rPr lang="en-US" baseline="0" dirty="0" err="1" smtClean="0"/>
              <a:t>typedefs</a:t>
            </a:r>
            <a:r>
              <a:rPr lang="en-US" baseline="0" dirty="0" smtClean="0"/>
              <a:t> to names in version namespaces.  You will see the versioned name in the debugger.</a:t>
            </a:r>
          </a:p>
          <a:p>
            <a:r>
              <a:rPr lang="en-US" baseline="0" dirty="0" smtClean="0"/>
              <a:t>Likewise the names in namespace </a:t>
            </a:r>
            <a:r>
              <a:rPr lang="en-US" baseline="0" dirty="0" err="1" smtClean="0"/>
              <a:t>std</a:t>
            </a:r>
            <a:r>
              <a:rPr lang="en-US" baseline="0" dirty="0" smtClean="0"/>
              <a:t> are just </a:t>
            </a:r>
            <a:r>
              <a:rPr lang="en-US" baseline="0" dirty="0" err="1" smtClean="0"/>
              <a:t>typedefs</a:t>
            </a:r>
            <a:r>
              <a:rPr lang="en-US" baseline="0" dirty="0" smtClean="0"/>
              <a:t> to versioned names, to avoid collisions with eventual platform implementations of those </a:t>
            </a:r>
            <a:r>
              <a:rPr lang="en-US" baseline="0" smtClean="0"/>
              <a:t>names.</a:t>
            </a:r>
            <a:endParaRPr lang="en-US" baseline="0" dirty="0" smtClean="0"/>
          </a:p>
        </p:txBody>
      </p:sp>
      <p:sp>
        <p:nvSpPr>
          <p:cNvPr id="4" name="Slide Number Placeholder 3"/>
          <p:cNvSpPr>
            <a:spLocks noGrp="1"/>
          </p:cNvSpPr>
          <p:nvPr>
            <p:ph type="sldNum" sz="quarter" idx="10"/>
          </p:nvPr>
        </p:nvSpPr>
        <p:spPr/>
        <p:txBody>
          <a:bodyPr/>
          <a:lstStyle/>
          <a:p>
            <a:pPr>
              <a:defRPr/>
            </a:pPr>
            <a:fld id="{7AA8A4BD-021D-4FA2-9A4A-F4CEEF58B5E0}" type="slidenum">
              <a:rPr lang="en-US" smtClean="0"/>
              <a:pPr>
                <a:defRPr/>
              </a:pPr>
              <a:t>125</a:t>
            </a:fld>
            <a:endParaRPr lang="en-US"/>
          </a:p>
        </p:txBody>
      </p:sp>
    </p:spTree>
    <p:extLst>
      <p:ext uri="{BB962C8B-B14F-4D97-AF65-F5344CB8AC3E}">
        <p14:creationId xmlns:p14="http://schemas.microsoft.com/office/powerpoint/2010/main" val="160754300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Lots of syntaxes, driven by different design</a:t>
            </a:r>
            <a:r>
              <a:rPr lang="en-US" baseline="0" dirty="0" smtClean="0"/>
              <a:t> points.</a:t>
            </a:r>
          </a:p>
          <a:p>
            <a:r>
              <a:rPr lang="en-US" baseline="0" dirty="0" smtClean="0"/>
              <a:t>We’ll go into each syntax in more detail.</a:t>
            </a:r>
            <a:endParaRPr lang="en-US" dirty="0"/>
          </a:p>
        </p:txBody>
      </p:sp>
      <p:sp>
        <p:nvSpPr>
          <p:cNvPr id="4" name="Slide Number Placeholder 3"/>
          <p:cNvSpPr>
            <a:spLocks noGrp="1"/>
          </p:cNvSpPr>
          <p:nvPr>
            <p:ph type="sldNum" sz="quarter" idx="10"/>
          </p:nvPr>
        </p:nvSpPr>
        <p:spPr/>
        <p:txBody>
          <a:bodyPr/>
          <a:lstStyle/>
          <a:p>
            <a:pPr>
              <a:defRPr/>
            </a:pPr>
            <a:fld id="{7AA8A4BD-021D-4FA2-9A4A-F4CEEF58B5E0}" type="slidenum">
              <a:rPr lang="en-US" smtClean="0"/>
              <a:pPr>
                <a:defRPr/>
              </a:pPr>
              <a:t>126</a:t>
            </a:fld>
            <a:endParaRPr lang="en-US"/>
          </a:p>
        </p:txBody>
      </p:sp>
    </p:spTree>
    <p:extLst>
      <p:ext uri="{BB962C8B-B14F-4D97-AF65-F5344CB8AC3E}">
        <p14:creationId xmlns:p14="http://schemas.microsoft.com/office/powerpoint/2010/main" val="78059195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12.0 compiler did generate temporary arrays like F90, but space demands</a:t>
            </a:r>
            <a:r>
              <a:rPr lang="en-US" baseline="0" dirty="0" smtClean="0"/>
              <a:t> were unpredictable.</a:t>
            </a:r>
          </a:p>
        </p:txBody>
      </p:sp>
      <p:sp>
        <p:nvSpPr>
          <p:cNvPr id="4" name="Slide Number Placeholder 3"/>
          <p:cNvSpPr>
            <a:spLocks noGrp="1"/>
          </p:cNvSpPr>
          <p:nvPr>
            <p:ph type="sldNum" sz="quarter" idx="10"/>
          </p:nvPr>
        </p:nvSpPr>
        <p:spPr/>
        <p:txBody>
          <a:bodyPr/>
          <a:lstStyle/>
          <a:p>
            <a:pPr>
              <a:defRPr/>
            </a:pPr>
            <a:fld id="{FDA206F0-89F4-4781-AEA6-5779D1453AC7}" type="slidenum">
              <a:rPr lang="en-US" smtClean="0"/>
              <a:pPr>
                <a:defRPr/>
              </a:pPr>
              <a:t>130</a:t>
            </a:fld>
            <a:endParaRPr 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a “freak show” example that combines three things: lambda, C++11 “move”, and Array</a:t>
            </a:r>
            <a:r>
              <a:rPr lang="en-US" baseline="0" dirty="0" smtClean="0"/>
              <a:t> Notation.</a:t>
            </a:r>
          </a:p>
          <a:p>
            <a:r>
              <a:rPr lang="en-US" dirty="0" smtClean="0"/>
              <a:t>The blue text is a lambda expression.  Then it’s </a:t>
            </a:r>
            <a:r>
              <a:rPr lang="en-US" baseline="0" dirty="0" smtClean="0"/>
              <a:t>applied to an array section.</a:t>
            </a:r>
          </a:p>
          <a:p>
            <a:r>
              <a:rPr lang="en-US" baseline="0" dirty="0" smtClean="0"/>
              <a:t>It’s interesting because in plain C++, it’s usually pointless to create lambda and immediately apply it. </a:t>
            </a:r>
            <a:endParaRPr lang="en-US" dirty="0"/>
          </a:p>
        </p:txBody>
      </p:sp>
      <p:sp>
        <p:nvSpPr>
          <p:cNvPr id="4" name="Slide Number Placeholder 3"/>
          <p:cNvSpPr>
            <a:spLocks noGrp="1"/>
          </p:cNvSpPr>
          <p:nvPr>
            <p:ph type="sldNum" sz="quarter" idx="10"/>
          </p:nvPr>
        </p:nvSpPr>
        <p:spPr/>
        <p:txBody>
          <a:bodyPr/>
          <a:lstStyle/>
          <a:p>
            <a:pPr>
              <a:defRPr/>
            </a:pPr>
            <a:fld id="{7AA8A4BD-021D-4FA2-9A4A-F4CEEF58B5E0}" type="slidenum">
              <a:rPr lang="en-US" smtClean="0"/>
              <a:pPr>
                <a:defRPr/>
              </a:pPr>
              <a:t>131</a:t>
            </a:fld>
            <a:endParaRPr lang="en-US"/>
          </a:p>
        </p:txBody>
      </p:sp>
    </p:spTree>
    <p:extLst>
      <p:ext uri="{BB962C8B-B14F-4D97-AF65-F5344CB8AC3E}">
        <p14:creationId xmlns:p14="http://schemas.microsoft.com/office/powerpoint/2010/main" val="208526295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reduction mentioned</a:t>
            </a:r>
            <a:r>
              <a:rPr lang="en-US" baseline="0" dirty="0" smtClean="0"/>
              <a:t> here for completeness.  Later slides cover it in more detail.</a:t>
            </a:r>
            <a:endParaRPr lang="en-US" dirty="0"/>
          </a:p>
        </p:txBody>
      </p:sp>
      <p:sp>
        <p:nvSpPr>
          <p:cNvPr id="4" name="Slide Number Placeholder 3"/>
          <p:cNvSpPr>
            <a:spLocks noGrp="1"/>
          </p:cNvSpPr>
          <p:nvPr>
            <p:ph type="sldNum" sz="quarter" idx="10"/>
          </p:nvPr>
        </p:nvSpPr>
        <p:spPr/>
        <p:txBody>
          <a:bodyPr/>
          <a:lstStyle/>
          <a:p>
            <a:pPr>
              <a:defRPr/>
            </a:pPr>
            <a:fld id="{7AA8A4BD-021D-4FA2-9A4A-F4CEEF58B5E0}" type="slidenum">
              <a:rPr lang="en-US" smtClean="0"/>
              <a:pPr>
                <a:defRPr/>
              </a:pPr>
              <a:t>133</a:t>
            </a:fld>
            <a:endParaRPr lang="en-US"/>
          </a:p>
        </p:txBody>
      </p:sp>
    </p:spTree>
    <p:extLst>
      <p:ext uri="{BB962C8B-B14F-4D97-AF65-F5344CB8AC3E}">
        <p14:creationId xmlns:p14="http://schemas.microsoft.com/office/powerpoint/2010/main" val="128880517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There are additional notations for marking scalar parameters and linear induction</a:t>
            </a:r>
            <a:r>
              <a:rPr lang="en-US" baseline="0" dirty="0" smtClean="0"/>
              <a:t> parameters.</a:t>
            </a:r>
          </a:p>
          <a:p>
            <a:r>
              <a:rPr lang="en-US" baseline="0" dirty="0" smtClean="0"/>
              <a:t>Call site can alternatively use array notation.</a:t>
            </a:r>
            <a:endParaRPr lang="en-US" dirty="0"/>
          </a:p>
        </p:txBody>
      </p:sp>
      <p:sp>
        <p:nvSpPr>
          <p:cNvPr id="4" name="Slide Number Placeholder 3"/>
          <p:cNvSpPr>
            <a:spLocks noGrp="1"/>
          </p:cNvSpPr>
          <p:nvPr>
            <p:ph type="sldNum" sz="quarter" idx="10"/>
          </p:nvPr>
        </p:nvSpPr>
        <p:spPr/>
        <p:txBody>
          <a:bodyPr/>
          <a:lstStyle/>
          <a:p>
            <a:pPr>
              <a:defRPr/>
            </a:pPr>
            <a:fld id="{FDA206F0-89F4-4781-AEA6-5779D1453AC7}" type="slidenum">
              <a:rPr lang="en-US" smtClean="0"/>
              <a:pPr>
                <a:defRPr/>
              </a:pPr>
              <a:t>134</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Slide Image Placeholder 1"/>
          <p:cNvSpPr>
            <a:spLocks noGrp="1" noRot="1" noChangeAspect="1" noTextEdit="1"/>
          </p:cNvSpPr>
          <p:nvPr>
            <p:ph type="sldImg"/>
          </p:nvPr>
        </p:nvSpPr>
        <p:spPr>
          <a:xfrm>
            <a:off x="1143000" y="685800"/>
            <a:ext cx="4572000" cy="3429000"/>
          </a:xfrm>
          <a:ln/>
        </p:spPr>
      </p:sp>
      <p:sp>
        <p:nvSpPr>
          <p:cNvPr id="52227" name="Notes Placeholder 2"/>
          <p:cNvSpPr>
            <a:spLocks noGrp="1"/>
          </p:cNvSpPr>
          <p:nvPr>
            <p:ph type="body" idx="1"/>
          </p:nvPr>
        </p:nvSpPr>
        <p:spPr>
          <a:noFill/>
          <a:ln/>
        </p:spPr>
        <p:txBody>
          <a:bodyPr/>
          <a:lstStyle/>
          <a:p>
            <a:endParaRPr lang="en-CA" dirty="0" smtClean="0">
              <a:ea typeface="ＭＳ Ｐゴシック" pitchFamily="-65" charset="-128"/>
            </a:endParaRPr>
          </a:p>
        </p:txBody>
      </p:sp>
      <p:sp>
        <p:nvSpPr>
          <p:cNvPr id="52228" name="Slide Number Placeholder 3"/>
          <p:cNvSpPr>
            <a:spLocks noGrp="1"/>
          </p:cNvSpPr>
          <p:nvPr>
            <p:ph type="sldNum" sz="quarter" idx="5"/>
          </p:nvPr>
        </p:nvSpPr>
        <p:spPr>
          <a:noFill/>
        </p:spPr>
        <p:txBody>
          <a:bodyPr/>
          <a:lstStyle/>
          <a:p>
            <a:fld id="{88494BDC-2900-4BE9-9DB9-C546A953574D}" type="slidenum">
              <a:rPr lang="en-US"/>
              <a:pPr/>
              <a:t>19</a:t>
            </a:fld>
            <a:endParaRPr lang="en-US"/>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principle, implementation</a:t>
            </a:r>
            <a:r>
              <a:rPr lang="en-US" baseline="0" dirty="0" smtClean="0"/>
              <a:t> is allowed to use vector parallelism too.  But current reality is that cilk_for enables only thread parallelism.</a:t>
            </a:r>
            <a:endParaRPr lang="en-US" dirty="0"/>
          </a:p>
        </p:txBody>
      </p:sp>
      <p:sp>
        <p:nvSpPr>
          <p:cNvPr id="4" name="Slide Number Placeholder 3"/>
          <p:cNvSpPr>
            <a:spLocks noGrp="1"/>
          </p:cNvSpPr>
          <p:nvPr>
            <p:ph type="sldNum" sz="quarter" idx="10"/>
          </p:nvPr>
        </p:nvSpPr>
        <p:spPr/>
        <p:txBody>
          <a:bodyPr/>
          <a:lstStyle/>
          <a:p>
            <a:pPr>
              <a:defRPr/>
            </a:pPr>
            <a:fld id="{7AA8A4BD-021D-4FA2-9A4A-F4CEEF58B5E0}" type="slidenum">
              <a:rPr lang="en-US" smtClean="0"/>
              <a:pPr>
                <a:defRPr/>
              </a:pPr>
              <a:t>136</a:t>
            </a:fld>
            <a:endParaRPr lang="en-US"/>
          </a:p>
        </p:txBody>
      </p:sp>
    </p:spTree>
    <p:extLst>
      <p:ext uri="{BB962C8B-B14F-4D97-AF65-F5344CB8AC3E}">
        <p14:creationId xmlns:p14="http://schemas.microsoft.com/office/powerpoint/2010/main" val="73757950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baseline="0" dirty="0" smtClean="0"/>
              <a:t>Technically, </a:t>
            </a:r>
            <a:r>
              <a:rPr lang="en-US" i="1" baseline="0" dirty="0" smtClean="0"/>
              <a:t>stride </a:t>
            </a:r>
            <a:r>
              <a:rPr lang="en-US" i="0" baseline="0" dirty="0" smtClean="0"/>
              <a:t>and </a:t>
            </a:r>
            <a:r>
              <a:rPr lang="en-US" i="1" baseline="0" dirty="0" smtClean="0"/>
              <a:t>limit </a:t>
            </a:r>
            <a:r>
              <a:rPr lang="en-US" i="0" baseline="0" dirty="0" smtClean="0"/>
              <a:t>may be evaluated fewer times than in serial program.  In practice, it’s once for the loop.</a:t>
            </a:r>
          </a:p>
        </p:txBody>
      </p:sp>
      <p:sp>
        <p:nvSpPr>
          <p:cNvPr id="4" name="Slide Number Placeholder 3"/>
          <p:cNvSpPr>
            <a:spLocks noGrp="1"/>
          </p:cNvSpPr>
          <p:nvPr>
            <p:ph type="sldNum" sz="quarter" idx="10"/>
          </p:nvPr>
        </p:nvSpPr>
        <p:spPr/>
        <p:txBody>
          <a:bodyPr/>
          <a:lstStyle/>
          <a:p>
            <a:pPr>
              <a:defRPr/>
            </a:pPr>
            <a:fld id="{7AA8A4BD-021D-4FA2-9A4A-F4CEEF58B5E0}" type="slidenum">
              <a:rPr lang="en-US" smtClean="0"/>
              <a:pPr>
                <a:defRPr/>
              </a:pPr>
              <a:t>137</a:t>
            </a:fld>
            <a:endParaRPr lang="en-US"/>
          </a:p>
        </p:txBody>
      </p:sp>
    </p:spTree>
    <p:extLst>
      <p:ext uri="{BB962C8B-B14F-4D97-AF65-F5344CB8AC3E}">
        <p14:creationId xmlns:p14="http://schemas.microsoft.com/office/powerpoint/2010/main" val="181993384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i="0" baseline="0" dirty="0" smtClean="0"/>
          </a:p>
        </p:txBody>
      </p:sp>
      <p:sp>
        <p:nvSpPr>
          <p:cNvPr id="4" name="Slide Number Placeholder 3"/>
          <p:cNvSpPr>
            <a:spLocks noGrp="1"/>
          </p:cNvSpPr>
          <p:nvPr>
            <p:ph type="sldNum" sz="quarter" idx="10"/>
          </p:nvPr>
        </p:nvSpPr>
        <p:spPr/>
        <p:txBody>
          <a:bodyPr/>
          <a:lstStyle/>
          <a:p>
            <a:pPr>
              <a:defRPr/>
            </a:pPr>
            <a:fld id="{7AA8A4BD-021D-4FA2-9A4A-F4CEEF58B5E0}" type="slidenum">
              <a:rPr lang="en-US" smtClean="0"/>
              <a:pPr>
                <a:defRPr/>
              </a:pPr>
              <a:t>139</a:t>
            </a:fld>
            <a:endParaRPr lang="en-US"/>
          </a:p>
        </p:txBody>
      </p:sp>
    </p:spTree>
    <p:extLst>
      <p:ext uri="{BB962C8B-B14F-4D97-AF65-F5344CB8AC3E}">
        <p14:creationId xmlns:p14="http://schemas.microsoft.com/office/powerpoint/2010/main" val="181993384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CB40A4C-D396-44ED-9FD2-3FEC1283007A}" type="slidenum">
              <a:rPr lang="en-US"/>
              <a:pPr/>
              <a:t>142</a:t>
            </a:fld>
            <a:endParaRPr lang="en-US"/>
          </a:p>
        </p:txBody>
      </p:sp>
      <p:sp>
        <p:nvSpPr>
          <p:cNvPr id="755714" name="Rectangle 2"/>
          <p:cNvSpPr>
            <a:spLocks noGrp="1" noRot="1" noChangeAspect="1" noChangeArrowheads="1" noTextEdit="1"/>
          </p:cNvSpPr>
          <p:nvPr>
            <p:ph type="sldImg"/>
          </p:nvPr>
        </p:nvSpPr>
        <p:spPr>
          <a:ln/>
        </p:spPr>
      </p:sp>
      <p:sp>
        <p:nvSpPr>
          <p:cNvPr id="755715"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CB40A4C-D396-44ED-9FD2-3FEC1283007A}" type="slidenum">
              <a:rPr lang="en-US"/>
              <a:pPr/>
              <a:t>143</a:t>
            </a:fld>
            <a:endParaRPr lang="en-US"/>
          </a:p>
        </p:txBody>
      </p:sp>
      <p:sp>
        <p:nvSpPr>
          <p:cNvPr id="755714" name="Rectangle 2"/>
          <p:cNvSpPr>
            <a:spLocks noGrp="1" noRot="1" noChangeAspect="1" noChangeArrowheads="1" noTextEdit="1"/>
          </p:cNvSpPr>
          <p:nvPr>
            <p:ph type="sldImg"/>
          </p:nvPr>
        </p:nvSpPr>
        <p:spPr>
          <a:ln/>
        </p:spPr>
      </p:sp>
      <p:sp>
        <p:nvSpPr>
          <p:cNvPr id="755715" name="Rectangle 3"/>
          <p:cNvSpPr>
            <a:spLocks noGrp="1" noChangeArrowheads="1"/>
          </p:cNvSpPr>
          <p:nvPr>
            <p:ph type="body" idx="1"/>
          </p:nvPr>
        </p:nvSpPr>
        <p:spPr/>
        <p:txBody>
          <a:bodyPr/>
          <a:lstStyle/>
          <a:p>
            <a:r>
              <a:rPr lang="en-US" dirty="0"/>
              <a:t>Example simplified to assume each thread has its own cache.  </a:t>
            </a:r>
          </a:p>
          <a:p>
            <a:r>
              <a:rPr lang="en-US" dirty="0"/>
              <a:t>Shared caches complicate the real picture, but fundamental notion “cache affinity is good” remains the same.</a:t>
            </a:r>
          </a:p>
          <a:p>
            <a:endParaRPr lang="en-US" dirty="0"/>
          </a:p>
          <a:p>
            <a:r>
              <a:rPr lang="en-US" dirty="0"/>
              <a:t>Suppose a task processes the blue portion of the array.  When we </a:t>
            </a:r>
            <a:r>
              <a:rPr lang="en-US" dirty="0" smtClean="0"/>
              <a:t>re-execute </a:t>
            </a:r>
            <a:r>
              <a:rPr lang="en-US" dirty="0"/>
              <a:t>the loop, we want the task for the same portion of the array to run on the same thread again.</a:t>
            </a: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7AA8A4BD-021D-4FA2-9A4A-F4CEEF58B5E0}" type="slidenum">
              <a:rPr lang="en-US" smtClean="0"/>
              <a:pPr>
                <a:defRPr/>
              </a:pPr>
              <a:t>144</a:t>
            </a:fld>
            <a:endParaRPr lang="en-US"/>
          </a:p>
        </p:txBody>
      </p:sp>
    </p:spTree>
    <p:extLst>
      <p:ext uri="{BB962C8B-B14F-4D97-AF65-F5344CB8AC3E}">
        <p14:creationId xmlns:p14="http://schemas.microsoft.com/office/powerpoint/2010/main" val="78059195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Just</a:t>
            </a:r>
            <a:r>
              <a:rPr lang="en-US" baseline="0" dirty="0" smtClean="0"/>
              <a:t> like for map, there are many syntaxes, each driven by different design considerations.</a:t>
            </a:r>
          </a:p>
          <a:p>
            <a:r>
              <a:rPr lang="en-US" baseline="0" dirty="0" smtClean="0"/>
              <a:t>In particular, each one has a corresponding syntax for the map pattern.</a:t>
            </a:r>
            <a:endParaRPr lang="en-US" dirty="0"/>
          </a:p>
        </p:txBody>
      </p:sp>
      <p:sp>
        <p:nvSpPr>
          <p:cNvPr id="4" name="Slide Number Placeholder 3"/>
          <p:cNvSpPr>
            <a:spLocks noGrp="1"/>
          </p:cNvSpPr>
          <p:nvPr>
            <p:ph type="sldNum" sz="quarter" idx="10"/>
          </p:nvPr>
        </p:nvSpPr>
        <p:spPr/>
        <p:txBody>
          <a:bodyPr/>
          <a:lstStyle/>
          <a:p>
            <a:pPr>
              <a:defRPr/>
            </a:pPr>
            <a:fld id="{7AA8A4BD-021D-4FA2-9A4A-F4CEEF58B5E0}" type="slidenum">
              <a:rPr lang="en-US" smtClean="0"/>
              <a:pPr>
                <a:defRPr/>
              </a:pPr>
              <a:t>145</a:t>
            </a:fld>
            <a:endParaRPr lang="en-US"/>
          </a:p>
        </p:txBody>
      </p:sp>
    </p:spTree>
    <p:extLst>
      <p:ext uri="{BB962C8B-B14F-4D97-AF65-F5344CB8AC3E}">
        <p14:creationId xmlns:p14="http://schemas.microsoft.com/office/powerpoint/2010/main" val="123808111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reduction mentioned</a:t>
            </a:r>
            <a:r>
              <a:rPr lang="en-US" baseline="0" dirty="0" smtClean="0"/>
              <a:t> here for completeness.  Later slides cover it in more detail.</a:t>
            </a:r>
            <a:endParaRPr lang="en-US" dirty="0"/>
          </a:p>
        </p:txBody>
      </p:sp>
      <p:sp>
        <p:nvSpPr>
          <p:cNvPr id="4" name="Slide Number Placeholder 3"/>
          <p:cNvSpPr>
            <a:spLocks noGrp="1"/>
          </p:cNvSpPr>
          <p:nvPr>
            <p:ph type="sldNum" sz="quarter" idx="10"/>
          </p:nvPr>
        </p:nvSpPr>
        <p:spPr/>
        <p:txBody>
          <a:bodyPr/>
          <a:lstStyle/>
          <a:p>
            <a:pPr>
              <a:defRPr/>
            </a:pPr>
            <a:fld id="{7AA8A4BD-021D-4FA2-9A4A-F4CEEF58B5E0}" type="slidenum">
              <a:rPr lang="en-US" smtClean="0"/>
              <a:pPr>
                <a:defRPr/>
              </a:pPr>
              <a:t>147</a:t>
            </a:fld>
            <a:endParaRPr lang="en-US"/>
          </a:p>
        </p:txBody>
      </p:sp>
    </p:spTree>
    <p:extLst>
      <p:ext uri="{BB962C8B-B14F-4D97-AF65-F5344CB8AC3E}">
        <p14:creationId xmlns:p14="http://schemas.microsoft.com/office/powerpoint/2010/main" val="128880517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internal implementation is explained later as part of the fork-join pattern.</a:t>
            </a:r>
          </a:p>
        </p:txBody>
      </p:sp>
      <p:sp>
        <p:nvSpPr>
          <p:cNvPr id="4" name="Slide Number Placeholder 3"/>
          <p:cNvSpPr>
            <a:spLocks noGrp="1"/>
          </p:cNvSpPr>
          <p:nvPr>
            <p:ph type="sldNum" sz="quarter" idx="10"/>
          </p:nvPr>
        </p:nvSpPr>
        <p:spPr/>
        <p:txBody>
          <a:bodyPr/>
          <a:lstStyle/>
          <a:p>
            <a:pPr>
              <a:defRPr/>
            </a:pPr>
            <a:fld id="{7AA8A4BD-021D-4FA2-9A4A-F4CEEF58B5E0}" type="slidenum">
              <a:rPr lang="en-US" smtClean="0"/>
              <a:pPr>
                <a:defRPr/>
              </a:pPr>
              <a:t>148</a:t>
            </a:fld>
            <a:endParaRPr lang="en-US"/>
          </a:p>
        </p:txBody>
      </p:sp>
    </p:spTree>
    <p:extLst>
      <p:ext uri="{BB962C8B-B14F-4D97-AF65-F5344CB8AC3E}">
        <p14:creationId xmlns:p14="http://schemas.microsoft.com/office/powerpoint/2010/main" val="66627990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Thread-local element defaults to T() in this example.</a:t>
            </a:r>
          </a:p>
          <a:p>
            <a:r>
              <a:rPr lang="en-US" dirty="0" smtClean="0"/>
              <a:t>There are variants of the constructor that permit initializing with an</a:t>
            </a:r>
            <a:r>
              <a:rPr lang="en-US" baseline="0" dirty="0" smtClean="0"/>
              <a:t> exemplar, or via a functor call.</a:t>
            </a:r>
            <a:endParaRPr lang="en-US" dirty="0"/>
          </a:p>
        </p:txBody>
      </p:sp>
      <p:sp>
        <p:nvSpPr>
          <p:cNvPr id="4" name="Slide Number Placeholder 3"/>
          <p:cNvSpPr>
            <a:spLocks noGrp="1"/>
          </p:cNvSpPr>
          <p:nvPr>
            <p:ph type="sldNum" sz="quarter" idx="10"/>
          </p:nvPr>
        </p:nvSpPr>
        <p:spPr/>
        <p:txBody>
          <a:bodyPr/>
          <a:lstStyle/>
          <a:p>
            <a:pPr>
              <a:defRPr/>
            </a:pPr>
            <a:fld id="{7AA8A4BD-021D-4FA2-9A4A-F4CEEF58B5E0}" type="slidenum">
              <a:rPr lang="en-US" smtClean="0"/>
              <a:pPr>
                <a:defRPr/>
              </a:pPr>
              <a:t>149</a:t>
            </a:fld>
            <a:endParaRPr lang="en-US"/>
          </a:p>
        </p:txBody>
      </p:sp>
    </p:spTree>
    <p:extLst>
      <p:ext uri="{BB962C8B-B14F-4D97-AF65-F5344CB8AC3E}">
        <p14:creationId xmlns:p14="http://schemas.microsoft.com/office/powerpoint/2010/main" val="10142990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Slide Image Placeholder 1"/>
          <p:cNvSpPr>
            <a:spLocks noGrp="1" noRot="1" noChangeAspect="1" noTextEdit="1"/>
          </p:cNvSpPr>
          <p:nvPr>
            <p:ph type="sldImg"/>
          </p:nvPr>
        </p:nvSpPr>
        <p:spPr>
          <a:xfrm>
            <a:off x="1143000" y="685800"/>
            <a:ext cx="4572000" cy="3429000"/>
          </a:xfrm>
          <a:ln/>
        </p:spPr>
      </p:sp>
      <p:sp>
        <p:nvSpPr>
          <p:cNvPr id="52227" name="Notes Placeholder 2"/>
          <p:cNvSpPr>
            <a:spLocks noGrp="1"/>
          </p:cNvSpPr>
          <p:nvPr>
            <p:ph type="body" idx="1"/>
          </p:nvPr>
        </p:nvSpPr>
        <p:spPr>
          <a:noFill/>
          <a:ln/>
        </p:spPr>
        <p:txBody>
          <a:bodyPr/>
          <a:lstStyle/>
          <a:p>
            <a:endParaRPr lang="en-CA" dirty="0" smtClean="0">
              <a:ea typeface="ＭＳ Ｐゴシック" pitchFamily="-65" charset="-128"/>
            </a:endParaRPr>
          </a:p>
        </p:txBody>
      </p:sp>
      <p:sp>
        <p:nvSpPr>
          <p:cNvPr id="52228" name="Slide Number Placeholder 3"/>
          <p:cNvSpPr>
            <a:spLocks noGrp="1"/>
          </p:cNvSpPr>
          <p:nvPr>
            <p:ph type="sldNum" sz="quarter" idx="5"/>
          </p:nvPr>
        </p:nvSpPr>
        <p:spPr>
          <a:noFill/>
        </p:spPr>
        <p:txBody>
          <a:bodyPr/>
          <a:lstStyle/>
          <a:p>
            <a:fld id="{88494BDC-2900-4BE9-9DB9-C546A953574D}" type="slidenum">
              <a:rPr lang="en-US"/>
              <a:pPr/>
              <a:t>20</a:t>
            </a:fld>
            <a:endParaRPr lang="en-US"/>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Common mistake is to write the subrange reduction in a way that uses identity element instead of initial value.</a:t>
            </a:r>
            <a:endParaRPr lang="en-US" dirty="0"/>
          </a:p>
        </p:txBody>
      </p:sp>
      <p:sp>
        <p:nvSpPr>
          <p:cNvPr id="4" name="Slide Number Placeholder 3"/>
          <p:cNvSpPr>
            <a:spLocks noGrp="1"/>
          </p:cNvSpPr>
          <p:nvPr>
            <p:ph type="sldNum" sz="quarter" idx="10"/>
          </p:nvPr>
        </p:nvSpPr>
        <p:spPr/>
        <p:txBody>
          <a:bodyPr/>
          <a:lstStyle/>
          <a:p>
            <a:pPr>
              <a:defRPr/>
            </a:pPr>
            <a:fld id="{7AA8A4BD-021D-4FA2-9A4A-F4CEEF58B5E0}" type="slidenum">
              <a:rPr lang="en-US" smtClean="0"/>
              <a:pPr>
                <a:defRPr/>
              </a:pPr>
              <a:t>150</a:t>
            </a:fld>
            <a:endParaRPr lang="en-US"/>
          </a:p>
        </p:txBody>
      </p:sp>
    </p:spTree>
    <p:extLst>
      <p:ext uri="{BB962C8B-B14F-4D97-AF65-F5344CB8AC3E}">
        <p14:creationId xmlns:p14="http://schemas.microsoft.com/office/powerpoint/2010/main" val="149162061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parallel_reduce</a:t>
            </a:r>
            <a:r>
              <a:rPr lang="en-US" baseline="0" dirty="0" smtClean="0"/>
              <a:t> non-deterministically chains </a:t>
            </a:r>
            <a:r>
              <a:rPr lang="en-US" baseline="0" dirty="0" err="1" smtClean="0"/>
              <a:t>subreductions</a:t>
            </a:r>
            <a:r>
              <a:rPr lang="en-US" baseline="0" dirty="0" smtClean="0"/>
              <a:t>, depending on available workers.  </a:t>
            </a:r>
          </a:p>
          <a:p>
            <a:r>
              <a:rPr lang="en-US" baseline="0" dirty="0" smtClean="0"/>
              <a:t>Bottom case shows why it is important to include the initial value in the subrange reduction.</a:t>
            </a:r>
            <a:endParaRPr lang="en-US" dirty="0"/>
          </a:p>
        </p:txBody>
      </p:sp>
      <p:sp>
        <p:nvSpPr>
          <p:cNvPr id="4" name="Slide Number Placeholder 3"/>
          <p:cNvSpPr>
            <a:spLocks noGrp="1"/>
          </p:cNvSpPr>
          <p:nvPr>
            <p:ph type="sldNum" sz="quarter" idx="10"/>
          </p:nvPr>
        </p:nvSpPr>
        <p:spPr/>
        <p:txBody>
          <a:bodyPr/>
          <a:lstStyle/>
          <a:p>
            <a:pPr>
              <a:defRPr/>
            </a:pPr>
            <a:fld id="{7AA8A4BD-021D-4FA2-9A4A-F4CEEF58B5E0}" type="slidenum">
              <a:rPr lang="en-US" smtClean="0"/>
              <a:pPr>
                <a:defRPr/>
              </a:pPr>
              <a:t>151</a:t>
            </a:fld>
            <a:endParaRPr lang="en-US"/>
          </a:p>
        </p:txBody>
      </p:sp>
    </p:spTree>
    <p:extLst>
      <p:ext uri="{BB962C8B-B14F-4D97-AF65-F5344CB8AC3E}">
        <p14:creationId xmlns:p14="http://schemas.microsoft.com/office/powerpoint/2010/main" val="44399818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EDEF79B-CF6A-4EB7-8084-9C1D0AAF9BCF}" type="slidenum">
              <a:rPr lang="en-US" smtClean="0"/>
              <a:t>152</a:t>
            </a:fld>
            <a:endParaRPr lang="en-US"/>
          </a:p>
        </p:txBody>
      </p:sp>
    </p:spTree>
    <p:extLst>
      <p:ext uri="{BB962C8B-B14F-4D97-AF65-F5344CB8AC3E}">
        <p14:creationId xmlns:p14="http://schemas.microsoft.com/office/powerpoint/2010/main" val="79776443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have to tell us what grainsize to use, so</a:t>
            </a:r>
            <a:r>
              <a:rPr lang="en-US" baseline="0" dirty="0" smtClean="0"/>
              <a:t> that subrange selection is deterministic.</a:t>
            </a:r>
          </a:p>
          <a:p>
            <a:r>
              <a:rPr lang="en-US" baseline="0" dirty="0" smtClean="0"/>
              <a:t>Grainsize should be large enough to amortize scheduling overhead.</a:t>
            </a:r>
            <a:endParaRPr lang="en-US" dirty="0"/>
          </a:p>
        </p:txBody>
      </p:sp>
      <p:sp>
        <p:nvSpPr>
          <p:cNvPr id="4" name="Slide Number Placeholder 3"/>
          <p:cNvSpPr>
            <a:spLocks noGrp="1"/>
          </p:cNvSpPr>
          <p:nvPr>
            <p:ph type="sldNum" sz="quarter" idx="10"/>
          </p:nvPr>
        </p:nvSpPr>
        <p:spPr/>
        <p:txBody>
          <a:bodyPr/>
          <a:lstStyle/>
          <a:p>
            <a:pPr>
              <a:defRPr/>
            </a:pPr>
            <a:fld id="{7AA8A4BD-021D-4FA2-9A4A-F4CEEF58B5E0}" type="slidenum">
              <a:rPr lang="en-US" smtClean="0"/>
              <a:pPr>
                <a:defRPr/>
              </a:pPr>
              <a:t>153</a:t>
            </a:fld>
            <a:endParaRPr lang="en-US"/>
          </a:p>
        </p:txBody>
      </p:sp>
    </p:spTree>
    <p:extLst>
      <p:ext uri="{BB962C8B-B14F-4D97-AF65-F5344CB8AC3E}">
        <p14:creationId xmlns:p14="http://schemas.microsoft.com/office/powerpoint/2010/main" val="1491620616"/>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7AA8A4BD-021D-4FA2-9A4A-F4CEEF58B5E0}" type="slidenum">
              <a:rPr lang="en-US" smtClean="0"/>
              <a:pPr>
                <a:defRPr/>
              </a:pPr>
              <a:t>154</a:t>
            </a:fld>
            <a:endParaRPr lang="en-US"/>
          </a:p>
        </p:txBody>
      </p:sp>
    </p:spTree>
    <p:extLst>
      <p:ext uri="{BB962C8B-B14F-4D97-AF65-F5344CB8AC3E}">
        <p14:creationId xmlns:p14="http://schemas.microsoft.com/office/powerpoint/2010/main" val="123808111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Vector</a:t>
            </a:r>
            <a:r>
              <a:rPr lang="en-US" baseline="0" dirty="0" smtClean="0"/>
              <a:t> </a:t>
            </a:r>
            <a:r>
              <a:rPr lang="en-US" dirty="0" smtClean="0"/>
              <a:t>parallelism is missing here because this pattern is about divergent control flow.  However,</a:t>
            </a:r>
            <a:r>
              <a:rPr lang="en-US" baseline="0" dirty="0" smtClean="0"/>
              <a:t> later we’ll touch on how Array Notation and #pragma </a:t>
            </a:r>
            <a:r>
              <a:rPr lang="en-US" baseline="0" dirty="0" err="1" smtClean="0"/>
              <a:t>simd</a:t>
            </a:r>
            <a:r>
              <a:rPr lang="en-US" baseline="0" dirty="0" smtClean="0"/>
              <a:t> can fake it in limited cases.</a:t>
            </a:r>
            <a:endParaRPr lang="en-US" dirty="0" smtClean="0"/>
          </a:p>
        </p:txBody>
      </p:sp>
      <p:sp>
        <p:nvSpPr>
          <p:cNvPr id="4" name="Slide Number Placeholder 3"/>
          <p:cNvSpPr>
            <a:spLocks noGrp="1"/>
          </p:cNvSpPr>
          <p:nvPr>
            <p:ph type="sldNum" sz="quarter" idx="10"/>
          </p:nvPr>
        </p:nvSpPr>
        <p:spPr/>
        <p:txBody>
          <a:bodyPr/>
          <a:lstStyle/>
          <a:p>
            <a:pPr>
              <a:defRPr/>
            </a:pPr>
            <a:fld id="{7AA8A4BD-021D-4FA2-9A4A-F4CEEF58B5E0}" type="slidenum">
              <a:rPr lang="en-US" smtClean="0"/>
              <a:pPr>
                <a:defRPr/>
              </a:pPr>
              <a:t>155</a:t>
            </a:fld>
            <a:endParaRPr lang="en-US"/>
          </a:p>
        </p:txBody>
      </p:sp>
    </p:spTree>
    <p:extLst>
      <p:ext uri="{BB962C8B-B14F-4D97-AF65-F5344CB8AC3E}">
        <p14:creationId xmlns:p14="http://schemas.microsoft.com/office/powerpoint/2010/main" val="3718629739"/>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Spawn is just like</a:t>
            </a:r>
            <a:r>
              <a:rPr lang="en-US" baseline="0" dirty="0" smtClean="0"/>
              <a:t> a function call, except caller can keep on going.</a:t>
            </a:r>
          </a:p>
          <a:p>
            <a:r>
              <a:rPr lang="en-US" dirty="0" smtClean="0"/>
              <a:t>Sync point shown as yellow circle.</a:t>
            </a:r>
            <a:endParaRPr lang="en-US" dirty="0"/>
          </a:p>
        </p:txBody>
      </p:sp>
      <p:sp>
        <p:nvSpPr>
          <p:cNvPr id="4" name="Slide Number Placeholder 3"/>
          <p:cNvSpPr>
            <a:spLocks noGrp="1"/>
          </p:cNvSpPr>
          <p:nvPr>
            <p:ph type="sldNum" sz="quarter" idx="10"/>
          </p:nvPr>
        </p:nvSpPr>
        <p:spPr/>
        <p:txBody>
          <a:bodyPr/>
          <a:lstStyle/>
          <a:p>
            <a:pPr>
              <a:defRPr/>
            </a:pPr>
            <a:fld id="{7AA8A4BD-021D-4FA2-9A4A-F4CEEF58B5E0}" type="slidenum">
              <a:rPr lang="en-US" smtClean="0"/>
              <a:pPr>
                <a:defRPr/>
              </a:pPr>
              <a:t>156</a:t>
            </a:fld>
            <a:endParaRPr lang="en-US"/>
          </a:p>
        </p:txBody>
      </p:sp>
    </p:spTree>
    <p:extLst>
      <p:ext uri="{BB962C8B-B14F-4D97-AF65-F5344CB8AC3E}">
        <p14:creationId xmlns:p14="http://schemas.microsoft.com/office/powerpoint/2010/main" val="2891002139"/>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[Join</a:t>
            </a:r>
            <a:r>
              <a:rPr lang="en-US" baseline="0" dirty="0" smtClean="0"/>
              <a:t> points marked with yellow circles to call them out.]</a:t>
            </a:r>
            <a:endParaRPr lang="en-US" dirty="0"/>
          </a:p>
        </p:txBody>
      </p:sp>
      <p:sp>
        <p:nvSpPr>
          <p:cNvPr id="4" name="Slide Number Placeholder 3"/>
          <p:cNvSpPr>
            <a:spLocks noGrp="1"/>
          </p:cNvSpPr>
          <p:nvPr>
            <p:ph type="sldNum" sz="quarter" idx="10"/>
          </p:nvPr>
        </p:nvSpPr>
        <p:spPr/>
        <p:txBody>
          <a:bodyPr/>
          <a:lstStyle/>
          <a:p>
            <a:pPr>
              <a:defRPr/>
            </a:pPr>
            <a:fld id="{7AA8A4BD-021D-4FA2-9A4A-F4CEEF58B5E0}" type="slidenum">
              <a:rPr lang="en-US" smtClean="0"/>
              <a:pPr>
                <a:defRPr/>
              </a:pPr>
              <a:t>157</a:t>
            </a:fld>
            <a:endParaRPr lang="en-US"/>
          </a:p>
        </p:txBody>
      </p:sp>
    </p:spTree>
    <p:extLst>
      <p:ext uri="{BB962C8B-B14F-4D97-AF65-F5344CB8AC3E}">
        <p14:creationId xmlns:p14="http://schemas.microsoft.com/office/powerpoint/2010/main" val="1371456830"/>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7AA8A4BD-021D-4FA2-9A4A-F4CEEF58B5E0}" type="slidenum">
              <a:rPr lang="en-US" smtClean="0"/>
              <a:pPr>
                <a:defRPr/>
              </a:pPr>
              <a:t>158</a:t>
            </a:fld>
            <a:endParaRPr lang="en-US"/>
          </a:p>
        </p:txBody>
      </p:sp>
    </p:spTree>
    <p:extLst>
      <p:ext uri="{BB962C8B-B14F-4D97-AF65-F5344CB8AC3E}">
        <p14:creationId xmlns:p14="http://schemas.microsoft.com/office/powerpoint/2010/main" val="2087548162"/>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Blue text is lambda expression.</a:t>
            </a:r>
            <a:endParaRPr lang="en-US" dirty="0"/>
          </a:p>
        </p:txBody>
      </p:sp>
      <p:sp>
        <p:nvSpPr>
          <p:cNvPr id="4" name="Slide Number Placeholder 3"/>
          <p:cNvSpPr>
            <a:spLocks noGrp="1"/>
          </p:cNvSpPr>
          <p:nvPr>
            <p:ph type="sldNum" sz="quarter" idx="10"/>
          </p:nvPr>
        </p:nvSpPr>
        <p:spPr/>
        <p:txBody>
          <a:bodyPr/>
          <a:lstStyle/>
          <a:p>
            <a:pPr>
              <a:defRPr/>
            </a:pPr>
            <a:fld id="{7AA8A4BD-021D-4FA2-9A4A-F4CEEF58B5E0}" type="slidenum">
              <a:rPr lang="en-US" smtClean="0"/>
              <a:pPr>
                <a:defRPr/>
              </a:pPr>
              <a:t>159</a:t>
            </a:fld>
            <a:endParaRPr lang="en-US"/>
          </a:p>
        </p:txBody>
      </p:sp>
    </p:spTree>
    <p:extLst>
      <p:ext uri="{BB962C8B-B14F-4D97-AF65-F5344CB8AC3E}">
        <p14:creationId xmlns:p14="http://schemas.microsoft.com/office/powerpoint/2010/main" val="34278108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Slide Image Placeholder 1"/>
          <p:cNvSpPr>
            <a:spLocks noGrp="1" noRot="1" noChangeAspect="1" noTextEdit="1"/>
          </p:cNvSpPr>
          <p:nvPr>
            <p:ph type="sldImg"/>
          </p:nvPr>
        </p:nvSpPr>
        <p:spPr>
          <a:xfrm>
            <a:off x="1143000" y="685800"/>
            <a:ext cx="4572000" cy="3429000"/>
          </a:xfrm>
          <a:ln/>
        </p:spPr>
      </p:sp>
      <p:sp>
        <p:nvSpPr>
          <p:cNvPr id="52227" name="Notes Placeholder 2"/>
          <p:cNvSpPr>
            <a:spLocks noGrp="1"/>
          </p:cNvSpPr>
          <p:nvPr>
            <p:ph type="body" idx="1"/>
          </p:nvPr>
        </p:nvSpPr>
        <p:spPr>
          <a:noFill/>
          <a:ln/>
        </p:spPr>
        <p:txBody>
          <a:bodyPr/>
          <a:lstStyle/>
          <a:p>
            <a:endParaRPr lang="en-CA" dirty="0" smtClean="0">
              <a:ea typeface="ＭＳ Ｐゴシック" pitchFamily="-65" charset="-128"/>
            </a:endParaRPr>
          </a:p>
        </p:txBody>
      </p:sp>
      <p:sp>
        <p:nvSpPr>
          <p:cNvPr id="52228" name="Slide Number Placeholder 3"/>
          <p:cNvSpPr>
            <a:spLocks noGrp="1"/>
          </p:cNvSpPr>
          <p:nvPr>
            <p:ph type="sldNum" sz="quarter" idx="5"/>
          </p:nvPr>
        </p:nvSpPr>
        <p:spPr>
          <a:noFill/>
        </p:spPr>
        <p:txBody>
          <a:bodyPr/>
          <a:lstStyle/>
          <a:p>
            <a:fld id="{88494BDC-2900-4BE9-9DB9-C546A953574D}" type="slidenum">
              <a:rPr lang="en-US"/>
              <a:pPr/>
              <a:t>21</a:t>
            </a:fld>
            <a:endParaRPr lang="en-US"/>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Notice</a:t>
            </a:r>
            <a:r>
              <a:rPr lang="en-US" baseline="0" dirty="0" smtClean="0"/>
              <a:t> that task_group does not enforce clean nesting.</a:t>
            </a:r>
            <a:endParaRPr lang="en-US" dirty="0"/>
          </a:p>
        </p:txBody>
      </p:sp>
      <p:sp>
        <p:nvSpPr>
          <p:cNvPr id="4" name="Slide Number Placeholder 3"/>
          <p:cNvSpPr>
            <a:spLocks noGrp="1"/>
          </p:cNvSpPr>
          <p:nvPr>
            <p:ph type="sldNum" sz="quarter" idx="10"/>
          </p:nvPr>
        </p:nvSpPr>
        <p:spPr/>
        <p:txBody>
          <a:bodyPr/>
          <a:lstStyle/>
          <a:p>
            <a:pPr>
              <a:defRPr/>
            </a:pPr>
            <a:fld id="{7AA8A4BD-021D-4FA2-9A4A-F4CEEF58B5E0}" type="slidenum">
              <a:rPr lang="en-US" smtClean="0"/>
              <a:pPr>
                <a:defRPr/>
              </a:pPr>
              <a:t>160</a:t>
            </a:fld>
            <a:endParaRPr lang="en-US"/>
          </a:p>
        </p:txBody>
      </p:sp>
    </p:spTree>
    <p:extLst>
      <p:ext uri="{BB962C8B-B14F-4D97-AF65-F5344CB8AC3E}">
        <p14:creationId xmlns:p14="http://schemas.microsoft.com/office/powerpoint/2010/main" val="3116696676"/>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Notice</a:t>
            </a:r>
            <a:r>
              <a:rPr lang="en-US" baseline="0" dirty="0" smtClean="0"/>
              <a:t> that task_group does not enforce clean nesting.</a:t>
            </a:r>
            <a:endParaRPr lang="en-US" dirty="0"/>
          </a:p>
        </p:txBody>
      </p:sp>
      <p:sp>
        <p:nvSpPr>
          <p:cNvPr id="4" name="Slide Number Placeholder 3"/>
          <p:cNvSpPr>
            <a:spLocks noGrp="1"/>
          </p:cNvSpPr>
          <p:nvPr>
            <p:ph type="sldNum" sz="quarter" idx="10"/>
          </p:nvPr>
        </p:nvSpPr>
        <p:spPr/>
        <p:txBody>
          <a:bodyPr/>
          <a:lstStyle/>
          <a:p>
            <a:pPr>
              <a:defRPr/>
            </a:pPr>
            <a:fld id="{7AA8A4BD-021D-4FA2-9A4A-F4CEEF58B5E0}" type="slidenum">
              <a:rPr lang="en-US" smtClean="0"/>
              <a:pPr>
                <a:defRPr/>
              </a:pPr>
              <a:t>161</a:t>
            </a:fld>
            <a:endParaRPr lang="en-US"/>
          </a:p>
        </p:txBody>
      </p:sp>
    </p:spTree>
    <p:extLst>
      <p:ext uri="{BB962C8B-B14F-4D97-AF65-F5344CB8AC3E}">
        <p14:creationId xmlns:p14="http://schemas.microsoft.com/office/powerpoint/2010/main" val="3116696676"/>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a:t>
            </a:r>
            <a:r>
              <a:rPr lang="en-US" baseline="0" dirty="0" smtClean="0"/>
              <a:t> TBB, n tasks f(i) can be created before any are executed.  Hence O(n) space.</a:t>
            </a:r>
          </a:p>
          <a:p>
            <a:r>
              <a:rPr lang="en-US" baseline="0" dirty="0" smtClean="0"/>
              <a:t>In Cilk, there are at most P calls to f(i) extant.</a:t>
            </a:r>
            <a:endParaRPr lang="en-US" dirty="0" smtClean="0"/>
          </a:p>
        </p:txBody>
      </p:sp>
      <p:sp>
        <p:nvSpPr>
          <p:cNvPr id="4" name="Slide Number Placeholder 3"/>
          <p:cNvSpPr>
            <a:spLocks noGrp="1"/>
          </p:cNvSpPr>
          <p:nvPr>
            <p:ph type="sldNum" sz="quarter" idx="10"/>
          </p:nvPr>
        </p:nvSpPr>
        <p:spPr/>
        <p:txBody>
          <a:bodyPr/>
          <a:lstStyle/>
          <a:p>
            <a:pPr>
              <a:defRPr/>
            </a:pPr>
            <a:fld id="{7AA8A4BD-021D-4FA2-9A4A-F4CEEF58B5E0}" type="slidenum">
              <a:rPr lang="en-US" smtClean="0"/>
              <a:pPr>
                <a:defRPr/>
              </a:pPr>
              <a:t>162</a:t>
            </a:fld>
            <a:endParaRPr lang="en-US"/>
          </a:p>
        </p:txBody>
      </p:sp>
    </p:spTree>
    <p:extLst>
      <p:ext uri="{BB962C8B-B14F-4D97-AF65-F5344CB8AC3E}">
        <p14:creationId xmlns:p14="http://schemas.microsoft.com/office/powerpoint/2010/main" val="3718629739"/>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TBB’s “continuation passing style” enables Cilk-like</a:t>
            </a:r>
            <a:r>
              <a:rPr lang="en-US" baseline="0" dirty="0" smtClean="0"/>
              <a:t> semantics, but is a pain to use.</a:t>
            </a:r>
          </a:p>
          <a:p>
            <a:r>
              <a:rPr lang="en-US" baseline="0" dirty="0" smtClean="0"/>
              <a:t>We use it inside the TBB algorithm templates.</a:t>
            </a:r>
          </a:p>
          <a:p>
            <a:r>
              <a:rPr lang="en-US" baseline="0" dirty="0" smtClean="0"/>
              <a:t>TBB thread tries to work around blocking by executing other tasks while waiting.</a:t>
            </a:r>
          </a:p>
          <a:p>
            <a:endParaRPr lang="en-US" baseline="0" dirty="0" smtClean="0"/>
          </a:p>
          <a:p>
            <a:r>
              <a:rPr lang="en-US" baseline="0" dirty="0" smtClean="0"/>
              <a:t>Cilk Plus executes d() on the blue thread OR the green thread.</a:t>
            </a:r>
            <a:endParaRPr lang="en-US" dirty="0" smtClean="0"/>
          </a:p>
        </p:txBody>
      </p:sp>
      <p:sp>
        <p:nvSpPr>
          <p:cNvPr id="4" name="Slide Number Placeholder 3"/>
          <p:cNvSpPr>
            <a:spLocks noGrp="1"/>
          </p:cNvSpPr>
          <p:nvPr>
            <p:ph type="sldNum" sz="quarter" idx="10"/>
          </p:nvPr>
        </p:nvSpPr>
        <p:spPr/>
        <p:txBody>
          <a:bodyPr/>
          <a:lstStyle/>
          <a:p>
            <a:pPr>
              <a:defRPr/>
            </a:pPr>
            <a:fld id="{7AA8A4BD-021D-4FA2-9A4A-F4CEEF58B5E0}" type="slidenum">
              <a:rPr lang="en-US" smtClean="0"/>
              <a:pPr>
                <a:defRPr/>
              </a:pPr>
              <a:t>163</a:t>
            </a:fld>
            <a:endParaRPr lang="en-US"/>
          </a:p>
        </p:txBody>
      </p:sp>
    </p:spTree>
    <p:extLst>
      <p:ext uri="{BB962C8B-B14F-4D97-AF65-F5344CB8AC3E}">
        <p14:creationId xmlns:p14="http://schemas.microsoft.com/office/powerpoint/2010/main" val="3718629739"/>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a:t>
            </a:r>
            <a:r>
              <a:rPr lang="en-US" baseline="0" dirty="0" smtClean="0"/>
              <a:t> Cilk Plus, spawning a task is almost the same as calling a subroutine, except that a little more information has to be saved so that a thief can steal and run the continuation.</a:t>
            </a:r>
          </a:p>
          <a:p>
            <a:endParaRPr lang="en-US" baseline="0" dirty="0" smtClean="0"/>
          </a:p>
          <a:p>
            <a:r>
              <a:rPr lang="en-US" baseline="0" dirty="0" smtClean="0"/>
              <a:t>The PK in the space bound for Cilk Plus is </a:t>
            </a:r>
            <a:r>
              <a:rPr lang="en-US" i="1" baseline="0" dirty="0" smtClean="0"/>
              <a:t>not </a:t>
            </a:r>
            <a:r>
              <a:rPr lang="en-US" i="0" baseline="0" dirty="0" smtClean="0"/>
              <a:t>there for classic Cilk.  K is the size of of a run-time stack times a small multiplicity factor. The extra stacks buy the </a:t>
            </a:r>
            <a:r>
              <a:rPr lang="en-US" b="1" i="0" baseline="0" dirty="0" smtClean="0"/>
              <a:t>big </a:t>
            </a:r>
            <a:r>
              <a:rPr lang="en-US" b="0" i="0" baseline="0" dirty="0" smtClean="0"/>
              <a:t>advantage of link compatibility with C/C++, something classic Cilk did not have.</a:t>
            </a:r>
            <a:endParaRPr lang="en-US" dirty="0"/>
          </a:p>
        </p:txBody>
      </p:sp>
      <p:sp>
        <p:nvSpPr>
          <p:cNvPr id="4" name="Slide Number Placeholder 3"/>
          <p:cNvSpPr>
            <a:spLocks noGrp="1"/>
          </p:cNvSpPr>
          <p:nvPr>
            <p:ph type="sldNum" sz="quarter" idx="10"/>
          </p:nvPr>
        </p:nvSpPr>
        <p:spPr/>
        <p:txBody>
          <a:bodyPr/>
          <a:lstStyle/>
          <a:p>
            <a:pPr>
              <a:defRPr/>
            </a:pPr>
            <a:fld id="{7AA8A4BD-021D-4FA2-9A4A-F4CEEF58B5E0}" type="slidenum">
              <a:rPr lang="en-US" smtClean="0"/>
              <a:pPr>
                <a:defRPr/>
              </a:pPr>
              <a:t>164</a:t>
            </a:fld>
            <a:endParaRPr lang="en-US"/>
          </a:p>
        </p:txBody>
      </p:sp>
    </p:spTree>
    <p:extLst>
      <p:ext uri="{BB962C8B-B14F-4D97-AF65-F5344CB8AC3E}">
        <p14:creationId xmlns:p14="http://schemas.microsoft.com/office/powerpoint/2010/main" val="2065595313"/>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7AA8A4BD-021D-4FA2-9A4A-F4CEEF58B5E0}" type="slidenum">
              <a:rPr lang="en-US" smtClean="0"/>
              <a:pPr>
                <a:defRPr/>
              </a:pPr>
              <a:t>165</a:t>
            </a:fld>
            <a:endParaRPr lang="en-US"/>
          </a:p>
        </p:txBody>
      </p:sp>
    </p:spTree>
    <p:extLst>
      <p:ext uri="{BB962C8B-B14F-4D97-AF65-F5344CB8AC3E}">
        <p14:creationId xmlns:p14="http://schemas.microsoft.com/office/powerpoint/2010/main" val="2415516597"/>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7AA8A4BD-021D-4FA2-9A4A-F4CEEF58B5E0}" type="slidenum">
              <a:rPr lang="en-US" smtClean="0"/>
              <a:pPr>
                <a:defRPr/>
              </a:pPr>
              <a:t>166</a:t>
            </a:fld>
            <a:endParaRPr lang="en-US"/>
          </a:p>
        </p:txBody>
      </p:sp>
    </p:spTree>
    <p:extLst>
      <p:ext uri="{BB962C8B-B14F-4D97-AF65-F5344CB8AC3E}">
        <p14:creationId xmlns:p14="http://schemas.microsoft.com/office/powerpoint/2010/main" val="1815241236"/>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Vector</a:t>
            </a:r>
            <a:r>
              <a:rPr lang="en-US" baseline="0" dirty="0" smtClean="0"/>
              <a:t> </a:t>
            </a:r>
            <a:r>
              <a:rPr lang="en-US" dirty="0" smtClean="0"/>
              <a:t>parallelism is missing here because pattern is about divergent control flow.  However,</a:t>
            </a:r>
            <a:r>
              <a:rPr lang="en-US" baseline="0" dirty="0" smtClean="0"/>
              <a:t> later we’ll touch on how Array Notation and #pragma </a:t>
            </a:r>
            <a:r>
              <a:rPr lang="en-US" baseline="0" dirty="0" err="1" smtClean="0"/>
              <a:t>simd</a:t>
            </a:r>
            <a:r>
              <a:rPr lang="en-US" baseline="0" dirty="0" smtClean="0"/>
              <a:t> can fake it in limited cases.</a:t>
            </a:r>
            <a:endParaRPr lang="en-US" dirty="0" smtClean="0"/>
          </a:p>
        </p:txBody>
      </p:sp>
      <p:sp>
        <p:nvSpPr>
          <p:cNvPr id="4" name="Slide Number Placeholder 3"/>
          <p:cNvSpPr>
            <a:spLocks noGrp="1"/>
          </p:cNvSpPr>
          <p:nvPr>
            <p:ph type="sldNum" sz="quarter" idx="10"/>
          </p:nvPr>
        </p:nvSpPr>
        <p:spPr/>
        <p:txBody>
          <a:bodyPr/>
          <a:lstStyle/>
          <a:p>
            <a:pPr>
              <a:defRPr/>
            </a:pPr>
            <a:fld id="{7AA8A4BD-021D-4FA2-9A4A-F4CEEF58B5E0}" type="slidenum">
              <a:rPr lang="en-US" smtClean="0"/>
              <a:pPr>
                <a:defRPr/>
              </a:pPr>
              <a:t>167</a:t>
            </a:fld>
            <a:endParaRPr lang="en-US"/>
          </a:p>
        </p:txBody>
      </p:sp>
    </p:spTree>
    <p:extLst>
      <p:ext uri="{BB962C8B-B14F-4D97-AF65-F5344CB8AC3E}">
        <p14:creationId xmlns:p14="http://schemas.microsoft.com/office/powerpoint/2010/main" val="3718629739"/>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could have started with the serial code.</a:t>
            </a:r>
          </a:p>
          <a:p>
            <a:r>
              <a:rPr lang="en-US" baseline="0" dirty="0" smtClean="0"/>
              <a:t>But when parallelizing, it’s better to think at the problem level than the code-monkey level. </a:t>
            </a:r>
            <a:endParaRPr lang="en-US" dirty="0"/>
          </a:p>
        </p:txBody>
      </p:sp>
      <p:sp>
        <p:nvSpPr>
          <p:cNvPr id="4" name="Slide Number Placeholder 3"/>
          <p:cNvSpPr>
            <a:spLocks noGrp="1"/>
          </p:cNvSpPr>
          <p:nvPr>
            <p:ph type="sldNum" sz="quarter" idx="10"/>
          </p:nvPr>
        </p:nvSpPr>
        <p:spPr/>
        <p:txBody>
          <a:bodyPr/>
          <a:lstStyle/>
          <a:p>
            <a:pPr>
              <a:defRPr/>
            </a:pPr>
            <a:fld id="{7AA8A4BD-021D-4FA2-9A4A-F4CEEF58B5E0}" type="slidenum">
              <a:rPr lang="en-US" smtClean="0"/>
              <a:pPr>
                <a:defRPr/>
              </a:pPr>
              <a:t>168</a:t>
            </a:fld>
            <a:endParaRPr lang="en-US"/>
          </a:p>
        </p:txBody>
      </p:sp>
    </p:spTree>
    <p:extLst>
      <p:ext uri="{BB962C8B-B14F-4D97-AF65-F5344CB8AC3E}">
        <p14:creationId xmlns:p14="http://schemas.microsoft.com/office/powerpoint/2010/main" val="2329142364"/>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7AA8A4BD-021D-4FA2-9A4A-F4CEEF58B5E0}" type="slidenum">
              <a:rPr lang="en-US" smtClean="0"/>
              <a:pPr>
                <a:defRPr/>
              </a:pPr>
              <a:t>170</a:t>
            </a:fld>
            <a:endParaRPr lang="en-US"/>
          </a:p>
        </p:txBody>
      </p:sp>
    </p:spTree>
    <p:extLst>
      <p:ext uri="{BB962C8B-B14F-4D97-AF65-F5344CB8AC3E}">
        <p14:creationId xmlns:p14="http://schemas.microsoft.com/office/powerpoint/2010/main" val="36653203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11/17/2013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11/17/2013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11/17/2013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28625" y="282575"/>
            <a:ext cx="8237538" cy="889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28625" y="1371600"/>
            <a:ext cx="3995738" cy="44370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576763" y="1371600"/>
            <a:ext cx="3997325" cy="44370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4"/>
          <p:cNvSpPr>
            <a:spLocks noGrp="1"/>
          </p:cNvSpPr>
          <p:nvPr>
            <p:ph type="sldNum" sz="quarter" idx="10"/>
          </p:nvPr>
        </p:nvSpPr>
        <p:spPr>
          <a:xfrm>
            <a:off x="0" y="6553200"/>
            <a:ext cx="415925" cy="304800"/>
          </a:xfrm>
        </p:spPr>
        <p:txBody>
          <a:bodyPr/>
          <a:lstStyle>
            <a:lvl1pPr>
              <a:defRPr/>
            </a:lvl1pPr>
          </a:lstStyle>
          <a:p>
            <a:fld id="{E3C628BC-FFBE-4716-94EC-DA811AEEFBB1}" type="slidenum">
              <a:rPr lang="en-US"/>
              <a:pPr/>
              <a:t>‹#›</a:t>
            </a:fld>
            <a:endParaRPr lang="en-US"/>
          </a:p>
        </p:txBody>
      </p:sp>
    </p:spTree>
    <p:extLst>
      <p:ext uri="{BB962C8B-B14F-4D97-AF65-F5344CB8AC3E}">
        <p14:creationId xmlns:p14="http://schemas.microsoft.com/office/powerpoint/2010/main" val="727979580"/>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4" name="Slide Number Placeholder 22"/>
          <p:cNvSpPr>
            <a:spLocks noGrp="1"/>
          </p:cNvSpPr>
          <p:nvPr>
            <p:ph type="sldNum" sz="quarter" idx="12"/>
          </p:nvPr>
        </p:nvSpPr>
        <p:spPr>
          <a:xfrm>
            <a:off x="8512821" y="6553200"/>
            <a:ext cx="494653" cy="258763"/>
          </a:xfrm>
        </p:spPr>
        <p:txBody>
          <a:bodyPr/>
          <a:lstStyle>
            <a:lvl1pPr>
              <a:defRPr sz="1000">
                <a:solidFill>
                  <a:schemeClr val="tx1"/>
                </a:solidFill>
              </a:defRPr>
            </a:lvl1pPr>
          </a:lstStyle>
          <a:p>
            <a:pPr algn="r">
              <a:defRPr/>
            </a:pPr>
            <a:fld id="{13841888-84B9-45F1-A620-AA1416522450}" type="slidenum">
              <a:rPr lang="en-US" smtClean="0"/>
              <a:pPr algn="r">
                <a:defRPr/>
              </a:pPr>
              <a:t>‹#›</a:t>
            </a:fld>
            <a:endParaRPr lang="en-US" dirty="0"/>
          </a:p>
        </p:txBody>
      </p:sp>
      <p:sp>
        <p:nvSpPr>
          <p:cNvPr id="3" name="Title 1"/>
          <p:cNvSpPr>
            <a:spLocks noGrp="1"/>
          </p:cNvSpPr>
          <p:nvPr>
            <p:ph type="title"/>
          </p:nvPr>
        </p:nvSpPr>
        <p:spPr>
          <a:xfrm>
            <a:off x="455613" y="273377"/>
            <a:ext cx="8237537" cy="836625"/>
          </a:xfrm>
        </p:spPr>
        <p:txBody>
          <a:bodyPr/>
          <a:lstStyle/>
          <a:p>
            <a:r>
              <a:rPr lang="en-US" dirty="0" smtClean="0"/>
              <a:t>Click to edit Master title style</a:t>
            </a:r>
            <a:endParaRPr lang="en-US" dirty="0"/>
          </a:p>
        </p:txBody>
      </p:sp>
      <p:sp>
        <p:nvSpPr>
          <p:cNvPr id="5" name="Content Placeholder 2"/>
          <p:cNvSpPr>
            <a:spLocks noGrp="1"/>
          </p:cNvSpPr>
          <p:nvPr>
            <p:ph idx="1"/>
          </p:nvPr>
        </p:nvSpPr>
        <p:spPr>
          <a:xfrm>
            <a:off x="455613" y="1201737"/>
            <a:ext cx="8237537" cy="5101091"/>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Rectangle 6"/>
          <p:cNvSpPr/>
          <p:nvPr userDrawn="1"/>
        </p:nvSpPr>
        <p:spPr bwMode="auto">
          <a:xfrm>
            <a:off x="0" y="-45720"/>
            <a:ext cx="9144000" cy="6217920"/>
          </a:xfrm>
          <a:prstGeom prst="rect">
            <a:avLst/>
          </a:prstGeom>
          <a:solidFill>
            <a:schemeClr val="bg1"/>
          </a:solidFill>
          <a:ln w="19050" cap="flat" cmpd="sng" algn="ctr">
            <a:no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no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smtClean="0">
              <a:ln>
                <a:noFill/>
              </a:ln>
              <a:solidFill>
                <a:schemeClr val="tx1"/>
              </a:solidFill>
              <a:effectLst/>
              <a:latin typeface="Verdana" pitchFamily="34" charset="0"/>
            </a:endParaRPr>
          </a:p>
        </p:txBody>
      </p:sp>
    </p:spTree>
    <p:extLst>
      <p:ext uri="{BB962C8B-B14F-4D97-AF65-F5344CB8AC3E}">
        <p14:creationId xmlns:p14="http://schemas.microsoft.com/office/powerpoint/2010/main" val="2876545466"/>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3_Blank">
    <p:spTree>
      <p:nvGrpSpPr>
        <p:cNvPr id="1" name=""/>
        <p:cNvGrpSpPr/>
        <p:nvPr/>
      </p:nvGrpSpPr>
      <p:grpSpPr>
        <a:xfrm>
          <a:off x="0" y="0"/>
          <a:ext cx="0" cy="0"/>
          <a:chOff x="0" y="0"/>
          <a:chExt cx="0" cy="0"/>
        </a:xfrm>
      </p:grpSpPr>
      <p:sp>
        <p:nvSpPr>
          <p:cNvPr id="2" name="TextBox 1"/>
          <p:cNvSpPr txBox="1"/>
          <p:nvPr userDrawn="1"/>
        </p:nvSpPr>
        <p:spPr>
          <a:xfrm>
            <a:off x="152400" y="6566369"/>
            <a:ext cx="381000" cy="215431"/>
          </a:xfrm>
          <a:prstGeom prst="rect">
            <a:avLst/>
          </a:prstGeom>
          <a:noFill/>
        </p:spPr>
        <p:txBody>
          <a:bodyPr wrap="square" lIns="91426" tIns="45714" rIns="91426" bIns="45714" rtlCol="0">
            <a:spAutoFit/>
          </a:bodyPr>
          <a:lstStyle/>
          <a:p>
            <a:pPr defTabSz="914263"/>
            <a:fld id="{5B5BD6D2-196D-4F4B-AC9B-8AD093D07B06}" type="slidenum">
              <a:rPr lang="en-US" sz="800" smtClean="0">
                <a:solidFill>
                  <a:srgbClr val="FFFFFF"/>
                </a:solidFill>
              </a:rPr>
              <a:pPr defTabSz="914263"/>
              <a:t>‹#›</a:t>
            </a:fld>
            <a:endParaRPr lang="en-US" sz="800" dirty="0">
              <a:solidFill>
                <a:srgbClr val="FFFFFF"/>
              </a:solidFill>
            </a:endParaRPr>
          </a:p>
        </p:txBody>
      </p:sp>
      <p:sp>
        <p:nvSpPr>
          <p:cNvPr id="4" name="Text Box 29"/>
          <p:cNvSpPr txBox="1">
            <a:spLocks noChangeArrowheads="1"/>
          </p:cNvSpPr>
          <p:nvPr userDrawn="1"/>
        </p:nvSpPr>
        <p:spPr bwMode="auto">
          <a:xfrm>
            <a:off x="6340369" y="6642611"/>
            <a:ext cx="2956031" cy="215389"/>
          </a:xfrm>
          <a:prstGeom prst="rect">
            <a:avLst/>
          </a:prstGeom>
          <a:noFill/>
          <a:ln w="9525">
            <a:noFill/>
            <a:miter lim="800000"/>
            <a:headEnd/>
            <a:tailEnd/>
          </a:ln>
        </p:spPr>
        <p:txBody>
          <a:bodyPr wrap="square" lIns="91384" tIns="45693" rIns="91384" bIns="45693">
            <a:spAutoFit/>
          </a:bodyPr>
          <a:lstStyle/>
          <a:p>
            <a:pPr defTabSz="914189"/>
            <a:r>
              <a:rPr lang="en-US" sz="800" dirty="0" smtClean="0">
                <a:solidFill>
                  <a:srgbClr val="FFFFFF"/>
                </a:solidFill>
                <a:latin typeface="Arial" charset="0"/>
              </a:rPr>
              <a:t>Intel® Many Integrated Core (Intel® MIC) Architecture</a:t>
            </a:r>
            <a:endParaRPr lang="en-US" sz="800" dirty="0">
              <a:solidFill>
                <a:srgbClr val="FFFFFF"/>
              </a:solidFill>
              <a:latin typeface="Arial" charset="0"/>
            </a:endParaRPr>
          </a:p>
        </p:txBody>
      </p:sp>
      <p:sp>
        <p:nvSpPr>
          <p:cNvPr id="3" name="Title 2"/>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405873689"/>
      </p:ext>
    </p:extLst>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_Blank">
    <p:spTree>
      <p:nvGrpSpPr>
        <p:cNvPr id="1" name=""/>
        <p:cNvGrpSpPr/>
        <p:nvPr/>
      </p:nvGrpSpPr>
      <p:grpSpPr>
        <a:xfrm>
          <a:off x="0" y="0"/>
          <a:ext cx="0" cy="0"/>
          <a:chOff x="0" y="0"/>
          <a:chExt cx="0" cy="0"/>
        </a:xfrm>
      </p:grpSpPr>
      <p:sp>
        <p:nvSpPr>
          <p:cNvPr id="2" name="TextBox 1"/>
          <p:cNvSpPr txBox="1"/>
          <p:nvPr userDrawn="1"/>
        </p:nvSpPr>
        <p:spPr>
          <a:xfrm>
            <a:off x="152400" y="6566369"/>
            <a:ext cx="381000" cy="215431"/>
          </a:xfrm>
          <a:prstGeom prst="rect">
            <a:avLst/>
          </a:prstGeom>
          <a:noFill/>
        </p:spPr>
        <p:txBody>
          <a:bodyPr wrap="square" lIns="91426" tIns="45714" rIns="91426" bIns="45714" rtlCol="0">
            <a:spAutoFit/>
          </a:bodyPr>
          <a:lstStyle/>
          <a:p>
            <a:pPr defTabSz="914263"/>
            <a:fld id="{5B5BD6D2-196D-4F4B-AC9B-8AD093D07B06}" type="slidenum">
              <a:rPr lang="en-US" sz="800" smtClean="0">
                <a:solidFill>
                  <a:srgbClr val="FFFFFF"/>
                </a:solidFill>
              </a:rPr>
              <a:pPr defTabSz="914263"/>
              <a:t>‹#›</a:t>
            </a:fld>
            <a:endParaRPr lang="en-US" sz="800" dirty="0">
              <a:solidFill>
                <a:srgbClr val="FFFFFF"/>
              </a:solidFill>
            </a:endParaRPr>
          </a:p>
        </p:txBody>
      </p:sp>
      <p:sp>
        <p:nvSpPr>
          <p:cNvPr id="4" name="Text Box 29"/>
          <p:cNvSpPr txBox="1">
            <a:spLocks noChangeArrowheads="1"/>
          </p:cNvSpPr>
          <p:nvPr userDrawn="1"/>
        </p:nvSpPr>
        <p:spPr bwMode="auto">
          <a:xfrm>
            <a:off x="6340369" y="6642611"/>
            <a:ext cx="2956031" cy="215389"/>
          </a:xfrm>
          <a:prstGeom prst="rect">
            <a:avLst/>
          </a:prstGeom>
          <a:noFill/>
          <a:ln w="9525">
            <a:noFill/>
            <a:miter lim="800000"/>
            <a:headEnd/>
            <a:tailEnd/>
          </a:ln>
        </p:spPr>
        <p:txBody>
          <a:bodyPr wrap="square" lIns="91384" tIns="45693" rIns="91384" bIns="45693">
            <a:spAutoFit/>
          </a:bodyPr>
          <a:lstStyle/>
          <a:p>
            <a:pPr defTabSz="914189"/>
            <a:r>
              <a:rPr lang="en-US" sz="800" dirty="0" smtClean="0">
                <a:solidFill>
                  <a:srgbClr val="FFFFFF"/>
                </a:solidFill>
                <a:latin typeface="Arial" charset="0"/>
              </a:rPr>
              <a:t>Intel® Many Integrated Core (Intel® MIC) Architecture</a:t>
            </a:r>
            <a:endParaRPr lang="en-US" sz="800" dirty="0">
              <a:solidFill>
                <a:srgbClr val="FFFFFF"/>
              </a:solidFill>
              <a:latin typeface="Arial" charset="0"/>
            </a:endParaRPr>
          </a:p>
        </p:txBody>
      </p:sp>
      <p:sp>
        <p:nvSpPr>
          <p:cNvPr id="3" name="Title 2"/>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405873689"/>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11/17/2013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11/17/2013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11/17/2013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11/17/2013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11/17/2013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11/17/2013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11/17/2013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11/17/2013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11/17/2013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2" r:id="rId13"/>
    <p:sldLayoutId id="2147483663" r:id="rId14"/>
    <p:sldLayoutId id="2147483664" r:id="rId15"/>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image" Target="../media/image51.emf"/><Relationship Id="rId1" Type="http://schemas.openxmlformats.org/officeDocument/2006/relationships/slideLayout" Target="../slideLayouts/slideLayout4.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52.wmf"/><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3.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3.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3.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3.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image" Target="../media/image52.wmf"/><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image" Target="../media/image53.wmf"/><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3.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3.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image" Target="../media/image53.wmf"/><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13.xml"/></Relationships>
</file>

<file path=ppt/slides/_rels/slide167.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6.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200.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210.xml.rels><?xml version="1.0" encoding="UTF-8" standalone="yes"?>
<Relationships xmlns="http://schemas.openxmlformats.org/package/2006/relationships"><Relationship Id="rId3" Type="http://schemas.openxmlformats.org/officeDocument/2006/relationships/hyperlink" Target="http://www.intel.com/software/products" TargetMode="External"/><Relationship Id="rId2" Type="http://schemas.openxmlformats.org/officeDocument/2006/relationships/notesSlide" Target="../notesSlides/notesSlide125.xml"/><Relationship Id="rId1" Type="http://schemas.openxmlformats.org/officeDocument/2006/relationships/slideLayout" Target="../slideLayouts/slideLayout6.xml"/><Relationship Id="rId4" Type="http://schemas.openxmlformats.org/officeDocument/2006/relationships/hyperlink" Target="http://intel.com/software/products"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6.xml"/><Relationship Id="rId4" Type="http://schemas.openxmlformats.org/officeDocument/2006/relationships/image" Target="../media/image21.png"/></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5.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49.emf"/><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jpe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jpe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50.emf"/><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24000"/>
            <a:ext cx="7772400" cy="2381250"/>
          </a:xfrm>
        </p:spPr>
        <p:txBody>
          <a:bodyPr>
            <a:normAutofit fontScale="90000"/>
          </a:bodyPr>
          <a:lstStyle/>
          <a:p>
            <a:r>
              <a:rPr lang="en-US" b="1" dirty="0" smtClean="0"/>
              <a:t>Structured Parallel Programming</a:t>
            </a:r>
            <a:br>
              <a:rPr lang="en-US" b="1" dirty="0" smtClean="0"/>
            </a:br>
            <a:r>
              <a:rPr lang="en-US" b="1" dirty="0" smtClean="0"/>
              <a:t>with Patterns</a:t>
            </a:r>
            <a:br>
              <a:rPr lang="en-US" b="1" dirty="0" smtClean="0"/>
            </a:br>
            <a:r>
              <a:rPr lang="en-US" b="1" dirty="0" smtClean="0"/>
              <a:t/>
            </a:r>
            <a:br>
              <a:rPr lang="en-US" b="1" dirty="0" smtClean="0"/>
            </a:br>
            <a:r>
              <a:rPr lang="en-US" sz="3600" i="1" dirty="0" smtClean="0"/>
              <a:t>SC13 Tutorial</a:t>
            </a:r>
            <a:br>
              <a:rPr lang="en-US" sz="3600" i="1" dirty="0" smtClean="0"/>
            </a:br>
            <a:r>
              <a:rPr lang="en-US" altLang="ja-JP" sz="3600" i="1" dirty="0" smtClean="0"/>
              <a:t>Sunday</a:t>
            </a:r>
            <a:r>
              <a:rPr lang="en-US" altLang="ja-JP" sz="3600" i="1" dirty="0"/>
              <a:t>, November 17th</a:t>
            </a:r>
            <a:br>
              <a:rPr lang="en-US" altLang="ja-JP" sz="3600" i="1" dirty="0"/>
            </a:br>
            <a:r>
              <a:rPr lang="en-US" altLang="ja-JP" sz="3600" i="1" dirty="0" smtClean="0"/>
              <a:t>8:30am to 5pm</a:t>
            </a:r>
            <a:br>
              <a:rPr lang="en-US" altLang="ja-JP" sz="3600" i="1" dirty="0" smtClean="0"/>
            </a:br>
            <a:endParaRPr lang="en-US" i="1" dirty="0"/>
          </a:p>
        </p:txBody>
      </p:sp>
      <p:sp>
        <p:nvSpPr>
          <p:cNvPr id="3" name="Subtitle 2"/>
          <p:cNvSpPr>
            <a:spLocks noGrp="1"/>
          </p:cNvSpPr>
          <p:nvPr>
            <p:ph type="subTitle" idx="1"/>
          </p:nvPr>
        </p:nvSpPr>
        <p:spPr>
          <a:xfrm>
            <a:off x="1371600" y="4419600"/>
            <a:ext cx="6400800" cy="1752600"/>
          </a:xfrm>
        </p:spPr>
        <p:txBody>
          <a:bodyPr>
            <a:normAutofit fontScale="85000" lnSpcReduction="20000"/>
          </a:bodyPr>
          <a:lstStyle/>
          <a:p>
            <a:r>
              <a:rPr lang="en-US" altLang="ja-JP" dirty="0">
                <a:solidFill>
                  <a:schemeClr val="tx1"/>
                </a:solidFill>
              </a:rPr>
              <a:t>Michael </a:t>
            </a:r>
            <a:r>
              <a:rPr lang="en-US" altLang="ja-JP" dirty="0" smtClean="0">
                <a:solidFill>
                  <a:schemeClr val="tx1"/>
                </a:solidFill>
              </a:rPr>
              <a:t>Hebenstreit</a:t>
            </a:r>
            <a:endParaRPr lang="en-US" dirty="0" smtClean="0">
              <a:solidFill>
                <a:schemeClr val="tx1"/>
              </a:solidFill>
            </a:endParaRPr>
          </a:p>
          <a:p>
            <a:r>
              <a:rPr lang="en-US" dirty="0" smtClean="0">
                <a:solidFill>
                  <a:schemeClr val="tx1"/>
                </a:solidFill>
              </a:rPr>
              <a:t>James R. Reinders</a:t>
            </a:r>
          </a:p>
          <a:p>
            <a:r>
              <a:rPr lang="en-US" altLang="ja-JP" dirty="0">
                <a:solidFill>
                  <a:schemeClr val="tx1"/>
                </a:solidFill>
              </a:rPr>
              <a:t>Arch </a:t>
            </a:r>
            <a:r>
              <a:rPr lang="en-US" altLang="ja-JP" dirty="0" smtClean="0">
                <a:solidFill>
                  <a:schemeClr val="tx1"/>
                </a:solidFill>
              </a:rPr>
              <a:t>Robison</a:t>
            </a:r>
            <a:endParaRPr lang="en-US" dirty="0" smtClean="0">
              <a:solidFill>
                <a:schemeClr val="tx1"/>
              </a:solidFill>
            </a:endParaRPr>
          </a:p>
          <a:p>
            <a:r>
              <a:rPr lang="en-US" altLang="ja-JP" dirty="0">
                <a:solidFill>
                  <a:schemeClr val="tx1"/>
                </a:solidFill>
              </a:rPr>
              <a:t>Michael McCool</a:t>
            </a:r>
            <a:endParaRPr lang="en-US" dirty="0">
              <a:solidFill>
                <a:schemeClr val="tx1"/>
              </a:solidFill>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Curved Connector 4"/>
          <p:cNvCxnSpPr/>
          <p:nvPr/>
        </p:nvCxnSpPr>
        <p:spPr bwMode="auto">
          <a:xfrm>
            <a:off x="828261" y="4914348"/>
            <a:ext cx="914400" cy="914400"/>
          </a:xfrm>
          <a:prstGeom prst="curvedConnector3">
            <a:avLst/>
          </a:prstGeom>
          <a:noFill/>
          <a:ln w="19050" cap="flat" cmpd="sng" algn="ctr">
            <a:noFill/>
            <a:prstDash val="solid"/>
            <a:round/>
            <a:headEnd type="none" w="med" len="med"/>
            <a:tailEnd type="none" w="med" len="med"/>
          </a:ln>
          <a:effectLst/>
        </p:spPr>
      </p:cxnSp>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603897"/>
            <a:ext cx="8610600" cy="55040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6" name="TextBox 15"/>
          <p:cNvSpPr txBox="1"/>
          <p:nvPr/>
        </p:nvSpPr>
        <p:spPr>
          <a:xfrm rot="18052121">
            <a:off x="5363170" y="2568944"/>
            <a:ext cx="4272132" cy="584775"/>
          </a:xfrm>
          <a:prstGeom prst="rect">
            <a:avLst/>
          </a:prstGeom>
          <a:noFill/>
        </p:spPr>
        <p:txBody>
          <a:bodyPr wrap="none" rtlCol="0">
            <a:spAutoFit/>
          </a:bodyPr>
          <a:lstStyle/>
          <a:p>
            <a:r>
              <a:rPr lang="en-US" sz="3200" dirty="0" smtClean="0">
                <a:solidFill>
                  <a:srgbClr val="0000FF"/>
                </a:solidFill>
              </a:rPr>
              <a:t>Increasing Parallelism </a:t>
            </a:r>
            <a:r>
              <a:rPr lang="en-US" sz="3200" dirty="0" smtClean="0">
                <a:solidFill>
                  <a:srgbClr val="0000FF"/>
                </a:solidFill>
                <a:sym typeface="Wingdings" pitchFamily="2" charset="2"/>
              </a:rPr>
              <a:t></a:t>
            </a:r>
            <a:endParaRPr lang="en-US" sz="3200" dirty="0">
              <a:solidFill>
                <a:srgbClr val="0000FF"/>
              </a:solidFill>
            </a:endParaRPr>
          </a:p>
        </p:txBody>
      </p:sp>
    </p:spTree>
    <p:extLst>
      <p:ext uri="{BB962C8B-B14F-4D97-AF65-F5344CB8AC3E}">
        <p14:creationId xmlns:p14="http://schemas.microsoft.com/office/powerpoint/2010/main" val="166857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2307" y="-18143"/>
            <a:ext cx="8229600" cy="1143000"/>
          </a:xfrm>
        </p:spPr>
        <p:txBody>
          <a:bodyPr/>
          <a:lstStyle/>
          <a:p>
            <a:r>
              <a:rPr lang="en-US" dirty="0" smtClean="0"/>
              <a:t>Amdahl vs. Gustafson-</a:t>
            </a:r>
            <a:r>
              <a:rPr lang="en-US" dirty="0" err="1" smtClean="0"/>
              <a:t>Baris</a:t>
            </a:r>
            <a:endParaRPr lang="en-US" dirty="0"/>
          </a:p>
        </p:txBody>
      </p:sp>
      <p:sp>
        <p:nvSpPr>
          <p:cNvPr id="4" name="Content Placeholder 3"/>
          <p:cNvSpPr>
            <a:spLocks noGrp="1"/>
          </p:cNvSpPr>
          <p:nvPr>
            <p:ph sz="half" idx="2"/>
          </p:nvPr>
        </p:nvSpPr>
        <p:spPr>
          <a:xfrm>
            <a:off x="485147" y="1012708"/>
            <a:ext cx="4043362" cy="4702292"/>
          </a:xfrm>
        </p:spPr>
        <p:txBody>
          <a:bodyPr/>
          <a:lstStyle/>
          <a:p>
            <a:pPr marL="0" indent="0">
              <a:buNone/>
            </a:pPr>
            <a:r>
              <a:rPr lang="en-US" dirty="0" smtClean="0"/>
              <a:t>Gustafson-</a:t>
            </a:r>
            <a:r>
              <a:rPr lang="en-US" dirty="0" err="1" smtClean="0"/>
              <a:t>Baris</a:t>
            </a:r>
            <a:endParaRPr lang="en-US" dirty="0"/>
          </a:p>
        </p:txBody>
      </p:sp>
      <p:sp>
        <p:nvSpPr>
          <p:cNvPr id="5" name="Slide Number Placeholder 4"/>
          <p:cNvSpPr>
            <a:spLocks noGrp="1"/>
          </p:cNvSpPr>
          <p:nvPr>
            <p:ph type="sldNum" sz="quarter" idx="12"/>
          </p:nvPr>
        </p:nvSpPr>
        <p:spPr/>
        <p:txBody>
          <a:bodyPr/>
          <a:lstStyle/>
          <a:p>
            <a:pPr>
              <a:defRPr/>
            </a:pPr>
            <a:fld id="{86E7DC67-4868-4485-88BE-4A80E106CC7A}" type="slidenum">
              <a:rPr lang="en-US" smtClean="0"/>
              <a:pPr>
                <a:defRPr/>
              </a:pPr>
              <a:t>100</a:t>
            </a:fld>
            <a:endParaRPr lang="en-US" dirty="0"/>
          </a:p>
        </p:txBody>
      </p:sp>
      <p:pic>
        <p:nvPicPr>
          <p:cNvPr id="8" name="Picture 7" descr="chap01-gustafson.eps"/>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0450" y="1672733"/>
            <a:ext cx="8281519" cy="3142848"/>
          </a:xfrm>
          <a:prstGeom prst="rect">
            <a:avLst/>
          </a:prstGeom>
        </p:spPr>
      </p:pic>
    </p:spTree>
    <p:extLst>
      <p:ext uri="{BB962C8B-B14F-4D97-AF65-F5344CB8AC3E}">
        <p14:creationId xmlns:p14="http://schemas.microsoft.com/office/powerpoint/2010/main" val="2765597371"/>
      </p:ext>
    </p:extLst>
  </p:cSld>
  <p:clrMapOvr>
    <a:masterClrMapping/>
  </p:clrMapOvr>
  <p:transition/>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normAutofit fontScale="90000"/>
          </a:bodyPr>
          <a:lstStyle/>
          <a:p>
            <a:r>
              <a:rPr lang="en-US" dirty="0" smtClean="0"/>
              <a:t>Optional Versus Mandatory Parallelism</a:t>
            </a:r>
            <a:endParaRPr lang="en-US" dirty="0"/>
          </a:p>
        </p:txBody>
      </p:sp>
      <p:sp>
        <p:nvSpPr>
          <p:cNvPr id="3" name="Content Placeholder 2"/>
          <p:cNvSpPr>
            <a:spLocks noGrp="1"/>
          </p:cNvSpPr>
          <p:nvPr>
            <p:ph idx="1"/>
          </p:nvPr>
        </p:nvSpPr>
        <p:spPr>
          <a:xfrm>
            <a:off x="455613" y="1201738"/>
            <a:ext cx="7880313" cy="4767262"/>
          </a:xfrm>
        </p:spPr>
        <p:txBody>
          <a:bodyPr>
            <a:normAutofit fontScale="85000" lnSpcReduction="20000"/>
          </a:bodyPr>
          <a:lstStyle/>
          <a:p>
            <a:r>
              <a:rPr lang="en-US" dirty="0" smtClean="0"/>
              <a:t>Task constructs in Intel</a:t>
            </a:r>
            <a:r>
              <a:rPr lang="en-US" baseline="30000" dirty="0" smtClean="0"/>
              <a:t>®</a:t>
            </a:r>
            <a:r>
              <a:rPr lang="en-US" dirty="0" smtClean="0"/>
              <a:t> TBB and </a:t>
            </a:r>
            <a:r>
              <a:rPr lang="en-US" dirty="0" err="1" smtClean="0"/>
              <a:t>Cilk</a:t>
            </a:r>
            <a:r>
              <a:rPr lang="en-US" baseline="30000" dirty="0" smtClean="0"/>
              <a:t>™</a:t>
            </a:r>
            <a:r>
              <a:rPr lang="en-US" dirty="0" smtClean="0"/>
              <a:t> Plus </a:t>
            </a:r>
            <a:r>
              <a:rPr lang="en-US" i="1" dirty="0" smtClean="0"/>
              <a:t>grant permission </a:t>
            </a:r>
            <a:r>
              <a:rPr lang="en-US" dirty="0" smtClean="0"/>
              <a:t>for parallel execution, but do not mandate it.</a:t>
            </a:r>
          </a:p>
          <a:p>
            <a:pPr lvl="1"/>
            <a:r>
              <a:rPr lang="en-US" dirty="0" smtClean="0"/>
              <a:t>Exception: TBB’s </a:t>
            </a:r>
            <a:r>
              <a:rPr lang="en-US" dirty="0" err="1" smtClean="0"/>
              <a:t>std</a:t>
            </a:r>
            <a:r>
              <a:rPr lang="en-US" dirty="0" smtClean="0"/>
              <a:t>::thread (a.k.a. tbb::</a:t>
            </a:r>
            <a:r>
              <a:rPr lang="en-US" dirty="0" err="1" smtClean="0"/>
              <a:t>tbb_thread</a:t>
            </a:r>
            <a:r>
              <a:rPr lang="en-US" dirty="0" smtClean="0"/>
              <a:t>)</a:t>
            </a:r>
          </a:p>
          <a:p>
            <a:r>
              <a:rPr lang="en-US" dirty="0" smtClean="0"/>
              <a:t>Optional parallelism is key to efficiency</a:t>
            </a:r>
          </a:p>
          <a:p>
            <a:pPr lvl="1"/>
            <a:r>
              <a:rPr lang="en-US" dirty="0" smtClean="0"/>
              <a:t>You provide parallel slack (over decomposition).</a:t>
            </a:r>
          </a:p>
          <a:p>
            <a:pPr lvl="1"/>
            <a:r>
              <a:rPr lang="en-US" i="1" dirty="0" smtClean="0"/>
              <a:t>Potential parallelism should be greater than physical parallelism.</a:t>
            </a:r>
          </a:p>
          <a:p>
            <a:pPr lvl="1"/>
            <a:r>
              <a:rPr lang="en-US" dirty="0" smtClean="0"/>
              <a:t>TBB and </a:t>
            </a:r>
            <a:r>
              <a:rPr lang="en-US" dirty="0" err="1" smtClean="0"/>
              <a:t>Cilk</a:t>
            </a:r>
            <a:r>
              <a:rPr lang="en-US" dirty="0" smtClean="0"/>
              <a:t> Plus convert potential parallelism to actual parallelism as appropriate.</a:t>
            </a:r>
          </a:p>
          <a:p>
            <a:pPr lvl="1"/>
            <a:endParaRPr lang="en-US" dirty="0" smtClean="0"/>
          </a:p>
          <a:p>
            <a:pPr marL="0" indent="0">
              <a:buNone/>
            </a:pPr>
            <a:r>
              <a:rPr lang="en-US" b="1" dirty="0" smtClean="0"/>
              <a:t>A task</a:t>
            </a:r>
            <a:r>
              <a:rPr lang="en-US" b="1" dirty="0"/>
              <a:t> </a:t>
            </a:r>
            <a:r>
              <a:rPr lang="en-US" b="1" dirty="0" smtClean="0"/>
              <a:t>is an </a:t>
            </a:r>
            <a:r>
              <a:rPr lang="en-US" b="1" i="1" dirty="0" smtClean="0"/>
              <a:t>opportunity</a:t>
            </a:r>
            <a:r>
              <a:rPr lang="en-US" b="1" dirty="0" smtClean="0"/>
              <a:t> for parallelism</a:t>
            </a:r>
          </a:p>
        </p:txBody>
      </p:sp>
      <p:sp>
        <p:nvSpPr>
          <p:cNvPr id="4" name="Slide Number Placeholder 3"/>
          <p:cNvSpPr>
            <a:spLocks noGrp="1"/>
          </p:cNvSpPr>
          <p:nvPr>
            <p:ph type="sldNum" sz="quarter" idx="12"/>
          </p:nvPr>
        </p:nvSpPr>
        <p:spPr/>
        <p:txBody>
          <a:bodyPr/>
          <a:lstStyle/>
          <a:p>
            <a:pPr>
              <a:defRPr/>
            </a:pPr>
            <a:fld id="{ACA39A89-D6FF-4AFC-9284-D1B46DF88740}" type="slidenum">
              <a:rPr lang="en-US" smtClean="0"/>
              <a:pPr>
                <a:defRPr/>
              </a:pPr>
              <a:t>101</a:t>
            </a:fld>
            <a:endParaRPr lang="en-US" dirty="0"/>
          </a:p>
        </p:txBody>
      </p:sp>
    </p:spTree>
    <p:extLst>
      <p:ext uri="{BB962C8B-B14F-4D97-AF65-F5344CB8AC3E}">
        <p14:creationId xmlns:p14="http://schemas.microsoft.com/office/powerpoint/2010/main" val="1428079327"/>
      </p:ext>
    </p:extLst>
  </p:cSld>
  <p:clrMapOvr>
    <a:masterClrMapping/>
  </p:clrMapOvr>
  <p:transition/>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smtClean="0"/>
              <a:t>Reminder of Some Assumptions</a:t>
            </a:r>
            <a:endParaRPr lang="en-US" dirty="0"/>
          </a:p>
        </p:txBody>
      </p:sp>
      <p:sp>
        <p:nvSpPr>
          <p:cNvPr id="3" name="Content Placeholder 2"/>
          <p:cNvSpPr>
            <a:spLocks noGrp="1"/>
          </p:cNvSpPr>
          <p:nvPr>
            <p:ph idx="1"/>
          </p:nvPr>
        </p:nvSpPr>
        <p:spPr/>
        <p:txBody>
          <a:bodyPr/>
          <a:lstStyle/>
          <a:p>
            <a:r>
              <a:rPr lang="en-US" dirty="0" smtClean="0"/>
              <a:t>Memory bandwidth is not a limiting resource.</a:t>
            </a:r>
          </a:p>
          <a:p>
            <a:r>
              <a:rPr lang="en-US" dirty="0" smtClean="0"/>
              <a:t>There is no speculative work.</a:t>
            </a:r>
          </a:p>
          <a:p>
            <a:r>
              <a:rPr lang="en-US" dirty="0" smtClean="0"/>
              <a:t>The scheduler is greedy.</a:t>
            </a:r>
          </a:p>
          <a:p>
            <a:pPr marL="0" indent="0">
              <a:buNone/>
            </a:pPr>
            <a:endParaRPr lang="en-US" dirty="0"/>
          </a:p>
        </p:txBody>
      </p:sp>
      <p:sp>
        <p:nvSpPr>
          <p:cNvPr id="5" name="Slide Number Placeholder 4"/>
          <p:cNvSpPr>
            <a:spLocks noGrp="1"/>
          </p:cNvSpPr>
          <p:nvPr>
            <p:ph type="sldNum" sz="quarter" idx="12"/>
          </p:nvPr>
        </p:nvSpPr>
        <p:spPr/>
        <p:txBody>
          <a:bodyPr/>
          <a:lstStyle/>
          <a:p>
            <a:pPr>
              <a:defRPr/>
            </a:pPr>
            <a:fld id="{ACA39A89-D6FF-4AFC-9284-D1B46DF88740}" type="slidenum">
              <a:rPr lang="en-US" smtClean="0"/>
              <a:pPr>
                <a:defRPr/>
              </a:pPr>
              <a:t>102</a:t>
            </a:fld>
            <a:endParaRPr lang="en-US" dirty="0"/>
          </a:p>
        </p:txBody>
      </p:sp>
    </p:spTree>
    <p:extLst>
      <p:ext uri="{BB962C8B-B14F-4D97-AF65-F5344CB8AC3E}">
        <p14:creationId xmlns:p14="http://schemas.microsoft.com/office/powerpoint/2010/main" val="2931880296"/>
      </p:ext>
    </p:extLst>
  </p:cSld>
  <p:clrMapOvr>
    <a:masterClrMapping/>
  </p:clrMapOvr>
  <p:transition/>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Intel</a:t>
            </a:r>
            <a:r>
              <a:rPr lang="en-US" baseline="30000" dirty="0" smtClean="0"/>
              <a:t>®</a:t>
            </a:r>
            <a:r>
              <a:rPr lang="en-US" dirty="0" smtClean="0"/>
              <a:t> </a:t>
            </a:r>
            <a:r>
              <a:rPr lang="en-US" dirty="0" err="1" smtClean="0"/>
              <a:t>Cilk</a:t>
            </a:r>
            <a:r>
              <a:rPr lang="en-US" baseline="30000" dirty="0" err="1" smtClean="0"/>
              <a:t>TM</a:t>
            </a:r>
            <a:r>
              <a:rPr lang="en-US" dirty="0" smtClean="0"/>
              <a:t> Plus and Intel</a:t>
            </a:r>
            <a:r>
              <a:rPr lang="en-US" baseline="30000" dirty="0" smtClean="0"/>
              <a:t>®</a:t>
            </a:r>
            <a:r>
              <a:rPr lang="en-US" dirty="0" smtClean="0"/>
              <a:t> Threading Building Blocks (TBB)</a:t>
            </a:r>
            <a:endParaRPr lang="en-US" dirty="0"/>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2"/>
          </p:nvPr>
        </p:nvSpPr>
        <p:spPr>
          <a:xfrm>
            <a:off x="6553200" y="6356350"/>
            <a:ext cx="2133600" cy="365125"/>
          </a:xfrm>
        </p:spPr>
        <p:txBody>
          <a:bodyPr/>
          <a:lstStyle/>
          <a:p>
            <a:pPr>
              <a:defRPr/>
            </a:pPr>
            <a:fld id="{ACA39A89-D6FF-4AFC-9284-D1B46DF88740}" type="slidenum">
              <a:rPr lang="en-US" smtClean="0"/>
              <a:pPr>
                <a:defRPr/>
              </a:pPr>
              <a:t>103</a:t>
            </a:fld>
            <a:endParaRPr lang="en-US" dirty="0"/>
          </a:p>
        </p:txBody>
      </p:sp>
    </p:spTree>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613" y="158750"/>
            <a:ext cx="8237537" cy="606881"/>
          </a:xfrm>
        </p:spPr>
        <p:txBody>
          <a:bodyPr>
            <a:normAutofit fontScale="90000"/>
          </a:bodyPr>
          <a:lstStyle/>
          <a:p>
            <a:r>
              <a:rPr lang="en-US" dirty="0" smtClean="0"/>
              <a:t>Course Outline</a:t>
            </a:r>
            <a:endParaRPr lang="en-US" dirty="0"/>
          </a:p>
        </p:txBody>
      </p:sp>
      <p:sp>
        <p:nvSpPr>
          <p:cNvPr id="3" name="Content Placeholder 2"/>
          <p:cNvSpPr>
            <a:spLocks noGrp="1"/>
          </p:cNvSpPr>
          <p:nvPr>
            <p:ph idx="1"/>
          </p:nvPr>
        </p:nvSpPr>
        <p:spPr>
          <a:xfrm>
            <a:off x="471449" y="947738"/>
            <a:ext cx="8237537" cy="4767262"/>
          </a:xfrm>
        </p:spPr>
        <p:txBody>
          <a:bodyPr>
            <a:normAutofit lnSpcReduction="10000"/>
          </a:bodyPr>
          <a:lstStyle/>
          <a:p>
            <a:pPr lvl="0"/>
            <a:r>
              <a:rPr lang="en-US" dirty="0" smtClean="0"/>
              <a:t>Introduction</a:t>
            </a:r>
          </a:p>
          <a:p>
            <a:pPr lvl="1"/>
            <a:r>
              <a:rPr lang="en-US" dirty="0" smtClean="0"/>
              <a:t>Motivation</a:t>
            </a:r>
            <a:r>
              <a:rPr lang="en-US" dirty="0"/>
              <a:t>, </a:t>
            </a:r>
            <a:r>
              <a:rPr lang="en-US" dirty="0" smtClean="0"/>
              <a:t>goals, patterns</a:t>
            </a:r>
            <a:endParaRPr lang="en-US" dirty="0"/>
          </a:p>
          <a:p>
            <a:pPr lvl="0"/>
            <a:r>
              <a:rPr lang="en-US" dirty="0" smtClean="0"/>
              <a:t>Background</a:t>
            </a:r>
          </a:p>
          <a:p>
            <a:pPr lvl="1"/>
            <a:r>
              <a:rPr lang="en-US" dirty="0"/>
              <a:t>M</a:t>
            </a:r>
            <a:r>
              <a:rPr lang="en-US" dirty="0" smtClean="0"/>
              <a:t>achine </a:t>
            </a:r>
            <a:r>
              <a:rPr lang="en-US" dirty="0"/>
              <a:t>model, complexity, work-</a:t>
            </a:r>
            <a:r>
              <a:rPr lang="en-US" dirty="0" smtClean="0"/>
              <a:t>span </a:t>
            </a:r>
            <a:endParaRPr lang="en-US" i="1" dirty="0"/>
          </a:p>
          <a:p>
            <a:pPr lvl="0"/>
            <a:r>
              <a:rPr lang="en-US" b="1" dirty="0" err="1" smtClean="0"/>
              <a:t>Cilk</a:t>
            </a:r>
            <a:r>
              <a:rPr lang="en-US" b="1" baseline="30000" dirty="0" err="1" smtClean="0"/>
              <a:t>TM</a:t>
            </a:r>
            <a:r>
              <a:rPr lang="en-US" b="1" dirty="0" smtClean="0"/>
              <a:t> Plus and Threading Building Blocks</a:t>
            </a:r>
          </a:p>
          <a:p>
            <a:pPr lvl="1"/>
            <a:r>
              <a:rPr lang="en-US" b="1" dirty="0" smtClean="0"/>
              <a:t>Programming model</a:t>
            </a:r>
          </a:p>
          <a:p>
            <a:pPr lvl="1"/>
            <a:r>
              <a:rPr lang="en-US" b="1" dirty="0" smtClean="0"/>
              <a:t>Examples</a:t>
            </a:r>
          </a:p>
          <a:p>
            <a:pPr lvl="0"/>
            <a:r>
              <a:rPr lang="en-US" dirty="0" smtClean="0"/>
              <a:t>Practical matters</a:t>
            </a:r>
          </a:p>
          <a:p>
            <a:pPr lvl="1"/>
            <a:r>
              <a:rPr lang="en-US" dirty="0" smtClean="0"/>
              <a:t>Debugging</a:t>
            </a:r>
            <a:r>
              <a:rPr lang="en-US" dirty="0"/>
              <a:t> </a:t>
            </a:r>
            <a:r>
              <a:rPr lang="en-US" dirty="0" smtClean="0"/>
              <a:t>and profiling</a:t>
            </a:r>
            <a:endParaRPr lang="en-US" dirty="0"/>
          </a:p>
          <a:p>
            <a:pPr marL="0" indent="0">
              <a:buNone/>
            </a:pPr>
            <a:endParaRPr lang="en-US" dirty="0"/>
          </a:p>
        </p:txBody>
      </p:sp>
      <p:sp>
        <p:nvSpPr>
          <p:cNvPr id="4" name="Slide Number Placeholder 3"/>
          <p:cNvSpPr>
            <a:spLocks noGrp="1"/>
          </p:cNvSpPr>
          <p:nvPr>
            <p:ph type="sldNum" sz="quarter" idx="12"/>
          </p:nvPr>
        </p:nvSpPr>
        <p:spPr/>
        <p:txBody>
          <a:bodyPr/>
          <a:lstStyle/>
          <a:p>
            <a:pPr>
              <a:defRPr/>
            </a:pPr>
            <a:fld id="{ACA39A89-D6FF-4AFC-9284-D1B46DF88740}" type="slidenum">
              <a:rPr lang="en-US" smtClean="0"/>
              <a:pPr>
                <a:defRPr/>
              </a:pPr>
              <a:t>104</a:t>
            </a:fld>
            <a:endParaRPr lang="en-US" dirty="0"/>
          </a:p>
        </p:txBody>
      </p:sp>
    </p:spTree>
    <p:extLst>
      <p:ext uri="{BB962C8B-B14F-4D97-AF65-F5344CB8AC3E}">
        <p14:creationId xmlns:p14="http://schemas.microsoft.com/office/powerpoint/2010/main" val="1817386535"/>
      </p:ext>
    </p:extLst>
  </p:cSld>
  <p:clrMapOvr>
    <a:masterClrMapping/>
  </p:clrMapOvr>
  <p:transition/>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Content Placeholder 1"/>
          <p:cNvSpPr>
            <a:spLocks noGrp="1"/>
          </p:cNvSpPr>
          <p:nvPr>
            <p:ph idx="1"/>
          </p:nvPr>
        </p:nvSpPr>
        <p:spPr bwMode="auto">
          <a:xfrm>
            <a:off x="457200" y="1153172"/>
            <a:ext cx="8237537" cy="5019028"/>
          </a:xfrm>
          <a:noFill/>
          <a:ln>
            <a:miter lim="800000"/>
            <a:headEnd/>
            <a:tailEnd/>
          </a:ln>
        </p:spPr>
        <p:txBody>
          <a:bodyPr vert="horz" wrap="square" lIns="91440" tIns="45720" rIns="91440" bIns="45720" numCol="1" anchor="t" anchorCtr="0" compatLnSpc="1">
            <a:prstTxWarp prst="textNoShape">
              <a:avLst/>
            </a:prstTxWarp>
          </a:bodyPr>
          <a:lstStyle/>
          <a:p>
            <a:pPr marL="288925" indent="-273050"/>
            <a:r>
              <a:rPr lang="en-US" dirty="0" smtClean="0"/>
              <a:t>Feature summaries</a:t>
            </a:r>
          </a:p>
          <a:p>
            <a:pPr marL="288925" indent="-273050"/>
            <a:r>
              <a:rPr lang="en-US" dirty="0" smtClean="0"/>
              <a:t>C++ review</a:t>
            </a:r>
          </a:p>
          <a:p>
            <a:pPr marL="288925" indent="-273050"/>
            <a:r>
              <a:rPr lang="en-US" dirty="0" smtClean="0"/>
              <a:t>Map pattern</a:t>
            </a:r>
          </a:p>
          <a:p>
            <a:pPr marL="288925" indent="-273050"/>
            <a:r>
              <a:rPr lang="en-US" dirty="0" smtClean="0"/>
              <a:t>Reduction pattern</a:t>
            </a:r>
          </a:p>
          <a:p>
            <a:pPr marL="288925" indent="-273050"/>
            <a:r>
              <a:rPr lang="en-US" dirty="0" smtClean="0"/>
              <a:t>Fork-join pattern</a:t>
            </a:r>
          </a:p>
          <a:p>
            <a:pPr marL="288925" indent="-273050"/>
            <a:r>
              <a:rPr lang="en-US" dirty="0" smtClean="0"/>
              <a:t>Example: polynomial multiplication</a:t>
            </a:r>
          </a:p>
          <a:p>
            <a:pPr marL="288925" indent="-273050"/>
            <a:r>
              <a:rPr lang="en-US" dirty="0" smtClean="0"/>
              <a:t>Complexity analysis</a:t>
            </a:r>
          </a:p>
          <a:p>
            <a:pPr marL="288925" indent="-273050"/>
            <a:r>
              <a:rPr lang="en-US" dirty="0" smtClean="0"/>
              <a:t>Pipeline pattern</a:t>
            </a:r>
          </a:p>
        </p:txBody>
      </p:sp>
      <p:sp>
        <p:nvSpPr>
          <p:cNvPr id="2" name="Title 1"/>
          <p:cNvSpPr>
            <a:spLocks noGrp="1"/>
          </p:cNvSpPr>
          <p:nvPr>
            <p:ph type="title"/>
          </p:nvPr>
        </p:nvSpPr>
        <p:spPr>
          <a:xfrm>
            <a:off x="457200" y="0"/>
            <a:ext cx="8229600" cy="1143000"/>
          </a:xfrm>
        </p:spPr>
        <p:txBody>
          <a:bodyPr/>
          <a:lstStyle/>
          <a:p>
            <a:r>
              <a:rPr lang="en-US" dirty="0" err="1"/>
              <a:t>Cilk</a:t>
            </a:r>
            <a:r>
              <a:rPr lang="en-US" dirty="0"/>
              <a:t>™ </a:t>
            </a:r>
            <a:r>
              <a:rPr lang="en-US" dirty="0" smtClean="0"/>
              <a:t>Plus and TBB: Outline</a:t>
            </a:r>
            <a:endParaRPr lang="en-US" dirty="0"/>
          </a:p>
        </p:txBody>
      </p:sp>
      <p:sp>
        <p:nvSpPr>
          <p:cNvPr id="6" name="Slide Number Placeholder 8"/>
          <p:cNvSpPr>
            <a:spLocks noGrp="1"/>
          </p:cNvSpPr>
          <p:nvPr>
            <p:ph type="sldNum" sz="quarter" idx="12"/>
          </p:nvPr>
        </p:nvSpPr>
        <p:spPr bwMode="auto">
          <a:xfrm>
            <a:off x="8505825" y="6553200"/>
            <a:ext cx="501650" cy="2587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sz="2000">
                <a:solidFill>
                  <a:schemeClr val="tx1"/>
                </a:solidFill>
                <a:latin typeface="Verdana" pitchFamily="34" charset="0"/>
                <a:ea typeface="MS PGothic" pitchFamily="34" charset="-128"/>
              </a:defRPr>
            </a:lvl1pPr>
            <a:lvl2pPr marL="742950" indent="-285750" eaLnBrk="0" hangingPunct="0">
              <a:defRPr sz="2000">
                <a:solidFill>
                  <a:schemeClr val="tx1"/>
                </a:solidFill>
                <a:latin typeface="Verdana" pitchFamily="34" charset="0"/>
                <a:ea typeface="MS PGothic" pitchFamily="34" charset="-128"/>
              </a:defRPr>
            </a:lvl2pPr>
            <a:lvl3pPr marL="1143000" indent="-228600" eaLnBrk="0" hangingPunct="0">
              <a:defRPr sz="2000">
                <a:solidFill>
                  <a:schemeClr val="tx1"/>
                </a:solidFill>
                <a:latin typeface="Verdana" pitchFamily="34" charset="0"/>
                <a:ea typeface="MS PGothic" pitchFamily="34" charset="-128"/>
              </a:defRPr>
            </a:lvl3pPr>
            <a:lvl4pPr marL="1600200" indent="-228600" eaLnBrk="0" hangingPunct="0">
              <a:defRPr sz="2000">
                <a:solidFill>
                  <a:schemeClr val="tx1"/>
                </a:solidFill>
                <a:latin typeface="Verdana" pitchFamily="34" charset="0"/>
                <a:ea typeface="MS PGothic" pitchFamily="34" charset="-128"/>
              </a:defRPr>
            </a:lvl4pPr>
            <a:lvl5pPr marL="2057400" indent="-228600" eaLnBrk="0" hangingPunct="0">
              <a:defRPr sz="2000">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sz="2000">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sz="2000">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sz="2000">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sz="2000">
                <a:solidFill>
                  <a:schemeClr val="tx1"/>
                </a:solidFill>
                <a:latin typeface="Verdana" pitchFamily="34" charset="0"/>
                <a:ea typeface="MS PGothic" pitchFamily="34" charset="-128"/>
              </a:defRPr>
            </a:lvl9pPr>
          </a:lstStyle>
          <a:p>
            <a:pPr eaLnBrk="1" hangingPunct="1"/>
            <a:fld id="{82B8D0C6-965C-41F4-AB5B-740D69AA43C8}" type="slidenum">
              <a:rPr lang="en-US" sz="1000" smtClean="0">
                <a:solidFill>
                  <a:schemeClr val="bg1"/>
                </a:solidFill>
              </a:rPr>
              <a:pPr eaLnBrk="1" hangingPunct="1"/>
              <a:t>105</a:t>
            </a:fld>
            <a:endParaRPr lang="en-US" sz="1000" dirty="0" smtClean="0">
              <a:solidFill>
                <a:schemeClr val="bg1"/>
              </a:solidFill>
            </a:endParaRPr>
          </a:p>
        </p:txBody>
      </p:sp>
      <p:sp>
        <p:nvSpPr>
          <p:cNvPr id="5" name="Slide Number Placeholder 3"/>
          <p:cNvSpPr txBox="1">
            <a:spLocks/>
          </p:cNvSpPr>
          <p:nvPr/>
        </p:nvSpPr>
        <p:spPr>
          <a:xfrm>
            <a:off x="6553200" y="63563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ACA39A89-D6FF-4AFC-9284-D1B46DF88740}" type="slidenum">
              <a:rPr lang="en-US" smtClean="0"/>
              <a:pPr>
                <a:defRPr/>
              </a:pPr>
              <a:t>105</a:t>
            </a:fld>
            <a:endParaRPr lang="en-US" dirty="0"/>
          </a:p>
        </p:txBody>
      </p:sp>
      <p:sp>
        <p:nvSpPr>
          <p:cNvPr id="7" name="Rounded Rectangle 6"/>
          <p:cNvSpPr/>
          <p:nvPr/>
        </p:nvSpPr>
        <p:spPr bwMode="auto">
          <a:xfrm>
            <a:off x="4419600" y="5578475"/>
            <a:ext cx="4343400" cy="1098550"/>
          </a:xfrm>
          <a:prstGeom prst="roundRect">
            <a:avLst/>
          </a:prstGeom>
          <a:solidFill>
            <a:srgbClr val="800000"/>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r>
              <a:rPr lang="en-US" sz="2000" dirty="0" smtClean="0">
                <a:solidFill>
                  <a:schemeClr val="bg1"/>
                </a:solidFill>
                <a:latin typeface="Arial" charset="0"/>
                <a:ea typeface="ＭＳ Ｐゴシック" pitchFamily="-96" charset="-128"/>
              </a:rPr>
              <a:t>Full code examples for these patterns can be downloaded from http://parallelbook.com/downloads</a:t>
            </a:r>
            <a:endParaRPr lang="en-US" sz="2000" dirty="0">
              <a:solidFill>
                <a:schemeClr val="bg1"/>
              </a:solidFill>
              <a:latin typeface="Arial" charset="0"/>
              <a:ea typeface="ＭＳ Ｐゴシック" pitchFamily="-96" charset="-128"/>
            </a:endParaRPr>
          </a:p>
        </p:txBody>
      </p:sp>
    </p:spTree>
  </p:cSld>
  <p:clrMapOvr>
    <a:masterClrMapping/>
  </p:clrMapOvr>
  <p:transition/>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 of </a:t>
            </a:r>
            <a:r>
              <a:rPr lang="en-US" dirty="0" err="1" smtClean="0"/>
              <a:t>Cilk</a:t>
            </a:r>
            <a:r>
              <a:rPr lang="en-US" sz="2800" dirty="0"/>
              <a:t>™</a:t>
            </a:r>
            <a:r>
              <a:rPr lang="en-US" dirty="0" smtClean="0"/>
              <a:t> Plus</a:t>
            </a:r>
            <a:endParaRPr lang="en-US" dirty="0"/>
          </a:p>
        </p:txBody>
      </p:sp>
      <p:sp>
        <p:nvSpPr>
          <p:cNvPr id="4" name="Slide Number Placeholder 3"/>
          <p:cNvSpPr>
            <a:spLocks noGrp="1"/>
          </p:cNvSpPr>
          <p:nvPr>
            <p:ph type="sldNum" sz="quarter" idx="12"/>
          </p:nvPr>
        </p:nvSpPr>
        <p:spPr/>
        <p:txBody>
          <a:bodyPr/>
          <a:lstStyle/>
          <a:p>
            <a:pPr>
              <a:defRPr/>
            </a:pPr>
            <a:fld id="{ACA39A89-D6FF-4AFC-9284-D1B46DF88740}" type="slidenum">
              <a:rPr lang="en-US" smtClean="0"/>
              <a:pPr>
                <a:defRPr/>
              </a:pPr>
              <a:t>106</a:t>
            </a:fld>
            <a:endParaRPr lang="en-US" dirty="0"/>
          </a:p>
        </p:txBody>
      </p:sp>
      <p:sp>
        <p:nvSpPr>
          <p:cNvPr id="6" name="AutoShape 4"/>
          <p:cNvSpPr>
            <a:spLocks noChangeArrowheads="1"/>
          </p:cNvSpPr>
          <p:nvPr/>
        </p:nvSpPr>
        <p:spPr bwMode="auto">
          <a:xfrm>
            <a:off x="1255993" y="1625295"/>
            <a:ext cx="2061670" cy="1225827"/>
          </a:xfrm>
          <a:prstGeom prst="roundRect">
            <a:avLst>
              <a:gd name="adj" fmla="val 16667"/>
            </a:avLst>
          </a:prstGeom>
          <a:solidFill>
            <a:srgbClr val="CCFFFF"/>
          </a:solidFill>
          <a:ln w="25400" algn="ctr">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02" tIns="45702" rIns="91402" bIns="45702" anchor="ctr">
            <a:spAutoFit/>
          </a:bodyPr>
          <a:lstStyle/>
          <a:p>
            <a:r>
              <a:rPr lang="en-US" b="1" dirty="0" smtClean="0">
                <a:solidFill>
                  <a:srgbClr val="000000"/>
                </a:solidFill>
              </a:rPr>
              <a:t>Thread Parallelism</a:t>
            </a:r>
            <a:endParaRPr lang="en-US" b="1" dirty="0">
              <a:solidFill>
                <a:srgbClr val="000000"/>
              </a:solidFill>
            </a:endParaRPr>
          </a:p>
          <a:p>
            <a:r>
              <a:rPr lang="en-US" sz="1600" dirty="0">
                <a:solidFill>
                  <a:srgbClr val="000000"/>
                </a:solidFill>
              </a:rPr>
              <a:t>cilk_spawn</a:t>
            </a:r>
          </a:p>
          <a:p>
            <a:r>
              <a:rPr lang="en-US" sz="1600" dirty="0">
                <a:solidFill>
                  <a:srgbClr val="000000"/>
                </a:solidFill>
              </a:rPr>
              <a:t>cilk_sync</a:t>
            </a:r>
          </a:p>
          <a:p>
            <a:r>
              <a:rPr lang="en-US" sz="1600" dirty="0" smtClean="0">
                <a:solidFill>
                  <a:srgbClr val="000000"/>
                </a:solidFill>
              </a:rPr>
              <a:t>cilk_for</a:t>
            </a:r>
          </a:p>
        </p:txBody>
      </p:sp>
      <p:sp>
        <p:nvSpPr>
          <p:cNvPr id="8" name="AutoShape 10"/>
          <p:cNvSpPr>
            <a:spLocks noChangeArrowheads="1"/>
          </p:cNvSpPr>
          <p:nvPr/>
        </p:nvSpPr>
        <p:spPr bwMode="auto">
          <a:xfrm>
            <a:off x="4901311" y="1934360"/>
            <a:ext cx="3007362" cy="2315487"/>
          </a:xfrm>
          <a:prstGeom prst="roundRect">
            <a:avLst>
              <a:gd name="adj" fmla="val 16667"/>
            </a:avLst>
          </a:prstGeom>
          <a:solidFill>
            <a:srgbClr val="FFE900"/>
          </a:solidFill>
          <a:ln w="25400" algn="ctr">
            <a:solidFill>
              <a:srgbClr val="000000"/>
            </a:solidFill>
            <a:round/>
            <a:headEnd/>
            <a:tailEnd/>
          </a:ln>
          <a:effectLst/>
        </p:spPr>
        <p:txBody>
          <a:bodyPr wrap="none" lIns="91402" tIns="45702" rIns="91402" bIns="45702" anchor="ctr">
            <a:spAutoFit/>
          </a:bodyPr>
          <a:lstStyle/>
          <a:p>
            <a:r>
              <a:rPr lang="en-US" b="1" dirty="0" smtClean="0">
                <a:solidFill>
                  <a:srgbClr val="000000"/>
                </a:solidFill>
              </a:rPr>
              <a:t>Reducers</a:t>
            </a:r>
            <a:endParaRPr lang="en-US" b="1" dirty="0">
              <a:solidFill>
                <a:srgbClr val="000000"/>
              </a:solidFill>
            </a:endParaRPr>
          </a:p>
          <a:p>
            <a:r>
              <a:rPr lang="en-US" sz="1600" dirty="0" smtClean="0">
                <a:solidFill>
                  <a:srgbClr val="000000"/>
                </a:solidFill>
              </a:rPr>
              <a:t>reducer</a:t>
            </a:r>
          </a:p>
          <a:p>
            <a:r>
              <a:rPr lang="en-US" sz="1600" dirty="0" err="1" smtClean="0">
                <a:solidFill>
                  <a:srgbClr val="000000"/>
                </a:solidFill>
              </a:rPr>
              <a:t>reducer_op</a:t>
            </a:r>
            <a:r>
              <a:rPr lang="en-US" sz="1600" dirty="0" smtClean="0">
                <a:solidFill>
                  <a:srgbClr val="000000"/>
                </a:solidFill>
              </a:rPr>
              <a:t>{</a:t>
            </a:r>
            <a:r>
              <a:rPr lang="en-US" sz="1600" dirty="0" err="1" smtClean="0">
                <a:solidFill>
                  <a:srgbClr val="000000"/>
                </a:solidFill>
              </a:rPr>
              <a:t>add,and,or,xor</a:t>
            </a:r>
            <a:r>
              <a:rPr lang="en-US" sz="1600" dirty="0" smtClean="0">
                <a:solidFill>
                  <a:srgbClr val="000000"/>
                </a:solidFill>
              </a:rPr>
              <a:t>}</a:t>
            </a:r>
          </a:p>
          <a:p>
            <a:r>
              <a:rPr lang="en-US" sz="1600" dirty="0" smtClean="0">
                <a:solidFill>
                  <a:srgbClr val="000000"/>
                </a:solidFill>
              </a:rPr>
              <a:t>reducer_{</a:t>
            </a:r>
            <a:r>
              <a:rPr lang="en-US" sz="1600" dirty="0" err="1" smtClean="0">
                <a:solidFill>
                  <a:srgbClr val="000000"/>
                </a:solidFill>
              </a:rPr>
              <a:t>min,max</a:t>
            </a:r>
            <a:r>
              <a:rPr lang="en-US" sz="1600" dirty="0" smtClean="0">
                <a:solidFill>
                  <a:srgbClr val="000000"/>
                </a:solidFill>
              </a:rPr>
              <a:t>}{_index}</a:t>
            </a:r>
          </a:p>
          <a:p>
            <a:r>
              <a:rPr lang="en-US" sz="1600" dirty="0" err="1" smtClean="0">
                <a:solidFill>
                  <a:srgbClr val="000000"/>
                </a:solidFill>
              </a:rPr>
              <a:t>reducer_list</a:t>
            </a:r>
            <a:r>
              <a:rPr lang="en-US" sz="1600" dirty="0" smtClean="0">
                <a:solidFill>
                  <a:srgbClr val="000000"/>
                </a:solidFill>
              </a:rPr>
              <a:t>_{</a:t>
            </a:r>
            <a:r>
              <a:rPr lang="en-US" sz="1600" dirty="0" err="1" smtClean="0">
                <a:solidFill>
                  <a:srgbClr val="000000"/>
                </a:solidFill>
              </a:rPr>
              <a:t>append,prepend</a:t>
            </a:r>
            <a:r>
              <a:rPr lang="en-US" sz="1600" dirty="0" smtClean="0">
                <a:solidFill>
                  <a:srgbClr val="000000"/>
                </a:solidFill>
              </a:rPr>
              <a:t>}</a:t>
            </a:r>
          </a:p>
          <a:p>
            <a:r>
              <a:rPr lang="en-US" sz="1600" dirty="0" err="1" smtClean="0">
                <a:solidFill>
                  <a:srgbClr val="000000"/>
                </a:solidFill>
              </a:rPr>
              <a:t>reducer_ostream</a:t>
            </a:r>
            <a:endParaRPr lang="en-US" sz="1600" dirty="0" smtClean="0">
              <a:solidFill>
                <a:srgbClr val="000000"/>
              </a:solidFill>
            </a:endParaRPr>
          </a:p>
          <a:p>
            <a:r>
              <a:rPr lang="en-US" sz="1600" dirty="0" err="1" smtClean="0">
                <a:solidFill>
                  <a:srgbClr val="000000"/>
                </a:solidFill>
              </a:rPr>
              <a:t>reducer_string</a:t>
            </a:r>
            <a:endParaRPr lang="en-US" sz="1600" dirty="0" smtClean="0">
              <a:solidFill>
                <a:srgbClr val="000000"/>
              </a:solidFill>
            </a:endParaRPr>
          </a:p>
          <a:p>
            <a:r>
              <a:rPr lang="en-US" sz="1600" dirty="0" smtClean="0">
                <a:solidFill>
                  <a:srgbClr val="000000"/>
                </a:solidFill>
              </a:rPr>
              <a:t>holder</a:t>
            </a:r>
            <a:endParaRPr lang="en-US" sz="1600" dirty="0">
              <a:solidFill>
                <a:srgbClr val="000000"/>
              </a:solidFill>
            </a:endParaRPr>
          </a:p>
        </p:txBody>
      </p:sp>
      <p:sp>
        <p:nvSpPr>
          <p:cNvPr id="9" name="AutoShape 4"/>
          <p:cNvSpPr>
            <a:spLocks noChangeArrowheads="1"/>
          </p:cNvSpPr>
          <p:nvPr/>
        </p:nvSpPr>
        <p:spPr bwMode="auto">
          <a:xfrm>
            <a:off x="1255993" y="3422198"/>
            <a:ext cx="2008754" cy="1225827"/>
          </a:xfrm>
          <a:prstGeom prst="roundRect">
            <a:avLst>
              <a:gd name="adj" fmla="val 16667"/>
            </a:avLst>
          </a:prstGeom>
          <a:solidFill>
            <a:srgbClr val="CCFFCC"/>
          </a:solidFill>
          <a:ln w="25400" algn="ctr">
            <a:solidFill>
              <a:srgbClr val="000000"/>
            </a:solidFill>
            <a:round/>
            <a:headEnd/>
            <a:tailEnd/>
          </a:ln>
          <a:effectLst/>
        </p:spPr>
        <p:txBody>
          <a:bodyPr wrap="none" lIns="91402" tIns="45702" rIns="91402" bIns="45702" anchor="ctr">
            <a:spAutoFit/>
          </a:bodyPr>
          <a:lstStyle/>
          <a:p>
            <a:r>
              <a:rPr lang="en-US" b="1" dirty="0" smtClean="0">
                <a:solidFill>
                  <a:srgbClr val="000000"/>
                </a:solidFill>
              </a:rPr>
              <a:t>Vector Parallelism</a:t>
            </a:r>
            <a:endParaRPr lang="en-US" b="1" dirty="0">
              <a:solidFill>
                <a:srgbClr val="000000"/>
              </a:solidFill>
            </a:endParaRPr>
          </a:p>
          <a:p>
            <a:r>
              <a:rPr lang="en-US" sz="1600" dirty="0" smtClean="0">
                <a:solidFill>
                  <a:srgbClr val="000000"/>
                </a:solidFill>
              </a:rPr>
              <a:t>array notation</a:t>
            </a:r>
          </a:p>
          <a:p>
            <a:r>
              <a:rPr lang="en-US" sz="1600" dirty="0" smtClean="0">
                <a:solidFill>
                  <a:srgbClr val="000000"/>
                </a:solidFill>
              </a:rPr>
              <a:t>#pragma </a:t>
            </a:r>
            <a:r>
              <a:rPr lang="en-US" sz="1600" dirty="0" err="1" smtClean="0">
                <a:solidFill>
                  <a:srgbClr val="000000"/>
                </a:solidFill>
              </a:rPr>
              <a:t>simd</a:t>
            </a:r>
            <a:endParaRPr lang="en-US" sz="1600" dirty="0" smtClean="0">
              <a:solidFill>
                <a:srgbClr val="000000"/>
              </a:solidFill>
            </a:endParaRPr>
          </a:p>
          <a:p>
            <a:r>
              <a:rPr lang="en-US" sz="1600" dirty="0" smtClean="0">
                <a:solidFill>
                  <a:srgbClr val="000000"/>
                </a:solidFill>
              </a:rPr>
              <a:t>elemental functions</a:t>
            </a:r>
          </a:p>
        </p:txBody>
      </p:sp>
    </p:spTree>
    <p:extLst>
      <p:ext uri="{BB962C8B-B14F-4D97-AF65-F5344CB8AC3E}">
        <p14:creationId xmlns:p14="http://schemas.microsoft.com/office/powerpoint/2010/main" val="1029814968"/>
      </p:ext>
    </p:extLst>
  </p:cSld>
  <p:clrMapOvr>
    <a:masterClrMapping/>
  </p:clrMapOvr>
  <p:transition/>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62401" y="158750"/>
            <a:ext cx="4730750" cy="889000"/>
          </a:xfrm>
        </p:spPr>
        <p:txBody>
          <a:bodyPr>
            <a:normAutofit fontScale="90000"/>
          </a:bodyPr>
          <a:lstStyle/>
          <a:p>
            <a:r>
              <a:rPr lang="en-US" dirty="0" smtClean="0"/>
              <a:t>TBB 4.0 Components</a:t>
            </a:r>
            <a:endParaRPr lang="en-US" dirty="0"/>
          </a:p>
        </p:txBody>
      </p:sp>
      <p:sp>
        <p:nvSpPr>
          <p:cNvPr id="4" name="Slide Number Placeholder 3"/>
          <p:cNvSpPr>
            <a:spLocks noGrp="1"/>
          </p:cNvSpPr>
          <p:nvPr>
            <p:ph type="sldNum" sz="quarter" idx="12"/>
          </p:nvPr>
        </p:nvSpPr>
        <p:spPr/>
        <p:txBody>
          <a:bodyPr/>
          <a:lstStyle/>
          <a:p>
            <a:pPr>
              <a:defRPr/>
            </a:pPr>
            <a:fld id="{ACA39A89-D6FF-4AFC-9284-D1B46DF88740}" type="slidenum">
              <a:rPr lang="en-US" smtClean="0"/>
              <a:pPr>
                <a:defRPr/>
              </a:pPr>
              <a:t>107</a:t>
            </a:fld>
            <a:endParaRPr lang="en-US" dirty="0"/>
          </a:p>
        </p:txBody>
      </p:sp>
      <p:grpSp>
        <p:nvGrpSpPr>
          <p:cNvPr id="14" name="Group 13"/>
          <p:cNvGrpSpPr/>
          <p:nvPr/>
        </p:nvGrpSpPr>
        <p:grpSpPr>
          <a:xfrm>
            <a:off x="533400" y="405855"/>
            <a:ext cx="7965123" cy="6224566"/>
            <a:chOff x="337886" y="408395"/>
            <a:chExt cx="8156228" cy="5618936"/>
          </a:xfrm>
        </p:grpSpPr>
        <p:sp>
          <p:nvSpPr>
            <p:cNvPr id="5" name="AutoShape 3"/>
            <p:cNvSpPr>
              <a:spLocks noChangeArrowheads="1"/>
            </p:cNvSpPr>
            <p:nvPr/>
          </p:nvSpPr>
          <p:spPr bwMode="auto">
            <a:xfrm>
              <a:off x="801746" y="3982034"/>
              <a:ext cx="3334962" cy="1352468"/>
            </a:xfrm>
            <a:prstGeom prst="roundRect">
              <a:avLst>
                <a:gd name="adj" fmla="val 16667"/>
              </a:avLst>
            </a:prstGeom>
            <a:solidFill>
              <a:srgbClr val="CCCCFF"/>
            </a:solidFill>
            <a:ln w="25400" algn="ctr">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02" tIns="45702" rIns="91402" bIns="45702" anchor="ctr">
              <a:spAutoFit/>
            </a:bodyPr>
            <a:lstStyle/>
            <a:p>
              <a:pPr>
                <a:spcBef>
                  <a:spcPct val="50000"/>
                </a:spcBef>
              </a:pPr>
              <a:r>
                <a:rPr lang="en-US" b="1" dirty="0">
                  <a:solidFill>
                    <a:srgbClr val="000000"/>
                  </a:solidFill>
                </a:rPr>
                <a:t>Synchronization Primitives</a:t>
              </a:r>
            </a:p>
            <a:p>
              <a:r>
                <a:rPr lang="en-US" sz="1600" dirty="0">
                  <a:solidFill>
                    <a:srgbClr val="000000"/>
                  </a:solidFill>
                </a:rPr>
                <a:t>atomic, condition_variable</a:t>
              </a:r>
            </a:p>
            <a:p>
              <a:r>
                <a:rPr lang="en-US" sz="1600" dirty="0" smtClean="0">
                  <a:solidFill>
                    <a:srgbClr val="000000"/>
                  </a:solidFill>
                </a:rPr>
                <a:t>[recursive_]mutex</a:t>
              </a:r>
            </a:p>
            <a:p>
              <a:r>
                <a:rPr lang="en-US" sz="1600" dirty="0" smtClean="0">
                  <a:solidFill>
                    <a:srgbClr val="000000"/>
                  </a:solidFill>
                </a:rPr>
                <a:t>{</a:t>
              </a:r>
              <a:r>
                <a:rPr lang="en-US" sz="1600" dirty="0" err="1" smtClean="0">
                  <a:solidFill>
                    <a:srgbClr val="000000"/>
                  </a:solidFill>
                </a:rPr>
                <a:t>spin,queuing,null</a:t>
              </a:r>
              <a:r>
                <a:rPr lang="en-US" sz="1600" dirty="0" smtClean="0">
                  <a:solidFill>
                    <a:srgbClr val="000000"/>
                  </a:solidFill>
                </a:rPr>
                <a:t>} [_</a:t>
              </a:r>
              <a:r>
                <a:rPr lang="en-US" sz="1600" dirty="0" err="1" smtClean="0">
                  <a:solidFill>
                    <a:srgbClr val="000000"/>
                  </a:solidFill>
                </a:rPr>
                <a:t>rw</a:t>
              </a:r>
              <a:r>
                <a:rPr lang="en-US" sz="1600" dirty="0" smtClean="0">
                  <a:solidFill>
                    <a:srgbClr val="000000"/>
                  </a:solidFill>
                </a:rPr>
                <a:t>]_mutex</a:t>
              </a:r>
            </a:p>
            <a:p>
              <a:r>
                <a:rPr lang="en-US" sz="1600" dirty="0" err="1">
                  <a:solidFill>
                    <a:srgbClr val="0000FF"/>
                  </a:solidFill>
                </a:rPr>
                <a:t>critical_section</a:t>
              </a:r>
              <a:r>
                <a:rPr lang="en-US" sz="1600" dirty="0">
                  <a:solidFill>
                    <a:srgbClr val="0000FF"/>
                  </a:solidFill>
                </a:rPr>
                <a:t>, </a:t>
              </a:r>
              <a:r>
                <a:rPr lang="en-US" sz="1600" dirty="0" err="1">
                  <a:solidFill>
                    <a:srgbClr val="0000FF"/>
                  </a:solidFill>
                </a:rPr>
                <a:t>reader_writer_lock</a:t>
              </a:r>
              <a:endParaRPr lang="en-US" sz="1600" dirty="0">
                <a:solidFill>
                  <a:srgbClr val="0000FF"/>
                </a:solidFill>
              </a:endParaRPr>
            </a:p>
          </p:txBody>
        </p:sp>
        <p:sp>
          <p:nvSpPr>
            <p:cNvPr id="8" name="AutoShape 6"/>
            <p:cNvSpPr>
              <a:spLocks noChangeArrowheads="1"/>
            </p:cNvSpPr>
            <p:nvPr/>
          </p:nvSpPr>
          <p:spPr bwMode="auto">
            <a:xfrm>
              <a:off x="771900" y="2571067"/>
              <a:ext cx="3308911" cy="1352468"/>
            </a:xfrm>
            <a:prstGeom prst="roundRect">
              <a:avLst>
                <a:gd name="adj" fmla="val 16667"/>
              </a:avLst>
            </a:prstGeom>
            <a:solidFill>
              <a:srgbClr val="CCFFCC"/>
            </a:solidFill>
            <a:ln w="25400" algn="ctr">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02" tIns="45702" rIns="91402" bIns="45702" anchor="ctr">
              <a:spAutoFit/>
            </a:bodyPr>
            <a:lstStyle/>
            <a:p>
              <a:r>
                <a:rPr lang="en-US" b="1" dirty="0">
                  <a:solidFill>
                    <a:srgbClr val="000000"/>
                  </a:solidFill>
                </a:rPr>
                <a:t>Task scheduler</a:t>
              </a:r>
            </a:p>
            <a:p>
              <a:r>
                <a:rPr lang="en-US" sz="1600" dirty="0">
                  <a:solidFill>
                    <a:srgbClr val="0000FF"/>
                  </a:solidFill>
                </a:rPr>
                <a:t>task_group, structured_task_group</a:t>
              </a:r>
            </a:p>
            <a:p>
              <a:r>
                <a:rPr lang="en-US" sz="1600" dirty="0">
                  <a:solidFill>
                    <a:srgbClr val="000000"/>
                  </a:solidFill>
                </a:rPr>
                <a:t>task</a:t>
              </a:r>
              <a:endParaRPr lang="en-US" sz="1600" u="sng" dirty="0">
                <a:solidFill>
                  <a:srgbClr val="000000"/>
                </a:solidFill>
              </a:endParaRPr>
            </a:p>
            <a:p>
              <a:r>
                <a:rPr lang="en-US" sz="1600" dirty="0">
                  <a:solidFill>
                    <a:srgbClr val="000000"/>
                  </a:solidFill>
                </a:rPr>
                <a:t>task_scheduler_init</a:t>
              </a:r>
            </a:p>
            <a:p>
              <a:r>
                <a:rPr lang="en-US" sz="1600" dirty="0" err="1">
                  <a:solidFill>
                    <a:srgbClr val="000000"/>
                  </a:solidFill>
                </a:rPr>
                <a:t>task_scheduler_observer</a:t>
              </a:r>
              <a:endParaRPr lang="en-US" sz="1600" dirty="0">
                <a:solidFill>
                  <a:srgbClr val="000000"/>
                </a:solidFill>
              </a:endParaRPr>
            </a:p>
          </p:txBody>
        </p:sp>
        <p:grpSp>
          <p:nvGrpSpPr>
            <p:cNvPr id="3" name="Group 2"/>
            <p:cNvGrpSpPr/>
            <p:nvPr/>
          </p:nvGrpSpPr>
          <p:grpSpPr>
            <a:xfrm>
              <a:off x="5289790" y="1042708"/>
              <a:ext cx="3204324" cy="4684534"/>
              <a:chOff x="5524252" y="1042708"/>
              <a:chExt cx="3204324" cy="4684534"/>
            </a:xfrm>
          </p:grpSpPr>
          <p:sp>
            <p:nvSpPr>
              <p:cNvPr id="7" name="AutoShape 5"/>
              <p:cNvSpPr>
                <a:spLocks noChangeArrowheads="1"/>
              </p:cNvSpPr>
              <p:nvPr/>
            </p:nvSpPr>
            <p:spPr bwMode="auto">
              <a:xfrm>
                <a:off x="5524252" y="1042708"/>
                <a:ext cx="3204324" cy="1598378"/>
              </a:xfrm>
              <a:prstGeom prst="roundRect">
                <a:avLst>
                  <a:gd name="adj" fmla="val 16667"/>
                </a:avLst>
              </a:prstGeom>
              <a:solidFill>
                <a:srgbClr val="FFFF99"/>
              </a:solidFill>
              <a:ln w="25400" algn="ctr">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02" tIns="45702" rIns="91402" bIns="45702" anchor="ctr">
                <a:spAutoFit/>
              </a:bodyPr>
              <a:lstStyle/>
              <a:p>
                <a:r>
                  <a:rPr lang="en-US" b="1" dirty="0">
                    <a:solidFill>
                      <a:srgbClr val="000000"/>
                    </a:solidFill>
                  </a:rPr>
                  <a:t>Concurrent Containers</a:t>
                </a:r>
              </a:p>
              <a:p>
                <a:r>
                  <a:rPr lang="en-US" sz="1600" dirty="0">
                    <a:solidFill>
                      <a:srgbClr val="000000"/>
                    </a:solidFill>
                  </a:rPr>
                  <a:t>concurrent_hash_map</a:t>
                </a:r>
              </a:p>
              <a:p>
                <a:r>
                  <a:rPr lang="en-US" sz="1600" dirty="0" err="1">
                    <a:solidFill>
                      <a:srgbClr val="0000FF"/>
                    </a:solidFill>
                  </a:rPr>
                  <a:t>concurrent_unordered</a:t>
                </a:r>
                <a:r>
                  <a:rPr lang="en-US" sz="1600" dirty="0">
                    <a:solidFill>
                      <a:srgbClr val="0000FF"/>
                    </a:solidFill>
                  </a:rPr>
                  <a:t>_{</a:t>
                </a:r>
                <a:r>
                  <a:rPr lang="en-US" sz="1600" dirty="0" err="1">
                    <a:solidFill>
                      <a:srgbClr val="0000FF"/>
                    </a:solidFill>
                  </a:rPr>
                  <a:t>map,set</a:t>
                </a:r>
                <a:r>
                  <a:rPr lang="en-US" sz="1600" dirty="0">
                    <a:solidFill>
                      <a:srgbClr val="0000FF"/>
                    </a:solidFill>
                  </a:rPr>
                  <a:t>}</a:t>
                </a:r>
              </a:p>
              <a:p>
                <a:r>
                  <a:rPr lang="en-US" sz="1600" dirty="0">
                    <a:solidFill>
                      <a:srgbClr val="0000FF"/>
                    </a:solidFill>
                  </a:rPr>
                  <a:t>concurrent_</a:t>
                </a:r>
                <a:r>
                  <a:rPr lang="en-US" sz="1600" dirty="0" smtClean="0">
                    <a:solidFill>
                      <a:srgbClr val="000000"/>
                    </a:solidFill>
                  </a:rPr>
                  <a:t>[bounded_]</a:t>
                </a:r>
                <a:r>
                  <a:rPr lang="en-US" sz="1600" dirty="0">
                    <a:solidFill>
                      <a:srgbClr val="0000FF"/>
                    </a:solidFill>
                  </a:rPr>
                  <a:t>queue</a:t>
                </a:r>
              </a:p>
              <a:p>
                <a:r>
                  <a:rPr lang="en-US" sz="1600" dirty="0" err="1">
                    <a:solidFill>
                      <a:srgbClr val="000000"/>
                    </a:solidFill>
                  </a:rPr>
                  <a:t>concurrent_priority_queue</a:t>
                </a:r>
                <a:endParaRPr lang="en-US" sz="1600" dirty="0">
                  <a:solidFill>
                    <a:srgbClr val="000000"/>
                  </a:solidFill>
                </a:endParaRPr>
              </a:p>
              <a:p>
                <a:r>
                  <a:rPr lang="en-US" sz="1600" dirty="0">
                    <a:solidFill>
                      <a:srgbClr val="0000FF"/>
                    </a:solidFill>
                  </a:rPr>
                  <a:t>concurrent_vector</a:t>
                </a:r>
              </a:p>
            </p:txBody>
          </p:sp>
          <p:sp>
            <p:nvSpPr>
              <p:cNvPr id="9" name="AutoShape 7"/>
              <p:cNvSpPr>
                <a:spLocks noChangeArrowheads="1"/>
              </p:cNvSpPr>
              <p:nvPr/>
            </p:nvSpPr>
            <p:spPr bwMode="auto">
              <a:xfrm>
                <a:off x="5987709" y="4374774"/>
                <a:ext cx="2385466" cy="1352468"/>
              </a:xfrm>
              <a:prstGeom prst="roundRect">
                <a:avLst>
                  <a:gd name="adj" fmla="val 16667"/>
                </a:avLst>
              </a:prstGeom>
              <a:solidFill>
                <a:srgbClr val="FFCC00"/>
              </a:solidFill>
              <a:ln w="25400" algn="ctr">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02" tIns="45702" rIns="91402" bIns="45702" anchor="ctr">
                <a:spAutoFit/>
              </a:bodyPr>
              <a:lstStyle/>
              <a:p>
                <a:r>
                  <a:rPr lang="en-US" b="1" dirty="0">
                    <a:solidFill>
                      <a:srgbClr val="000000"/>
                    </a:solidFill>
                  </a:rPr>
                  <a:t>Memory Allocation</a:t>
                </a:r>
              </a:p>
              <a:p>
                <a:r>
                  <a:rPr lang="en-US" sz="1600" dirty="0" err="1">
                    <a:solidFill>
                      <a:srgbClr val="000000"/>
                    </a:solidFill>
                  </a:rPr>
                  <a:t>tbb_allocator</a:t>
                </a:r>
                <a:endParaRPr lang="en-US" sz="1600" dirty="0">
                  <a:solidFill>
                    <a:srgbClr val="000000"/>
                  </a:solidFill>
                </a:endParaRPr>
              </a:p>
              <a:p>
                <a:r>
                  <a:rPr lang="en-US" sz="1600" dirty="0" err="1">
                    <a:solidFill>
                      <a:srgbClr val="000000"/>
                    </a:solidFill>
                  </a:rPr>
                  <a:t>zero_allocator</a:t>
                </a:r>
                <a:endParaRPr lang="en-US" sz="1600" dirty="0">
                  <a:solidFill>
                    <a:srgbClr val="000000"/>
                  </a:solidFill>
                </a:endParaRPr>
              </a:p>
              <a:p>
                <a:r>
                  <a:rPr lang="en-US" sz="1600" dirty="0" err="1">
                    <a:solidFill>
                      <a:srgbClr val="000000"/>
                    </a:solidFill>
                  </a:rPr>
                  <a:t>cache_aligned_allocator</a:t>
                </a:r>
                <a:endParaRPr lang="en-US" sz="1600" dirty="0">
                  <a:solidFill>
                    <a:srgbClr val="000000"/>
                  </a:solidFill>
                </a:endParaRPr>
              </a:p>
              <a:p>
                <a:r>
                  <a:rPr lang="en-US" sz="1600" dirty="0" err="1">
                    <a:solidFill>
                      <a:srgbClr val="000000"/>
                    </a:solidFill>
                  </a:rPr>
                  <a:t>scalable_allocator</a:t>
                </a:r>
                <a:endParaRPr lang="en-US" sz="1600" dirty="0">
                  <a:solidFill>
                    <a:srgbClr val="000000"/>
                  </a:solidFill>
                </a:endParaRPr>
              </a:p>
            </p:txBody>
          </p:sp>
          <p:sp>
            <p:nvSpPr>
              <p:cNvPr id="10" name="AutoShape 10"/>
              <p:cNvSpPr>
                <a:spLocks noChangeArrowheads="1"/>
              </p:cNvSpPr>
              <p:nvPr/>
            </p:nvSpPr>
            <p:spPr bwMode="auto">
              <a:xfrm>
                <a:off x="5816603" y="3084233"/>
                <a:ext cx="2705635" cy="860648"/>
              </a:xfrm>
              <a:prstGeom prst="roundRect">
                <a:avLst>
                  <a:gd name="adj" fmla="val 16667"/>
                </a:avLst>
              </a:prstGeom>
              <a:solidFill>
                <a:srgbClr val="FFE900"/>
              </a:solidFill>
              <a:ln w="25400" algn="ctr">
                <a:solidFill>
                  <a:srgbClr val="000000"/>
                </a:solidFill>
                <a:round/>
                <a:headEnd/>
                <a:tailEnd/>
              </a:ln>
              <a:effectLst/>
            </p:spPr>
            <p:txBody>
              <a:bodyPr wrap="none" lIns="91402" tIns="45702" rIns="91402" bIns="45702" anchor="ctr">
                <a:spAutoFit/>
              </a:bodyPr>
              <a:lstStyle/>
              <a:p>
                <a:r>
                  <a:rPr lang="en-US" b="1" dirty="0">
                    <a:solidFill>
                      <a:srgbClr val="000000"/>
                    </a:solidFill>
                  </a:rPr>
                  <a:t>Thread Local Storage</a:t>
                </a:r>
              </a:p>
              <a:p>
                <a:r>
                  <a:rPr lang="en-US" sz="1600" dirty="0">
                    <a:solidFill>
                      <a:srgbClr val="0000FF"/>
                    </a:solidFill>
                  </a:rPr>
                  <a:t>combinable</a:t>
                </a:r>
              </a:p>
              <a:p>
                <a:r>
                  <a:rPr lang="en-US" sz="1600" dirty="0">
                    <a:solidFill>
                      <a:srgbClr val="000000"/>
                    </a:solidFill>
                  </a:rPr>
                  <a:t>enumerable_thread_specific</a:t>
                </a:r>
              </a:p>
            </p:txBody>
          </p:sp>
        </p:grpSp>
        <p:sp>
          <p:nvSpPr>
            <p:cNvPr id="11" name="AutoShape 8"/>
            <p:cNvSpPr>
              <a:spLocks noChangeArrowheads="1"/>
            </p:cNvSpPr>
            <p:nvPr/>
          </p:nvSpPr>
          <p:spPr bwMode="auto">
            <a:xfrm>
              <a:off x="1892721" y="5412593"/>
              <a:ext cx="1190677" cy="614738"/>
            </a:xfrm>
            <a:prstGeom prst="roundRect">
              <a:avLst>
                <a:gd name="adj" fmla="val 16667"/>
              </a:avLst>
            </a:prstGeom>
            <a:solidFill>
              <a:srgbClr val="FFCCFF"/>
            </a:solidFill>
            <a:ln w="25400" algn="ctr">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02" tIns="45702" rIns="91402" bIns="45702" anchor="ctr">
              <a:spAutoFit/>
            </a:bodyPr>
            <a:lstStyle/>
            <a:p>
              <a:pPr>
                <a:spcBef>
                  <a:spcPct val="50000"/>
                </a:spcBef>
              </a:pPr>
              <a:r>
                <a:rPr lang="en-US" b="1" dirty="0">
                  <a:solidFill>
                    <a:srgbClr val="000000"/>
                  </a:solidFill>
                </a:rPr>
                <a:t>Threads</a:t>
              </a:r>
            </a:p>
            <a:p>
              <a:r>
                <a:rPr lang="en-US" sz="1600" dirty="0" err="1" smtClean="0">
                  <a:solidFill>
                    <a:srgbClr val="000000"/>
                  </a:solidFill>
                </a:rPr>
                <a:t>std</a:t>
              </a:r>
              <a:r>
                <a:rPr lang="en-US" sz="1600" dirty="0" smtClean="0">
                  <a:solidFill>
                    <a:srgbClr val="000000"/>
                  </a:solidFill>
                </a:rPr>
                <a:t>::thread</a:t>
              </a:r>
              <a:endParaRPr lang="en-US" sz="1600" dirty="0">
                <a:solidFill>
                  <a:srgbClr val="000000"/>
                </a:solidFill>
              </a:endParaRPr>
            </a:p>
          </p:txBody>
        </p:sp>
        <p:grpSp>
          <p:nvGrpSpPr>
            <p:cNvPr id="13" name="Group 13"/>
            <p:cNvGrpSpPr/>
            <p:nvPr/>
          </p:nvGrpSpPr>
          <p:grpSpPr>
            <a:xfrm>
              <a:off x="337886" y="408395"/>
              <a:ext cx="4166514" cy="2090198"/>
              <a:chOff x="212560" y="378135"/>
              <a:chExt cx="4166514" cy="2090198"/>
            </a:xfrm>
          </p:grpSpPr>
          <p:sp>
            <p:nvSpPr>
              <p:cNvPr id="6" name="AutoShape 4"/>
              <p:cNvSpPr>
                <a:spLocks noChangeArrowheads="1"/>
              </p:cNvSpPr>
              <p:nvPr/>
            </p:nvSpPr>
            <p:spPr bwMode="auto">
              <a:xfrm>
                <a:off x="212560" y="378135"/>
                <a:ext cx="3086590" cy="2090198"/>
              </a:xfrm>
              <a:prstGeom prst="roundRect">
                <a:avLst>
                  <a:gd name="adj" fmla="val 16667"/>
                </a:avLst>
              </a:prstGeom>
              <a:solidFill>
                <a:srgbClr val="CCFFFF"/>
              </a:solidFill>
              <a:ln w="25400" algn="ctr">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02" tIns="45702" rIns="91402" bIns="45702" anchor="ctr">
                <a:spAutoFit/>
              </a:bodyPr>
              <a:lstStyle/>
              <a:p>
                <a:r>
                  <a:rPr lang="en-US" b="1" dirty="0" smtClean="0">
                    <a:solidFill>
                      <a:srgbClr val="000000"/>
                    </a:solidFill>
                  </a:rPr>
                  <a:t>Parallel </a:t>
                </a:r>
                <a:r>
                  <a:rPr lang="en-US" b="1" dirty="0">
                    <a:solidFill>
                      <a:srgbClr val="000000"/>
                    </a:solidFill>
                  </a:rPr>
                  <a:t>Algorithms</a:t>
                </a:r>
              </a:p>
              <a:p>
                <a:r>
                  <a:rPr lang="en-US" sz="1600" dirty="0">
                    <a:solidFill>
                      <a:srgbClr val="0000FF"/>
                    </a:solidFill>
                  </a:rPr>
                  <a:t>parallel_for</a:t>
                </a:r>
              </a:p>
              <a:p>
                <a:r>
                  <a:rPr lang="en-US" sz="1600" dirty="0" err="1">
                    <a:solidFill>
                      <a:srgbClr val="0000FF"/>
                    </a:solidFill>
                  </a:rPr>
                  <a:t>parallel_for_each</a:t>
                </a:r>
                <a:endParaRPr lang="en-US" sz="1600" dirty="0">
                  <a:solidFill>
                    <a:srgbClr val="0000FF"/>
                  </a:solidFill>
                </a:endParaRPr>
              </a:p>
              <a:p>
                <a:r>
                  <a:rPr lang="en-US" sz="1600" dirty="0" err="1">
                    <a:solidFill>
                      <a:srgbClr val="0000FF"/>
                    </a:solidFill>
                  </a:rPr>
                  <a:t>parallel_invoke</a:t>
                </a:r>
                <a:endParaRPr lang="en-US" sz="1600" dirty="0">
                  <a:solidFill>
                    <a:srgbClr val="0000FF"/>
                  </a:solidFill>
                </a:endParaRPr>
              </a:p>
              <a:p>
                <a:r>
                  <a:rPr lang="en-US" sz="1600" dirty="0">
                    <a:solidFill>
                      <a:srgbClr val="000000"/>
                    </a:solidFill>
                  </a:rPr>
                  <a:t>parallel_do</a:t>
                </a:r>
              </a:p>
              <a:p>
                <a:r>
                  <a:rPr lang="en-US" sz="1600" dirty="0" err="1">
                    <a:solidFill>
                      <a:srgbClr val="000000"/>
                    </a:solidFill>
                  </a:rPr>
                  <a:t>parallel_scan</a:t>
                </a:r>
                <a:endParaRPr lang="en-US" sz="1600" dirty="0">
                  <a:solidFill>
                    <a:srgbClr val="000000"/>
                  </a:solidFill>
                </a:endParaRPr>
              </a:p>
              <a:p>
                <a:r>
                  <a:rPr lang="en-US" sz="1600" dirty="0" err="1">
                    <a:solidFill>
                      <a:srgbClr val="000000"/>
                    </a:solidFill>
                  </a:rPr>
                  <a:t>parallel_sort</a:t>
                </a:r>
                <a:endParaRPr lang="en-US" sz="1600" dirty="0">
                  <a:solidFill>
                    <a:srgbClr val="000000"/>
                  </a:solidFill>
                </a:endParaRPr>
              </a:p>
              <a:p>
                <a:r>
                  <a:rPr lang="en-US" sz="1600" dirty="0" smtClean="0">
                    <a:solidFill>
                      <a:srgbClr val="000000"/>
                    </a:solidFill>
                  </a:rPr>
                  <a:t>parallel_[deterministic]_reduce</a:t>
                </a:r>
                <a:endParaRPr lang="en-US" sz="1600" dirty="0">
                  <a:solidFill>
                    <a:srgbClr val="000000"/>
                  </a:solidFill>
                </a:endParaRPr>
              </a:p>
            </p:txBody>
          </p:sp>
          <p:sp>
            <p:nvSpPr>
              <p:cNvPr id="12" name="AutoShape 4"/>
              <p:cNvSpPr>
                <a:spLocks noChangeArrowheads="1"/>
              </p:cNvSpPr>
              <p:nvPr/>
            </p:nvSpPr>
            <p:spPr bwMode="auto">
              <a:xfrm>
                <a:off x="2528085" y="985945"/>
                <a:ext cx="1850989" cy="860648"/>
              </a:xfrm>
              <a:prstGeom prst="roundRect">
                <a:avLst>
                  <a:gd name="adj" fmla="val 16667"/>
                </a:avLst>
              </a:prstGeom>
              <a:solidFill>
                <a:srgbClr val="D9E4FF"/>
              </a:solidFill>
              <a:ln w="25400" algn="ctr">
                <a:solidFill>
                  <a:srgbClr val="000000"/>
                </a:solidFill>
                <a:round/>
                <a:headEnd/>
                <a:tailEnd/>
              </a:ln>
              <a:effectLst/>
            </p:spPr>
            <p:txBody>
              <a:bodyPr wrap="none" lIns="91402" tIns="45702" rIns="91402" bIns="45702" anchor="ctr">
                <a:spAutoFit/>
              </a:bodyPr>
              <a:lstStyle/>
              <a:p>
                <a:r>
                  <a:rPr lang="en-US" b="1" dirty="0" smtClean="0">
                    <a:solidFill>
                      <a:srgbClr val="000000"/>
                    </a:solidFill>
                  </a:rPr>
                  <a:t>Macro Dataflow</a:t>
                </a:r>
                <a:endParaRPr lang="en-US" b="1" dirty="0">
                  <a:solidFill>
                    <a:srgbClr val="000000"/>
                  </a:solidFill>
                </a:endParaRPr>
              </a:p>
              <a:p>
                <a:r>
                  <a:rPr lang="en-US" sz="1600" dirty="0" err="1" smtClean="0">
                    <a:solidFill>
                      <a:srgbClr val="000000"/>
                    </a:solidFill>
                  </a:rPr>
                  <a:t>parallel_pipeline</a:t>
                </a:r>
                <a:endParaRPr lang="en-US" sz="1600" dirty="0" smtClean="0">
                  <a:solidFill>
                    <a:srgbClr val="000000"/>
                  </a:solidFill>
                </a:endParaRPr>
              </a:p>
              <a:p>
                <a:r>
                  <a:rPr lang="en-US" sz="1600" dirty="0" smtClean="0">
                    <a:solidFill>
                      <a:srgbClr val="000000"/>
                    </a:solidFill>
                  </a:rPr>
                  <a:t>tbb::flow::...</a:t>
                </a:r>
                <a:endParaRPr lang="en-US" sz="1600" dirty="0">
                  <a:solidFill>
                    <a:srgbClr val="000000"/>
                  </a:solidFill>
                </a:endParaRPr>
              </a:p>
            </p:txBody>
          </p:sp>
        </p:grpSp>
      </p:grpSp>
    </p:spTree>
    <p:extLst>
      <p:ext uri="{BB962C8B-B14F-4D97-AF65-F5344CB8AC3E}">
        <p14:creationId xmlns:p14="http://schemas.microsoft.com/office/powerpoint/2010/main" val="3760328692"/>
      </p:ext>
    </p:extLst>
  </p:cSld>
  <p:clrMapOvr>
    <a:masterClrMapping/>
  </p:clrMapOvr>
  <p:transition/>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8658" name="Rectangle 2"/>
          <p:cNvSpPr>
            <a:spLocks noGrp="1" noChangeArrowheads="1"/>
          </p:cNvSpPr>
          <p:nvPr>
            <p:ph type="title"/>
          </p:nvPr>
        </p:nvSpPr>
        <p:spPr>
          <a:xfrm>
            <a:off x="457200" y="0"/>
            <a:ext cx="8229600" cy="1143000"/>
          </a:xfrm>
        </p:spPr>
        <p:txBody>
          <a:bodyPr/>
          <a:lstStyle/>
          <a:p>
            <a:r>
              <a:rPr lang="en-US" dirty="0"/>
              <a:t>C++ Review</a:t>
            </a:r>
          </a:p>
        </p:txBody>
      </p:sp>
      <p:sp>
        <p:nvSpPr>
          <p:cNvPr id="838659" name="Rectangle 3"/>
          <p:cNvSpPr>
            <a:spLocks noGrp="1" noChangeArrowheads="1"/>
          </p:cNvSpPr>
          <p:nvPr>
            <p:ph type="body" idx="1"/>
          </p:nvPr>
        </p:nvSpPr>
        <p:spPr>
          <a:xfrm>
            <a:off x="631461" y="1222130"/>
            <a:ext cx="7809155" cy="1608993"/>
          </a:xfrm>
        </p:spPr>
        <p:txBody>
          <a:bodyPr>
            <a:normAutofit lnSpcReduction="10000"/>
          </a:bodyPr>
          <a:lstStyle/>
          <a:p>
            <a:pPr marL="0" indent="0">
              <a:buNone/>
            </a:pPr>
            <a:r>
              <a:rPr lang="en-US" dirty="0"/>
              <a:t>“Give me six hours to chop down a tree and I will spend the first four sharpening the axe.”</a:t>
            </a:r>
          </a:p>
          <a:p>
            <a:pPr marL="0" indent="0">
              <a:buNone/>
            </a:pPr>
            <a:r>
              <a:rPr lang="en-US" dirty="0"/>
              <a:t>			    - Abraham Lincoln</a:t>
            </a:r>
          </a:p>
        </p:txBody>
      </p:sp>
      <p:sp>
        <p:nvSpPr>
          <p:cNvPr id="5" name="Slide Number Placeholder 3"/>
          <p:cNvSpPr>
            <a:spLocks noGrp="1"/>
          </p:cNvSpPr>
          <p:nvPr>
            <p:ph type="sldNum" sz="quarter" idx="12"/>
          </p:nvPr>
        </p:nvSpPr>
        <p:spPr>
          <a:xfrm>
            <a:off x="8505825" y="6553200"/>
            <a:ext cx="501650" cy="258763"/>
          </a:xfrm>
        </p:spPr>
        <p:txBody>
          <a:bodyPr/>
          <a:lstStyle/>
          <a:p>
            <a:pPr>
              <a:defRPr/>
            </a:pPr>
            <a:fld id="{ACA39A89-D6FF-4AFC-9284-D1B46DF88740}" type="slidenum">
              <a:rPr lang="en-US" smtClean="0"/>
              <a:pPr>
                <a:defRPr/>
              </a:pPr>
              <a:t>108</a:t>
            </a:fld>
            <a:endParaRPr lang="en-US" dirty="0"/>
          </a:p>
        </p:txBody>
      </p:sp>
    </p:spTree>
    <p:extLst>
      <p:ext uri="{BB962C8B-B14F-4D97-AF65-F5344CB8AC3E}">
        <p14:creationId xmlns:p14="http://schemas.microsoft.com/office/powerpoint/2010/main" val="2366445604"/>
      </p:ext>
    </p:extLst>
  </p:cSld>
  <p:clrMapOvr>
    <a:masterClrMapping/>
  </p:clrMapOvr>
  <p:transition/>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02" name="Rectangle 2"/>
          <p:cNvSpPr>
            <a:spLocks noGrp="1" noChangeArrowheads="1"/>
          </p:cNvSpPr>
          <p:nvPr>
            <p:ph type="title"/>
          </p:nvPr>
        </p:nvSpPr>
        <p:spPr>
          <a:xfrm>
            <a:off x="457200" y="0"/>
            <a:ext cx="8229600" cy="1143000"/>
          </a:xfrm>
        </p:spPr>
        <p:txBody>
          <a:bodyPr/>
          <a:lstStyle/>
          <a:p>
            <a:r>
              <a:rPr lang="en-US" dirty="0"/>
              <a:t>C++ Review: Half Open </a:t>
            </a:r>
            <a:r>
              <a:rPr lang="en-US" dirty="0" smtClean="0"/>
              <a:t>Interval</a:t>
            </a:r>
            <a:endParaRPr lang="en-US" dirty="0"/>
          </a:p>
        </p:txBody>
      </p:sp>
      <p:sp>
        <p:nvSpPr>
          <p:cNvPr id="716803" name="Rectangle 3"/>
          <p:cNvSpPr>
            <a:spLocks noGrp="1" noChangeArrowheads="1"/>
          </p:cNvSpPr>
          <p:nvPr>
            <p:ph type="body" idx="1"/>
          </p:nvPr>
        </p:nvSpPr>
        <p:spPr>
          <a:xfrm>
            <a:off x="472586" y="1011115"/>
            <a:ext cx="8145463" cy="3256085"/>
          </a:xfrm>
        </p:spPr>
        <p:txBody>
          <a:bodyPr>
            <a:normAutofit fontScale="92500" lnSpcReduction="10000"/>
          </a:bodyPr>
          <a:lstStyle/>
          <a:p>
            <a:r>
              <a:rPr lang="en-US" dirty="0"/>
              <a:t>STL </a:t>
            </a:r>
            <a:r>
              <a:rPr lang="en-US" dirty="0" smtClean="0"/>
              <a:t>specifies a sequence </a:t>
            </a:r>
            <a:r>
              <a:rPr lang="en-US" dirty="0"/>
              <a:t>as </a:t>
            </a:r>
            <a:r>
              <a:rPr lang="en-US" dirty="0" smtClean="0"/>
              <a:t>a half-open </a:t>
            </a:r>
            <a:r>
              <a:rPr lang="en-US" dirty="0"/>
              <a:t>interval [</a:t>
            </a:r>
            <a:r>
              <a:rPr lang="en-US" i="1" dirty="0" err="1"/>
              <a:t>first</a:t>
            </a:r>
            <a:r>
              <a:rPr lang="en-US" dirty="0" err="1"/>
              <a:t>,</a:t>
            </a:r>
            <a:r>
              <a:rPr lang="en-US" i="1" dirty="0" err="1"/>
              <a:t>last</a:t>
            </a:r>
            <a:r>
              <a:rPr lang="en-US" dirty="0"/>
              <a:t>)</a:t>
            </a:r>
          </a:p>
          <a:p>
            <a:pPr lvl="1"/>
            <a:r>
              <a:rPr lang="en-US" i="1" dirty="0" err="1"/>
              <a:t>last</a:t>
            </a:r>
            <a:r>
              <a:rPr lang="en-US" dirty="0" err="1">
                <a:sym typeface="Symbol" pitchFamily="18" charset="2"/>
              </a:rPr>
              <a:t></a:t>
            </a:r>
            <a:r>
              <a:rPr lang="en-US" i="1" dirty="0" err="1"/>
              <a:t>first</a:t>
            </a:r>
            <a:r>
              <a:rPr lang="en-US" dirty="0"/>
              <a:t> </a:t>
            </a:r>
            <a:r>
              <a:rPr lang="en-US" dirty="0" smtClean="0"/>
              <a:t>== </a:t>
            </a:r>
            <a:r>
              <a:rPr lang="en-US" dirty="0"/>
              <a:t>size of interval</a:t>
            </a:r>
          </a:p>
          <a:p>
            <a:pPr lvl="1"/>
            <a:r>
              <a:rPr lang="en-US" i="1" dirty="0" smtClean="0"/>
              <a:t>first</a:t>
            </a:r>
            <a:r>
              <a:rPr lang="en-US" dirty="0"/>
              <a:t>==</a:t>
            </a:r>
            <a:r>
              <a:rPr lang="en-US" i="1" dirty="0"/>
              <a:t>last</a:t>
            </a:r>
            <a:r>
              <a:rPr lang="en-US" dirty="0"/>
              <a:t> </a:t>
            </a:r>
            <a:r>
              <a:rPr lang="en-US" dirty="0">
                <a:sym typeface="Symbol" pitchFamily="18" charset="2"/>
              </a:rPr>
              <a:t></a:t>
            </a:r>
            <a:r>
              <a:rPr lang="en-US" dirty="0"/>
              <a:t> empty interval</a:t>
            </a:r>
          </a:p>
          <a:p>
            <a:r>
              <a:rPr lang="en-US" dirty="0" smtClean="0"/>
              <a:t>If </a:t>
            </a:r>
            <a:r>
              <a:rPr lang="en-US" dirty="0"/>
              <a:t>object x contains a sequence</a:t>
            </a:r>
          </a:p>
          <a:p>
            <a:pPr lvl="1"/>
            <a:r>
              <a:rPr lang="en-US" dirty="0" err="1"/>
              <a:t>x.begin</a:t>
            </a:r>
            <a:r>
              <a:rPr lang="en-US" dirty="0"/>
              <a:t>() </a:t>
            </a:r>
            <a:r>
              <a:rPr lang="en-US" dirty="0" smtClean="0"/>
              <a:t>points to first element.</a:t>
            </a:r>
            <a:endParaRPr lang="en-US" dirty="0"/>
          </a:p>
          <a:p>
            <a:pPr lvl="1"/>
            <a:r>
              <a:rPr lang="en-US" dirty="0" err="1"/>
              <a:t>x.end</a:t>
            </a:r>
            <a:r>
              <a:rPr lang="en-US" dirty="0"/>
              <a:t>() </a:t>
            </a:r>
            <a:r>
              <a:rPr lang="en-US" dirty="0" smtClean="0"/>
              <a:t>points to </a:t>
            </a:r>
            <a:r>
              <a:rPr lang="en-US" dirty="0"/>
              <a:t>“one past last” element.</a:t>
            </a:r>
          </a:p>
          <a:p>
            <a:endParaRPr lang="en-US" dirty="0"/>
          </a:p>
        </p:txBody>
      </p:sp>
      <p:sp>
        <p:nvSpPr>
          <p:cNvPr id="716804" name="Text Box 4"/>
          <p:cNvSpPr txBox="1">
            <a:spLocks noChangeArrowheads="1"/>
          </p:cNvSpPr>
          <p:nvPr/>
        </p:nvSpPr>
        <p:spPr bwMode="auto">
          <a:xfrm>
            <a:off x="1542805" y="4419600"/>
            <a:ext cx="4934195" cy="1438855"/>
          </a:xfrm>
          <a:prstGeom prst="rect">
            <a:avLst/>
          </a:prstGeom>
          <a:solidFill>
            <a:schemeClr val="bg1">
              <a:lumMod val="95000"/>
            </a:schemeClr>
          </a:solidFill>
          <a:ln>
            <a:noFill/>
          </a:ln>
          <a:effectLst/>
          <a:extLst/>
        </p:spPr>
        <p:txBody>
          <a:bodyPr wrap="square">
            <a:spAutoFit/>
          </a:bodyPr>
          <a:lstStyle/>
          <a:p>
            <a:pPr algn="l">
              <a:spcBef>
                <a:spcPts val="300"/>
              </a:spcBef>
            </a:pPr>
            <a:r>
              <a:rPr lang="en-US" sz="2000" dirty="0" smtClean="0"/>
              <a:t>void </a:t>
            </a:r>
            <a:r>
              <a:rPr lang="en-US" sz="2000" dirty="0" err="1"/>
              <a:t>PrintContainerOfTypeX</a:t>
            </a:r>
            <a:r>
              <a:rPr lang="en-US" sz="2000" dirty="0"/>
              <a:t>( </a:t>
            </a:r>
            <a:r>
              <a:rPr lang="en-US" sz="2000" dirty="0" err="1"/>
              <a:t>const</a:t>
            </a:r>
            <a:r>
              <a:rPr lang="en-US" sz="2000" dirty="0"/>
              <a:t> X&amp; x ) {</a:t>
            </a:r>
          </a:p>
          <a:p>
            <a:pPr algn="l">
              <a:spcBef>
                <a:spcPts val="300"/>
              </a:spcBef>
            </a:pPr>
            <a:r>
              <a:rPr lang="en-US" sz="2000" dirty="0"/>
              <a:t>    for( X::iterator i=</a:t>
            </a:r>
            <a:r>
              <a:rPr lang="en-US" sz="2000" dirty="0" err="1"/>
              <a:t>x.begin</a:t>
            </a:r>
            <a:r>
              <a:rPr lang="en-US" sz="2000" dirty="0"/>
              <a:t>(); i!=</a:t>
            </a:r>
            <a:r>
              <a:rPr lang="en-US" sz="2000" dirty="0" err="1"/>
              <a:t>x.end</a:t>
            </a:r>
            <a:r>
              <a:rPr lang="en-US" sz="2000" dirty="0"/>
              <a:t>(); ++i ) </a:t>
            </a:r>
          </a:p>
          <a:p>
            <a:pPr algn="l">
              <a:spcBef>
                <a:spcPts val="300"/>
              </a:spcBef>
            </a:pPr>
            <a:r>
              <a:rPr lang="en-US" sz="2000" dirty="0"/>
              <a:t>        </a:t>
            </a:r>
            <a:r>
              <a:rPr lang="en-US" sz="2000" dirty="0" err="1"/>
              <a:t>cout</a:t>
            </a:r>
            <a:r>
              <a:rPr lang="en-US" sz="2000" dirty="0"/>
              <a:t> &lt;&lt; *i &lt;&lt; </a:t>
            </a:r>
            <a:r>
              <a:rPr lang="en-US" sz="2000" dirty="0" err="1"/>
              <a:t>endl</a:t>
            </a:r>
            <a:r>
              <a:rPr lang="en-US" sz="2000" dirty="0"/>
              <a:t>;</a:t>
            </a:r>
          </a:p>
          <a:p>
            <a:pPr algn="l">
              <a:spcBef>
                <a:spcPts val="300"/>
              </a:spcBef>
            </a:pPr>
            <a:r>
              <a:rPr lang="en-US" sz="2000" dirty="0"/>
              <a:t>}</a:t>
            </a:r>
          </a:p>
        </p:txBody>
      </p:sp>
      <p:sp>
        <p:nvSpPr>
          <p:cNvPr id="6" name="Slide Number Placeholder 3"/>
          <p:cNvSpPr>
            <a:spLocks noGrp="1"/>
          </p:cNvSpPr>
          <p:nvPr>
            <p:ph type="sldNum" sz="quarter" idx="12"/>
          </p:nvPr>
        </p:nvSpPr>
        <p:spPr>
          <a:xfrm>
            <a:off x="8505825" y="6553200"/>
            <a:ext cx="501650" cy="258763"/>
          </a:xfrm>
        </p:spPr>
        <p:txBody>
          <a:bodyPr/>
          <a:lstStyle/>
          <a:p>
            <a:pPr>
              <a:defRPr/>
            </a:pPr>
            <a:fld id="{ACA39A89-D6FF-4AFC-9284-D1B46DF88740}" type="slidenum">
              <a:rPr lang="en-US" smtClean="0"/>
              <a:pPr>
                <a:defRPr/>
              </a:pPr>
              <a:t>109</a:t>
            </a:fld>
            <a:endParaRPr lang="en-US" dirty="0"/>
          </a:p>
        </p:txBody>
      </p:sp>
    </p:spTree>
    <p:extLst>
      <p:ext uri="{BB962C8B-B14F-4D97-AF65-F5344CB8AC3E}">
        <p14:creationId xmlns:p14="http://schemas.microsoft.com/office/powerpoint/2010/main" val="341184587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68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680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p:cNvGrpSpPr/>
          <p:nvPr/>
        </p:nvGrpSpPr>
        <p:grpSpPr>
          <a:xfrm>
            <a:off x="1169899" y="228600"/>
            <a:ext cx="7366000" cy="6540500"/>
            <a:chOff x="838200" y="-6090"/>
            <a:chExt cx="7366000" cy="6540500"/>
          </a:xfrm>
        </p:grpSpPr>
        <p:pic>
          <p:nvPicPr>
            <p:cNvPr id="2" name="Picture 1" descr="chap01-SIMDwidth.pdf"/>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838200" y="-6090"/>
              <a:ext cx="7366000" cy="6540500"/>
            </a:xfrm>
            <a:prstGeom prst="rect">
              <a:avLst/>
            </a:prstGeom>
          </p:spPr>
        </p:pic>
        <p:sp>
          <p:nvSpPr>
            <p:cNvPr id="3" name="TextBox 2"/>
            <p:cNvSpPr txBox="1"/>
            <p:nvPr/>
          </p:nvSpPr>
          <p:spPr>
            <a:xfrm>
              <a:off x="6096000" y="6019800"/>
              <a:ext cx="1420581" cy="215444"/>
            </a:xfrm>
            <a:prstGeom prst="rect">
              <a:avLst/>
            </a:prstGeom>
            <a:noFill/>
          </p:spPr>
          <p:txBody>
            <a:bodyPr wrap="none" rtlCol="0">
              <a:spAutoFit/>
            </a:bodyPr>
            <a:lstStyle/>
            <a:p>
              <a:r>
                <a:rPr lang="en-US" sz="800" dirty="0" smtClean="0">
                  <a:solidFill>
                    <a:prstClr val="white">
                      <a:lumMod val="65000"/>
                    </a:prstClr>
                  </a:solidFill>
                </a:rPr>
                <a:t>Graph: James Reinders</a:t>
              </a:r>
              <a:endParaRPr lang="en-US" sz="800" dirty="0">
                <a:solidFill>
                  <a:prstClr val="white">
                    <a:lumMod val="65000"/>
                  </a:prstClr>
                </a:solidFill>
              </a:endParaRPr>
            </a:p>
          </p:txBody>
        </p:sp>
      </p:grpSp>
      <p:sp>
        <p:nvSpPr>
          <p:cNvPr id="4" name="TextBox 3"/>
          <p:cNvSpPr txBox="1"/>
          <p:nvPr/>
        </p:nvSpPr>
        <p:spPr>
          <a:xfrm rot="18466614">
            <a:off x="3462290" y="2710307"/>
            <a:ext cx="4272132" cy="584775"/>
          </a:xfrm>
          <a:prstGeom prst="rect">
            <a:avLst/>
          </a:prstGeom>
          <a:noFill/>
        </p:spPr>
        <p:txBody>
          <a:bodyPr wrap="none" rtlCol="0">
            <a:spAutoFit/>
          </a:bodyPr>
          <a:lstStyle/>
          <a:p>
            <a:r>
              <a:rPr lang="en-US" sz="3200" dirty="0" smtClean="0">
                <a:solidFill>
                  <a:srgbClr val="0000FF"/>
                </a:solidFill>
              </a:rPr>
              <a:t>Increasing Parallelism </a:t>
            </a:r>
            <a:r>
              <a:rPr lang="en-US" sz="3200" dirty="0" smtClean="0">
                <a:solidFill>
                  <a:srgbClr val="0000FF"/>
                </a:solidFill>
                <a:sym typeface="Wingdings" pitchFamily="2" charset="2"/>
              </a:rPr>
              <a:t></a:t>
            </a:r>
            <a:endParaRPr lang="en-US" sz="3200" dirty="0">
              <a:solidFill>
                <a:srgbClr val="0000FF"/>
              </a:solidFill>
            </a:endParaRPr>
          </a:p>
        </p:txBody>
      </p:sp>
      <p:sp>
        <p:nvSpPr>
          <p:cNvPr id="5" name="TextBox 4"/>
          <p:cNvSpPr txBox="1"/>
          <p:nvPr/>
        </p:nvSpPr>
        <p:spPr>
          <a:xfrm>
            <a:off x="3532099" y="2057400"/>
            <a:ext cx="699192" cy="369332"/>
          </a:xfrm>
          <a:prstGeom prst="rect">
            <a:avLst/>
          </a:prstGeom>
          <a:noFill/>
        </p:spPr>
        <p:txBody>
          <a:bodyPr wrap="none" rtlCol="0">
            <a:spAutoFit/>
          </a:bodyPr>
          <a:lstStyle/>
          <a:p>
            <a:r>
              <a:rPr lang="en-US" dirty="0" smtClean="0">
                <a:solidFill>
                  <a:prstClr val="black"/>
                </a:solidFill>
              </a:rPr>
              <a:t>MMX</a:t>
            </a:r>
            <a:endParaRPr lang="en-US" dirty="0">
              <a:solidFill>
                <a:prstClr val="black"/>
              </a:solidFill>
            </a:endParaRPr>
          </a:p>
        </p:txBody>
      </p:sp>
      <p:sp>
        <p:nvSpPr>
          <p:cNvPr id="6" name="TextBox 5"/>
          <p:cNvSpPr txBox="1"/>
          <p:nvPr/>
        </p:nvSpPr>
        <p:spPr>
          <a:xfrm>
            <a:off x="4294099" y="1524000"/>
            <a:ext cx="509499" cy="369332"/>
          </a:xfrm>
          <a:prstGeom prst="rect">
            <a:avLst/>
          </a:prstGeom>
          <a:noFill/>
        </p:spPr>
        <p:txBody>
          <a:bodyPr wrap="none" rtlCol="0">
            <a:spAutoFit/>
          </a:bodyPr>
          <a:lstStyle/>
          <a:p>
            <a:r>
              <a:rPr lang="en-US" dirty="0" smtClean="0">
                <a:solidFill>
                  <a:prstClr val="black"/>
                </a:solidFill>
              </a:rPr>
              <a:t>SSE</a:t>
            </a:r>
            <a:endParaRPr lang="en-US" dirty="0">
              <a:solidFill>
                <a:prstClr val="black"/>
              </a:solidFill>
            </a:endParaRPr>
          </a:p>
        </p:txBody>
      </p:sp>
      <p:sp>
        <p:nvSpPr>
          <p:cNvPr id="7" name="TextBox 6"/>
          <p:cNvSpPr txBox="1"/>
          <p:nvPr/>
        </p:nvSpPr>
        <p:spPr>
          <a:xfrm>
            <a:off x="5818099" y="914400"/>
            <a:ext cx="569387" cy="369332"/>
          </a:xfrm>
          <a:prstGeom prst="rect">
            <a:avLst/>
          </a:prstGeom>
          <a:noFill/>
        </p:spPr>
        <p:txBody>
          <a:bodyPr wrap="none" rtlCol="0">
            <a:spAutoFit/>
          </a:bodyPr>
          <a:lstStyle/>
          <a:p>
            <a:r>
              <a:rPr lang="en-US" dirty="0" smtClean="0">
                <a:solidFill>
                  <a:prstClr val="black"/>
                </a:solidFill>
              </a:rPr>
              <a:t>AVX</a:t>
            </a:r>
            <a:endParaRPr lang="en-US" dirty="0">
              <a:solidFill>
                <a:prstClr val="black"/>
              </a:solidFill>
            </a:endParaRPr>
          </a:p>
        </p:txBody>
      </p:sp>
      <p:sp>
        <p:nvSpPr>
          <p:cNvPr id="8" name="TextBox 7"/>
          <p:cNvSpPr txBox="1"/>
          <p:nvPr/>
        </p:nvSpPr>
        <p:spPr>
          <a:xfrm>
            <a:off x="6275299" y="457200"/>
            <a:ext cx="617477" cy="369332"/>
          </a:xfrm>
          <a:prstGeom prst="rect">
            <a:avLst/>
          </a:prstGeom>
          <a:noFill/>
        </p:spPr>
        <p:txBody>
          <a:bodyPr wrap="none" rtlCol="0">
            <a:spAutoFit/>
          </a:bodyPr>
          <a:lstStyle/>
          <a:p>
            <a:r>
              <a:rPr lang="en-US" i="1" dirty="0" smtClean="0">
                <a:solidFill>
                  <a:prstClr val="black"/>
                </a:solidFill>
              </a:rPr>
              <a:t>IMCI</a:t>
            </a:r>
            <a:endParaRPr lang="en-US" i="1" dirty="0">
              <a:solidFill>
                <a:prstClr val="black"/>
              </a:solidFill>
            </a:endParaRPr>
          </a:p>
        </p:txBody>
      </p:sp>
      <p:sp>
        <p:nvSpPr>
          <p:cNvPr id="10" name="TextBox 9"/>
          <p:cNvSpPr txBox="1"/>
          <p:nvPr/>
        </p:nvSpPr>
        <p:spPr>
          <a:xfrm>
            <a:off x="179299" y="4724400"/>
            <a:ext cx="652643" cy="369332"/>
          </a:xfrm>
          <a:prstGeom prst="rect">
            <a:avLst/>
          </a:prstGeom>
          <a:noFill/>
        </p:spPr>
        <p:txBody>
          <a:bodyPr wrap="none" rtlCol="0">
            <a:spAutoFit/>
          </a:bodyPr>
          <a:lstStyle/>
          <a:p>
            <a:r>
              <a:rPr lang="en-US" dirty="0" smtClean="0">
                <a:solidFill>
                  <a:prstClr val="black"/>
                </a:solidFill>
              </a:rPr>
              <a:t>4004</a:t>
            </a:r>
            <a:endParaRPr lang="en-US" dirty="0">
              <a:solidFill>
                <a:prstClr val="black"/>
              </a:solidFill>
            </a:endParaRPr>
          </a:p>
        </p:txBody>
      </p:sp>
      <p:sp>
        <p:nvSpPr>
          <p:cNvPr id="12" name="TextBox 11"/>
          <p:cNvSpPr txBox="1"/>
          <p:nvPr/>
        </p:nvSpPr>
        <p:spPr>
          <a:xfrm>
            <a:off x="255499" y="3657600"/>
            <a:ext cx="1230400" cy="369332"/>
          </a:xfrm>
          <a:prstGeom prst="rect">
            <a:avLst/>
          </a:prstGeom>
          <a:noFill/>
        </p:spPr>
        <p:txBody>
          <a:bodyPr wrap="none" rtlCol="0">
            <a:spAutoFit/>
          </a:bodyPr>
          <a:lstStyle/>
          <a:p>
            <a:r>
              <a:rPr lang="en-US" dirty="0" smtClean="0">
                <a:solidFill>
                  <a:prstClr val="black"/>
                </a:solidFill>
              </a:rPr>
              <a:t>8008, 8080</a:t>
            </a:r>
            <a:endParaRPr lang="en-US" dirty="0">
              <a:solidFill>
                <a:prstClr val="black"/>
              </a:solidFill>
            </a:endParaRPr>
          </a:p>
        </p:txBody>
      </p:sp>
      <p:sp>
        <p:nvSpPr>
          <p:cNvPr id="13" name="TextBox 12"/>
          <p:cNvSpPr txBox="1"/>
          <p:nvPr/>
        </p:nvSpPr>
        <p:spPr>
          <a:xfrm>
            <a:off x="1322299" y="3124200"/>
            <a:ext cx="1405215" cy="369332"/>
          </a:xfrm>
          <a:prstGeom prst="rect">
            <a:avLst/>
          </a:prstGeom>
          <a:noFill/>
        </p:spPr>
        <p:txBody>
          <a:bodyPr wrap="none" rtlCol="0">
            <a:spAutoFit/>
          </a:bodyPr>
          <a:lstStyle/>
          <a:p>
            <a:r>
              <a:rPr lang="en-US" dirty="0" smtClean="0">
                <a:solidFill>
                  <a:prstClr val="black"/>
                </a:solidFill>
              </a:rPr>
              <a:t>8086, 8088…</a:t>
            </a:r>
            <a:endParaRPr lang="en-US" dirty="0">
              <a:solidFill>
                <a:prstClr val="black"/>
              </a:solidFill>
            </a:endParaRPr>
          </a:p>
        </p:txBody>
      </p:sp>
      <p:sp>
        <p:nvSpPr>
          <p:cNvPr id="14" name="TextBox 13"/>
          <p:cNvSpPr txBox="1"/>
          <p:nvPr/>
        </p:nvSpPr>
        <p:spPr>
          <a:xfrm>
            <a:off x="3151099" y="2590800"/>
            <a:ext cx="769637" cy="369332"/>
          </a:xfrm>
          <a:prstGeom prst="rect">
            <a:avLst/>
          </a:prstGeom>
          <a:noFill/>
        </p:spPr>
        <p:txBody>
          <a:bodyPr wrap="none" rtlCol="0">
            <a:spAutoFit/>
          </a:bodyPr>
          <a:lstStyle/>
          <a:p>
            <a:r>
              <a:rPr lang="en-US" dirty="0" smtClean="0">
                <a:solidFill>
                  <a:prstClr val="black"/>
                </a:solidFill>
              </a:rPr>
              <a:t>80386</a:t>
            </a:r>
            <a:endParaRPr lang="en-US" dirty="0">
              <a:solidFill>
                <a:prstClr val="black"/>
              </a:solidFill>
            </a:endParaRPr>
          </a:p>
        </p:txBody>
      </p:sp>
    </p:spTree>
    <p:extLst>
      <p:ext uri="{BB962C8B-B14F-4D97-AF65-F5344CB8AC3E}">
        <p14:creationId xmlns:p14="http://schemas.microsoft.com/office/powerpoint/2010/main" val="782328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8370" name="Rectangle 2"/>
          <p:cNvSpPr>
            <a:spLocks noGrp="1" noChangeArrowheads="1"/>
          </p:cNvSpPr>
          <p:nvPr>
            <p:ph type="title"/>
          </p:nvPr>
        </p:nvSpPr>
        <p:spPr>
          <a:xfrm>
            <a:off x="460320" y="0"/>
            <a:ext cx="8229600" cy="1143000"/>
          </a:xfrm>
        </p:spPr>
        <p:txBody>
          <a:bodyPr/>
          <a:lstStyle/>
          <a:p>
            <a:r>
              <a:rPr lang="en-US" dirty="0"/>
              <a:t>C++ Review: Function Template</a:t>
            </a:r>
          </a:p>
        </p:txBody>
      </p:sp>
      <p:sp>
        <p:nvSpPr>
          <p:cNvPr id="698371" name="Rectangle 3"/>
          <p:cNvSpPr>
            <a:spLocks noGrp="1" noChangeArrowheads="1"/>
          </p:cNvSpPr>
          <p:nvPr>
            <p:ph type="body" idx="1"/>
          </p:nvPr>
        </p:nvSpPr>
        <p:spPr>
          <a:xfrm>
            <a:off x="365125" y="1191109"/>
            <a:ext cx="8145463" cy="1919287"/>
          </a:xfrm>
        </p:spPr>
        <p:txBody>
          <a:bodyPr>
            <a:normAutofit fontScale="92500" lnSpcReduction="20000"/>
          </a:bodyPr>
          <a:lstStyle/>
          <a:p>
            <a:pPr>
              <a:lnSpc>
                <a:spcPct val="90000"/>
              </a:lnSpc>
            </a:pPr>
            <a:r>
              <a:rPr lang="en-US" dirty="0"/>
              <a:t>Type-parameterized function.</a:t>
            </a:r>
          </a:p>
          <a:p>
            <a:pPr lvl="1">
              <a:lnSpc>
                <a:spcPct val="90000"/>
              </a:lnSpc>
            </a:pPr>
            <a:r>
              <a:rPr lang="en-US" dirty="0"/>
              <a:t>Strongly typed.</a:t>
            </a:r>
          </a:p>
          <a:p>
            <a:pPr lvl="1">
              <a:lnSpc>
                <a:spcPct val="90000"/>
              </a:lnSpc>
            </a:pPr>
            <a:r>
              <a:rPr lang="en-US" dirty="0"/>
              <a:t>Obeys scope rules.</a:t>
            </a:r>
          </a:p>
          <a:p>
            <a:pPr lvl="1">
              <a:lnSpc>
                <a:spcPct val="90000"/>
              </a:lnSpc>
            </a:pPr>
            <a:r>
              <a:rPr lang="en-US" dirty="0"/>
              <a:t>Actual arguments evaluated exactly once.</a:t>
            </a:r>
          </a:p>
          <a:p>
            <a:pPr lvl="1">
              <a:lnSpc>
                <a:spcPct val="90000"/>
              </a:lnSpc>
            </a:pPr>
            <a:r>
              <a:rPr lang="en-US" dirty="0"/>
              <a:t>Not redundantly instantiated.</a:t>
            </a:r>
          </a:p>
          <a:p>
            <a:pPr>
              <a:lnSpc>
                <a:spcPct val="90000"/>
              </a:lnSpc>
            </a:pPr>
            <a:endParaRPr lang="en-US" dirty="0"/>
          </a:p>
        </p:txBody>
      </p:sp>
      <p:sp>
        <p:nvSpPr>
          <p:cNvPr id="698372" name="Text Box 4"/>
          <p:cNvSpPr txBox="1">
            <a:spLocks noChangeArrowheads="1"/>
          </p:cNvSpPr>
          <p:nvPr/>
        </p:nvSpPr>
        <p:spPr bwMode="auto">
          <a:xfrm>
            <a:off x="419467" y="3125052"/>
            <a:ext cx="3246926" cy="1938992"/>
          </a:xfrm>
          <a:prstGeom prst="rect">
            <a:avLst/>
          </a:prstGeom>
          <a:solidFill>
            <a:schemeClr val="bg1">
              <a:lumMod val="95000"/>
            </a:schemeClr>
          </a:solidFill>
          <a:ln>
            <a:noFill/>
          </a:ln>
          <a:effectLst/>
        </p:spPr>
        <p:txBody>
          <a:bodyPr wrap="square">
            <a:spAutoFit/>
          </a:bodyPr>
          <a:lstStyle/>
          <a:p>
            <a:pPr algn="l"/>
            <a:r>
              <a:rPr lang="en-US" sz="2000" dirty="0" smtClean="0"/>
              <a:t>template&lt;</a:t>
            </a:r>
            <a:r>
              <a:rPr lang="en-US" sz="2000" dirty="0" err="1" smtClean="0"/>
              <a:t>typename</a:t>
            </a:r>
            <a:r>
              <a:rPr lang="en-US" sz="2000" dirty="0" smtClean="0"/>
              <a:t> </a:t>
            </a:r>
            <a:r>
              <a:rPr lang="en-US" sz="2000" dirty="0"/>
              <a:t>T&gt;</a:t>
            </a:r>
          </a:p>
          <a:p>
            <a:pPr algn="l"/>
            <a:r>
              <a:rPr lang="en-US" sz="2000" dirty="0"/>
              <a:t>void swap( T&amp; x, T&amp; y ) {</a:t>
            </a:r>
          </a:p>
          <a:p>
            <a:pPr algn="l"/>
            <a:r>
              <a:rPr lang="en-US" sz="2000" dirty="0"/>
              <a:t>    T z = x;</a:t>
            </a:r>
          </a:p>
          <a:p>
            <a:pPr algn="l"/>
            <a:r>
              <a:rPr lang="en-US" sz="2000" dirty="0"/>
              <a:t>    x = y;</a:t>
            </a:r>
          </a:p>
          <a:p>
            <a:pPr algn="l"/>
            <a:r>
              <a:rPr lang="en-US" sz="2000" dirty="0"/>
              <a:t>    y = z;</a:t>
            </a:r>
          </a:p>
          <a:p>
            <a:pPr algn="l"/>
            <a:r>
              <a:rPr lang="en-US" sz="2000" dirty="0"/>
              <a:t>}</a:t>
            </a:r>
          </a:p>
        </p:txBody>
      </p:sp>
      <p:sp>
        <p:nvSpPr>
          <p:cNvPr id="698373" name="Text Box 5"/>
          <p:cNvSpPr txBox="1">
            <a:spLocks noChangeArrowheads="1"/>
          </p:cNvSpPr>
          <p:nvPr/>
        </p:nvSpPr>
        <p:spPr bwMode="auto">
          <a:xfrm>
            <a:off x="4453819" y="4666952"/>
            <a:ext cx="4537781" cy="1323439"/>
          </a:xfrm>
          <a:prstGeom prst="rect">
            <a:avLst/>
          </a:prstGeom>
          <a:solidFill>
            <a:schemeClr val="bg1">
              <a:lumMod val="95000"/>
            </a:schemeClr>
          </a:solidFill>
          <a:ln>
            <a:noFill/>
          </a:ln>
          <a:effectLst/>
        </p:spPr>
        <p:txBody>
          <a:bodyPr wrap="square">
            <a:spAutoFit/>
          </a:bodyPr>
          <a:lstStyle/>
          <a:p>
            <a:r>
              <a:rPr lang="en-US" sz="2000" dirty="0"/>
              <a:t>void reverse( float* first, float* last ) {</a:t>
            </a:r>
          </a:p>
          <a:p>
            <a:r>
              <a:rPr lang="en-US" sz="2000" dirty="0"/>
              <a:t>    while( first&lt;last-1 )  </a:t>
            </a:r>
          </a:p>
          <a:p>
            <a:r>
              <a:rPr lang="en-US" sz="2000" dirty="0"/>
              <a:t>        swap( *first++, *--last );</a:t>
            </a:r>
          </a:p>
          <a:p>
            <a:r>
              <a:rPr lang="en-US" sz="2000" dirty="0"/>
              <a:t>}</a:t>
            </a:r>
          </a:p>
        </p:txBody>
      </p:sp>
      <p:sp>
        <p:nvSpPr>
          <p:cNvPr id="10" name="Rounded Rectangle 9"/>
          <p:cNvSpPr/>
          <p:nvPr/>
        </p:nvSpPr>
        <p:spPr bwMode="auto">
          <a:xfrm>
            <a:off x="609600" y="5304711"/>
            <a:ext cx="3352800" cy="783193"/>
          </a:xfrm>
          <a:prstGeom prst="roundRect">
            <a:avLst/>
          </a:prstGeom>
          <a:solidFill>
            <a:schemeClr val="accent6">
              <a:lumMod val="20000"/>
              <a:lumOff val="80000"/>
            </a:schemeClr>
          </a:solidFill>
          <a:ln w="19050" cap="flat" cmpd="sng" algn="ctr">
            <a:solidFill>
              <a:schemeClr val="accent6">
                <a:lumMod val="75000"/>
              </a:scheme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solidFill>
                  <a:srgbClr val="000000"/>
                </a:solidFill>
              </a:rPr>
              <a:t>Compiler instantiates template </a:t>
            </a:r>
            <a:r>
              <a:rPr lang="en-US" sz="2000" b="1" dirty="0" smtClean="0">
                <a:solidFill>
                  <a:srgbClr val="000000"/>
                </a:solidFill>
                <a:latin typeface="Courier New" pitchFamily="49" charset="0"/>
                <a:cs typeface="Courier New" pitchFamily="49" charset="0"/>
              </a:rPr>
              <a:t>swap</a:t>
            </a:r>
            <a:r>
              <a:rPr lang="en-US" sz="2000" dirty="0" smtClean="0">
                <a:solidFill>
                  <a:srgbClr val="000000"/>
                </a:solidFill>
              </a:rPr>
              <a:t> with </a:t>
            </a:r>
            <a:r>
              <a:rPr lang="en-US" sz="2000" dirty="0">
                <a:solidFill>
                  <a:srgbClr val="000000"/>
                </a:solidFill>
              </a:rPr>
              <a:t>T=float.</a:t>
            </a:r>
          </a:p>
        </p:txBody>
      </p:sp>
      <p:grpSp>
        <p:nvGrpSpPr>
          <p:cNvPr id="2" name="Group 3"/>
          <p:cNvGrpSpPr/>
          <p:nvPr/>
        </p:nvGrpSpPr>
        <p:grpSpPr>
          <a:xfrm>
            <a:off x="5043336" y="3706778"/>
            <a:ext cx="3872064" cy="953099"/>
            <a:chOff x="5051193" y="3729642"/>
            <a:chExt cx="3723931" cy="713032"/>
          </a:xfrm>
        </p:grpSpPr>
        <p:sp>
          <p:nvSpPr>
            <p:cNvPr id="9" name="Rounded Rectangle 8"/>
            <p:cNvSpPr/>
            <p:nvPr/>
          </p:nvSpPr>
          <p:spPr bwMode="auto">
            <a:xfrm>
              <a:off x="5051193" y="3729642"/>
              <a:ext cx="3723931" cy="331173"/>
            </a:xfrm>
            <a:prstGeom prst="roundRect">
              <a:avLst/>
            </a:prstGeom>
            <a:solidFill>
              <a:schemeClr val="accent6">
                <a:lumMod val="20000"/>
                <a:lumOff val="80000"/>
              </a:schemeClr>
            </a:solidFill>
            <a:ln w="19050" cap="flat" cmpd="sng" algn="ctr">
              <a:solidFill>
                <a:schemeClr val="accent6">
                  <a:lumMod val="75000"/>
                </a:scheme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solidFill>
                    <a:srgbClr val="000000"/>
                  </a:solidFill>
                </a:rPr>
                <a:t>[</a:t>
              </a:r>
              <a:r>
                <a:rPr lang="en-US" sz="2000" dirty="0" err="1">
                  <a:solidFill>
                    <a:srgbClr val="000000"/>
                  </a:solidFill>
                </a:rPr>
                <a:t>first,last</a:t>
              </a:r>
              <a:r>
                <a:rPr lang="en-US" sz="2000" dirty="0">
                  <a:solidFill>
                    <a:srgbClr val="000000"/>
                  </a:solidFill>
                </a:rPr>
                <a:t>) define half-open interval</a:t>
              </a:r>
            </a:p>
          </p:txBody>
        </p:sp>
        <p:sp>
          <p:nvSpPr>
            <p:cNvPr id="11" name="Left Brace 10"/>
            <p:cNvSpPr/>
            <p:nvPr/>
          </p:nvSpPr>
          <p:spPr bwMode="auto">
            <a:xfrm rot="5400000" flipV="1">
              <a:off x="6854468" y="3181579"/>
              <a:ext cx="369277" cy="2152913"/>
            </a:xfrm>
            <a:prstGeom prst="leftBrace">
              <a:avLst>
                <a:gd name="adj1" fmla="val 44444"/>
                <a:gd name="adj2" fmla="val 50000"/>
              </a:avLst>
            </a:prstGeom>
            <a:noFill/>
            <a:ln w="25400" cap="flat" cmpd="sng" algn="ctr">
              <a:solidFill>
                <a:schemeClr val="accent6">
                  <a:lumMod val="75000"/>
                </a:schemeClr>
              </a:solidFill>
              <a:prstDash val="solid"/>
              <a:round/>
              <a:headEnd type="none" w="med" len="med"/>
              <a:tailEnd type="none"/>
            </a:ln>
            <a:effectLst/>
          </p:spPr>
          <p:txBody>
            <a:bodyPr rtlCol="0" anchor="ctr"/>
            <a:lstStyle/>
            <a:p>
              <a:pPr algn="ctr"/>
              <a:endParaRPr lang="en-US" sz="2000"/>
            </a:p>
          </p:txBody>
        </p:sp>
      </p:grpSp>
      <p:cxnSp>
        <p:nvCxnSpPr>
          <p:cNvPr id="3" name="Straight Arrow Connector 2"/>
          <p:cNvCxnSpPr>
            <a:stCxn id="10" idx="3"/>
          </p:cNvCxnSpPr>
          <p:nvPr/>
        </p:nvCxnSpPr>
        <p:spPr bwMode="auto">
          <a:xfrm flipV="1">
            <a:off x="3962400" y="5505254"/>
            <a:ext cx="996099" cy="191054"/>
          </a:xfrm>
          <a:prstGeom prst="straightConnector1">
            <a:avLst/>
          </a:prstGeom>
          <a:noFill/>
          <a:ln w="25400" cap="flat" cmpd="sng" algn="ctr">
            <a:solidFill>
              <a:schemeClr val="accent6">
                <a:lumMod val="75000"/>
              </a:schemeClr>
            </a:solidFill>
            <a:prstDash val="solid"/>
            <a:round/>
            <a:headEnd type="none" w="med" len="med"/>
            <a:tailEnd type="arrow"/>
          </a:ln>
          <a:effectLst/>
        </p:spPr>
      </p:cxnSp>
      <p:sp>
        <p:nvSpPr>
          <p:cNvPr id="12" name="Slide Number Placeholder 3"/>
          <p:cNvSpPr>
            <a:spLocks noGrp="1"/>
          </p:cNvSpPr>
          <p:nvPr>
            <p:ph type="sldNum" sz="quarter" idx="12"/>
          </p:nvPr>
        </p:nvSpPr>
        <p:spPr>
          <a:xfrm>
            <a:off x="8505825" y="6553200"/>
            <a:ext cx="501650" cy="258763"/>
          </a:xfrm>
        </p:spPr>
        <p:txBody>
          <a:bodyPr/>
          <a:lstStyle/>
          <a:p>
            <a:pPr>
              <a:defRPr/>
            </a:pPr>
            <a:fld id="{ACA39A89-D6FF-4AFC-9284-D1B46DF88740}" type="slidenum">
              <a:rPr lang="en-US" smtClean="0"/>
              <a:pPr>
                <a:defRPr/>
              </a:pPr>
              <a:t>110</a:t>
            </a:fld>
            <a:endParaRPr lang="en-US" dirty="0"/>
          </a:p>
        </p:txBody>
      </p:sp>
    </p:spTree>
    <p:extLst>
      <p:ext uri="{BB962C8B-B14F-4D97-AF65-F5344CB8AC3E}">
        <p14:creationId xmlns:p14="http://schemas.microsoft.com/office/powerpoint/2010/main" val="236857350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9837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8373" grpId="0" animBg="1"/>
      <p:bldP spid="10" grpId="0"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826" name="Rectangle 2"/>
          <p:cNvSpPr>
            <a:spLocks noGrp="1" noChangeArrowheads="1"/>
          </p:cNvSpPr>
          <p:nvPr>
            <p:ph type="title"/>
          </p:nvPr>
        </p:nvSpPr>
        <p:spPr>
          <a:xfrm>
            <a:off x="474595" y="-32657"/>
            <a:ext cx="8229600" cy="1143000"/>
          </a:xfrm>
        </p:spPr>
        <p:txBody>
          <a:bodyPr/>
          <a:lstStyle/>
          <a:p>
            <a:r>
              <a:rPr lang="en-US" dirty="0" err="1"/>
              <a:t>Genericity</a:t>
            </a:r>
            <a:r>
              <a:rPr lang="en-US" dirty="0"/>
              <a:t> of swap</a:t>
            </a:r>
          </a:p>
        </p:txBody>
      </p:sp>
      <p:sp>
        <p:nvSpPr>
          <p:cNvPr id="717843" name="Text Box 19"/>
          <p:cNvSpPr txBox="1">
            <a:spLocks noChangeArrowheads="1"/>
          </p:cNvSpPr>
          <p:nvPr/>
        </p:nvSpPr>
        <p:spPr bwMode="auto">
          <a:xfrm>
            <a:off x="3336925" y="1213326"/>
            <a:ext cx="3200400" cy="2246769"/>
          </a:xfrm>
          <a:prstGeom prst="rect">
            <a:avLst/>
          </a:prstGeom>
          <a:solidFill>
            <a:schemeClr val="bg1">
              <a:lumMod val="95000"/>
            </a:schemeClr>
          </a:solidFill>
          <a:ln>
            <a:noFill/>
          </a:ln>
          <a:effectLst/>
        </p:spPr>
        <p:txBody>
          <a:bodyPr wrap="square">
            <a:spAutoFit/>
          </a:bodyPr>
          <a:lstStyle/>
          <a:p>
            <a:pPr algn="l">
              <a:spcBef>
                <a:spcPct val="20000"/>
              </a:spcBef>
            </a:pPr>
            <a:r>
              <a:rPr lang="en-US" sz="2000" dirty="0"/>
              <a:t>template&lt;</a:t>
            </a:r>
            <a:r>
              <a:rPr lang="en-US" sz="2000" dirty="0" err="1"/>
              <a:t>typename</a:t>
            </a:r>
            <a:r>
              <a:rPr lang="en-US" sz="2000" dirty="0"/>
              <a:t> T&gt;</a:t>
            </a:r>
          </a:p>
          <a:p>
            <a:pPr algn="l">
              <a:spcBef>
                <a:spcPct val="20000"/>
              </a:spcBef>
            </a:pPr>
            <a:r>
              <a:rPr lang="en-US" sz="2000" dirty="0"/>
              <a:t>void swap( T&amp; x, T&amp; y ) {</a:t>
            </a:r>
          </a:p>
          <a:p>
            <a:pPr algn="l">
              <a:spcBef>
                <a:spcPct val="20000"/>
              </a:spcBef>
            </a:pPr>
            <a:r>
              <a:rPr lang="en-US" sz="2000" dirty="0"/>
              <a:t>    T z = x</a:t>
            </a:r>
            <a:r>
              <a:rPr lang="en-US" sz="2000" dirty="0" smtClean="0"/>
              <a:t>;	</a:t>
            </a:r>
            <a:endParaRPr lang="en-US" sz="2000" dirty="0"/>
          </a:p>
          <a:p>
            <a:pPr algn="l">
              <a:spcBef>
                <a:spcPct val="20000"/>
              </a:spcBef>
            </a:pPr>
            <a:r>
              <a:rPr lang="en-US" sz="2000" dirty="0"/>
              <a:t>    x = y;</a:t>
            </a:r>
          </a:p>
          <a:p>
            <a:pPr algn="l">
              <a:spcBef>
                <a:spcPct val="20000"/>
              </a:spcBef>
            </a:pPr>
            <a:r>
              <a:rPr lang="en-US" sz="2000" dirty="0"/>
              <a:t>    y = z; </a:t>
            </a:r>
          </a:p>
          <a:p>
            <a:pPr algn="l">
              <a:spcBef>
                <a:spcPct val="20000"/>
              </a:spcBef>
            </a:pPr>
            <a:r>
              <a:rPr lang="en-US" sz="2000" dirty="0"/>
              <a:t>}</a:t>
            </a:r>
            <a:r>
              <a:rPr lang="en-US" sz="1800" dirty="0"/>
              <a:t>	</a:t>
            </a:r>
            <a:r>
              <a:rPr lang="en-US" sz="1800" dirty="0" smtClean="0"/>
              <a:t>	</a:t>
            </a:r>
            <a:r>
              <a:rPr lang="en-US" sz="1800" dirty="0"/>
              <a:t>	</a:t>
            </a:r>
          </a:p>
        </p:txBody>
      </p:sp>
      <p:sp>
        <p:nvSpPr>
          <p:cNvPr id="717849" name="Text Box 25"/>
          <p:cNvSpPr txBox="1">
            <a:spLocks noChangeArrowheads="1"/>
          </p:cNvSpPr>
          <p:nvPr/>
        </p:nvSpPr>
        <p:spPr bwMode="auto">
          <a:xfrm>
            <a:off x="975946" y="3995860"/>
            <a:ext cx="402272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08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sz="1800" b="1" dirty="0" smtClean="0"/>
              <a:t>C++03 Requirements </a:t>
            </a:r>
            <a:r>
              <a:rPr lang="en-US" sz="1800" b="1" dirty="0"/>
              <a:t>for T</a:t>
            </a:r>
          </a:p>
        </p:txBody>
      </p:sp>
      <p:sp>
        <p:nvSpPr>
          <p:cNvPr id="8" name="Rounded Rectangle 7"/>
          <p:cNvSpPr/>
          <p:nvPr/>
        </p:nvSpPr>
        <p:spPr bwMode="auto">
          <a:xfrm>
            <a:off x="5181600" y="1905000"/>
            <a:ext cx="2022420" cy="442674"/>
          </a:xfrm>
          <a:prstGeom prst="roundRect">
            <a:avLst/>
          </a:prstGeom>
          <a:solidFill>
            <a:schemeClr val="accent6">
              <a:lumMod val="20000"/>
              <a:lumOff val="80000"/>
            </a:schemeClr>
          </a:solidFill>
          <a:ln w="19050" cap="flat" cmpd="sng" algn="ctr">
            <a:solidFill>
              <a:schemeClr val="accent6">
                <a:lumMod val="75000"/>
              </a:scheme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smtClean="0">
                <a:solidFill>
                  <a:srgbClr val="000000"/>
                </a:solidFill>
              </a:rPr>
              <a:t>Construct a copy</a:t>
            </a:r>
            <a:endParaRPr lang="en-US" sz="2000" dirty="0">
              <a:solidFill>
                <a:srgbClr val="000000"/>
              </a:solidFill>
            </a:endParaRPr>
          </a:p>
        </p:txBody>
      </p:sp>
      <p:sp>
        <p:nvSpPr>
          <p:cNvPr id="9" name="Rounded Rectangle 8"/>
          <p:cNvSpPr/>
          <p:nvPr/>
        </p:nvSpPr>
        <p:spPr bwMode="auto">
          <a:xfrm>
            <a:off x="2438400" y="2286000"/>
            <a:ext cx="990600" cy="442674"/>
          </a:xfrm>
          <a:prstGeom prst="roundRect">
            <a:avLst/>
          </a:prstGeom>
          <a:solidFill>
            <a:schemeClr val="accent6">
              <a:lumMod val="40000"/>
              <a:lumOff val="60000"/>
            </a:schemeClr>
          </a:solidFill>
          <a:ln w="19050" cap="flat" cmpd="sng" algn="ctr">
            <a:solidFill>
              <a:schemeClr val="accent6">
                <a:lumMod val="75000"/>
              </a:scheme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smtClean="0">
                <a:solidFill>
                  <a:srgbClr val="000000"/>
                </a:solidFill>
              </a:rPr>
              <a:t>Assign</a:t>
            </a:r>
            <a:endParaRPr lang="en-US" sz="2000" dirty="0">
              <a:solidFill>
                <a:srgbClr val="000000"/>
              </a:solidFill>
            </a:endParaRPr>
          </a:p>
        </p:txBody>
      </p:sp>
      <p:sp>
        <p:nvSpPr>
          <p:cNvPr id="10" name="Rounded Rectangle 9"/>
          <p:cNvSpPr/>
          <p:nvPr/>
        </p:nvSpPr>
        <p:spPr bwMode="auto">
          <a:xfrm>
            <a:off x="4589395" y="3048000"/>
            <a:ext cx="1278005" cy="442674"/>
          </a:xfrm>
          <a:prstGeom prst="roundRect">
            <a:avLst/>
          </a:prstGeom>
          <a:solidFill>
            <a:schemeClr val="accent6">
              <a:lumMod val="20000"/>
              <a:lumOff val="80000"/>
            </a:schemeClr>
          </a:solidFill>
          <a:ln w="19050" cap="flat" cmpd="sng" algn="ctr">
            <a:solidFill>
              <a:schemeClr val="accent6">
                <a:lumMod val="75000"/>
              </a:scheme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smtClean="0">
                <a:solidFill>
                  <a:srgbClr val="000000"/>
                </a:solidFill>
              </a:rPr>
              <a:t>Destroy z</a:t>
            </a:r>
            <a:endParaRPr lang="en-US" sz="2000" dirty="0">
              <a:solidFill>
                <a:srgbClr val="000000"/>
              </a:solidFill>
            </a:endParaRPr>
          </a:p>
        </p:txBody>
      </p:sp>
      <p:graphicFrame>
        <p:nvGraphicFramePr>
          <p:cNvPr id="717847" name="Group 23"/>
          <p:cNvGraphicFramePr>
            <a:graphicFrameLocks noGrp="1"/>
          </p:cNvGraphicFramePr>
          <p:nvPr>
            <p:extLst>
              <p:ext uri="{D42A27DB-BD31-4B8C-83A1-F6EECF244321}">
                <p14:modId xmlns:p14="http://schemas.microsoft.com/office/powerpoint/2010/main" val="3144068810"/>
              </p:ext>
            </p:extLst>
          </p:nvPr>
        </p:nvGraphicFramePr>
        <p:xfrm>
          <a:off x="1120774" y="4511437"/>
          <a:ext cx="5921864" cy="1097280"/>
        </p:xfrm>
        <a:graphic>
          <a:graphicData uri="http://schemas.openxmlformats.org/drawingml/2006/table">
            <a:tbl>
              <a:tblPr/>
              <a:tblGrid>
                <a:gridCol w="3530357"/>
                <a:gridCol w="2391507"/>
              </a:tblGrid>
              <a:tr h="288925">
                <a:tc>
                  <a:txBody>
                    <a:bodyPr/>
                    <a:lstStyle/>
                    <a:p>
                      <a:pPr marL="0" marR="0" lvl="0" indent="0" algn="l" defTabSz="914400" rtl="0" eaLnBrk="1" fontAlgn="base" latinLnBrk="0" hangingPunct="1">
                        <a:lnSpc>
                          <a:spcPct val="100000"/>
                        </a:lnSpc>
                        <a:spcBef>
                          <a:spcPct val="6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Verdana" pitchFamily="34" charset="0"/>
                        </a:rPr>
                        <a:t>T(</a:t>
                      </a:r>
                      <a:r>
                        <a:rPr kumimoji="0" lang="en-US" sz="1800" b="0" i="0" u="none" strike="noStrike" cap="none" normalizeH="0" baseline="0" dirty="0" err="1" smtClean="0">
                          <a:ln>
                            <a:noFill/>
                          </a:ln>
                          <a:solidFill>
                            <a:schemeClr val="tx1"/>
                          </a:solidFill>
                          <a:effectLst/>
                          <a:latin typeface="Verdana" pitchFamily="34" charset="0"/>
                        </a:rPr>
                        <a:t>const</a:t>
                      </a:r>
                      <a:r>
                        <a:rPr kumimoji="0" lang="en-US" sz="1800" b="0" i="0" u="none" strike="noStrike" cap="none" normalizeH="0" baseline="0" dirty="0" smtClean="0">
                          <a:ln>
                            <a:noFill/>
                          </a:ln>
                          <a:solidFill>
                            <a:schemeClr val="tx1"/>
                          </a:solidFill>
                          <a:effectLst/>
                          <a:latin typeface="Verdana" pitchFamily="34" charset="0"/>
                        </a:rPr>
                        <a:t>  T&amp;)</a:t>
                      </a:r>
                    </a:p>
                  </a:txBody>
                  <a:tcPr horzOverflow="overflow">
                    <a:lnL w="28575" cap="flat" cmpd="sng" algn="ctr">
                      <a:noFill/>
                      <a:prstDash val="solid"/>
                      <a:round/>
                      <a:headEnd type="none" w="med" len="med"/>
                      <a:tailEnd type="none" w="med" len="med"/>
                    </a:lnL>
                    <a:lnR>
                      <a:noFill/>
                    </a:lnR>
                    <a:lnT w="28575" cap="flat" cmpd="sng" algn="ctr">
                      <a:noFill/>
                      <a:prstDash val="solid"/>
                      <a:round/>
                      <a:headEnd type="none" w="med" len="med"/>
                      <a:tailEnd type="none" w="med" len="med"/>
                    </a:lnT>
                    <a:lnB>
                      <a:noFill/>
                    </a:lnB>
                    <a:lnTlToBr>
                      <a:noFill/>
                    </a:lnTlToBr>
                    <a:lnBlToTr>
                      <a:noFill/>
                    </a:lnBlToTr>
                    <a:solidFill>
                      <a:schemeClr val="accent6">
                        <a:lumMod val="20000"/>
                        <a:lumOff val="80000"/>
                      </a:schemeClr>
                    </a:solidFill>
                  </a:tcPr>
                </a:tc>
                <a:tc>
                  <a:txBody>
                    <a:bodyPr/>
                    <a:lstStyle/>
                    <a:p>
                      <a:pPr marL="0" marR="0" lvl="0" indent="0" algn="l" defTabSz="914400" rtl="0" eaLnBrk="1" fontAlgn="base" latinLnBrk="0" hangingPunct="1">
                        <a:lnSpc>
                          <a:spcPct val="100000"/>
                        </a:lnSpc>
                        <a:spcBef>
                          <a:spcPct val="6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Verdana" pitchFamily="34" charset="0"/>
                        </a:rPr>
                        <a:t>Copy constructor</a:t>
                      </a:r>
                    </a:p>
                  </a:txBody>
                  <a:tcPr horzOverflow="overflow">
                    <a:lnL>
                      <a:noFill/>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a:noFill/>
                    </a:lnB>
                    <a:lnTlToBr>
                      <a:noFill/>
                    </a:lnTlToBr>
                    <a:lnBlToTr>
                      <a:noFill/>
                    </a:lnBlToTr>
                    <a:solidFill>
                      <a:schemeClr val="accent6">
                        <a:lumMod val="20000"/>
                        <a:lumOff val="80000"/>
                      </a:schemeClr>
                    </a:solidFill>
                  </a:tcPr>
                </a:tc>
              </a:tr>
              <a:tr h="290513">
                <a:tc>
                  <a:txBody>
                    <a:bodyPr/>
                    <a:lstStyle/>
                    <a:p>
                      <a:pPr marL="0" marR="0" lvl="0" indent="0" algn="l" defTabSz="914400" rtl="0" eaLnBrk="1" fontAlgn="base" latinLnBrk="0" hangingPunct="1">
                        <a:lnSpc>
                          <a:spcPct val="100000"/>
                        </a:lnSpc>
                        <a:spcBef>
                          <a:spcPct val="6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Verdana" pitchFamily="34" charset="0"/>
                        </a:rPr>
                        <a:t>void T::operator=(const T&amp;)</a:t>
                      </a:r>
                    </a:p>
                  </a:txBody>
                  <a:tcPr horzOverflow="overflow">
                    <a:lnL w="28575" cap="flat" cmpd="sng" algn="ctr">
                      <a:noFill/>
                      <a:prstDash val="solid"/>
                      <a:round/>
                      <a:headEnd type="none" w="med" len="med"/>
                      <a:tailEnd type="none" w="med" len="med"/>
                    </a:lnL>
                    <a:lnR>
                      <a:noFill/>
                    </a:lnR>
                    <a:lnT>
                      <a:noFill/>
                    </a:lnT>
                    <a:lnB>
                      <a:noFill/>
                    </a:lnB>
                    <a:lnTlToBr>
                      <a:noFill/>
                    </a:lnTlToBr>
                    <a:lnBlToTr>
                      <a:noFill/>
                    </a:lnBlToTr>
                    <a:solidFill>
                      <a:schemeClr val="accent6">
                        <a:lumMod val="40000"/>
                        <a:lumOff val="60000"/>
                      </a:schemeClr>
                    </a:solidFill>
                  </a:tcPr>
                </a:tc>
                <a:tc>
                  <a:txBody>
                    <a:bodyPr/>
                    <a:lstStyle/>
                    <a:p>
                      <a:pPr marL="0" marR="0" lvl="0" indent="0" algn="l" defTabSz="914400" rtl="0" eaLnBrk="1" fontAlgn="base" latinLnBrk="0" hangingPunct="1">
                        <a:lnSpc>
                          <a:spcPct val="100000"/>
                        </a:lnSpc>
                        <a:spcBef>
                          <a:spcPct val="6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Verdana" pitchFamily="34" charset="0"/>
                        </a:rPr>
                        <a:t>Assignment</a:t>
                      </a:r>
                    </a:p>
                  </a:txBody>
                  <a:tcPr horzOverflow="overflow">
                    <a:lnL>
                      <a:noFill/>
                    </a:lnL>
                    <a:lnR w="28575" cap="flat" cmpd="sng" algn="ctr">
                      <a:noFill/>
                      <a:prstDash val="solid"/>
                      <a:round/>
                      <a:headEnd type="none" w="med" len="med"/>
                      <a:tailEnd type="none" w="med" len="med"/>
                    </a:lnR>
                    <a:lnT>
                      <a:noFill/>
                    </a:lnT>
                    <a:lnB>
                      <a:noFill/>
                    </a:lnB>
                    <a:lnTlToBr>
                      <a:noFill/>
                    </a:lnTlToBr>
                    <a:lnBlToTr>
                      <a:noFill/>
                    </a:lnBlToTr>
                    <a:solidFill>
                      <a:schemeClr val="accent6">
                        <a:lumMod val="40000"/>
                        <a:lumOff val="60000"/>
                      </a:schemeClr>
                    </a:solidFill>
                  </a:tcPr>
                </a:tc>
              </a:tr>
              <a:tr h="274638">
                <a:tc>
                  <a:txBody>
                    <a:bodyPr/>
                    <a:lstStyle/>
                    <a:p>
                      <a:pPr marL="0" marR="0" lvl="0" indent="0" algn="l" defTabSz="914400" rtl="0" eaLnBrk="1" fontAlgn="base" latinLnBrk="0" hangingPunct="1">
                        <a:lnSpc>
                          <a:spcPct val="100000"/>
                        </a:lnSpc>
                        <a:spcBef>
                          <a:spcPct val="6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Verdana" pitchFamily="34" charset="0"/>
                        </a:rPr>
                        <a:t>~T()</a:t>
                      </a:r>
                    </a:p>
                  </a:txBody>
                  <a:tcPr horzOverflow="overflow">
                    <a:lnL w="28575" cap="flat" cmpd="sng" algn="ctr">
                      <a:noFill/>
                      <a:prstDash val="solid"/>
                      <a:round/>
                      <a:headEnd type="none" w="med" len="med"/>
                      <a:tailEnd type="none" w="med" len="med"/>
                    </a:lnL>
                    <a:lnR>
                      <a:noFill/>
                    </a:lnR>
                    <a:lnT>
                      <a:noFill/>
                    </a:lnT>
                    <a:lnB w="28575" cap="flat" cmpd="sng" algn="ctr">
                      <a:noFill/>
                      <a:prstDash val="solid"/>
                      <a:round/>
                      <a:headEnd type="none" w="med" len="med"/>
                      <a:tailEnd type="none" w="med" len="med"/>
                    </a:lnB>
                    <a:lnTlToBr>
                      <a:noFill/>
                    </a:lnTlToBr>
                    <a:lnBlToTr>
                      <a:noFill/>
                    </a:lnBlToTr>
                    <a:solidFill>
                      <a:schemeClr val="accent6">
                        <a:lumMod val="20000"/>
                        <a:lumOff val="80000"/>
                      </a:schemeClr>
                    </a:solidFill>
                  </a:tcPr>
                </a:tc>
                <a:tc>
                  <a:txBody>
                    <a:bodyPr/>
                    <a:lstStyle/>
                    <a:p>
                      <a:pPr marL="0" marR="0" lvl="0" indent="0" algn="l" defTabSz="914400" rtl="0" eaLnBrk="1" fontAlgn="base" latinLnBrk="0" hangingPunct="1">
                        <a:lnSpc>
                          <a:spcPct val="100000"/>
                        </a:lnSpc>
                        <a:spcBef>
                          <a:spcPct val="6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Verdana" pitchFamily="34" charset="0"/>
                        </a:rPr>
                        <a:t>Destructor</a:t>
                      </a:r>
                    </a:p>
                  </a:txBody>
                  <a:tcPr horzOverflow="overflow">
                    <a:lnL>
                      <a:noFill/>
                    </a:lnL>
                    <a:lnR w="28575" cap="flat" cmpd="sng" algn="ctr">
                      <a:noFill/>
                      <a:prstDash val="solid"/>
                      <a:round/>
                      <a:headEnd type="none" w="med" len="med"/>
                      <a:tailEnd type="none" w="med" len="med"/>
                    </a:lnR>
                    <a:lnT>
                      <a:noFill/>
                    </a:lnT>
                    <a:lnB w="28575" cap="flat" cmpd="sng" algn="ctr">
                      <a:noFill/>
                      <a:prstDash val="solid"/>
                      <a:round/>
                      <a:headEnd type="none" w="med" len="med"/>
                      <a:tailEnd type="none" w="med" len="med"/>
                    </a:lnB>
                    <a:lnTlToBr>
                      <a:noFill/>
                    </a:lnTlToBr>
                    <a:lnBlToTr>
                      <a:noFill/>
                    </a:lnBlToTr>
                    <a:solidFill>
                      <a:schemeClr val="accent6">
                        <a:lumMod val="20000"/>
                        <a:lumOff val="80000"/>
                      </a:schemeClr>
                    </a:solidFill>
                  </a:tcPr>
                </a:tc>
              </a:tr>
            </a:tbl>
          </a:graphicData>
        </a:graphic>
      </p:graphicFrame>
      <p:sp>
        <p:nvSpPr>
          <p:cNvPr id="11" name="Slide Number Placeholder 3"/>
          <p:cNvSpPr>
            <a:spLocks noGrp="1"/>
          </p:cNvSpPr>
          <p:nvPr>
            <p:ph type="sldNum" sz="quarter" idx="12"/>
          </p:nvPr>
        </p:nvSpPr>
        <p:spPr>
          <a:xfrm>
            <a:off x="8505825" y="6553200"/>
            <a:ext cx="501650" cy="258763"/>
          </a:xfrm>
        </p:spPr>
        <p:txBody>
          <a:bodyPr/>
          <a:lstStyle/>
          <a:p>
            <a:pPr>
              <a:defRPr/>
            </a:pPr>
            <a:fld id="{ACA39A89-D6FF-4AFC-9284-D1B46DF88740}" type="slidenum">
              <a:rPr lang="en-US" smtClean="0"/>
              <a:pPr>
                <a:defRPr/>
              </a:pPr>
              <a:t>111</a:t>
            </a:fld>
            <a:endParaRPr lang="en-US" dirty="0"/>
          </a:p>
        </p:txBody>
      </p:sp>
    </p:spTree>
    <p:extLst>
      <p:ext uri="{BB962C8B-B14F-4D97-AF65-F5344CB8AC3E}">
        <p14:creationId xmlns:p14="http://schemas.microsoft.com/office/powerpoint/2010/main" val="231724538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1784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178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849" grpId="0"/>
      <p:bldP spid="8" grpId="0" animBg="1"/>
      <p:bldP spid="9" grpId="0" animBg="1"/>
      <p:bldP spid="10" grpId="0" animBg="1"/>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5778" name="Rectangle 2"/>
          <p:cNvSpPr>
            <a:spLocks noGrp="1" noChangeArrowheads="1"/>
          </p:cNvSpPr>
          <p:nvPr>
            <p:ph type="title"/>
          </p:nvPr>
        </p:nvSpPr>
        <p:spPr>
          <a:xfrm>
            <a:off x="502443" y="14514"/>
            <a:ext cx="8229600" cy="1143000"/>
          </a:xfrm>
        </p:spPr>
        <p:txBody>
          <a:bodyPr/>
          <a:lstStyle/>
          <a:p>
            <a:r>
              <a:rPr lang="en-US" dirty="0"/>
              <a:t>C++ Review: Template Class</a:t>
            </a:r>
          </a:p>
        </p:txBody>
      </p:sp>
      <p:sp>
        <p:nvSpPr>
          <p:cNvPr id="715779" name="Rectangle 3"/>
          <p:cNvSpPr>
            <a:spLocks noGrp="1" noChangeArrowheads="1"/>
          </p:cNvSpPr>
          <p:nvPr>
            <p:ph type="body" idx="1"/>
          </p:nvPr>
        </p:nvSpPr>
        <p:spPr>
          <a:xfrm>
            <a:off x="437417" y="931984"/>
            <a:ext cx="6978650" cy="1417638"/>
          </a:xfrm>
        </p:spPr>
        <p:txBody>
          <a:bodyPr/>
          <a:lstStyle/>
          <a:p>
            <a:r>
              <a:rPr lang="en-US" dirty="0"/>
              <a:t>Type-parameterized  class</a:t>
            </a:r>
          </a:p>
        </p:txBody>
      </p:sp>
      <p:sp>
        <p:nvSpPr>
          <p:cNvPr id="715780" name="Text Box 4"/>
          <p:cNvSpPr txBox="1">
            <a:spLocks noChangeArrowheads="1"/>
          </p:cNvSpPr>
          <p:nvPr/>
        </p:nvSpPr>
        <p:spPr bwMode="auto">
          <a:xfrm>
            <a:off x="1279525" y="1613144"/>
            <a:ext cx="5654675" cy="2246769"/>
          </a:xfrm>
          <a:prstGeom prst="rect">
            <a:avLst/>
          </a:prstGeom>
          <a:solidFill>
            <a:schemeClr val="bg1">
              <a:lumMod val="95000"/>
            </a:schemeClr>
          </a:solidFill>
          <a:ln>
            <a:noFill/>
          </a:ln>
          <a:effectLst/>
        </p:spPr>
        <p:txBody>
          <a:bodyPr wrap="square">
            <a:spAutoFit/>
          </a:bodyPr>
          <a:lstStyle/>
          <a:p>
            <a:pPr algn="l"/>
            <a:r>
              <a:rPr lang="en-US" sz="2000" dirty="0"/>
              <a:t>template&lt;</a:t>
            </a:r>
            <a:r>
              <a:rPr lang="en-US" sz="2000" dirty="0" err="1"/>
              <a:t>typename</a:t>
            </a:r>
            <a:r>
              <a:rPr lang="en-US" sz="2000" dirty="0"/>
              <a:t> T, </a:t>
            </a:r>
            <a:r>
              <a:rPr lang="en-US" sz="2000" dirty="0" err="1"/>
              <a:t>typename</a:t>
            </a:r>
            <a:r>
              <a:rPr lang="en-US" sz="2000" dirty="0"/>
              <a:t> U&gt;</a:t>
            </a:r>
          </a:p>
          <a:p>
            <a:pPr algn="l"/>
            <a:r>
              <a:rPr lang="en-US" sz="2000" dirty="0"/>
              <a:t>class pair {</a:t>
            </a:r>
          </a:p>
          <a:p>
            <a:pPr algn="l"/>
            <a:r>
              <a:rPr lang="en-US" sz="2000" dirty="0"/>
              <a:t>public:</a:t>
            </a:r>
          </a:p>
          <a:p>
            <a:pPr algn="l"/>
            <a:r>
              <a:rPr lang="en-US" sz="2000" dirty="0"/>
              <a:t>    T first;</a:t>
            </a:r>
          </a:p>
          <a:p>
            <a:pPr algn="l"/>
            <a:r>
              <a:rPr lang="en-US" sz="2000" dirty="0"/>
              <a:t>    U second;</a:t>
            </a:r>
          </a:p>
          <a:p>
            <a:pPr algn="l"/>
            <a:r>
              <a:rPr lang="en-US" sz="2000" dirty="0"/>
              <a:t>    pair( </a:t>
            </a:r>
            <a:r>
              <a:rPr lang="en-US" sz="2000" dirty="0" err="1"/>
              <a:t>const</a:t>
            </a:r>
            <a:r>
              <a:rPr lang="en-US" sz="2000" dirty="0"/>
              <a:t> T&amp; x, </a:t>
            </a:r>
            <a:r>
              <a:rPr lang="en-US" sz="2000" dirty="0" err="1"/>
              <a:t>const</a:t>
            </a:r>
            <a:r>
              <a:rPr lang="en-US" sz="2000" dirty="0"/>
              <a:t> U&amp; y ) : first(x), second(y) {}</a:t>
            </a:r>
          </a:p>
          <a:p>
            <a:pPr algn="l"/>
            <a:r>
              <a:rPr lang="en-US" sz="2000" dirty="0"/>
              <a:t>};</a:t>
            </a:r>
          </a:p>
        </p:txBody>
      </p:sp>
      <p:sp>
        <p:nvSpPr>
          <p:cNvPr id="715781" name="Text Box 5"/>
          <p:cNvSpPr txBox="1">
            <a:spLocks noChangeArrowheads="1"/>
          </p:cNvSpPr>
          <p:nvPr/>
        </p:nvSpPr>
        <p:spPr bwMode="auto">
          <a:xfrm>
            <a:off x="1279525" y="4425513"/>
            <a:ext cx="2149475" cy="1015663"/>
          </a:xfrm>
          <a:prstGeom prst="rect">
            <a:avLst/>
          </a:prstGeom>
          <a:solidFill>
            <a:schemeClr val="bg1">
              <a:lumMod val="95000"/>
            </a:schemeClr>
          </a:solidFill>
          <a:ln>
            <a:noFill/>
          </a:ln>
          <a:effectLst/>
        </p:spPr>
        <p:txBody>
          <a:bodyPr wrap="square">
            <a:spAutoFit/>
          </a:bodyPr>
          <a:lstStyle/>
          <a:p>
            <a:pPr algn="l"/>
            <a:r>
              <a:rPr lang="en-US" sz="2000" dirty="0"/>
              <a:t>pair&lt;</a:t>
            </a:r>
            <a:r>
              <a:rPr lang="en-US" sz="2000" dirty="0" err="1"/>
              <a:t>string,int</a:t>
            </a:r>
            <a:r>
              <a:rPr lang="en-US" sz="2000" dirty="0"/>
              <a:t>&gt; x;</a:t>
            </a:r>
          </a:p>
          <a:p>
            <a:pPr algn="l"/>
            <a:r>
              <a:rPr lang="en-US" sz="2000" dirty="0" err="1"/>
              <a:t>x.first</a:t>
            </a:r>
            <a:r>
              <a:rPr lang="en-US" sz="2000" dirty="0"/>
              <a:t> = “</a:t>
            </a:r>
            <a:r>
              <a:rPr lang="en-US" sz="2000" dirty="0" err="1"/>
              <a:t>abc</a:t>
            </a:r>
            <a:r>
              <a:rPr lang="en-US" sz="2000" dirty="0"/>
              <a:t>”;</a:t>
            </a:r>
          </a:p>
          <a:p>
            <a:pPr algn="l"/>
            <a:r>
              <a:rPr lang="en-US" sz="2000" dirty="0" err="1"/>
              <a:t>x.second</a:t>
            </a:r>
            <a:r>
              <a:rPr lang="en-US" sz="2000" dirty="0"/>
              <a:t> = 42;</a:t>
            </a:r>
          </a:p>
        </p:txBody>
      </p:sp>
      <p:sp>
        <p:nvSpPr>
          <p:cNvPr id="8" name="Rounded Rectangle 7"/>
          <p:cNvSpPr/>
          <p:nvPr/>
        </p:nvSpPr>
        <p:spPr bwMode="auto">
          <a:xfrm>
            <a:off x="4014965" y="4525963"/>
            <a:ext cx="3833635" cy="783193"/>
          </a:xfrm>
          <a:prstGeom prst="roundRect">
            <a:avLst/>
          </a:prstGeom>
          <a:solidFill>
            <a:schemeClr val="accent6">
              <a:lumMod val="20000"/>
              <a:lumOff val="80000"/>
            </a:schemeClr>
          </a:solidFill>
          <a:ln w="19050" cap="flat" cmpd="sng" algn="ctr">
            <a:solidFill>
              <a:schemeClr val="accent6">
                <a:lumMod val="75000"/>
              </a:scheme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solidFill>
                  <a:srgbClr val="000000"/>
                </a:solidFill>
              </a:rPr>
              <a:t>Compiler instantiates template </a:t>
            </a:r>
            <a:r>
              <a:rPr lang="en-US" sz="2000" b="1" dirty="0">
                <a:solidFill>
                  <a:srgbClr val="000000"/>
                </a:solidFill>
                <a:latin typeface="Courier New" charset="0"/>
              </a:rPr>
              <a:t>pair</a:t>
            </a:r>
            <a:r>
              <a:rPr lang="en-US" sz="2000" dirty="0">
                <a:solidFill>
                  <a:srgbClr val="000000"/>
                </a:solidFill>
              </a:rPr>
              <a:t> with T=string and U=int.</a:t>
            </a:r>
          </a:p>
        </p:txBody>
      </p:sp>
      <p:sp>
        <p:nvSpPr>
          <p:cNvPr id="9" name="Slide Number Placeholder 3"/>
          <p:cNvSpPr>
            <a:spLocks noGrp="1"/>
          </p:cNvSpPr>
          <p:nvPr>
            <p:ph type="sldNum" sz="quarter" idx="12"/>
          </p:nvPr>
        </p:nvSpPr>
        <p:spPr>
          <a:xfrm>
            <a:off x="8505825" y="6553200"/>
            <a:ext cx="501650" cy="258763"/>
          </a:xfrm>
        </p:spPr>
        <p:txBody>
          <a:bodyPr/>
          <a:lstStyle/>
          <a:p>
            <a:pPr>
              <a:defRPr/>
            </a:pPr>
            <a:fld id="{ACA39A89-D6FF-4AFC-9284-D1B46DF88740}" type="slidenum">
              <a:rPr lang="en-US" smtClean="0"/>
              <a:pPr>
                <a:defRPr/>
              </a:pPr>
              <a:t>112</a:t>
            </a:fld>
            <a:endParaRPr lang="en-US" dirty="0"/>
          </a:p>
        </p:txBody>
      </p:sp>
    </p:spTree>
    <p:extLst>
      <p:ext uri="{BB962C8B-B14F-4D97-AF65-F5344CB8AC3E}">
        <p14:creationId xmlns:p14="http://schemas.microsoft.com/office/powerpoint/2010/main" val="356017002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578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5781" grpId="0" animBg="1"/>
      <p:bldP spid="8" grpId="0" animBg="1"/>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9874" name="Rectangle 2"/>
          <p:cNvSpPr>
            <a:spLocks noGrp="1" noChangeArrowheads="1"/>
          </p:cNvSpPr>
          <p:nvPr>
            <p:ph type="title"/>
          </p:nvPr>
        </p:nvSpPr>
        <p:spPr>
          <a:xfrm>
            <a:off x="488402" y="29029"/>
            <a:ext cx="8229600" cy="1143000"/>
          </a:xfrm>
        </p:spPr>
        <p:txBody>
          <a:bodyPr/>
          <a:lstStyle/>
          <a:p>
            <a:r>
              <a:rPr lang="en-US" dirty="0"/>
              <a:t>C++ Function Object</a:t>
            </a:r>
          </a:p>
        </p:txBody>
      </p:sp>
      <p:sp>
        <p:nvSpPr>
          <p:cNvPr id="719875" name="Rectangle 3"/>
          <p:cNvSpPr>
            <a:spLocks noGrp="1" noChangeArrowheads="1"/>
          </p:cNvSpPr>
          <p:nvPr>
            <p:ph type="body" idx="1"/>
          </p:nvPr>
        </p:nvSpPr>
        <p:spPr>
          <a:xfrm>
            <a:off x="455613" y="1063869"/>
            <a:ext cx="8237537" cy="4905131"/>
          </a:xfrm>
        </p:spPr>
        <p:txBody>
          <a:bodyPr/>
          <a:lstStyle/>
          <a:p>
            <a:r>
              <a:rPr lang="en-US" dirty="0"/>
              <a:t>Also called a “functor”</a:t>
            </a:r>
          </a:p>
          <a:p>
            <a:r>
              <a:rPr lang="en-US" dirty="0"/>
              <a:t>Is object </a:t>
            </a:r>
            <a:r>
              <a:rPr lang="en-US" dirty="0" smtClean="0"/>
              <a:t>with member </a:t>
            </a:r>
            <a:r>
              <a:rPr lang="en-US" dirty="0"/>
              <a:t>operator().</a:t>
            </a:r>
          </a:p>
          <a:p>
            <a:endParaRPr lang="en-US" dirty="0"/>
          </a:p>
          <a:p>
            <a:endParaRPr lang="en-US" dirty="0"/>
          </a:p>
        </p:txBody>
      </p:sp>
      <p:sp>
        <p:nvSpPr>
          <p:cNvPr id="719876" name="Text Box 4"/>
          <p:cNvSpPr txBox="1">
            <a:spLocks noChangeArrowheads="1"/>
          </p:cNvSpPr>
          <p:nvPr/>
        </p:nvSpPr>
        <p:spPr bwMode="auto">
          <a:xfrm>
            <a:off x="1140435" y="2257548"/>
            <a:ext cx="6925535" cy="1938992"/>
          </a:xfrm>
          <a:prstGeom prst="rect">
            <a:avLst/>
          </a:prstGeom>
          <a:solidFill>
            <a:schemeClr val="bg1">
              <a:lumMod val="95000"/>
            </a:schemeClr>
          </a:solidFill>
          <a:ln>
            <a:noFill/>
          </a:ln>
          <a:effectLst/>
        </p:spPr>
        <p:txBody>
          <a:bodyPr wrap="square">
            <a:spAutoFit/>
          </a:bodyPr>
          <a:lstStyle/>
          <a:p>
            <a:pPr algn="l"/>
            <a:r>
              <a:rPr lang="en-US" sz="2000" dirty="0"/>
              <a:t>class </a:t>
            </a:r>
            <a:r>
              <a:rPr lang="en-US" sz="2000" dirty="0" err="1"/>
              <a:t>LinearOp</a:t>
            </a:r>
            <a:r>
              <a:rPr lang="en-US" sz="2000" dirty="0"/>
              <a:t> {</a:t>
            </a:r>
          </a:p>
          <a:p>
            <a:pPr algn="l"/>
            <a:r>
              <a:rPr lang="en-US" sz="2000" dirty="0"/>
              <a:t>    float a, b;</a:t>
            </a:r>
          </a:p>
          <a:p>
            <a:pPr algn="l"/>
            <a:r>
              <a:rPr lang="en-US" sz="2000" dirty="0"/>
              <a:t>public:</a:t>
            </a:r>
          </a:p>
          <a:p>
            <a:pPr algn="l"/>
            <a:r>
              <a:rPr lang="en-US" sz="2000" dirty="0"/>
              <a:t>    float operator() ( float x ) </a:t>
            </a:r>
            <a:r>
              <a:rPr lang="en-US" sz="2000" dirty="0" err="1"/>
              <a:t>const</a:t>
            </a:r>
            <a:r>
              <a:rPr lang="en-US" sz="2000" dirty="0"/>
              <a:t> {return a*</a:t>
            </a:r>
            <a:r>
              <a:rPr lang="en-US" sz="2000" dirty="0" err="1"/>
              <a:t>x+b</a:t>
            </a:r>
            <a:r>
              <a:rPr lang="en-US" sz="2000" dirty="0"/>
              <a:t>;}</a:t>
            </a:r>
          </a:p>
          <a:p>
            <a:pPr algn="l"/>
            <a:r>
              <a:rPr lang="en-US" sz="2000" dirty="0"/>
              <a:t>    Linear( float a_, float b_ ) : a(a_), b(b_) {}</a:t>
            </a:r>
          </a:p>
          <a:p>
            <a:pPr algn="l"/>
            <a:r>
              <a:rPr lang="en-US" sz="2000" dirty="0"/>
              <a:t>};</a:t>
            </a:r>
          </a:p>
        </p:txBody>
      </p:sp>
      <p:sp>
        <p:nvSpPr>
          <p:cNvPr id="719877" name="Text Box 5"/>
          <p:cNvSpPr txBox="1">
            <a:spLocks noChangeArrowheads="1"/>
          </p:cNvSpPr>
          <p:nvPr/>
        </p:nvSpPr>
        <p:spPr bwMode="auto">
          <a:xfrm>
            <a:off x="1140436" y="4496190"/>
            <a:ext cx="2227018" cy="707886"/>
          </a:xfrm>
          <a:prstGeom prst="rect">
            <a:avLst/>
          </a:prstGeom>
          <a:solidFill>
            <a:schemeClr val="bg1">
              <a:lumMod val="95000"/>
            </a:schemeClr>
          </a:solidFill>
          <a:ln>
            <a:noFill/>
          </a:ln>
          <a:effectLst/>
        </p:spPr>
        <p:txBody>
          <a:bodyPr wrap="square">
            <a:spAutoFit/>
          </a:bodyPr>
          <a:lstStyle/>
          <a:p>
            <a:pPr algn="l"/>
            <a:r>
              <a:rPr lang="en-US" sz="2000" dirty="0" err="1"/>
              <a:t>LinearOp</a:t>
            </a:r>
            <a:r>
              <a:rPr lang="en-US" sz="2000" dirty="0"/>
              <a:t> f(2,5);</a:t>
            </a:r>
          </a:p>
          <a:p>
            <a:pPr algn="l"/>
            <a:r>
              <a:rPr lang="en-US" sz="2000" dirty="0"/>
              <a:t>y = f(3);</a:t>
            </a:r>
          </a:p>
        </p:txBody>
      </p:sp>
      <p:grpSp>
        <p:nvGrpSpPr>
          <p:cNvPr id="2" name="Group 4"/>
          <p:cNvGrpSpPr/>
          <p:nvPr/>
        </p:nvGrpSpPr>
        <p:grpSpPr>
          <a:xfrm>
            <a:off x="2382715" y="4779995"/>
            <a:ext cx="4229841" cy="783193"/>
            <a:chOff x="2382715" y="4779995"/>
            <a:chExt cx="4229841" cy="783193"/>
          </a:xfrm>
        </p:grpSpPr>
        <p:sp>
          <p:nvSpPr>
            <p:cNvPr id="10" name="Rounded Rectangle 9"/>
            <p:cNvSpPr/>
            <p:nvPr/>
          </p:nvSpPr>
          <p:spPr bwMode="auto">
            <a:xfrm>
              <a:off x="4014965" y="4779995"/>
              <a:ext cx="2597591" cy="783193"/>
            </a:xfrm>
            <a:prstGeom prst="roundRect">
              <a:avLst/>
            </a:prstGeom>
            <a:solidFill>
              <a:schemeClr val="accent6">
                <a:lumMod val="20000"/>
                <a:lumOff val="80000"/>
              </a:schemeClr>
            </a:solidFill>
            <a:ln w="19050" cap="flat" cmpd="sng" algn="ctr">
              <a:solidFill>
                <a:schemeClr val="accent6">
                  <a:lumMod val="75000"/>
                </a:scheme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smtClean="0">
                  <a:solidFill>
                    <a:srgbClr val="000000"/>
                  </a:solidFill>
                </a:rPr>
                <a:t>Could write as</a:t>
              </a:r>
              <a:endParaRPr lang="en-US" sz="2000" dirty="0">
                <a:solidFill>
                  <a:srgbClr val="000000"/>
                </a:solidFill>
              </a:endParaRPr>
            </a:p>
            <a:p>
              <a:r>
                <a:rPr lang="en-US" sz="2000" dirty="0">
                  <a:solidFill>
                    <a:srgbClr val="000000"/>
                  </a:solidFill>
                </a:rPr>
                <a:t>y = </a:t>
              </a:r>
              <a:r>
                <a:rPr lang="en-US" sz="2000" dirty="0" err="1">
                  <a:solidFill>
                    <a:srgbClr val="000000"/>
                  </a:solidFill>
                </a:rPr>
                <a:t>f.operator</a:t>
              </a:r>
              <a:r>
                <a:rPr lang="en-US" sz="2000" dirty="0">
                  <a:solidFill>
                    <a:srgbClr val="000000"/>
                  </a:solidFill>
                </a:rPr>
                <a:t>()(3);</a:t>
              </a:r>
            </a:p>
          </p:txBody>
        </p:sp>
        <p:cxnSp>
          <p:nvCxnSpPr>
            <p:cNvPr id="11" name="Straight Arrow Connector 10"/>
            <p:cNvCxnSpPr>
              <a:stCxn id="10" idx="1"/>
            </p:cNvCxnSpPr>
            <p:nvPr/>
          </p:nvCxnSpPr>
          <p:spPr bwMode="auto">
            <a:xfrm flipH="1" flipV="1">
              <a:off x="2382715" y="4994032"/>
              <a:ext cx="1632250" cy="177560"/>
            </a:xfrm>
            <a:prstGeom prst="straightConnector1">
              <a:avLst/>
            </a:prstGeom>
            <a:noFill/>
            <a:ln w="25400" cap="flat" cmpd="sng" algn="ctr">
              <a:solidFill>
                <a:schemeClr val="accent6">
                  <a:lumMod val="75000"/>
                </a:schemeClr>
              </a:solidFill>
              <a:prstDash val="solid"/>
              <a:round/>
              <a:headEnd type="none" w="med" len="med"/>
              <a:tailEnd type="arrow"/>
            </a:ln>
            <a:effectLst/>
          </p:spPr>
        </p:cxnSp>
      </p:grpSp>
      <p:sp>
        <p:nvSpPr>
          <p:cNvPr id="12" name="Slide Number Placeholder 3"/>
          <p:cNvSpPr>
            <a:spLocks noGrp="1"/>
          </p:cNvSpPr>
          <p:nvPr>
            <p:ph type="sldNum" sz="quarter" idx="12"/>
          </p:nvPr>
        </p:nvSpPr>
        <p:spPr>
          <a:xfrm>
            <a:off x="8505825" y="6553200"/>
            <a:ext cx="501650" cy="258763"/>
          </a:xfrm>
        </p:spPr>
        <p:txBody>
          <a:bodyPr/>
          <a:lstStyle/>
          <a:p>
            <a:pPr>
              <a:defRPr/>
            </a:pPr>
            <a:fld id="{ACA39A89-D6FF-4AFC-9284-D1B46DF88740}" type="slidenum">
              <a:rPr lang="en-US" smtClean="0"/>
              <a:pPr>
                <a:defRPr/>
              </a:pPr>
              <a:t>113</a:t>
            </a:fld>
            <a:endParaRPr lang="en-US" dirty="0"/>
          </a:p>
        </p:txBody>
      </p:sp>
    </p:spTree>
    <p:extLst>
      <p:ext uri="{BB962C8B-B14F-4D97-AF65-F5344CB8AC3E}">
        <p14:creationId xmlns:p14="http://schemas.microsoft.com/office/powerpoint/2010/main" val="166603335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9876">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19876">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19876">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19876">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19876">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19876">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19876">
                                            <p:txEl>
                                              <p:pRg st="5" end="5"/>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5" presetClass="emph" presetSubtype="1" nodeType="clickEffect">
                                  <p:stCondLst>
                                    <p:cond delay="0"/>
                                  </p:stCondLst>
                                  <p:endCondLst>
                                    <p:cond evt="onNext" delay="0">
                                      <p:tgtEl>
                                        <p:sldTgt/>
                                      </p:tgtEl>
                                    </p:cond>
                                  </p:endCondLst>
                                  <p:childTnLst>
                                    <p:set>
                                      <p:cBhvr override="childStyle">
                                        <p:cTn id="22" dur="indefinite"/>
                                        <p:tgtEl>
                                          <p:spTgt spid="719876">
                                            <p:txEl>
                                              <p:pRg st="3" end="3"/>
                                            </p:txEl>
                                          </p:spTgt>
                                        </p:tgtEl>
                                        <p:attrNameLst>
                                          <p:attrName>style.fontStyle</p:attrName>
                                        </p:attrNameLst>
                                      </p:cBhvr>
                                      <p:to>
                                        <p:strVal val="normal"/>
                                      </p:to>
                                    </p:set>
                                    <p:set>
                                      <p:cBhvr override="childStyle">
                                        <p:cTn id="23" dur="indefinite"/>
                                        <p:tgtEl>
                                          <p:spTgt spid="719876">
                                            <p:txEl>
                                              <p:pRg st="3" end="3"/>
                                            </p:txEl>
                                          </p:spTgt>
                                        </p:tgtEl>
                                        <p:attrNameLst>
                                          <p:attrName>style.fontWeight</p:attrName>
                                        </p:attrNameLst>
                                      </p:cBhvr>
                                      <p:to>
                                        <p:strVal val="bold"/>
                                      </p:to>
                                    </p:set>
                                    <p:set>
                                      <p:cBhvr override="childStyle">
                                        <p:cTn id="24" dur="indefinite"/>
                                        <p:tgtEl>
                                          <p:spTgt spid="719876">
                                            <p:txEl>
                                              <p:pRg st="3" end="3"/>
                                            </p:txEl>
                                          </p:spTgt>
                                        </p:tgtEl>
                                        <p:attrNameLst>
                                          <p:attrName>style.textDecorationUnderline</p:attrName>
                                        </p:attrNameLst>
                                      </p:cBhvr>
                                      <p:to>
                                        <p:strVal val="fals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1987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9876" grpId="0" build="allAtOnce" animBg="1"/>
      <p:bldP spid="719877" grpId="0" animBg="1"/>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2946" name="Rectangle 2"/>
          <p:cNvSpPr>
            <a:spLocks noGrp="1" noChangeArrowheads="1"/>
          </p:cNvSpPr>
          <p:nvPr>
            <p:ph type="title"/>
          </p:nvPr>
        </p:nvSpPr>
        <p:spPr>
          <a:xfrm>
            <a:off x="0" y="1467"/>
            <a:ext cx="9144000" cy="1143000"/>
          </a:xfrm>
        </p:spPr>
        <p:txBody>
          <a:bodyPr>
            <a:normAutofit/>
          </a:bodyPr>
          <a:lstStyle/>
          <a:p>
            <a:r>
              <a:rPr lang="en-US" sz="3600" dirty="0"/>
              <a:t>Template Function + </a:t>
            </a:r>
            <a:r>
              <a:rPr lang="en-US" sz="3600" dirty="0" err="1"/>
              <a:t>Functor</a:t>
            </a:r>
            <a:r>
              <a:rPr lang="en-US" sz="3600" dirty="0"/>
              <a:t> = Flow Control</a:t>
            </a:r>
          </a:p>
        </p:txBody>
      </p:sp>
      <p:grpSp>
        <p:nvGrpSpPr>
          <p:cNvPr id="2" name="Group 1"/>
          <p:cNvGrpSpPr/>
          <p:nvPr/>
        </p:nvGrpSpPr>
        <p:grpSpPr>
          <a:xfrm>
            <a:off x="698928" y="885338"/>
            <a:ext cx="7835471" cy="1477328"/>
            <a:chOff x="698928" y="885338"/>
            <a:chExt cx="7835471" cy="1477328"/>
          </a:xfrm>
        </p:grpSpPr>
        <p:sp>
          <p:nvSpPr>
            <p:cNvPr id="722948" name="Text Box 4"/>
            <p:cNvSpPr txBox="1">
              <a:spLocks noChangeArrowheads="1"/>
            </p:cNvSpPr>
            <p:nvPr/>
          </p:nvSpPr>
          <p:spPr bwMode="auto">
            <a:xfrm>
              <a:off x="698928" y="885338"/>
              <a:ext cx="5259875" cy="1477328"/>
            </a:xfrm>
            <a:prstGeom prst="rect">
              <a:avLst/>
            </a:prstGeom>
            <a:solidFill>
              <a:schemeClr val="bg1">
                <a:lumMod val="95000"/>
              </a:schemeClr>
            </a:solidFill>
            <a:ln>
              <a:noFill/>
            </a:ln>
            <a:effectLst/>
          </p:spPr>
          <p:txBody>
            <a:bodyPr wrap="square">
              <a:spAutoFit/>
            </a:bodyPr>
            <a:lstStyle/>
            <a:p>
              <a:pPr algn="l"/>
              <a:r>
                <a:rPr lang="en-US" noProof="1"/>
                <a:t>template&lt;typename I, typename </a:t>
              </a:r>
              <a:r>
                <a:rPr lang="en-US" noProof="1" smtClean="0"/>
                <a:t>Func&gt;</a:t>
              </a:r>
              <a:endParaRPr lang="en-US" noProof="1"/>
            </a:p>
            <a:p>
              <a:pPr algn="l"/>
              <a:r>
                <a:rPr lang="en-US" noProof="1"/>
                <a:t>void ForEach( I lower, I upper, const </a:t>
              </a:r>
              <a:r>
                <a:rPr lang="en-US" noProof="1" smtClean="0"/>
                <a:t>Func&amp; </a:t>
              </a:r>
              <a:r>
                <a:rPr lang="en-US" noProof="1"/>
                <a:t>f ) {</a:t>
              </a:r>
            </a:p>
            <a:p>
              <a:pPr algn="l"/>
              <a:r>
                <a:rPr lang="en-US" noProof="1"/>
                <a:t>    for( I i=lower; i&lt;upper; ++i )</a:t>
              </a:r>
            </a:p>
            <a:p>
              <a:pPr algn="l"/>
              <a:r>
                <a:rPr lang="en-US" noProof="1"/>
                <a:t>        f(i);</a:t>
              </a:r>
            </a:p>
            <a:p>
              <a:pPr algn="l"/>
              <a:r>
                <a:rPr lang="en-US" noProof="1"/>
                <a:t>}</a:t>
              </a:r>
            </a:p>
          </p:txBody>
        </p:sp>
        <p:sp>
          <p:nvSpPr>
            <p:cNvPr id="722956" name="AutoShape 12"/>
            <p:cNvSpPr>
              <a:spLocks noChangeArrowheads="1"/>
            </p:cNvSpPr>
            <p:nvPr/>
          </p:nvSpPr>
          <p:spPr bwMode="auto">
            <a:xfrm>
              <a:off x="6367890" y="1144467"/>
              <a:ext cx="2166509" cy="639763"/>
            </a:xfrm>
            <a:prstGeom prst="roundRect">
              <a:avLst>
                <a:gd name="adj" fmla="val 16667"/>
              </a:avLst>
            </a:prstGeom>
            <a:solidFill>
              <a:schemeClr val="accent6">
                <a:lumMod val="20000"/>
                <a:lumOff val="80000"/>
              </a:schemeClr>
            </a:solidFill>
            <a:ln w="25400" algn="ctr">
              <a:solidFill>
                <a:schemeClr val="accent6">
                  <a:lumMod val="75000"/>
                </a:schemeClr>
              </a:solidFill>
              <a:round/>
              <a:headEnd/>
              <a:tailEnd/>
            </a:ln>
            <a:effectLst/>
          </p:spPr>
          <p:txBody>
            <a:bodyPr anchor="ctr"/>
            <a:lstStyle/>
            <a:p>
              <a:r>
                <a:rPr lang="en-US" sz="2000" dirty="0">
                  <a:solidFill>
                    <a:srgbClr val="000000"/>
                  </a:solidFill>
                </a:rPr>
                <a:t>Template function for iteration</a:t>
              </a:r>
            </a:p>
          </p:txBody>
        </p:sp>
      </p:grpSp>
      <p:grpSp>
        <p:nvGrpSpPr>
          <p:cNvPr id="3" name="Group 2"/>
          <p:cNvGrpSpPr/>
          <p:nvPr/>
        </p:nvGrpSpPr>
        <p:grpSpPr>
          <a:xfrm>
            <a:off x="698928" y="2488907"/>
            <a:ext cx="6989762" cy="2031325"/>
            <a:chOff x="698928" y="2455865"/>
            <a:chExt cx="6989762" cy="2031325"/>
          </a:xfrm>
        </p:grpSpPr>
        <p:sp>
          <p:nvSpPr>
            <p:cNvPr id="722953" name="Text Box 9"/>
            <p:cNvSpPr txBox="1">
              <a:spLocks noChangeArrowheads="1"/>
            </p:cNvSpPr>
            <p:nvPr/>
          </p:nvSpPr>
          <p:spPr bwMode="auto">
            <a:xfrm>
              <a:off x="698928" y="2455865"/>
              <a:ext cx="6989762" cy="2031325"/>
            </a:xfrm>
            <a:prstGeom prst="rect">
              <a:avLst/>
            </a:prstGeom>
            <a:solidFill>
              <a:schemeClr val="bg1">
                <a:lumMod val="95000"/>
              </a:schemeClr>
            </a:solidFill>
            <a:ln>
              <a:noFill/>
            </a:ln>
            <a:effectLst/>
          </p:spPr>
          <p:txBody>
            <a:bodyPr>
              <a:spAutoFit/>
            </a:bodyPr>
            <a:lstStyle/>
            <a:p>
              <a:pPr algn="l"/>
              <a:r>
                <a:rPr lang="en-US" noProof="1"/>
                <a:t>class Accumulate {</a:t>
              </a:r>
            </a:p>
            <a:p>
              <a:pPr algn="l"/>
              <a:r>
                <a:rPr lang="en-US" noProof="1"/>
                <a:t>    float&amp; </a:t>
              </a:r>
              <a:r>
                <a:rPr lang="en-US" dirty="0" err="1"/>
                <a:t>acc</a:t>
              </a:r>
              <a:r>
                <a:rPr lang="en-US" noProof="1"/>
                <a:t>;</a:t>
              </a:r>
            </a:p>
            <a:p>
              <a:pPr algn="l"/>
              <a:r>
                <a:rPr lang="en-US" noProof="1"/>
                <a:t>    float* src;</a:t>
              </a:r>
            </a:p>
            <a:p>
              <a:pPr algn="l"/>
              <a:r>
                <a:rPr lang="en-US" noProof="1"/>
                <a:t>public:</a:t>
              </a:r>
            </a:p>
            <a:p>
              <a:pPr algn="l"/>
              <a:r>
                <a:rPr lang="en-US" noProof="1"/>
                <a:t>    Accumulate( float&amp; </a:t>
              </a:r>
              <a:r>
                <a:rPr lang="en-US" dirty="0" err="1"/>
                <a:t>acc</a:t>
              </a:r>
              <a:r>
                <a:rPr lang="en-US" noProof="1"/>
                <a:t>_, float* src_ ) : </a:t>
              </a:r>
              <a:r>
                <a:rPr lang="en-US" dirty="0" err="1"/>
                <a:t>acc</a:t>
              </a:r>
              <a:r>
                <a:rPr lang="en-US" noProof="1"/>
                <a:t>(</a:t>
              </a:r>
              <a:r>
                <a:rPr lang="en-US" dirty="0" err="1"/>
                <a:t>acc</a:t>
              </a:r>
              <a:r>
                <a:rPr lang="en-US" noProof="1"/>
                <a:t>_), src(src_) {}</a:t>
              </a:r>
            </a:p>
            <a:p>
              <a:pPr algn="l"/>
              <a:r>
                <a:rPr lang="en-US" noProof="1"/>
                <a:t>    void operator()( int i ) const {</a:t>
              </a:r>
              <a:r>
                <a:rPr lang="en-US" dirty="0" err="1"/>
                <a:t>acc</a:t>
              </a:r>
              <a:r>
                <a:rPr lang="en-US" noProof="1"/>
                <a:t> += src[i];}</a:t>
              </a:r>
            </a:p>
            <a:p>
              <a:pPr algn="l"/>
              <a:r>
                <a:rPr lang="en-US" noProof="1"/>
                <a:t>};</a:t>
              </a:r>
            </a:p>
          </p:txBody>
        </p:sp>
        <p:sp>
          <p:nvSpPr>
            <p:cNvPr id="722957" name="AutoShape 13"/>
            <p:cNvSpPr>
              <a:spLocks noChangeArrowheads="1"/>
            </p:cNvSpPr>
            <p:nvPr/>
          </p:nvSpPr>
          <p:spPr bwMode="auto">
            <a:xfrm>
              <a:off x="6300910" y="2718417"/>
              <a:ext cx="1118700" cy="457200"/>
            </a:xfrm>
            <a:prstGeom prst="roundRect">
              <a:avLst>
                <a:gd name="adj" fmla="val 16667"/>
              </a:avLst>
            </a:prstGeom>
            <a:solidFill>
              <a:schemeClr val="accent6">
                <a:lumMod val="20000"/>
                <a:lumOff val="80000"/>
              </a:schemeClr>
            </a:solidFill>
            <a:ln w="25400" algn="ctr">
              <a:solidFill>
                <a:schemeClr val="accent6">
                  <a:lumMod val="75000"/>
                </a:schemeClr>
              </a:solidFill>
              <a:round/>
              <a:headEnd/>
              <a:tailEnd/>
            </a:ln>
            <a:effectLst/>
          </p:spPr>
          <p:txBody>
            <a:bodyPr anchor="ctr"/>
            <a:lstStyle/>
            <a:p>
              <a:r>
                <a:rPr lang="en-US" sz="2000" dirty="0">
                  <a:solidFill>
                    <a:srgbClr val="000000"/>
                  </a:solidFill>
                </a:rPr>
                <a:t>Functor</a:t>
              </a:r>
            </a:p>
          </p:txBody>
        </p:sp>
      </p:grpSp>
      <p:grpSp>
        <p:nvGrpSpPr>
          <p:cNvPr id="4" name="Group 3"/>
          <p:cNvGrpSpPr/>
          <p:nvPr/>
        </p:nvGrpSpPr>
        <p:grpSpPr>
          <a:xfrm>
            <a:off x="698928" y="4646474"/>
            <a:ext cx="8292672" cy="1754326"/>
            <a:chOff x="698928" y="4515341"/>
            <a:chExt cx="8292672" cy="1754326"/>
          </a:xfrm>
        </p:grpSpPr>
        <p:sp>
          <p:nvSpPr>
            <p:cNvPr id="722955" name="Text Box 11"/>
            <p:cNvSpPr txBox="1">
              <a:spLocks noChangeArrowheads="1"/>
            </p:cNvSpPr>
            <p:nvPr/>
          </p:nvSpPr>
          <p:spPr bwMode="auto">
            <a:xfrm>
              <a:off x="698928" y="4515341"/>
              <a:ext cx="4371852" cy="1754326"/>
            </a:xfrm>
            <a:prstGeom prst="rect">
              <a:avLst/>
            </a:prstGeom>
            <a:solidFill>
              <a:schemeClr val="bg1">
                <a:lumMod val="95000"/>
              </a:schemeClr>
            </a:solidFill>
            <a:ln>
              <a:noFill/>
            </a:ln>
            <a:effectLst/>
          </p:spPr>
          <p:txBody>
            <a:bodyPr wrap="square">
              <a:spAutoFit/>
            </a:bodyPr>
            <a:lstStyle/>
            <a:p>
              <a:pPr algn="l"/>
              <a:r>
                <a:rPr lang="en-US" dirty="0"/>
                <a:t>float</a:t>
              </a:r>
              <a:r>
                <a:rPr lang="en-US" noProof="1"/>
                <a:t> Example() {</a:t>
              </a:r>
            </a:p>
            <a:p>
              <a:pPr algn="l"/>
              <a:r>
                <a:rPr lang="en-US" noProof="1"/>
                <a:t>    float a[4] = {1,3,9,27};</a:t>
              </a:r>
            </a:p>
            <a:p>
              <a:pPr algn="l"/>
              <a:r>
                <a:rPr lang="en-US" noProof="1"/>
                <a:t>    float sum = 0;</a:t>
              </a:r>
            </a:p>
            <a:p>
              <a:pPr algn="l"/>
              <a:r>
                <a:rPr lang="en-US" noProof="1"/>
                <a:t>    ForEach( 0, 4, Accumulate(sum,a) );</a:t>
              </a:r>
              <a:endParaRPr lang="en-US" dirty="0"/>
            </a:p>
            <a:p>
              <a:pPr algn="l"/>
              <a:r>
                <a:rPr lang="en-US" dirty="0"/>
                <a:t>    return sum;</a:t>
              </a:r>
              <a:endParaRPr lang="en-US" noProof="1"/>
            </a:p>
            <a:p>
              <a:pPr algn="l"/>
              <a:r>
                <a:rPr lang="en-US" noProof="1"/>
                <a:t>}</a:t>
              </a:r>
            </a:p>
          </p:txBody>
        </p:sp>
        <p:sp>
          <p:nvSpPr>
            <p:cNvPr id="722958" name="AutoShape 14"/>
            <p:cNvSpPr>
              <a:spLocks noChangeArrowheads="1"/>
            </p:cNvSpPr>
            <p:nvPr/>
          </p:nvSpPr>
          <p:spPr bwMode="auto">
            <a:xfrm>
              <a:off x="5184136" y="4992380"/>
              <a:ext cx="3807464" cy="951220"/>
            </a:xfrm>
            <a:prstGeom prst="roundRect">
              <a:avLst>
                <a:gd name="adj" fmla="val 16667"/>
              </a:avLst>
            </a:prstGeom>
            <a:solidFill>
              <a:schemeClr val="accent6">
                <a:lumMod val="20000"/>
                <a:lumOff val="80000"/>
              </a:schemeClr>
            </a:solidFill>
            <a:ln w="25400" algn="ctr">
              <a:solidFill>
                <a:schemeClr val="accent6">
                  <a:lumMod val="75000"/>
                </a:schemeClr>
              </a:solidFill>
              <a:round/>
              <a:headEnd/>
              <a:tailEnd/>
            </a:ln>
            <a:effectLst/>
          </p:spPr>
          <p:txBody>
            <a:bodyPr anchor="ctr"/>
            <a:lstStyle/>
            <a:p>
              <a:r>
                <a:rPr lang="en-US" sz="2000" dirty="0">
                  <a:solidFill>
                    <a:srgbClr val="000000"/>
                  </a:solidFill>
                </a:rPr>
                <a:t>Pass functor to template function</a:t>
              </a:r>
              <a:r>
                <a:rPr lang="en-US" sz="2000" dirty="0" smtClean="0">
                  <a:solidFill>
                    <a:srgbClr val="000000"/>
                  </a:solidFill>
                </a:rPr>
                <a:t>.</a:t>
              </a:r>
            </a:p>
            <a:p>
              <a:r>
                <a:rPr lang="en-US" sz="2000" dirty="0" smtClean="0">
                  <a:solidFill>
                    <a:srgbClr val="000000"/>
                  </a:solidFill>
                </a:rPr>
                <a:t>Functor becomes “body” of control flow “statement”.</a:t>
              </a:r>
              <a:endParaRPr lang="en-US" sz="2000" dirty="0">
                <a:solidFill>
                  <a:srgbClr val="000000"/>
                </a:solidFill>
              </a:endParaRPr>
            </a:p>
          </p:txBody>
        </p:sp>
      </p:grpSp>
      <p:sp>
        <p:nvSpPr>
          <p:cNvPr id="13" name="Slide Number Placeholder 3"/>
          <p:cNvSpPr>
            <a:spLocks noGrp="1"/>
          </p:cNvSpPr>
          <p:nvPr>
            <p:ph type="sldNum" sz="quarter" idx="12"/>
          </p:nvPr>
        </p:nvSpPr>
        <p:spPr>
          <a:xfrm>
            <a:off x="8505825" y="6553200"/>
            <a:ext cx="501650" cy="258763"/>
          </a:xfrm>
        </p:spPr>
        <p:txBody>
          <a:bodyPr/>
          <a:lstStyle/>
          <a:p>
            <a:pPr>
              <a:defRPr/>
            </a:pPr>
            <a:fld id="{ACA39A89-D6FF-4AFC-9284-D1B46DF88740}" type="slidenum">
              <a:rPr lang="en-US" smtClean="0"/>
              <a:pPr>
                <a:defRPr/>
              </a:pPr>
              <a:t>114</a:t>
            </a:fld>
            <a:endParaRPr lang="en-US" dirty="0"/>
          </a:p>
        </p:txBody>
      </p:sp>
    </p:spTree>
    <p:extLst>
      <p:ext uri="{BB962C8B-B14F-4D97-AF65-F5344CB8AC3E}">
        <p14:creationId xmlns:p14="http://schemas.microsoft.com/office/powerpoint/2010/main" val="171775595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3970" name="Rectangle 2"/>
          <p:cNvSpPr>
            <a:spLocks noGrp="1" noChangeArrowheads="1"/>
          </p:cNvSpPr>
          <p:nvPr>
            <p:ph type="title"/>
          </p:nvPr>
        </p:nvSpPr>
        <p:spPr>
          <a:xfrm>
            <a:off x="457200" y="0"/>
            <a:ext cx="8229600" cy="1143000"/>
          </a:xfrm>
        </p:spPr>
        <p:txBody>
          <a:bodyPr/>
          <a:lstStyle/>
          <a:p>
            <a:r>
              <a:rPr lang="en-US" dirty="0"/>
              <a:t>So Far</a:t>
            </a:r>
          </a:p>
        </p:txBody>
      </p:sp>
      <p:sp>
        <p:nvSpPr>
          <p:cNvPr id="723971" name="Rectangle 3"/>
          <p:cNvSpPr>
            <a:spLocks noGrp="1" noChangeArrowheads="1"/>
          </p:cNvSpPr>
          <p:nvPr>
            <p:ph type="body" idx="1"/>
          </p:nvPr>
        </p:nvSpPr>
        <p:spPr>
          <a:xfrm>
            <a:off x="428625" y="1371600"/>
            <a:ext cx="8145463" cy="1874838"/>
          </a:xfrm>
        </p:spPr>
        <p:txBody>
          <a:bodyPr>
            <a:normAutofit fontScale="92500" lnSpcReduction="20000"/>
          </a:bodyPr>
          <a:lstStyle/>
          <a:p>
            <a:r>
              <a:rPr lang="en-US" dirty="0"/>
              <a:t>Abstract control structure </a:t>
            </a:r>
            <a:r>
              <a:rPr lang="en-US" dirty="0" smtClean="0"/>
              <a:t>as </a:t>
            </a:r>
            <a:r>
              <a:rPr lang="en-US" dirty="0"/>
              <a:t>a template function.</a:t>
            </a:r>
          </a:p>
          <a:p>
            <a:r>
              <a:rPr lang="en-US" dirty="0"/>
              <a:t>Encapsulate block of code as a </a:t>
            </a:r>
            <a:r>
              <a:rPr lang="en-US" dirty="0" err="1"/>
              <a:t>functor</a:t>
            </a:r>
            <a:r>
              <a:rPr lang="en-US" dirty="0"/>
              <a:t>.</a:t>
            </a:r>
          </a:p>
          <a:p>
            <a:r>
              <a:rPr lang="en-US" dirty="0"/>
              <a:t>Template function and </a:t>
            </a:r>
            <a:r>
              <a:rPr lang="en-US" dirty="0" err="1"/>
              <a:t>functor</a:t>
            </a:r>
            <a:r>
              <a:rPr lang="en-US" dirty="0"/>
              <a:t> can be arbitrarily complex.</a:t>
            </a:r>
            <a:r>
              <a:rPr lang="en-US" sz="2400" dirty="0"/>
              <a:t> </a:t>
            </a:r>
            <a:endParaRPr lang="en-US" sz="2400" dirty="0" smtClean="0"/>
          </a:p>
        </p:txBody>
      </p:sp>
      <p:sp>
        <p:nvSpPr>
          <p:cNvPr id="5" name="Slide Number Placeholder 3"/>
          <p:cNvSpPr>
            <a:spLocks noGrp="1"/>
          </p:cNvSpPr>
          <p:nvPr>
            <p:ph type="sldNum" sz="quarter" idx="12"/>
          </p:nvPr>
        </p:nvSpPr>
        <p:spPr>
          <a:xfrm>
            <a:off x="8505825" y="6553200"/>
            <a:ext cx="501650" cy="258763"/>
          </a:xfrm>
        </p:spPr>
        <p:txBody>
          <a:bodyPr/>
          <a:lstStyle/>
          <a:p>
            <a:pPr>
              <a:defRPr/>
            </a:pPr>
            <a:fld id="{ACA39A89-D6FF-4AFC-9284-D1B46DF88740}" type="slidenum">
              <a:rPr lang="en-US" smtClean="0"/>
              <a:pPr>
                <a:defRPr/>
              </a:pPr>
              <a:t>115</a:t>
            </a:fld>
            <a:endParaRPr lang="en-US" dirty="0"/>
          </a:p>
        </p:txBody>
      </p:sp>
    </p:spTree>
    <p:extLst>
      <p:ext uri="{BB962C8B-B14F-4D97-AF65-F5344CB8AC3E}">
        <p14:creationId xmlns:p14="http://schemas.microsoft.com/office/powerpoint/2010/main" val="3198039069"/>
      </p:ext>
    </p:extLst>
  </p:cSld>
  <p:clrMapOvr>
    <a:masterClrMapping/>
  </p:clrMapOvr>
  <p:transition/>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4994" name="Rectangle 2"/>
          <p:cNvSpPr>
            <a:spLocks noGrp="1" noChangeArrowheads="1"/>
          </p:cNvSpPr>
          <p:nvPr>
            <p:ph type="title"/>
          </p:nvPr>
        </p:nvSpPr>
        <p:spPr>
          <a:xfrm>
            <a:off x="457200" y="0"/>
            <a:ext cx="8229600" cy="1143000"/>
          </a:xfrm>
        </p:spPr>
        <p:txBody>
          <a:bodyPr/>
          <a:lstStyle/>
          <a:p>
            <a:r>
              <a:rPr lang="en-US" dirty="0"/>
              <a:t>Recap: Capturing Local Variables</a:t>
            </a:r>
          </a:p>
        </p:txBody>
      </p:sp>
      <p:sp>
        <p:nvSpPr>
          <p:cNvPr id="724995" name="Rectangle 3"/>
          <p:cNvSpPr>
            <a:spLocks noGrp="1" noChangeArrowheads="1"/>
          </p:cNvSpPr>
          <p:nvPr>
            <p:ph type="body" idx="1"/>
          </p:nvPr>
        </p:nvSpPr>
        <p:spPr>
          <a:xfrm>
            <a:off x="457200" y="960438"/>
            <a:ext cx="8145463" cy="1050925"/>
          </a:xfrm>
        </p:spPr>
        <p:txBody>
          <a:bodyPr>
            <a:normAutofit lnSpcReduction="10000"/>
          </a:bodyPr>
          <a:lstStyle/>
          <a:p>
            <a:r>
              <a:rPr lang="en-US"/>
              <a:t>Local variables were captured via fields in the functor</a:t>
            </a:r>
          </a:p>
        </p:txBody>
      </p:sp>
      <p:sp>
        <p:nvSpPr>
          <p:cNvPr id="724997" name="Text Box 5"/>
          <p:cNvSpPr txBox="1">
            <a:spLocks noChangeArrowheads="1"/>
          </p:cNvSpPr>
          <p:nvPr/>
        </p:nvSpPr>
        <p:spPr bwMode="auto">
          <a:xfrm>
            <a:off x="639763" y="2239963"/>
            <a:ext cx="6989762" cy="2246769"/>
          </a:xfrm>
          <a:prstGeom prst="rect">
            <a:avLst/>
          </a:prstGeom>
          <a:solidFill>
            <a:schemeClr val="bg1">
              <a:lumMod val="95000"/>
            </a:schemeClr>
          </a:solidFill>
          <a:ln>
            <a:noFill/>
          </a:ln>
          <a:effectLst/>
        </p:spPr>
        <p:txBody>
          <a:bodyPr>
            <a:spAutoFit/>
          </a:bodyPr>
          <a:lstStyle/>
          <a:p>
            <a:pPr algn="l"/>
            <a:r>
              <a:rPr lang="en-US" sz="2000" noProof="1"/>
              <a:t>class Accumulate {</a:t>
            </a:r>
          </a:p>
          <a:p>
            <a:pPr algn="l"/>
            <a:r>
              <a:rPr lang="en-US" sz="2000" noProof="1"/>
              <a:t>    float&amp; </a:t>
            </a:r>
            <a:r>
              <a:rPr lang="en-US" sz="2000" dirty="0" err="1"/>
              <a:t>acc</a:t>
            </a:r>
            <a:r>
              <a:rPr lang="en-US" sz="2000" noProof="1"/>
              <a:t>;</a:t>
            </a:r>
          </a:p>
          <a:p>
            <a:pPr algn="l"/>
            <a:r>
              <a:rPr lang="en-US" sz="2000" noProof="1"/>
              <a:t>    float* src;</a:t>
            </a:r>
          </a:p>
          <a:p>
            <a:pPr algn="l"/>
            <a:r>
              <a:rPr lang="en-US" sz="2000" noProof="1"/>
              <a:t>public:</a:t>
            </a:r>
          </a:p>
          <a:p>
            <a:pPr algn="l"/>
            <a:r>
              <a:rPr lang="en-US" sz="2000" noProof="1"/>
              <a:t>    Accumulate( float&amp; </a:t>
            </a:r>
            <a:r>
              <a:rPr lang="en-US" sz="2000" dirty="0" err="1"/>
              <a:t>acc</a:t>
            </a:r>
            <a:r>
              <a:rPr lang="en-US" sz="2000" noProof="1"/>
              <a:t>_, float* src_ ) : </a:t>
            </a:r>
            <a:r>
              <a:rPr lang="en-US" sz="2000" dirty="0" err="1"/>
              <a:t>acc</a:t>
            </a:r>
            <a:r>
              <a:rPr lang="en-US" sz="2000" noProof="1"/>
              <a:t>(</a:t>
            </a:r>
            <a:r>
              <a:rPr lang="en-US" sz="2000" dirty="0" err="1"/>
              <a:t>acc</a:t>
            </a:r>
            <a:r>
              <a:rPr lang="en-US" sz="2000" noProof="1"/>
              <a:t>_), src(src_) {}</a:t>
            </a:r>
          </a:p>
          <a:p>
            <a:pPr algn="l"/>
            <a:r>
              <a:rPr lang="en-US" sz="2000" noProof="1"/>
              <a:t>    void operator()( int i ) const {</a:t>
            </a:r>
            <a:r>
              <a:rPr lang="en-US" sz="2000" dirty="0" err="1"/>
              <a:t>acc</a:t>
            </a:r>
            <a:r>
              <a:rPr lang="en-US" sz="2000" noProof="1"/>
              <a:t> += src[i];}</a:t>
            </a:r>
          </a:p>
          <a:p>
            <a:pPr algn="l"/>
            <a:r>
              <a:rPr lang="en-US" sz="2000" noProof="1"/>
              <a:t>};</a:t>
            </a:r>
          </a:p>
        </p:txBody>
      </p:sp>
      <p:sp>
        <p:nvSpPr>
          <p:cNvPr id="725000" name="Text Box 8"/>
          <p:cNvSpPr txBox="1">
            <a:spLocks noChangeArrowheads="1"/>
          </p:cNvSpPr>
          <p:nvPr/>
        </p:nvSpPr>
        <p:spPr bwMode="auto">
          <a:xfrm>
            <a:off x="639763" y="4359275"/>
            <a:ext cx="4297362" cy="1938992"/>
          </a:xfrm>
          <a:prstGeom prst="rect">
            <a:avLst/>
          </a:prstGeom>
          <a:solidFill>
            <a:schemeClr val="bg1">
              <a:lumMod val="95000"/>
            </a:schemeClr>
          </a:solidFill>
          <a:ln>
            <a:noFill/>
          </a:ln>
          <a:effectLst/>
        </p:spPr>
        <p:txBody>
          <a:bodyPr>
            <a:spAutoFit/>
          </a:bodyPr>
          <a:lstStyle/>
          <a:p>
            <a:pPr algn="l"/>
            <a:r>
              <a:rPr lang="en-US" sz="2000" dirty="0"/>
              <a:t>float</a:t>
            </a:r>
            <a:r>
              <a:rPr lang="en-US" sz="2000" noProof="1"/>
              <a:t> Example() {</a:t>
            </a:r>
          </a:p>
          <a:p>
            <a:pPr algn="l"/>
            <a:r>
              <a:rPr lang="en-US" sz="2000" noProof="1"/>
              <a:t>    float a[4] = {1,3,9,27};</a:t>
            </a:r>
          </a:p>
          <a:p>
            <a:pPr algn="l"/>
            <a:r>
              <a:rPr lang="en-US" sz="2000" noProof="1"/>
              <a:t>    float sum = 0;</a:t>
            </a:r>
          </a:p>
          <a:p>
            <a:pPr algn="l"/>
            <a:r>
              <a:rPr lang="en-US" sz="2000" noProof="1"/>
              <a:t>    ForEach( 0, 4, Accumulate(sum,a) );</a:t>
            </a:r>
            <a:endParaRPr lang="en-US" sz="2000" dirty="0"/>
          </a:p>
          <a:p>
            <a:pPr algn="l"/>
            <a:r>
              <a:rPr lang="en-US" sz="2000" dirty="0"/>
              <a:t>    return sum;</a:t>
            </a:r>
            <a:endParaRPr lang="en-US" sz="2000" noProof="1"/>
          </a:p>
          <a:p>
            <a:pPr algn="l"/>
            <a:r>
              <a:rPr lang="en-US" sz="2000" noProof="1"/>
              <a:t>}</a:t>
            </a:r>
          </a:p>
        </p:txBody>
      </p:sp>
      <p:grpSp>
        <p:nvGrpSpPr>
          <p:cNvPr id="2" name="Group 2"/>
          <p:cNvGrpSpPr/>
          <p:nvPr/>
        </p:nvGrpSpPr>
        <p:grpSpPr>
          <a:xfrm>
            <a:off x="5029200" y="2706687"/>
            <a:ext cx="3810000" cy="798513"/>
            <a:chOff x="5029200" y="2441575"/>
            <a:chExt cx="3810000" cy="798513"/>
          </a:xfrm>
        </p:grpSpPr>
        <p:sp>
          <p:nvSpPr>
            <p:cNvPr id="725005" name="Freeform 13"/>
            <p:cNvSpPr>
              <a:spLocks/>
            </p:cNvSpPr>
            <p:nvPr/>
          </p:nvSpPr>
          <p:spPr bwMode="auto">
            <a:xfrm>
              <a:off x="5369873" y="2709813"/>
              <a:ext cx="8887" cy="530275"/>
            </a:xfrm>
            <a:custGeom>
              <a:avLst/>
              <a:gdLst>
                <a:gd name="T0" fmla="*/ 6 w 6"/>
                <a:gd name="T1" fmla="*/ 0 h 342"/>
                <a:gd name="T2" fmla="*/ 0 w 6"/>
                <a:gd name="T3" fmla="*/ 342 h 342"/>
              </a:gdLst>
              <a:ahLst/>
              <a:cxnLst>
                <a:cxn ang="0">
                  <a:pos x="T0" y="T1"/>
                </a:cxn>
                <a:cxn ang="0">
                  <a:pos x="T2" y="T3"/>
                </a:cxn>
              </a:cxnLst>
              <a:rect l="0" t="0" r="r" b="b"/>
              <a:pathLst>
                <a:path w="6" h="342">
                  <a:moveTo>
                    <a:pt x="6" y="0"/>
                  </a:moveTo>
                  <a:lnTo>
                    <a:pt x="0" y="342"/>
                  </a:lnTo>
                </a:path>
              </a:pathLst>
            </a:custGeom>
            <a:noFill/>
            <a:ln w="25400" cap="flat" cmpd="sng">
              <a:solidFill>
                <a:schemeClr val="accent6">
                  <a:lumMod val="75000"/>
                </a:schemeClr>
              </a:solidFill>
              <a:prstDash val="solid"/>
              <a:round/>
              <a:headEnd type="none" w="med" len="med"/>
              <a:tailEnd type="arrow" w="lg"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000"/>
            </a:p>
          </p:txBody>
        </p:sp>
        <p:sp>
          <p:nvSpPr>
            <p:cNvPr id="725006" name="AutoShape 14"/>
            <p:cNvSpPr>
              <a:spLocks noChangeArrowheads="1"/>
            </p:cNvSpPr>
            <p:nvPr/>
          </p:nvSpPr>
          <p:spPr bwMode="auto">
            <a:xfrm>
              <a:off x="5029200" y="2441575"/>
              <a:ext cx="3810000" cy="446547"/>
            </a:xfrm>
            <a:prstGeom prst="roundRect">
              <a:avLst>
                <a:gd name="adj" fmla="val 16667"/>
              </a:avLst>
            </a:prstGeom>
            <a:solidFill>
              <a:schemeClr val="accent6">
                <a:lumMod val="20000"/>
                <a:lumOff val="80000"/>
              </a:schemeClr>
            </a:solidFill>
            <a:ln w="25400" algn="ctr">
              <a:solidFill>
                <a:schemeClr val="accent6">
                  <a:lumMod val="75000"/>
                </a:schemeClr>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l"/>
              <a:r>
                <a:rPr lang="en-US" sz="2000" dirty="0">
                  <a:solidFill>
                    <a:srgbClr val="000000"/>
                  </a:solidFill>
                </a:rPr>
                <a:t>Capture reference to </a:t>
              </a:r>
              <a:r>
                <a:rPr lang="en-US" sz="2000" b="1" dirty="0">
                  <a:solidFill>
                    <a:srgbClr val="000000"/>
                  </a:solidFill>
                  <a:latin typeface="Courier New" charset="0"/>
                </a:rPr>
                <a:t>sum</a:t>
              </a:r>
              <a:r>
                <a:rPr lang="en-US" sz="2000" dirty="0">
                  <a:solidFill>
                    <a:srgbClr val="000000"/>
                  </a:solidFill>
                </a:rPr>
                <a:t> in </a:t>
              </a:r>
              <a:r>
                <a:rPr lang="en-US" sz="2000" b="1" dirty="0">
                  <a:solidFill>
                    <a:srgbClr val="000000"/>
                  </a:solidFill>
                  <a:latin typeface="Courier New" charset="0"/>
                </a:rPr>
                <a:t>acc</a:t>
              </a:r>
              <a:r>
                <a:rPr lang="en-US" sz="2000" dirty="0">
                  <a:solidFill>
                    <a:srgbClr val="000000"/>
                  </a:solidFill>
                </a:rPr>
                <a:t>.</a:t>
              </a:r>
            </a:p>
          </p:txBody>
        </p:sp>
      </p:grpSp>
      <p:grpSp>
        <p:nvGrpSpPr>
          <p:cNvPr id="3" name="Group 1"/>
          <p:cNvGrpSpPr/>
          <p:nvPr/>
        </p:nvGrpSpPr>
        <p:grpSpPr>
          <a:xfrm>
            <a:off x="2209801" y="1692275"/>
            <a:ext cx="3648074" cy="1127125"/>
            <a:chOff x="2209801" y="1692275"/>
            <a:chExt cx="3648074" cy="1127125"/>
          </a:xfrm>
        </p:grpSpPr>
        <p:sp>
          <p:nvSpPr>
            <p:cNvPr id="725009" name="Freeform 17"/>
            <p:cNvSpPr>
              <a:spLocks/>
            </p:cNvSpPr>
            <p:nvPr/>
          </p:nvSpPr>
          <p:spPr bwMode="auto">
            <a:xfrm>
              <a:off x="2209801" y="2089150"/>
              <a:ext cx="740772" cy="730250"/>
            </a:xfrm>
            <a:custGeom>
              <a:avLst/>
              <a:gdLst>
                <a:gd name="T0" fmla="*/ 489 w 489"/>
                <a:gd name="T1" fmla="*/ 0 h 370"/>
                <a:gd name="T2" fmla="*/ 384 w 489"/>
                <a:gd name="T3" fmla="*/ 298 h 370"/>
                <a:gd name="T4" fmla="*/ 0 w 489"/>
                <a:gd name="T5" fmla="*/ 370 h 370"/>
              </a:gdLst>
              <a:ahLst/>
              <a:cxnLst>
                <a:cxn ang="0">
                  <a:pos x="T0" y="T1"/>
                </a:cxn>
                <a:cxn ang="0">
                  <a:pos x="T2" y="T3"/>
                </a:cxn>
                <a:cxn ang="0">
                  <a:pos x="T4" y="T5"/>
                </a:cxn>
              </a:cxnLst>
              <a:rect l="0" t="0" r="r" b="b"/>
              <a:pathLst>
                <a:path w="489" h="370">
                  <a:moveTo>
                    <a:pt x="489" y="0"/>
                  </a:moveTo>
                  <a:cubicBezTo>
                    <a:pt x="472" y="50"/>
                    <a:pt x="466" y="236"/>
                    <a:pt x="384" y="298"/>
                  </a:cubicBezTo>
                  <a:cubicBezTo>
                    <a:pt x="302" y="360"/>
                    <a:pt x="80" y="355"/>
                    <a:pt x="0" y="370"/>
                  </a:cubicBezTo>
                </a:path>
              </a:pathLst>
            </a:custGeom>
            <a:noFill/>
            <a:ln w="25400" cap="flat" cmpd="sng">
              <a:solidFill>
                <a:schemeClr val="accent6">
                  <a:lumMod val="75000"/>
                </a:schemeClr>
              </a:solidFill>
              <a:prstDash val="solid"/>
              <a:round/>
              <a:headEnd type="none" w="med" len="med"/>
              <a:tailEnd type="arrow" w="lg"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000"/>
            </a:p>
          </p:txBody>
        </p:sp>
        <p:sp>
          <p:nvSpPr>
            <p:cNvPr id="725010" name="AutoShape 18"/>
            <p:cNvSpPr>
              <a:spLocks noChangeArrowheads="1"/>
            </p:cNvSpPr>
            <p:nvPr/>
          </p:nvSpPr>
          <p:spPr bwMode="auto">
            <a:xfrm>
              <a:off x="2601806" y="1692275"/>
              <a:ext cx="3256069" cy="457200"/>
            </a:xfrm>
            <a:prstGeom prst="roundRect">
              <a:avLst>
                <a:gd name="adj" fmla="val 16667"/>
              </a:avLst>
            </a:prstGeom>
            <a:solidFill>
              <a:schemeClr val="accent6">
                <a:lumMod val="20000"/>
                <a:lumOff val="80000"/>
              </a:schemeClr>
            </a:solidFill>
            <a:ln w="25400" algn="ctr">
              <a:solidFill>
                <a:schemeClr val="accent6">
                  <a:lumMod val="75000"/>
                </a:schemeClr>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l"/>
              <a:r>
                <a:rPr lang="en-US" sz="2000" dirty="0">
                  <a:solidFill>
                    <a:srgbClr val="000000"/>
                  </a:solidFill>
                </a:rPr>
                <a:t>Field holds reference to </a:t>
              </a:r>
              <a:r>
                <a:rPr lang="en-US" sz="2000" b="1" dirty="0">
                  <a:solidFill>
                    <a:srgbClr val="000000"/>
                  </a:solidFill>
                  <a:latin typeface="Courier New" charset="0"/>
                </a:rPr>
                <a:t>sum</a:t>
              </a:r>
              <a:r>
                <a:rPr lang="en-US" sz="2000" dirty="0">
                  <a:solidFill>
                    <a:srgbClr val="000000"/>
                  </a:solidFill>
                </a:rPr>
                <a:t>.</a:t>
              </a:r>
            </a:p>
          </p:txBody>
        </p:sp>
      </p:grpSp>
      <p:grpSp>
        <p:nvGrpSpPr>
          <p:cNvPr id="4" name="Group 3"/>
          <p:cNvGrpSpPr/>
          <p:nvPr/>
        </p:nvGrpSpPr>
        <p:grpSpPr>
          <a:xfrm>
            <a:off x="3989388" y="4114800"/>
            <a:ext cx="2552700" cy="798513"/>
            <a:chOff x="3989388" y="3819525"/>
            <a:chExt cx="2552700" cy="798513"/>
          </a:xfrm>
        </p:grpSpPr>
        <p:sp>
          <p:nvSpPr>
            <p:cNvPr id="725011" name="Freeform 19"/>
            <p:cNvSpPr>
              <a:spLocks/>
            </p:cNvSpPr>
            <p:nvPr/>
          </p:nvSpPr>
          <p:spPr bwMode="auto">
            <a:xfrm>
              <a:off x="4265635" y="3819525"/>
              <a:ext cx="150680" cy="523875"/>
            </a:xfrm>
            <a:custGeom>
              <a:avLst/>
              <a:gdLst>
                <a:gd name="T0" fmla="*/ 102 w 102"/>
                <a:gd name="T1" fmla="*/ 330 h 330"/>
                <a:gd name="T2" fmla="*/ 0 w 102"/>
                <a:gd name="T3" fmla="*/ 0 h 330"/>
              </a:gdLst>
              <a:ahLst/>
              <a:cxnLst>
                <a:cxn ang="0">
                  <a:pos x="T0" y="T1"/>
                </a:cxn>
                <a:cxn ang="0">
                  <a:pos x="T2" y="T3"/>
                </a:cxn>
              </a:cxnLst>
              <a:rect l="0" t="0" r="r" b="b"/>
              <a:pathLst>
                <a:path w="102" h="330">
                  <a:moveTo>
                    <a:pt x="102" y="330"/>
                  </a:moveTo>
                  <a:lnTo>
                    <a:pt x="0" y="0"/>
                  </a:lnTo>
                </a:path>
              </a:pathLst>
            </a:custGeom>
            <a:noFill/>
            <a:ln w="25400" cap="flat" cmpd="sng">
              <a:solidFill>
                <a:schemeClr val="accent6">
                  <a:lumMod val="75000"/>
                </a:schemeClr>
              </a:solidFill>
              <a:prstDash val="solid"/>
              <a:round/>
              <a:headEnd type="none" w="med" len="med"/>
              <a:tailEnd type="arrow" w="lg"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000"/>
            </a:p>
          </p:txBody>
        </p:sp>
        <p:sp>
          <p:nvSpPr>
            <p:cNvPr id="725012" name="AutoShape 20"/>
            <p:cNvSpPr>
              <a:spLocks noChangeArrowheads="1"/>
            </p:cNvSpPr>
            <p:nvPr/>
          </p:nvSpPr>
          <p:spPr bwMode="auto">
            <a:xfrm>
              <a:off x="3989388" y="4160838"/>
              <a:ext cx="2552700" cy="457200"/>
            </a:xfrm>
            <a:prstGeom prst="roundRect">
              <a:avLst>
                <a:gd name="adj" fmla="val 16667"/>
              </a:avLst>
            </a:prstGeom>
            <a:solidFill>
              <a:schemeClr val="accent6">
                <a:lumMod val="20000"/>
                <a:lumOff val="80000"/>
              </a:schemeClr>
            </a:solidFill>
            <a:ln w="25400" algn="ctr">
              <a:solidFill>
                <a:schemeClr val="accent6">
                  <a:lumMod val="75000"/>
                </a:schemeClr>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l"/>
              <a:r>
                <a:rPr lang="en-US" sz="2000" dirty="0">
                  <a:solidFill>
                    <a:srgbClr val="000000"/>
                  </a:solidFill>
                </a:rPr>
                <a:t>Use reference to </a:t>
              </a:r>
              <a:r>
                <a:rPr lang="en-US" sz="2000" b="1" dirty="0">
                  <a:solidFill>
                    <a:srgbClr val="000000"/>
                  </a:solidFill>
                  <a:latin typeface="Courier New" charset="0"/>
                </a:rPr>
                <a:t>sum</a:t>
              </a:r>
              <a:r>
                <a:rPr lang="en-US" sz="2000" dirty="0">
                  <a:solidFill>
                    <a:srgbClr val="000000"/>
                  </a:solidFill>
                </a:rPr>
                <a:t>.</a:t>
              </a:r>
            </a:p>
          </p:txBody>
        </p:sp>
      </p:grpSp>
      <p:grpSp>
        <p:nvGrpSpPr>
          <p:cNvPr id="5" name="Group 4"/>
          <p:cNvGrpSpPr/>
          <p:nvPr/>
        </p:nvGrpSpPr>
        <p:grpSpPr>
          <a:xfrm>
            <a:off x="3989387" y="5592762"/>
            <a:ext cx="4164013" cy="731838"/>
            <a:chOff x="3989387" y="5375458"/>
            <a:chExt cx="3934559" cy="731838"/>
          </a:xfrm>
        </p:grpSpPr>
        <p:sp>
          <p:nvSpPr>
            <p:cNvPr id="725003" name="AutoShape 11"/>
            <p:cNvSpPr>
              <a:spLocks noChangeArrowheads="1"/>
            </p:cNvSpPr>
            <p:nvPr/>
          </p:nvSpPr>
          <p:spPr bwMode="auto">
            <a:xfrm>
              <a:off x="4814033" y="5375458"/>
              <a:ext cx="3109913" cy="731838"/>
            </a:xfrm>
            <a:prstGeom prst="roundRect">
              <a:avLst>
                <a:gd name="adj" fmla="val 16667"/>
              </a:avLst>
            </a:prstGeom>
            <a:solidFill>
              <a:schemeClr val="accent6">
                <a:lumMod val="20000"/>
                <a:lumOff val="80000"/>
              </a:schemeClr>
            </a:solidFill>
            <a:ln w="25400" algn="ctr">
              <a:solidFill>
                <a:schemeClr val="accent6">
                  <a:lumMod val="75000"/>
                </a:schemeClr>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l"/>
              <a:r>
                <a:rPr lang="en-US" sz="2000" dirty="0">
                  <a:solidFill>
                    <a:srgbClr val="000000"/>
                  </a:solidFill>
                </a:rPr>
                <a:t>Formal parameter </a:t>
              </a:r>
              <a:r>
                <a:rPr lang="en-US" sz="2000" b="1" dirty="0" err="1">
                  <a:solidFill>
                    <a:srgbClr val="000000"/>
                  </a:solidFill>
                  <a:latin typeface="Courier New" charset="0"/>
                </a:rPr>
                <a:t>acc</a:t>
              </a:r>
              <a:r>
                <a:rPr lang="en-US" sz="2000" b="1" dirty="0">
                  <a:solidFill>
                    <a:srgbClr val="000000"/>
                  </a:solidFill>
                  <a:latin typeface="Courier New" charset="0"/>
                </a:rPr>
                <a:t>_</a:t>
              </a:r>
              <a:r>
                <a:rPr lang="en-US" sz="2000" dirty="0">
                  <a:solidFill>
                    <a:srgbClr val="000000"/>
                  </a:solidFill>
                </a:rPr>
                <a:t> bound to local variable </a:t>
              </a:r>
              <a:r>
                <a:rPr lang="en-US" sz="2000" b="1" dirty="0">
                  <a:solidFill>
                    <a:srgbClr val="000000"/>
                  </a:solidFill>
                  <a:latin typeface="Courier New" charset="0"/>
                </a:rPr>
                <a:t>sum</a:t>
              </a:r>
            </a:p>
          </p:txBody>
        </p:sp>
        <p:sp>
          <p:nvSpPr>
            <p:cNvPr id="19" name="Freeform 17"/>
            <p:cNvSpPr>
              <a:spLocks/>
            </p:cNvSpPr>
            <p:nvPr/>
          </p:nvSpPr>
          <p:spPr bwMode="auto">
            <a:xfrm rot="5400000">
              <a:off x="4233185" y="5160531"/>
              <a:ext cx="337050" cy="824645"/>
            </a:xfrm>
            <a:custGeom>
              <a:avLst/>
              <a:gdLst>
                <a:gd name="T0" fmla="*/ 489 w 489"/>
                <a:gd name="T1" fmla="*/ 0 h 370"/>
                <a:gd name="T2" fmla="*/ 384 w 489"/>
                <a:gd name="T3" fmla="*/ 298 h 370"/>
                <a:gd name="T4" fmla="*/ 0 w 489"/>
                <a:gd name="T5" fmla="*/ 370 h 370"/>
              </a:gdLst>
              <a:ahLst/>
              <a:cxnLst>
                <a:cxn ang="0">
                  <a:pos x="T0" y="T1"/>
                </a:cxn>
                <a:cxn ang="0">
                  <a:pos x="T2" y="T3"/>
                </a:cxn>
                <a:cxn ang="0">
                  <a:pos x="T4" y="T5"/>
                </a:cxn>
              </a:cxnLst>
              <a:rect l="0" t="0" r="r" b="b"/>
              <a:pathLst>
                <a:path w="489" h="370">
                  <a:moveTo>
                    <a:pt x="489" y="0"/>
                  </a:moveTo>
                  <a:cubicBezTo>
                    <a:pt x="472" y="50"/>
                    <a:pt x="466" y="236"/>
                    <a:pt x="384" y="298"/>
                  </a:cubicBezTo>
                  <a:cubicBezTo>
                    <a:pt x="302" y="360"/>
                    <a:pt x="80" y="355"/>
                    <a:pt x="0" y="370"/>
                  </a:cubicBezTo>
                </a:path>
              </a:pathLst>
            </a:custGeom>
            <a:noFill/>
            <a:ln w="25400" cap="flat" cmpd="sng">
              <a:solidFill>
                <a:schemeClr val="accent6">
                  <a:lumMod val="75000"/>
                </a:schemeClr>
              </a:solidFill>
              <a:prstDash val="solid"/>
              <a:round/>
              <a:headEnd type="none" w="med" len="med"/>
              <a:tailEnd type="arrow" w="lg"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000"/>
            </a:p>
          </p:txBody>
        </p:sp>
      </p:grpSp>
      <p:sp>
        <p:nvSpPr>
          <p:cNvPr id="20" name="Slide Number Placeholder 3"/>
          <p:cNvSpPr>
            <a:spLocks noGrp="1"/>
          </p:cNvSpPr>
          <p:nvPr>
            <p:ph type="sldNum" sz="quarter" idx="12"/>
          </p:nvPr>
        </p:nvSpPr>
        <p:spPr>
          <a:xfrm>
            <a:off x="8505825" y="6553200"/>
            <a:ext cx="501650" cy="258763"/>
          </a:xfrm>
        </p:spPr>
        <p:txBody>
          <a:bodyPr/>
          <a:lstStyle/>
          <a:p>
            <a:pPr>
              <a:defRPr/>
            </a:pPr>
            <a:fld id="{ACA39A89-D6FF-4AFC-9284-D1B46DF88740}" type="slidenum">
              <a:rPr lang="en-US" smtClean="0"/>
              <a:pPr>
                <a:defRPr/>
              </a:pPr>
              <a:t>116</a:t>
            </a:fld>
            <a:endParaRPr lang="en-US" dirty="0"/>
          </a:p>
        </p:txBody>
      </p:sp>
    </p:spTree>
    <p:extLst>
      <p:ext uri="{BB962C8B-B14F-4D97-AF65-F5344CB8AC3E}">
        <p14:creationId xmlns:p14="http://schemas.microsoft.com/office/powerpoint/2010/main" val="44024432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6021" name="Text Box 5"/>
          <p:cNvSpPr txBox="1">
            <a:spLocks noChangeArrowheads="1"/>
          </p:cNvSpPr>
          <p:nvPr/>
        </p:nvSpPr>
        <p:spPr bwMode="auto">
          <a:xfrm>
            <a:off x="639763" y="4359275"/>
            <a:ext cx="4297362" cy="1938992"/>
          </a:xfrm>
          <a:prstGeom prst="rect">
            <a:avLst/>
          </a:prstGeom>
          <a:solidFill>
            <a:schemeClr val="bg1">
              <a:lumMod val="95000"/>
            </a:schemeClr>
          </a:solidFill>
          <a:ln>
            <a:noFill/>
          </a:ln>
          <a:effectLst/>
        </p:spPr>
        <p:txBody>
          <a:bodyPr>
            <a:spAutoFit/>
          </a:bodyPr>
          <a:lstStyle/>
          <a:p>
            <a:pPr algn="l"/>
            <a:r>
              <a:rPr lang="en-US" sz="2000" dirty="0"/>
              <a:t>float</a:t>
            </a:r>
            <a:r>
              <a:rPr lang="en-US" sz="2000" noProof="1"/>
              <a:t> Example() {</a:t>
            </a:r>
          </a:p>
          <a:p>
            <a:pPr algn="l"/>
            <a:r>
              <a:rPr lang="en-US" sz="2000" noProof="1"/>
              <a:t>    float a[4] = {1,3,9,27};</a:t>
            </a:r>
          </a:p>
          <a:p>
            <a:pPr algn="l"/>
            <a:r>
              <a:rPr lang="en-US" sz="2000" noProof="1"/>
              <a:t>    float sum = 0;</a:t>
            </a:r>
          </a:p>
          <a:p>
            <a:pPr algn="l"/>
            <a:r>
              <a:rPr lang="en-US" sz="2000" noProof="1"/>
              <a:t>    ForEach( 0, 4, Accumulate(sum,a) );</a:t>
            </a:r>
            <a:endParaRPr lang="en-US" sz="2000" dirty="0"/>
          </a:p>
          <a:p>
            <a:pPr algn="l"/>
            <a:r>
              <a:rPr lang="en-US" sz="2000" dirty="0"/>
              <a:t>    return sum;</a:t>
            </a:r>
            <a:endParaRPr lang="en-US" sz="2000" noProof="1"/>
          </a:p>
          <a:p>
            <a:pPr algn="l"/>
            <a:r>
              <a:rPr lang="en-US" sz="2000" noProof="1"/>
              <a:t>}</a:t>
            </a:r>
          </a:p>
        </p:txBody>
      </p:sp>
      <p:sp>
        <p:nvSpPr>
          <p:cNvPr id="726018" name="Rectangle 2"/>
          <p:cNvSpPr>
            <a:spLocks noGrp="1" noChangeArrowheads="1"/>
          </p:cNvSpPr>
          <p:nvPr>
            <p:ph type="title"/>
          </p:nvPr>
        </p:nvSpPr>
        <p:spPr>
          <a:xfrm>
            <a:off x="304800" y="274638"/>
            <a:ext cx="8534400" cy="1143000"/>
          </a:xfrm>
        </p:spPr>
        <p:txBody>
          <a:bodyPr>
            <a:normAutofit fontScale="90000"/>
          </a:bodyPr>
          <a:lstStyle/>
          <a:p>
            <a:r>
              <a:rPr lang="en-US" dirty="0"/>
              <a:t>Array Can Be Captured as Pointer Value</a:t>
            </a:r>
          </a:p>
        </p:txBody>
      </p:sp>
      <p:sp>
        <p:nvSpPr>
          <p:cNvPr id="726020" name="Text Box 4"/>
          <p:cNvSpPr txBox="1">
            <a:spLocks noChangeArrowheads="1"/>
          </p:cNvSpPr>
          <p:nvPr/>
        </p:nvSpPr>
        <p:spPr bwMode="auto">
          <a:xfrm>
            <a:off x="639763" y="1995488"/>
            <a:ext cx="6989762" cy="2246769"/>
          </a:xfrm>
          <a:prstGeom prst="rect">
            <a:avLst/>
          </a:prstGeom>
          <a:solidFill>
            <a:schemeClr val="bg1">
              <a:lumMod val="95000"/>
            </a:schemeClr>
          </a:solidFill>
          <a:ln>
            <a:noFill/>
          </a:ln>
          <a:effectLst/>
          <a:extLst/>
        </p:spPr>
        <p:txBody>
          <a:bodyPr>
            <a:spAutoFit/>
          </a:bodyPr>
          <a:lstStyle/>
          <a:p>
            <a:pPr algn="l"/>
            <a:r>
              <a:rPr lang="en-US" sz="2000" noProof="1"/>
              <a:t>class Accumulate {</a:t>
            </a:r>
          </a:p>
          <a:p>
            <a:pPr algn="l"/>
            <a:r>
              <a:rPr lang="en-US" sz="2000" noProof="1"/>
              <a:t>    float&amp; </a:t>
            </a:r>
            <a:r>
              <a:rPr lang="en-US" sz="2000" dirty="0" err="1"/>
              <a:t>acc</a:t>
            </a:r>
            <a:r>
              <a:rPr lang="en-US" sz="2000" noProof="1"/>
              <a:t>;</a:t>
            </a:r>
          </a:p>
          <a:p>
            <a:pPr algn="l"/>
            <a:r>
              <a:rPr lang="en-US" sz="2000" noProof="1"/>
              <a:t>    float</a:t>
            </a:r>
            <a:r>
              <a:rPr lang="en-US" sz="2000" b="1" noProof="1"/>
              <a:t>*</a:t>
            </a:r>
            <a:r>
              <a:rPr lang="en-US" sz="2000" noProof="1"/>
              <a:t> src;</a:t>
            </a:r>
          </a:p>
          <a:p>
            <a:pPr algn="l"/>
            <a:r>
              <a:rPr lang="en-US" sz="2000" noProof="1"/>
              <a:t>public:</a:t>
            </a:r>
          </a:p>
          <a:p>
            <a:pPr algn="l"/>
            <a:r>
              <a:rPr lang="en-US" sz="2000" noProof="1"/>
              <a:t>    Accumulate( float&amp; </a:t>
            </a:r>
            <a:r>
              <a:rPr lang="en-US" sz="2000" dirty="0" err="1"/>
              <a:t>acc</a:t>
            </a:r>
            <a:r>
              <a:rPr lang="en-US" sz="2000" noProof="1"/>
              <a:t>_, float* src_ ) : </a:t>
            </a:r>
            <a:r>
              <a:rPr lang="en-US" sz="2000" dirty="0" err="1"/>
              <a:t>acc</a:t>
            </a:r>
            <a:r>
              <a:rPr lang="en-US" sz="2000" noProof="1"/>
              <a:t>(</a:t>
            </a:r>
            <a:r>
              <a:rPr lang="en-US" sz="2000" dirty="0" err="1"/>
              <a:t>acc</a:t>
            </a:r>
            <a:r>
              <a:rPr lang="en-US" sz="2000" noProof="1"/>
              <a:t>_), src(src_) {}</a:t>
            </a:r>
          </a:p>
          <a:p>
            <a:pPr algn="l"/>
            <a:r>
              <a:rPr lang="en-US" sz="2000" noProof="1"/>
              <a:t>    void operator()( int i ) const {</a:t>
            </a:r>
            <a:r>
              <a:rPr lang="en-US" sz="2000" dirty="0" err="1"/>
              <a:t>acc</a:t>
            </a:r>
            <a:r>
              <a:rPr lang="en-US" sz="2000" noProof="1"/>
              <a:t> += src[i];}</a:t>
            </a:r>
          </a:p>
          <a:p>
            <a:pPr algn="l"/>
            <a:r>
              <a:rPr lang="en-US" sz="2000" noProof="1"/>
              <a:t>};</a:t>
            </a:r>
          </a:p>
        </p:txBody>
      </p:sp>
      <p:grpSp>
        <p:nvGrpSpPr>
          <p:cNvPr id="2" name="Group 1"/>
          <p:cNvGrpSpPr/>
          <p:nvPr/>
        </p:nvGrpSpPr>
        <p:grpSpPr>
          <a:xfrm>
            <a:off x="4267200" y="5568660"/>
            <a:ext cx="4114801" cy="480149"/>
            <a:chOff x="4394200" y="5436690"/>
            <a:chExt cx="4114801" cy="480149"/>
          </a:xfrm>
        </p:grpSpPr>
        <p:sp>
          <p:nvSpPr>
            <p:cNvPr id="12" name="Freeform 17"/>
            <p:cNvSpPr>
              <a:spLocks/>
            </p:cNvSpPr>
            <p:nvPr/>
          </p:nvSpPr>
          <p:spPr bwMode="auto">
            <a:xfrm rot="5400000">
              <a:off x="4572453" y="5258437"/>
              <a:ext cx="263940" cy="620446"/>
            </a:xfrm>
            <a:custGeom>
              <a:avLst/>
              <a:gdLst>
                <a:gd name="T0" fmla="*/ 489 w 489"/>
                <a:gd name="T1" fmla="*/ 0 h 370"/>
                <a:gd name="T2" fmla="*/ 384 w 489"/>
                <a:gd name="T3" fmla="*/ 298 h 370"/>
                <a:gd name="T4" fmla="*/ 0 w 489"/>
                <a:gd name="T5" fmla="*/ 370 h 370"/>
              </a:gdLst>
              <a:ahLst/>
              <a:cxnLst>
                <a:cxn ang="0">
                  <a:pos x="T0" y="T1"/>
                </a:cxn>
                <a:cxn ang="0">
                  <a:pos x="T2" y="T3"/>
                </a:cxn>
                <a:cxn ang="0">
                  <a:pos x="T4" y="T5"/>
                </a:cxn>
              </a:cxnLst>
              <a:rect l="0" t="0" r="r" b="b"/>
              <a:pathLst>
                <a:path w="489" h="370">
                  <a:moveTo>
                    <a:pt x="489" y="0"/>
                  </a:moveTo>
                  <a:cubicBezTo>
                    <a:pt x="472" y="50"/>
                    <a:pt x="466" y="236"/>
                    <a:pt x="384" y="298"/>
                  </a:cubicBezTo>
                  <a:cubicBezTo>
                    <a:pt x="302" y="360"/>
                    <a:pt x="80" y="355"/>
                    <a:pt x="0" y="370"/>
                  </a:cubicBezTo>
                </a:path>
              </a:pathLst>
            </a:custGeom>
            <a:noFill/>
            <a:ln w="25400" cap="flat" cmpd="sng">
              <a:solidFill>
                <a:schemeClr val="accent6">
                  <a:lumMod val="75000"/>
                </a:schemeClr>
              </a:solidFill>
              <a:prstDash val="solid"/>
              <a:round/>
              <a:headEnd type="none" w="med" len="med"/>
              <a:tailEnd type="arrow" w="lg"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000"/>
            </a:p>
          </p:txBody>
        </p:sp>
        <p:sp>
          <p:nvSpPr>
            <p:cNvPr id="726024" name="AutoShape 8"/>
            <p:cNvSpPr>
              <a:spLocks noChangeArrowheads="1"/>
            </p:cNvSpPr>
            <p:nvPr/>
          </p:nvSpPr>
          <p:spPr bwMode="auto">
            <a:xfrm>
              <a:off x="5014647" y="5484418"/>
              <a:ext cx="3494354" cy="432421"/>
            </a:xfrm>
            <a:prstGeom prst="roundRect">
              <a:avLst>
                <a:gd name="adj" fmla="val 16667"/>
              </a:avLst>
            </a:prstGeom>
            <a:solidFill>
              <a:schemeClr val="accent6">
                <a:lumMod val="20000"/>
                <a:lumOff val="80000"/>
              </a:schemeClr>
            </a:solidFill>
            <a:ln w="25400" algn="ctr">
              <a:solidFill>
                <a:schemeClr val="accent6">
                  <a:lumMod val="75000"/>
                </a:schemeClr>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l"/>
              <a:r>
                <a:rPr lang="en-US" sz="2000" b="1" dirty="0">
                  <a:solidFill>
                    <a:srgbClr val="000000"/>
                  </a:solidFill>
                  <a:latin typeface="Courier New" charset="0"/>
                </a:rPr>
                <a:t>a</a:t>
              </a:r>
              <a:r>
                <a:rPr lang="en-US" sz="2000" dirty="0">
                  <a:solidFill>
                    <a:srgbClr val="000000"/>
                  </a:solidFill>
                </a:rPr>
                <a:t> implicitly converts to pointer</a:t>
              </a:r>
              <a:endParaRPr lang="en-US" sz="2000" b="1" dirty="0">
                <a:solidFill>
                  <a:srgbClr val="000000"/>
                </a:solidFill>
                <a:latin typeface="Courier New" charset="0"/>
              </a:endParaRPr>
            </a:p>
          </p:txBody>
        </p:sp>
      </p:grpSp>
      <p:grpSp>
        <p:nvGrpSpPr>
          <p:cNvPr id="3" name="Group 19"/>
          <p:cNvGrpSpPr>
            <a:grpSpLocks/>
          </p:cNvGrpSpPr>
          <p:nvPr/>
        </p:nvGrpSpPr>
        <p:grpSpPr bwMode="auto">
          <a:xfrm>
            <a:off x="1981200" y="1447800"/>
            <a:ext cx="5104976" cy="1355725"/>
            <a:chOff x="1356" y="1066"/>
            <a:chExt cx="3504" cy="854"/>
          </a:xfrm>
        </p:grpSpPr>
        <p:sp>
          <p:nvSpPr>
            <p:cNvPr id="726029" name="Freeform 13"/>
            <p:cNvSpPr>
              <a:spLocks/>
            </p:cNvSpPr>
            <p:nvPr/>
          </p:nvSpPr>
          <p:spPr bwMode="auto">
            <a:xfrm>
              <a:off x="1356" y="1316"/>
              <a:ext cx="567" cy="604"/>
            </a:xfrm>
            <a:custGeom>
              <a:avLst/>
              <a:gdLst>
                <a:gd name="T0" fmla="*/ 567 w 567"/>
                <a:gd name="T1" fmla="*/ 0 h 502"/>
                <a:gd name="T2" fmla="*/ 432 w 567"/>
                <a:gd name="T3" fmla="*/ 328 h 502"/>
                <a:gd name="T4" fmla="*/ 0 w 567"/>
                <a:gd name="T5" fmla="*/ 502 h 502"/>
              </a:gdLst>
              <a:ahLst/>
              <a:cxnLst>
                <a:cxn ang="0">
                  <a:pos x="T0" y="T1"/>
                </a:cxn>
                <a:cxn ang="0">
                  <a:pos x="T2" y="T3"/>
                </a:cxn>
                <a:cxn ang="0">
                  <a:pos x="T4" y="T5"/>
                </a:cxn>
              </a:cxnLst>
              <a:rect l="0" t="0" r="r" b="b"/>
              <a:pathLst>
                <a:path w="567" h="502">
                  <a:moveTo>
                    <a:pt x="567" y="0"/>
                  </a:moveTo>
                  <a:cubicBezTo>
                    <a:pt x="544" y="55"/>
                    <a:pt x="527" y="244"/>
                    <a:pt x="432" y="328"/>
                  </a:cubicBezTo>
                  <a:cubicBezTo>
                    <a:pt x="350" y="390"/>
                    <a:pt x="90" y="466"/>
                    <a:pt x="0" y="502"/>
                  </a:cubicBezTo>
                </a:path>
              </a:pathLst>
            </a:custGeom>
            <a:noFill/>
            <a:ln w="25400" cap="flat" cmpd="sng">
              <a:solidFill>
                <a:schemeClr val="accent6">
                  <a:lumMod val="75000"/>
                </a:schemeClr>
              </a:solidFill>
              <a:prstDash val="solid"/>
              <a:round/>
              <a:headEnd type="none" w="med" len="med"/>
              <a:tailEnd type="triangle" w="lg"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000"/>
            </a:p>
          </p:txBody>
        </p:sp>
        <p:sp>
          <p:nvSpPr>
            <p:cNvPr id="726030" name="AutoShape 14"/>
            <p:cNvSpPr>
              <a:spLocks noChangeArrowheads="1"/>
            </p:cNvSpPr>
            <p:nvPr/>
          </p:nvSpPr>
          <p:spPr bwMode="auto">
            <a:xfrm>
              <a:off x="1670" y="1066"/>
              <a:ext cx="3190" cy="288"/>
            </a:xfrm>
            <a:prstGeom prst="roundRect">
              <a:avLst>
                <a:gd name="adj" fmla="val 16667"/>
              </a:avLst>
            </a:prstGeom>
            <a:solidFill>
              <a:schemeClr val="accent6">
                <a:lumMod val="20000"/>
                <a:lumOff val="80000"/>
              </a:schemeClr>
            </a:solidFill>
            <a:ln w="25400" algn="ctr">
              <a:solidFill>
                <a:schemeClr val="accent6">
                  <a:lumMod val="75000"/>
                </a:schemeClr>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l"/>
              <a:r>
                <a:rPr lang="en-US" sz="2000" dirty="0">
                  <a:solidFill>
                    <a:srgbClr val="000000"/>
                  </a:solidFill>
                </a:rPr>
                <a:t>Field for capturing </a:t>
              </a:r>
              <a:r>
                <a:rPr lang="en-US" sz="2000" b="1" dirty="0">
                  <a:solidFill>
                    <a:srgbClr val="000000"/>
                  </a:solidFill>
                  <a:latin typeface="Courier New" charset="0"/>
                </a:rPr>
                <a:t>a</a:t>
              </a:r>
              <a:r>
                <a:rPr lang="en-US" sz="2000" dirty="0">
                  <a:solidFill>
                    <a:srgbClr val="000000"/>
                  </a:solidFill>
                </a:rPr>
                <a:t> declared as a pointer.</a:t>
              </a:r>
            </a:p>
          </p:txBody>
        </p:sp>
      </p:grpSp>
      <p:sp>
        <p:nvSpPr>
          <p:cNvPr id="13" name="Slide Number Placeholder 3"/>
          <p:cNvSpPr>
            <a:spLocks noGrp="1"/>
          </p:cNvSpPr>
          <p:nvPr>
            <p:ph type="sldNum" sz="quarter" idx="12"/>
          </p:nvPr>
        </p:nvSpPr>
        <p:spPr>
          <a:xfrm>
            <a:off x="8505825" y="6553200"/>
            <a:ext cx="501650" cy="258763"/>
          </a:xfrm>
        </p:spPr>
        <p:txBody>
          <a:bodyPr/>
          <a:lstStyle/>
          <a:p>
            <a:pPr>
              <a:defRPr/>
            </a:pPr>
            <a:fld id="{ACA39A89-D6FF-4AFC-9284-D1B46DF88740}" type="slidenum">
              <a:rPr lang="en-US" smtClean="0"/>
              <a:pPr>
                <a:defRPr/>
              </a:pPr>
              <a:t>117</a:t>
            </a:fld>
            <a:endParaRPr lang="en-US" dirty="0"/>
          </a:p>
        </p:txBody>
      </p:sp>
    </p:spTree>
    <p:extLst>
      <p:ext uri="{BB962C8B-B14F-4D97-AF65-F5344CB8AC3E}">
        <p14:creationId xmlns:p14="http://schemas.microsoft.com/office/powerpoint/2010/main" val="130003533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42" name="Rectangle 2"/>
          <p:cNvSpPr>
            <a:spLocks noGrp="1" noChangeArrowheads="1"/>
          </p:cNvSpPr>
          <p:nvPr>
            <p:ph type="title"/>
          </p:nvPr>
        </p:nvSpPr>
        <p:spPr>
          <a:xfrm>
            <a:off x="457200" y="0"/>
            <a:ext cx="8229600" cy="1143000"/>
          </a:xfrm>
        </p:spPr>
        <p:txBody>
          <a:bodyPr/>
          <a:lstStyle/>
          <a:p>
            <a:r>
              <a:rPr lang="en-US" dirty="0"/>
              <a:t>An Easier Naming Scheme</a:t>
            </a:r>
          </a:p>
        </p:txBody>
      </p:sp>
      <p:sp>
        <p:nvSpPr>
          <p:cNvPr id="727043" name="Text Box 3"/>
          <p:cNvSpPr txBox="1">
            <a:spLocks noChangeArrowheads="1"/>
          </p:cNvSpPr>
          <p:nvPr/>
        </p:nvSpPr>
        <p:spPr bwMode="auto">
          <a:xfrm>
            <a:off x="639763" y="2160832"/>
            <a:ext cx="6989762" cy="2246769"/>
          </a:xfrm>
          <a:prstGeom prst="rect">
            <a:avLst/>
          </a:prstGeom>
          <a:solidFill>
            <a:schemeClr val="bg1">
              <a:lumMod val="95000"/>
            </a:schemeClr>
          </a:solidFill>
          <a:ln>
            <a:noFill/>
          </a:ln>
          <a:effectLst/>
        </p:spPr>
        <p:txBody>
          <a:bodyPr>
            <a:spAutoFit/>
          </a:bodyPr>
          <a:lstStyle/>
          <a:p>
            <a:pPr algn="l"/>
            <a:r>
              <a:rPr lang="en-US" sz="2000" noProof="1"/>
              <a:t>class Accumulate {</a:t>
            </a:r>
          </a:p>
          <a:p>
            <a:pPr algn="l"/>
            <a:r>
              <a:rPr lang="en-US" sz="2000" noProof="1"/>
              <a:t>    float&amp; </a:t>
            </a:r>
            <a:r>
              <a:rPr lang="en-US" sz="2000" b="1" dirty="0"/>
              <a:t>sum</a:t>
            </a:r>
            <a:r>
              <a:rPr lang="en-US" sz="2000" noProof="1"/>
              <a:t>;</a:t>
            </a:r>
          </a:p>
          <a:p>
            <a:pPr algn="l"/>
            <a:r>
              <a:rPr lang="en-US" sz="2000" noProof="1"/>
              <a:t>    float</a:t>
            </a:r>
            <a:r>
              <a:rPr lang="en-US" sz="2000" b="1" noProof="1"/>
              <a:t>*</a:t>
            </a:r>
            <a:r>
              <a:rPr lang="en-US" sz="2000" noProof="1"/>
              <a:t> </a:t>
            </a:r>
            <a:r>
              <a:rPr lang="en-US" sz="2000" dirty="0"/>
              <a:t>a</a:t>
            </a:r>
            <a:r>
              <a:rPr lang="en-US" sz="2000" noProof="1"/>
              <a:t>;</a:t>
            </a:r>
          </a:p>
          <a:p>
            <a:pPr algn="l"/>
            <a:r>
              <a:rPr lang="en-US" sz="2000" noProof="1"/>
              <a:t>public:</a:t>
            </a:r>
          </a:p>
          <a:p>
            <a:pPr algn="l"/>
            <a:r>
              <a:rPr lang="en-US" sz="2000" noProof="1"/>
              <a:t>    Accumulate( float&amp; </a:t>
            </a:r>
            <a:r>
              <a:rPr lang="en-US" sz="2000" b="1" dirty="0"/>
              <a:t>sum</a:t>
            </a:r>
            <a:r>
              <a:rPr lang="en-US" sz="2000" b="1" noProof="1"/>
              <a:t>_</a:t>
            </a:r>
            <a:r>
              <a:rPr lang="en-US" sz="2000" noProof="1"/>
              <a:t>, float* </a:t>
            </a:r>
            <a:r>
              <a:rPr lang="en-US" sz="2000" dirty="0"/>
              <a:t>a</a:t>
            </a:r>
            <a:r>
              <a:rPr lang="en-US" sz="2000" noProof="1"/>
              <a:t>_ ) : </a:t>
            </a:r>
            <a:r>
              <a:rPr lang="en-US" sz="2000" b="1" dirty="0"/>
              <a:t>sum</a:t>
            </a:r>
            <a:r>
              <a:rPr lang="en-US" sz="2000" noProof="1"/>
              <a:t>(</a:t>
            </a:r>
            <a:r>
              <a:rPr lang="en-US" sz="2000" b="1" dirty="0"/>
              <a:t>sum</a:t>
            </a:r>
            <a:r>
              <a:rPr lang="en-US" sz="2000" b="1" noProof="1"/>
              <a:t>_</a:t>
            </a:r>
            <a:r>
              <a:rPr lang="en-US" sz="2000" noProof="1"/>
              <a:t>), </a:t>
            </a:r>
            <a:r>
              <a:rPr lang="en-US" sz="2000" dirty="0"/>
              <a:t>a</a:t>
            </a:r>
            <a:r>
              <a:rPr lang="en-US" sz="2000" noProof="1"/>
              <a:t>(</a:t>
            </a:r>
            <a:r>
              <a:rPr lang="en-US" sz="2000" dirty="0"/>
              <a:t>a</a:t>
            </a:r>
            <a:r>
              <a:rPr lang="en-US" sz="2000" noProof="1"/>
              <a:t>_) {}</a:t>
            </a:r>
          </a:p>
          <a:p>
            <a:pPr algn="l"/>
            <a:r>
              <a:rPr lang="en-US" sz="2000" noProof="1"/>
              <a:t>    void operator()( int i ) const {</a:t>
            </a:r>
            <a:r>
              <a:rPr lang="en-US" sz="2000" dirty="0"/>
              <a:t>sum</a:t>
            </a:r>
            <a:r>
              <a:rPr lang="en-US" sz="2000" noProof="1"/>
              <a:t> += </a:t>
            </a:r>
            <a:r>
              <a:rPr lang="en-US" sz="2000" dirty="0"/>
              <a:t>a[i]</a:t>
            </a:r>
            <a:r>
              <a:rPr lang="en-US" sz="2000" noProof="1"/>
              <a:t>;}</a:t>
            </a:r>
          </a:p>
          <a:p>
            <a:pPr algn="l"/>
            <a:r>
              <a:rPr lang="en-US" sz="2000" noProof="1"/>
              <a:t>};</a:t>
            </a:r>
          </a:p>
        </p:txBody>
      </p:sp>
      <p:sp>
        <p:nvSpPr>
          <p:cNvPr id="727044" name="Text Box 4"/>
          <p:cNvSpPr txBox="1">
            <a:spLocks noChangeArrowheads="1"/>
          </p:cNvSpPr>
          <p:nvPr/>
        </p:nvSpPr>
        <p:spPr bwMode="auto">
          <a:xfrm>
            <a:off x="639764" y="4572000"/>
            <a:ext cx="4354268" cy="1938992"/>
          </a:xfrm>
          <a:prstGeom prst="rect">
            <a:avLst/>
          </a:prstGeom>
          <a:solidFill>
            <a:schemeClr val="bg1">
              <a:lumMod val="95000"/>
            </a:schemeClr>
          </a:solidFill>
          <a:ln>
            <a:noFill/>
          </a:ln>
          <a:effectLst/>
        </p:spPr>
        <p:txBody>
          <a:bodyPr wrap="square">
            <a:spAutoFit/>
          </a:bodyPr>
          <a:lstStyle/>
          <a:p>
            <a:pPr algn="l"/>
            <a:r>
              <a:rPr lang="en-US" sz="2000" dirty="0"/>
              <a:t>float</a:t>
            </a:r>
            <a:r>
              <a:rPr lang="en-US" sz="2000" noProof="1"/>
              <a:t> Example() {</a:t>
            </a:r>
          </a:p>
          <a:p>
            <a:pPr algn="l"/>
            <a:r>
              <a:rPr lang="en-US" sz="2000" noProof="1"/>
              <a:t>    float a[4] = {1,3,9,27};</a:t>
            </a:r>
          </a:p>
          <a:p>
            <a:pPr algn="l"/>
            <a:r>
              <a:rPr lang="en-US" sz="2000" noProof="1"/>
              <a:t>    float </a:t>
            </a:r>
            <a:r>
              <a:rPr lang="en-US" sz="2000" b="1" noProof="1"/>
              <a:t>sum</a:t>
            </a:r>
            <a:r>
              <a:rPr lang="en-US" sz="2000" noProof="1"/>
              <a:t> = 0;</a:t>
            </a:r>
          </a:p>
          <a:p>
            <a:pPr algn="l"/>
            <a:r>
              <a:rPr lang="en-US" sz="2000" noProof="1"/>
              <a:t>    ForEach( 0, 4, Accumulate(</a:t>
            </a:r>
            <a:r>
              <a:rPr lang="en-US" sz="2000" b="1" noProof="1"/>
              <a:t>sum</a:t>
            </a:r>
            <a:r>
              <a:rPr lang="en-US" sz="2000" noProof="1"/>
              <a:t>,a) );</a:t>
            </a:r>
            <a:endParaRPr lang="en-US" sz="2000" dirty="0"/>
          </a:p>
          <a:p>
            <a:pPr algn="l"/>
            <a:r>
              <a:rPr lang="en-US" sz="2000" dirty="0"/>
              <a:t>    return sum;</a:t>
            </a:r>
            <a:endParaRPr lang="en-US" sz="2000" noProof="1"/>
          </a:p>
          <a:p>
            <a:pPr algn="l"/>
            <a:r>
              <a:rPr lang="en-US" sz="2000" noProof="1"/>
              <a:t>}</a:t>
            </a:r>
          </a:p>
        </p:txBody>
      </p:sp>
      <p:sp>
        <p:nvSpPr>
          <p:cNvPr id="727049" name="Rectangle 9"/>
          <p:cNvSpPr>
            <a:spLocks noGrp="1" noChangeArrowheads="1"/>
          </p:cNvSpPr>
          <p:nvPr>
            <p:ph type="body" idx="1"/>
          </p:nvPr>
        </p:nvSpPr>
        <p:spPr>
          <a:xfrm>
            <a:off x="457200" y="960438"/>
            <a:ext cx="8145463" cy="1235075"/>
          </a:xfrm>
          <a:noFill/>
          <a:ln/>
        </p:spPr>
        <p:txBody>
          <a:bodyPr/>
          <a:lstStyle/>
          <a:p>
            <a:r>
              <a:rPr lang="en-US" sz="2800" dirty="0"/>
              <a:t>Name each field and parameter after the local variable that it captures.</a:t>
            </a:r>
          </a:p>
          <a:p>
            <a:endParaRPr lang="en-US" dirty="0"/>
          </a:p>
          <a:p>
            <a:endParaRPr lang="en-US" dirty="0"/>
          </a:p>
        </p:txBody>
      </p:sp>
      <p:sp>
        <p:nvSpPr>
          <p:cNvPr id="727051" name="AutoShape 11"/>
          <p:cNvSpPr>
            <a:spLocks noChangeArrowheads="1"/>
          </p:cNvSpPr>
          <p:nvPr/>
        </p:nvSpPr>
        <p:spPr bwMode="auto">
          <a:xfrm>
            <a:off x="4134644" y="2057400"/>
            <a:ext cx="3696921" cy="731838"/>
          </a:xfrm>
          <a:prstGeom prst="roundRect">
            <a:avLst>
              <a:gd name="adj" fmla="val 16667"/>
            </a:avLst>
          </a:prstGeom>
          <a:solidFill>
            <a:schemeClr val="accent6">
              <a:lumMod val="20000"/>
              <a:lumOff val="80000"/>
            </a:schemeClr>
          </a:solidFill>
          <a:ln w="25400" algn="ctr">
            <a:solidFill>
              <a:schemeClr val="accent6">
                <a:lumMod val="75000"/>
              </a:schemeClr>
            </a:solidFill>
            <a:round/>
            <a:headEnd/>
            <a:tailEnd/>
          </a:ln>
          <a:effectLst/>
        </p:spPr>
        <p:txBody>
          <a:bodyPr anchor="ctr"/>
          <a:lstStyle/>
          <a:p>
            <a:pPr algn="l"/>
            <a:r>
              <a:rPr lang="en-US" sz="2000" dirty="0">
                <a:solidFill>
                  <a:srgbClr val="000000"/>
                </a:solidFill>
              </a:rPr>
              <a:t>This is </a:t>
            </a:r>
            <a:r>
              <a:rPr lang="en-US" sz="2000" dirty="0" smtClean="0">
                <a:solidFill>
                  <a:srgbClr val="000000"/>
                </a:solidFill>
              </a:rPr>
              <a:t>tedious </a:t>
            </a:r>
            <a:r>
              <a:rPr lang="en-US" sz="2000" dirty="0">
                <a:solidFill>
                  <a:srgbClr val="000000"/>
                </a:solidFill>
              </a:rPr>
              <a:t>mechanical work.  </a:t>
            </a:r>
            <a:endParaRPr lang="en-US" sz="2000" dirty="0" smtClean="0">
              <a:solidFill>
                <a:srgbClr val="000000"/>
              </a:solidFill>
            </a:endParaRPr>
          </a:p>
          <a:p>
            <a:pPr algn="l"/>
            <a:r>
              <a:rPr lang="en-US" sz="2000" dirty="0" smtClean="0">
                <a:solidFill>
                  <a:srgbClr val="000000"/>
                </a:solidFill>
              </a:rPr>
              <a:t>Can </a:t>
            </a:r>
            <a:r>
              <a:rPr lang="en-US" sz="2000" dirty="0">
                <a:solidFill>
                  <a:srgbClr val="000000"/>
                </a:solidFill>
              </a:rPr>
              <a:t>we make the compiler do </a:t>
            </a:r>
            <a:r>
              <a:rPr lang="en-US" sz="2000" dirty="0" smtClean="0">
                <a:solidFill>
                  <a:srgbClr val="000000"/>
                </a:solidFill>
              </a:rPr>
              <a:t>it?</a:t>
            </a:r>
            <a:endParaRPr lang="en-US" sz="2000" dirty="0">
              <a:solidFill>
                <a:srgbClr val="000000"/>
              </a:solidFill>
            </a:endParaRPr>
          </a:p>
        </p:txBody>
      </p:sp>
      <p:sp>
        <p:nvSpPr>
          <p:cNvPr id="8" name="Slide Number Placeholder 3"/>
          <p:cNvSpPr>
            <a:spLocks noGrp="1"/>
          </p:cNvSpPr>
          <p:nvPr>
            <p:ph type="sldNum" sz="quarter" idx="12"/>
          </p:nvPr>
        </p:nvSpPr>
        <p:spPr>
          <a:xfrm>
            <a:off x="8505825" y="6553200"/>
            <a:ext cx="501650" cy="258763"/>
          </a:xfrm>
        </p:spPr>
        <p:txBody>
          <a:bodyPr/>
          <a:lstStyle/>
          <a:p>
            <a:pPr>
              <a:defRPr/>
            </a:pPr>
            <a:fld id="{ACA39A89-D6FF-4AFC-9284-D1B46DF88740}" type="slidenum">
              <a:rPr lang="en-US" smtClean="0"/>
              <a:pPr>
                <a:defRPr/>
              </a:pPr>
              <a:t>118</a:t>
            </a:fld>
            <a:endParaRPr lang="en-US" dirty="0"/>
          </a:p>
        </p:txBody>
      </p:sp>
    </p:spTree>
    <p:extLst>
      <p:ext uri="{BB962C8B-B14F-4D97-AF65-F5344CB8AC3E}">
        <p14:creationId xmlns:p14="http://schemas.microsoft.com/office/powerpoint/2010/main" val="331009390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270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7051" grpId="0" animBg="1"/>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8066" name="Rectangle 2"/>
          <p:cNvSpPr>
            <a:spLocks noGrp="1" noChangeArrowheads="1"/>
          </p:cNvSpPr>
          <p:nvPr>
            <p:ph type="title"/>
          </p:nvPr>
        </p:nvSpPr>
        <p:spPr>
          <a:xfrm>
            <a:off x="457200" y="29029"/>
            <a:ext cx="8229600" cy="1143000"/>
          </a:xfrm>
        </p:spPr>
        <p:txBody>
          <a:bodyPr/>
          <a:lstStyle/>
          <a:p>
            <a:r>
              <a:rPr lang="en-US" dirty="0"/>
              <a:t>C</a:t>
            </a:r>
            <a:r>
              <a:rPr lang="en-US" dirty="0" smtClean="0"/>
              <a:t>++11 </a:t>
            </a:r>
            <a:r>
              <a:rPr lang="en-US" dirty="0"/>
              <a:t>Lambda </a:t>
            </a:r>
            <a:r>
              <a:rPr lang="en-US" dirty="0" smtClean="0"/>
              <a:t>Expression</a:t>
            </a:r>
            <a:endParaRPr lang="en-US" dirty="0"/>
          </a:p>
        </p:txBody>
      </p:sp>
      <p:sp>
        <p:nvSpPr>
          <p:cNvPr id="728067" name="Rectangle 3"/>
          <p:cNvSpPr>
            <a:spLocks noGrp="1" noChangeArrowheads="1"/>
          </p:cNvSpPr>
          <p:nvPr>
            <p:ph type="body" idx="1"/>
          </p:nvPr>
        </p:nvSpPr>
        <p:spPr>
          <a:xfrm>
            <a:off x="428625" y="1143000"/>
            <a:ext cx="8145463" cy="2822737"/>
          </a:xfrm>
        </p:spPr>
        <p:txBody>
          <a:bodyPr/>
          <a:lstStyle/>
          <a:p>
            <a:r>
              <a:rPr lang="en-US" sz="2800" dirty="0"/>
              <a:t>Part of C</a:t>
            </a:r>
            <a:r>
              <a:rPr lang="en-US" sz="2800" dirty="0" smtClean="0"/>
              <a:t>++11</a:t>
            </a:r>
            <a:endParaRPr lang="en-US" sz="2800" dirty="0"/>
          </a:p>
          <a:p>
            <a:r>
              <a:rPr lang="en-US" sz="2800" dirty="0" smtClean="0"/>
              <a:t>Concise notation for functor-with-capture.</a:t>
            </a:r>
            <a:endParaRPr lang="en-US" sz="2800" dirty="0"/>
          </a:p>
          <a:p>
            <a:r>
              <a:rPr lang="en-US" sz="2800" dirty="0" smtClean="0"/>
              <a:t>Available in recent Intel, Microsoft, GNU C++, and clang++ compilers.</a:t>
            </a:r>
          </a:p>
          <a:p>
            <a:pPr marL="0" indent="0">
              <a:buNone/>
            </a:pP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2901457305"/>
              </p:ext>
            </p:extLst>
          </p:nvPr>
        </p:nvGraphicFramePr>
        <p:xfrm>
          <a:off x="1219200" y="3251200"/>
          <a:ext cx="7162801" cy="2006600"/>
        </p:xfrm>
        <a:graphic>
          <a:graphicData uri="http://schemas.openxmlformats.org/drawingml/2006/table">
            <a:tbl>
              <a:tblPr firstRow="1" bandRow="1">
                <a:tableStyleId>{5C22544A-7EE6-4342-B048-85BDC9FD1C3A}</a:tableStyleId>
              </a:tblPr>
              <a:tblGrid>
                <a:gridCol w="977332"/>
                <a:gridCol w="1504574"/>
                <a:gridCol w="1645709"/>
                <a:gridCol w="901585"/>
                <a:gridCol w="2133601"/>
              </a:tblGrid>
              <a:tr h="401320">
                <a:tc>
                  <a:txBody>
                    <a:bodyPr/>
                    <a:lstStyle/>
                    <a:p>
                      <a:endParaRPr lang="en-US" sz="1600" dirty="0"/>
                    </a:p>
                  </a:txBody>
                  <a:tcPr>
                    <a:lnL w="12700" cmpd="sng">
                      <a:noFill/>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6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r>
                        <a:rPr lang="en-US" sz="1600" dirty="0" smtClean="0">
                          <a:solidFill>
                            <a:schemeClr val="tx1"/>
                          </a:solidFill>
                        </a:rPr>
                        <a:t>Intel Compiler </a:t>
                      </a:r>
                      <a:r>
                        <a:rPr lang="en-US" sz="1600" baseline="0" dirty="0" smtClean="0">
                          <a:solidFill>
                            <a:schemeClr val="tx1"/>
                          </a:solidFill>
                        </a:rPr>
                        <a:t>Version</a:t>
                      </a:r>
                      <a:endParaRPr lang="en-US" sz="16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dirty="0"/>
                    </a:p>
                  </a:txBody>
                  <a:tcPr/>
                </a:tc>
                <a:tc>
                  <a:txBody>
                    <a:bodyPr/>
                    <a:lstStyle/>
                    <a:p>
                      <a:endParaRPr lang="en-US" sz="16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401320">
                <a:tc>
                  <a:txBody>
                    <a:bodyPr/>
                    <a:lstStyle/>
                    <a:p>
                      <a:endParaRPr lang="en-US" sz="1600" dirty="0"/>
                    </a:p>
                  </a:txBody>
                  <a:tcP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600"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smtClean="0"/>
                        <a:t>11.*</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dirty="0" smtClean="0"/>
                        <a:t>12.*</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dirty="0" smtClean="0"/>
                        <a:t>13.*, 14.*</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01320">
                <a:tc rowSpan="3">
                  <a:txBody>
                    <a:bodyPr/>
                    <a:lstStyle/>
                    <a:p>
                      <a:r>
                        <a:rPr lang="en-US" sz="1600" b="1" dirty="0" smtClean="0"/>
                        <a:t>Platform</a:t>
                      </a:r>
                      <a:endParaRPr lang="en-US" sz="1600" b="1" dirty="0"/>
                    </a:p>
                  </a:txBody>
                  <a:tcPr anchor="ctr">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noFill/>
                  </a:tcPr>
                </a:tc>
                <a:tc>
                  <a:txBody>
                    <a:bodyPr/>
                    <a:lstStyle/>
                    <a:p>
                      <a:r>
                        <a:rPr lang="en-US" sz="1600" dirty="0" smtClean="0"/>
                        <a:t>Linux* OS</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2" gridSpan="2">
                  <a:txBody>
                    <a:bodyPr/>
                    <a:lstStyle/>
                    <a:p>
                      <a:pPr algn="ctr"/>
                      <a:r>
                        <a:rPr lang="en-US" sz="1600" b="1" dirty="0" smtClean="0">
                          <a:latin typeface="Courier New" pitchFamily="49" charset="0"/>
                          <a:cs typeface="Courier New" pitchFamily="49" charset="0"/>
                        </a:rPr>
                        <a:t>-</a:t>
                      </a:r>
                      <a:r>
                        <a:rPr lang="en-US" sz="1600" b="1" dirty="0" err="1" smtClean="0">
                          <a:latin typeface="Courier New" pitchFamily="49" charset="0"/>
                          <a:cs typeface="Courier New" pitchFamily="49" charset="0"/>
                        </a:rPr>
                        <a:t>std</a:t>
                      </a:r>
                      <a:r>
                        <a:rPr lang="en-US" sz="1600" b="1" dirty="0" smtClean="0">
                          <a:latin typeface="Courier New" pitchFamily="49" charset="0"/>
                          <a:cs typeface="Courier New" pitchFamily="49" charset="0"/>
                        </a:rPr>
                        <a:t>=</a:t>
                      </a:r>
                      <a:r>
                        <a:rPr lang="en-US" sz="1600" b="1" dirty="0" err="1" smtClean="0">
                          <a:latin typeface="Courier New" pitchFamily="49" charset="0"/>
                          <a:cs typeface="Courier New" pitchFamily="49" charset="0"/>
                        </a:rPr>
                        <a:t>c++</a:t>
                      </a:r>
                      <a:r>
                        <a:rPr lang="en-US" sz="1600" b="1" dirty="0" smtClean="0">
                          <a:latin typeface="Courier New" pitchFamily="49" charset="0"/>
                          <a:cs typeface="Courier New" pitchFamily="49" charset="0"/>
                        </a:rPr>
                        <a:t>0x</a:t>
                      </a:r>
                      <a:endParaRPr lang="en-US" sz="1600" b="1" dirty="0">
                        <a:latin typeface="Courier New" pitchFamily="49" charset="0"/>
                        <a:cs typeface="Courier New" pitchFamily="49"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rowSpan="2" hMerge="1">
                  <a:txBody>
                    <a:bodyPr/>
                    <a:lstStyle/>
                    <a:p>
                      <a:endParaRPr lang="en-US"/>
                    </a:p>
                  </a:txBody>
                  <a:tcPr/>
                </a:tc>
                <a:tc rowSpan="2">
                  <a:txBody>
                    <a:bodyPr/>
                    <a:lstStyle/>
                    <a:p>
                      <a:pPr algn="ctr"/>
                      <a:r>
                        <a:rPr lang="en-US" sz="1600" b="1" dirty="0" smtClean="0">
                          <a:latin typeface="Courier New" pitchFamily="49" charset="0"/>
                          <a:cs typeface="Courier New" pitchFamily="49" charset="0"/>
                        </a:rPr>
                        <a:t>-</a:t>
                      </a:r>
                      <a:r>
                        <a:rPr lang="en-US" sz="1600" b="1" dirty="0" err="1" smtClean="0">
                          <a:latin typeface="Courier New" pitchFamily="49" charset="0"/>
                          <a:cs typeface="Courier New" pitchFamily="49" charset="0"/>
                        </a:rPr>
                        <a:t>std</a:t>
                      </a:r>
                      <a:r>
                        <a:rPr lang="en-US" sz="1600" b="1" dirty="0" smtClean="0">
                          <a:latin typeface="Courier New" pitchFamily="49" charset="0"/>
                          <a:cs typeface="Courier New" pitchFamily="49" charset="0"/>
                        </a:rPr>
                        <a:t>=</a:t>
                      </a:r>
                      <a:r>
                        <a:rPr lang="en-US" sz="1600" b="1" dirty="0" err="1" smtClean="0">
                          <a:latin typeface="Courier New" pitchFamily="49" charset="0"/>
                          <a:cs typeface="Courier New" pitchFamily="49" charset="0"/>
                        </a:rPr>
                        <a:t>c++</a:t>
                      </a:r>
                      <a:r>
                        <a:rPr lang="en-US" sz="1600" b="1" dirty="0" smtClean="0">
                          <a:latin typeface="Courier New" pitchFamily="49" charset="0"/>
                          <a:cs typeface="Courier New" pitchFamily="49" charset="0"/>
                        </a:rPr>
                        <a:t>11</a:t>
                      </a:r>
                    </a:p>
                    <a:p>
                      <a:pPr algn="ctr"/>
                      <a:r>
                        <a:rPr lang="en-US" sz="1600" b="1" dirty="0" smtClean="0">
                          <a:latin typeface="Courier New" pitchFamily="49" charset="0"/>
                          <a:cs typeface="Courier New" pitchFamily="49" charset="0"/>
                        </a:rPr>
                        <a:t>(or –</a:t>
                      </a:r>
                      <a:r>
                        <a:rPr lang="en-US" sz="1600" b="1" dirty="0" err="1" smtClean="0">
                          <a:latin typeface="Courier New" pitchFamily="49" charset="0"/>
                          <a:cs typeface="Courier New" pitchFamily="49" charset="0"/>
                        </a:rPr>
                        <a:t>std</a:t>
                      </a:r>
                      <a:r>
                        <a:rPr lang="en-US" sz="1600" b="1" dirty="0" smtClean="0">
                          <a:latin typeface="Courier New" pitchFamily="49" charset="0"/>
                          <a:cs typeface="Courier New" pitchFamily="49" charset="0"/>
                        </a:rPr>
                        <a:t>=</a:t>
                      </a:r>
                      <a:r>
                        <a:rPr lang="en-US" sz="1600" b="1" dirty="0" err="1" smtClean="0">
                          <a:latin typeface="Courier New" pitchFamily="49" charset="0"/>
                          <a:cs typeface="Courier New" pitchFamily="49" charset="0"/>
                        </a:rPr>
                        <a:t>c++</a:t>
                      </a:r>
                      <a:r>
                        <a:rPr lang="en-US" sz="1600" b="1" dirty="0" smtClean="0">
                          <a:latin typeface="Courier New" pitchFamily="49" charset="0"/>
                          <a:cs typeface="Courier New" pitchFamily="49" charset="0"/>
                        </a:rPr>
                        <a:t>0x)</a:t>
                      </a:r>
                      <a:endParaRPr lang="en-US" sz="1600" b="1" dirty="0">
                        <a:latin typeface="Courier New" pitchFamily="49" charset="0"/>
                        <a:cs typeface="Courier New" pitchFamily="49"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r>
              <a:tr h="401320">
                <a:tc vMerge="1">
                  <a:txBody>
                    <a:bodyPr/>
                    <a:lstStyle/>
                    <a:p>
                      <a:endParaRPr lang="en-US" dirty="0"/>
                    </a:p>
                  </a:txBody>
                  <a:tcPr/>
                </a:tc>
                <a:tc>
                  <a:txBody>
                    <a:bodyPr/>
                    <a:lstStyle/>
                    <a:p>
                      <a:r>
                        <a:rPr lang="en-US" sz="1600" dirty="0" smtClean="0"/>
                        <a:t>Mac</a:t>
                      </a:r>
                      <a:r>
                        <a:rPr lang="en-US" sz="1600" baseline="0" dirty="0" smtClean="0"/>
                        <a:t>* OS</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vMerge="1">
                  <a:txBody>
                    <a:bodyPr/>
                    <a:lstStyle/>
                    <a:p>
                      <a:endParaRPr lang="en-US" dirty="0"/>
                    </a:p>
                  </a:txBody>
                  <a:tcPr/>
                </a:tc>
                <a:tc hMerge="1" vMerge="1">
                  <a:txBody>
                    <a:bodyPr/>
                    <a:lstStyle/>
                    <a:p>
                      <a:endParaRPr lang="en-US" dirty="0"/>
                    </a:p>
                  </a:txBody>
                  <a:tcPr/>
                </a:tc>
                <a:tc vMerge="1">
                  <a:txBody>
                    <a:bodyPr/>
                    <a:lstStyle/>
                    <a:p>
                      <a:endParaRPr lang="en-US"/>
                    </a:p>
                  </a:txBody>
                  <a:tcPr/>
                </a:tc>
              </a:tr>
              <a:tr h="401320">
                <a:tc vMerge="1">
                  <a:txBody>
                    <a:bodyPr/>
                    <a:lstStyle/>
                    <a:p>
                      <a:endParaRPr lang="en-US" dirty="0"/>
                    </a:p>
                  </a:txBody>
                  <a:tcPr/>
                </a:tc>
                <a:tc>
                  <a:txBody>
                    <a:bodyPr/>
                    <a:lstStyle/>
                    <a:p>
                      <a:r>
                        <a:rPr lang="en-US" sz="1600" dirty="0" smtClean="0"/>
                        <a:t>Windows* OS</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b="1" kern="1200" dirty="0" smtClean="0">
                          <a:solidFill>
                            <a:schemeClr val="dk1"/>
                          </a:solidFill>
                          <a:latin typeface="Courier New" pitchFamily="49" charset="0"/>
                          <a:ea typeface="+mn-ea"/>
                          <a:cs typeface="Courier New" pitchFamily="49" charset="0"/>
                        </a:rPr>
                        <a:t>/</a:t>
                      </a:r>
                      <a:r>
                        <a:rPr lang="en-US" sz="1600" b="1" kern="1200" dirty="0" err="1" smtClean="0">
                          <a:solidFill>
                            <a:schemeClr val="dk1"/>
                          </a:solidFill>
                          <a:latin typeface="Courier New" pitchFamily="49" charset="0"/>
                          <a:ea typeface="+mn-ea"/>
                          <a:cs typeface="Courier New" pitchFamily="49" charset="0"/>
                        </a:rPr>
                        <a:t>Qstd:c</a:t>
                      </a:r>
                      <a:r>
                        <a:rPr lang="en-US" sz="1600" b="1" kern="1200" dirty="0" smtClean="0">
                          <a:solidFill>
                            <a:schemeClr val="dk1"/>
                          </a:solidFill>
                          <a:latin typeface="Courier New" pitchFamily="49" charset="0"/>
                          <a:ea typeface="+mn-ea"/>
                          <a:cs typeface="Courier New" pitchFamily="49" charset="0"/>
                        </a:rPr>
                        <a:t>++0x </a:t>
                      </a:r>
                      <a:endParaRPr lang="en-US" sz="1600" b="1" kern="1200" dirty="0">
                        <a:solidFill>
                          <a:schemeClr val="dk1"/>
                        </a:solidFill>
                        <a:latin typeface="Courier New" pitchFamily="49" charset="0"/>
                        <a:ea typeface="+mn-ea"/>
                        <a:cs typeface="Courier New"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gridSpan="2">
                  <a:txBody>
                    <a:bodyPr/>
                    <a:lstStyle/>
                    <a:p>
                      <a:pPr algn="ctr"/>
                      <a:r>
                        <a:rPr lang="en-US" sz="1600" dirty="0" smtClean="0"/>
                        <a:t>on</a:t>
                      </a:r>
                      <a:r>
                        <a:rPr lang="en-US" sz="1600" baseline="0" dirty="0" smtClean="0"/>
                        <a:t> by default</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hMerge="1">
                  <a:txBody>
                    <a:bodyPr/>
                    <a:lstStyle/>
                    <a:p>
                      <a:pPr algn="ct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r>
            </a:tbl>
          </a:graphicData>
        </a:graphic>
      </p:graphicFrame>
      <p:sp>
        <p:nvSpPr>
          <p:cNvPr id="6" name="Slide Number Placeholder 3"/>
          <p:cNvSpPr>
            <a:spLocks noGrp="1"/>
          </p:cNvSpPr>
          <p:nvPr>
            <p:ph type="sldNum" sz="quarter" idx="12"/>
          </p:nvPr>
        </p:nvSpPr>
        <p:spPr>
          <a:xfrm>
            <a:off x="8505825" y="6553200"/>
            <a:ext cx="501650" cy="258763"/>
          </a:xfrm>
        </p:spPr>
        <p:txBody>
          <a:bodyPr/>
          <a:lstStyle/>
          <a:p>
            <a:pPr>
              <a:defRPr/>
            </a:pPr>
            <a:fld id="{ACA39A89-D6FF-4AFC-9284-D1B46DF88740}" type="slidenum">
              <a:rPr lang="en-US" smtClean="0"/>
              <a:pPr>
                <a:defRPr/>
              </a:pPr>
              <a:t>119</a:t>
            </a:fld>
            <a:endParaRPr lang="en-US" dirty="0"/>
          </a:p>
        </p:txBody>
      </p:sp>
    </p:spTree>
    <p:extLst>
      <p:ext uri="{BB962C8B-B14F-4D97-AF65-F5344CB8AC3E}">
        <p14:creationId xmlns:p14="http://schemas.microsoft.com/office/powerpoint/2010/main" val="1008110218"/>
      </p:ext>
    </p:extLst>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371600"/>
            <a:ext cx="8237537" cy="5029667"/>
          </a:xfrm>
        </p:spPr>
        <p:txBody>
          <a:bodyPr>
            <a:normAutofit fontScale="92500" lnSpcReduction="20000"/>
          </a:bodyPr>
          <a:lstStyle/>
          <a:p>
            <a:pPr marL="0" indent="0">
              <a:buNone/>
            </a:pPr>
            <a:r>
              <a:rPr lang="en-US" b="1" i="1" dirty="0"/>
              <a:t>T</a:t>
            </a:r>
            <a:r>
              <a:rPr lang="en-US" b="1" i="1" dirty="0" smtClean="0"/>
              <a:t>here are limits to “automatic” improvement of scalar performance:</a:t>
            </a:r>
          </a:p>
          <a:p>
            <a:pPr marL="514350" indent="-514350">
              <a:buFont typeface="+mj-lt"/>
              <a:buAutoNum type="arabicPeriod"/>
            </a:pPr>
            <a:r>
              <a:rPr lang="en-US" b="1" dirty="0" smtClean="0"/>
              <a:t>The Power Wall: </a:t>
            </a:r>
            <a:r>
              <a:rPr lang="en-US" dirty="0" smtClean="0"/>
              <a:t>Clock frequency cannot be increased without exceeding air cooling.</a:t>
            </a:r>
          </a:p>
          <a:p>
            <a:pPr marL="514350" indent="-514350">
              <a:buFont typeface="+mj-lt"/>
              <a:buAutoNum type="arabicPeriod"/>
            </a:pPr>
            <a:r>
              <a:rPr lang="en-US" b="1" dirty="0" smtClean="0"/>
              <a:t>The Memory Wall:</a:t>
            </a:r>
            <a:r>
              <a:rPr lang="en-US" dirty="0" smtClean="0"/>
              <a:t> Access to data is a limiting factor.</a:t>
            </a:r>
          </a:p>
          <a:p>
            <a:pPr marL="514350" indent="-514350">
              <a:buFont typeface="+mj-lt"/>
              <a:buAutoNum type="arabicPeriod"/>
            </a:pPr>
            <a:r>
              <a:rPr lang="en-US" b="1" dirty="0" smtClean="0"/>
              <a:t>The ILP Wall: </a:t>
            </a:r>
            <a:r>
              <a:rPr lang="en-US" dirty="0" smtClean="0"/>
              <a:t>All the existing instruction-level parallelism (ILP) is already being used.</a:t>
            </a:r>
          </a:p>
          <a:p>
            <a:pPr marL="514350" indent="-514350">
              <a:buFont typeface="+mj-lt"/>
              <a:buAutoNum type="arabicPeriod"/>
            </a:pPr>
            <a:endParaRPr lang="en-US" dirty="0" smtClean="0"/>
          </a:p>
          <a:p>
            <a:pPr marL="447675" indent="-447675">
              <a:buNone/>
            </a:pPr>
            <a:r>
              <a:rPr lang="en-US" sz="2800" b="1" dirty="0" smtClean="0">
                <a:sym typeface="Wingdings"/>
              </a:rPr>
              <a:t> </a:t>
            </a:r>
            <a:r>
              <a:rPr lang="en-US" sz="2800" b="1" dirty="0" smtClean="0"/>
              <a:t>Conclusion:</a:t>
            </a:r>
            <a:r>
              <a:rPr lang="en-US" sz="2800" dirty="0" smtClean="0"/>
              <a:t> Explicit parallel mechanisms and explicit parallel programming are </a:t>
            </a:r>
            <a:r>
              <a:rPr lang="en-US" sz="2800" i="1" dirty="0" smtClean="0"/>
              <a:t>required</a:t>
            </a:r>
            <a:r>
              <a:rPr lang="en-US" sz="2800" dirty="0" smtClean="0"/>
              <a:t> for performance scaling.</a:t>
            </a:r>
            <a:endParaRPr lang="en-US" sz="2800" dirty="0"/>
          </a:p>
        </p:txBody>
      </p:sp>
      <p:sp>
        <p:nvSpPr>
          <p:cNvPr id="4" name="Title 3"/>
          <p:cNvSpPr>
            <a:spLocks noGrp="1"/>
          </p:cNvSpPr>
          <p:nvPr>
            <p:ph type="title"/>
          </p:nvPr>
        </p:nvSpPr>
        <p:spPr>
          <a:xfrm>
            <a:off x="457200" y="152400"/>
            <a:ext cx="8229600" cy="1143000"/>
          </a:xfrm>
        </p:spPr>
        <p:txBody>
          <a:bodyPr/>
          <a:lstStyle/>
          <a:p>
            <a:r>
              <a:rPr lang="en-US" b="1" dirty="0" smtClean="0"/>
              <a:t>Parallelism and Performance</a:t>
            </a:r>
            <a:endParaRPr lang="en-US" b="1" dirty="0"/>
          </a:p>
        </p:txBody>
      </p:sp>
      <p:sp>
        <p:nvSpPr>
          <p:cNvPr id="5" name="Slide Number Placeholder 8"/>
          <p:cNvSpPr>
            <a:spLocks noGrp="1"/>
          </p:cNvSpPr>
          <p:nvPr>
            <p:ph type="sldNum" sz="quarter" idx="12"/>
          </p:nvPr>
        </p:nvSpPr>
        <p:spPr bwMode="auto">
          <a:xfrm>
            <a:off x="8505825" y="6553200"/>
            <a:ext cx="501650" cy="2587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sz="2000">
                <a:solidFill>
                  <a:schemeClr val="tx1"/>
                </a:solidFill>
                <a:latin typeface="Verdana" pitchFamily="34" charset="0"/>
                <a:ea typeface="MS PGothic" pitchFamily="34" charset="-128"/>
              </a:defRPr>
            </a:lvl1pPr>
            <a:lvl2pPr marL="742950" indent="-285750" eaLnBrk="0" hangingPunct="0">
              <a:defRPr sz="2000">
                <a:solidFill>
                  <a:schemeClr val="tx1"/>
                </a:solidFill>
                <a:latin typeface="Verdana" pitchFamily="34" charset="0"/>
                <a:ea typeface="MS PGothic" pitchFamily="34" charset="-128"/>
              </a:defRPr>
            </a:lvl2pPr>
            <a:lvl3pPr marL="1143000" indent="-228600" eaLnBrk="0" hangingPunct="0">
              <a:defRPr sz="2000">
                <a:solidFill>
                  <a:schemeClr val="tx1"/>
                </a:solidFill>
                <a:latin typeface="Verdana" pitchFamily="34" charset="0"/>
                <a:ea typeface="MS PGothic" pitchFamily="34" charset="-128"/>
              </a:defRPr>
            </a:lvl3pPr>
            <a:lvl4pPr marL="1600200" indent="-228600" eaLnBrk="0" hangingPunct="0">
              <a:defRPr sz="2000">
                <a:solidFill>
                  <a:schemeClr val="tx1"/>
                </a:solidFill>
                <a:latin typeface="Verdana" pitchFamily="34" charset="0"/>
                <a:ea typeface="MS PGothic" pitchFamily="34" charset="-128"/>
              </a:defRPr>
            </a:lvl4pPr>
            <a:lvl5pPr marL="2057400" indent="-228600" eaLnBrk="0" hangingPunct="0">
              <a:defRPr sz="2000">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sz="2000">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sz="2000">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sz="2000">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sz="2000">
                <a:solidFill>
                  <a:schemeClr val="tx1"/>
                </a:solidFill>
                <a:latin typeface="Verdana" pitchFamily="34" charset="0"/>
                <a:ea typeface="MS PGothic" pitchFamily="34" charset="-128"/>
              </a:defRPr>
            </a:lvl9pPr>
          </a:lstStyle>
          <a:p>
            <a:pPr eaLnBrk="1" hangingPunct="1"/>
            <a:fld id="{82B8D0C6-965C-41F4-AB5B-740D69AA43C8}" type="slidenum">
              <a:rPr lang="en-US" sz="1000" smtClean="0">
                <a:solidFill>
                  <a:schemeClr val="bg1"/>
                </a:solidFill>
              </a:rPr>
              <a:pPr eaLnBrk="1" hangingPunct="1"/>
              <a:t>12</a:t>
            </a:fld>
            <a:endParaRPr lang="en-US" sz="1000" dirty="0" smtClean="0">
              <a:solidFill>
                <a:schemeClr val="bg1"/>
              </a:solidFill>
            </a:endParaRPr>
          </a:p>
        </p:txBody>
      </p:sp>
      <p:sp>
        <p:nvSpPr>
          <p:cNvPr id="6" name="Slide Number Placeholder 3"/>
          <p:cNvSpPr txBox="1">
            <a:spLocks/>
          </p:cNvSpPr>
          <p:nvPr/>
        </p:nvSpPr>
        <p:spPr>
          <a:xfrm>
            <a:off x="6553200" y="63563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ACA39A89-D6FF-4AFC-9284-D1B46DF88740}" type="slidenum">
              <a:rPr lang="en-US" smtClean="0"/>
              <a:pPr>
                <a:defRPr/>
              </a:pPr>
              <a:t>12</a:t>
            </a:fld>
            <a:endParaRPr lang="en-US" dirty="0"/>
          </a:p>
        </p:txBody>
      </p:sp>
    </p:spTree>
    <p:extLst>
      <p:ext uri="{BB962C8B-B14F-4D97-AF65-F5344CB8AC3E}">
        <p14:creationId xmlns:p14="http://schemas.microsoft.com/office/powerpoint/2010/main" val="1362523163"/>
      </p:ext>
    </p:extLst>
  </p:cSld>
  <p:clrMapOvr>
    <a:masterClrMapping/>
  </p:clrMapOvr>
  <p:transition/>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2946" name="Rectangle 2"/>
          <p:cNvSpPr>
            <a:spLocks noGrp="1" noChangeArrowheads="1"/>
          </p:cNvSpPr>
          <p:nvPr>
            <p:ph type="title"/>
          </p:nvPr>
        </p:nvSpPr>
        <p:spPr>
          <a:xfrm>
            <a:off x="457200" y="2"/>
            <a:ext cx="8229600" cy="1143000"/>
          </a:xfrm>
        </p:spPr>
        <p:txBody>
          <a:bodyPr/>
          <a:lstStyle/>
          <a:p>
            <a:r>
              <a:rPr lang="en-US" dirty="0" smtClean="0"/>
              <a:t>With Lambda Expression</a:t>
            </a:r>
            <a:endParaRPr lang="en-US" dirty="0"/>
          </a:p>
        </p:txBody>
      </p:sp>
      <p:sp>
        <p:nvSpPr>
          <p:cNvPr id="10" name="Text Box 5"/>
          <p:cNvSpPr txBox="1">
            <a:spLocks noChangeArrowheads="1"/>
          </p:cNvSpPr>
          <p:nvPr/>
        </p:nvSpPr>
        <p:spPr bwMode="auto">
          <a:xfrm>
            <a:off x="639763" y="3598740"/>
            <a:ext cx="5365383" cy="1938992"/>
          </a:xfrm>
          <a:prstGeom prst="rect">
            <a:avLst/>
          </a:prstGeom>
          <a:solidFill>
            <a:schemeClr val="bg1">
              <a:lumMod val="95000"/>
            </a:schemeClr>
          </a:solidFill>
          <a:ln>
            <a:noFill/>
          </a:ln>
          <a:effectLst/>
        </p:spPr>
        <p:txBody>
          <a:bodyPr wrap="square">
            <a:spAutoFit/>
          </a:bodyPr>
          <a:lstStyle/>
          <a:p>
            <a:pPr algn="l"/>
            <a:r>
              <a:rPr lang="en-US" sz="2000" dirty="0"/>
              <a:t>float</a:t>
            </a:r>
            <a:r>
              <a:rPr lang="en-US" sz="2000" noProof="1"/>
              <a:t> Example() {</a:t>
            </a:r>
          </a:p>
          <a:p>
            <a:pPr algn="l"/>
            <a:r>
              <a:rPr lang="en-US" sz="2000" noProof="1"/>
              <a:t>    float a[4] = {1,3,9,27};</a:t>
            </a:r>
          </a:p>
          <a:p>
            <a:pPr algn="l"/>
            <a:r>
              <a:rPr lang="en-US" sz="2000" noProof="1"/>
              <a:t>    float sum = 0;</a:t>
            </a:r>
          </a:p>
          <a:p>
            <a:pPr algn="l"/>
            <a:r>
              <a:rPr lang="en-US" sz="2000" noProof="1"/>
              <a:t>    ForEach( 0, 4, </a:t>
            </a:r>
            <a:r>
              <a:rPr lang="en-US" sz="2000" b="1" dirty="0"/>
              <a:t>[&amp;]( int i</a:t>
            </a:r>
            <a:r>
              <a:rPr lang="en-US" sz="2000" b="1" noProof="1"/>
              <a:t> )</a:t>
            </a:r>
            <a:r>
              <a:rPr lang="en-US" sz="2000" b="1" dirty="0"/>
              <a:t> {sum += a[i];}</a:t>
            </a:r>
            <a:r>
              <a:rPr lang="en-US" sz="2000" dirty="0"/>
              <a:t> );</a:t>
            </a:r>
          </a:p>
          <a:p>
            <a:pPr algn="l"/>
            <a:r>
              <a:rPr lang="en-US" sz="2000" dirty="0"/>
              <a:t>    return sum;</a:t>
            </a:r>
            <a:endParaRPr lang="en-US" sz="2000" noProof="1"/>
          </a:p>
          <a:p>
            <a:pPr algn="l"/>
            <a:r>
              <a:rPr lang="en-US" sz="2000" noProof="1"/>
              <a:t>}</a:t>
            </a:r>
          </a:p>
        </p:txBody>
      </p:sp>
      <p:grpSp>
        <p:nvGrpSpPr>
          <p:cNvPr id="2" name="Group 1"/>
          <p:cNvGrpSpPr/>
          <p:nvPr/>
        </p:nvGrpSpPr>
        <p:grpSpPr>
          <a:xfrm>
            <a:off x="304800" y="4949334"/>
            <a:ext cx="3017838" cy="1603866"/>
            <a:chOff x="457200" y="4471619"/>
            <a:chExt cx="3017838" cy="1603866"/>
          </a:xfrm>
        </p:grpSpPr>
        <p:sp>
          <p:nvSpPr>
            <p:cNvPr id="13" name="Freeform 15"/>
            <p:cNvSpPr>
              <a:spLocks/>
            </p:cNvSpPr>
            <p:nvPr/>
          </p:nvSpPr>
          <p:spPr bwMode="auto">
            <a:xfrm>
              <a:off x="2529226" y="4471619"/>
              <a:ext cx="202984" cy="825717"/>
            </a:xfrm>
            <a:custGeom>
              <a:avLst/>
              <a:gdLst>
                <a:gd name="T0" fmla="*/ 0 w 654"/>
                <a:gd name="T1" fmla="*/ 642 h 642"/>
                <a:gd name="T2" fmla="*/ 654 w 654"/>
                <a:gd name="T3" fmla="*/ 0 h 642"/>
                <a:gd name="connsiteX0" fmla="*/ 0 w 4665"/>
                <a:gd name="connsiteY0" fmla="*/ 7843 h 7843"/>
                <a:gd name="connsiteX1" fmla="*/ 4665 w 4665"/>
                <a:gd name="connsiteY1" fmla="*/ 0 h 7843"/>
                <a:gd name="connsiteX0" fmla="*/ 0 w 10000"/>
                <a:gd name="connsiteY0" fmla="*/ 10000 h 10000"/>
                <a:gd name="connsiteX1" fmla="*/ 10000 w 10000"/>
                <a:gd name="connsiteY1" fmla="*/ 0 h 10000"/>
                <a:gd name="connsiteX0" fmla="*/ 0 w 12723"/>
                <a:gd name="connsiteY0" fmla="*/ 10660 h 10660"/>
                <a:gd name="connsiteX1" fmla="*/ 12723 w 12723"/>
                <a:gd name="connsiteY1" fmla="*/ 0 h 10660"/>
                <a:gd name="connsiteX0" fmla="*/ 0 w 12723"/>
                <a:gd name="connsiteY0" fmla="*/ 10660 h 10660"/>
                <a:gd name="connsiteX1" fmla="*/ 12723 w 12723"/>
                <a:gd name="connsiteY1" fmla="*/ 0 h 10660"/>
                <a:gd name="connsiteX0" fmla="*/ 0 w 4191"/>
                <a:gd name="connsiteY0" fmla="*/ 10330 h 10330"/>
                <a:gd name="connsiteX1" fmla="*/ 4191 w 4191"/>
                <a:gd name="connsiteY1" fmla="*/ 0 h 10330"/>
                <a:gd name="connsiteX0" fmla="*/ 0 w 10000"/>
                <a:gd name="connsiteY0" fmla="*/ 10000 h 10000"/>
                <a:gd name="connsiteX1" fmla="*/ 10000 w 10000"/>
                <a:gd name="connsiteY1" fmla="*/ 0 h 10000"/>
                <a:gd name="connsiteX0" fmla="*/ 0 w 10000"/>
                <a:gd name="connsiteY0" fmla="*/ 10000 h 10000"/>
                <a:gd name="connsiteX1" fmla="*/ 10000 w 10000"/>
                <a:gd name="connsiteY1" fmla="*/ 0 h 10000"/>
              </a:gdLst>
              <a:ahLst/>
              <a:cxnLst>
                <a:cxn ang="0">
                  <a:pos x="connsiteX0" y="connsiteY0"/>
                </a:cxn>
                <a:cxn ang="0">
                  <a:pos x="connsiteX1" y="connsiteY1"/>
                </a:cxn>
              </a:cxnLst>
              <a:rect l="l" t="t" r="r" b="b"/>
              <a:pathLst>
                <a:path w="10000" h="10000">
                  <a:moveTo>
                    <a:pt x="0" y="10000"/>
                  </a:moveTo>
                  <a:cubicBezTo>
                    <a:pt x="7952" y="4182"/>
                    <a:pt x="3348" y="4753"/>
                    <a:pt x="10000" y="0"/>
                  </a:cubicBezTo>
                </a:path>
              </a:pathLst>
            </a:custGeom>
            <a:noFill/>
            <a:ln w="25400" cap="flat" cmpd="sng">
              <a:solidFill>
                <a:schemeClr val="accent6">
                  <a:lumMod val="75000"/>
                </a:schemeClr>
              </a:solidFill>
              <a:prstDash val="solid"/>
              <a:round/>
              <a:headEnd type="none" w="med" len="med"/>
              <a:tailEnd type="arrow" w="lg"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000"/>
            </a:p>
          </p:txBody>
        </p:sp>
        <p:sp>
          <p:nvSpPr>
            <p:cNvPr id="14" name="AutoShape 10"/>
            <p:cNvSpPr>
              <a:spLocks noChangeArrowheads="1"/>
            </p:cNvSpPr>
            <p:nvPr/>
          </p:nvSpPr>
          <p:spPr bwMode="auto">
            <a:xfrm>
              <a:off x="457200" y="5161085"/>
              <a:ext cx="3017838" cy="914400"/>
            </a:xfrm>
            <a:prstGeom prst="roundRect">
              <a:avLst>
                <a:gd name="adj" fmla="val 16667"/>
              </a:avLst>
            </a:prstGeom>
            <a:solidFill>
              <a:schemeClr val="accent6">
                <a:lumMod val="20000"/>
                <a:lumOff val="80000"/>
              </a:schemeClr>
            </a:solidFill>
            <a:ln w="25400" algn="ctr">
              <a:solidFill>
                <a:schemeClr val="accent6">
                  <a:lumMod val="75000"/>
                </a:schemeClr>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l"/>
              <a:r>
                <a:rPr lang="en-US" sz="2000" dirty="0">
                  <a:solidFill>
                    <a:srgbClr val="000000"/>
                  </a:solidFill>
                </a:rPr>
                <a:t>[&amp;] introduces lambda expression that constructs instance of </a:t>
              </a:r>
              <a:r>
                <a:rPr lang="en-US" sz="2000" i="1" dirty="0">
                  <a:solidFill>
                    <a:srgbClr val="000000"/>
                  </a:solidFill>
                </a:rPr>
                <a:t>functor.</a:t>
              </a:r>
              <a:r>
                <a:rPr lang="en-US" sz="2000" dirty="0">
                  <a:solidFill>
                    <a:srgbClr val="000000"/>
                  </a:solidFill>
                </a:rPr>
                <a:t> </a:t>
              </a:r>
            </a:p>
          </p:txBody>
        </p:sp>
      </p:grpSp>
      <p:grpSp>
        <p:nvGrpSpPr>
          <p:cNvPr id="3" name="Group 5"/>
          <p:cNvGrpSpPr/>
          <p:nvPr/>
        </p:nvGrpSpPr>
        <p:grpSpPr>
          <a:xfrm>
            <a:off x="2819400" y="4958136"/>
            <a:ext cx="3999265" cy="1518864"/>
            <a:chOff x="3017839" y="4471618"/>
            <a:chExt cx="3999265" cy="1518864"/>
          </a:xfrm>
        </p:grpSpPr>
        <p:sp>
          <p:nvSpPr>
            <p:cNvPr id="16" name="Freeform 17"/>
            <p:cNvSpPr>
              <a:spLocks/>
            </p:cNvSpPr>
            <p:nvPr/>
          </p:nvSpPr>
          <p:spPr bwMode="auto">
            <a:xfrm>
              <a:off x="4121328" y="4722213"/>
              <a:ext cx="1103489" cy="877744"/>
            </a:xfrm>
            <a:custGeom>
              <a:avLst/>
              <a:gdLst>
                <a:gd name="T0" fmla="*/ 576 w 576"/>
                <a:gd name="T1" fmla="*/ 492 h 492"/>
                <a:gd name="T2" fmla="*/ 312 w 576"/>
                <a:gd name="T3" fmla="*/ 486 h 492"/>
                <a:gd name="T4" fmla="*/ 0 w 576"/>
                <a:gd name="T5" fmla="*/ 0 h 492"/>
                <a:gd name="connsiteX0" fmla="*/ 11058 w 11058"/>
                <a:gd name="connsiteY0" fmla="*/ 11013 h 11013"/>
                <a:gd name="connsiteX1" fmla="*/ 6475 w 11058"/>
                <a:gd name="connsiteY1" fmla="*/ 10891 h 11013"/>
                <a:gd name="connsiteX2" fmla="*/ 0 w 11058"/>
                <a:gd name="connsiteY2" fmla="*/ 0 h 11013"/>
                <a:gd name="connsiteX0" fmla="*/ 11058 w 11058"/>
                <a:gd name="connsiteY0" fmla="*/ 11013 h 11013"/>
                <a:gd name="connsiteX1" fmla="*/ 2533 w 11058"/>
                <a:gd name="connsiteY1" fmla="*/ 8302 h 11013"/>
                <a:gd name="connsiteX2" fmla="*/ 0 w 11058"/>
                <a:gd name="connsiteY2" fmla="*/ 0 h 11013"/>
                <a:gd name="connsiteX0" fmla="*/ 11058 w 11058"/>
                <a:gd name="connsiteY0" fmla="*/ 11013 h 11013"/>
                <a:gd name="connsiteX1" fmla="*/ 2533 w 11058"/>
                <a:gd name="connsiteY1" fmla="*/ 8302 h 11013"/>
                <a:gd name="connsiteX2" fmla="*/ 0 w 11058"/>
                <a:gd name="connsiteY2" fmla="*/ 0 h 11013"/>
                <a:gd name="connsiteX0" fmla="*/ 11058 w 11058"/>
                <a:gd name="connsiteY0" fmla="*/ 11013 h 11013"/>
                <a:gd name="connsiteX1" fmla="*/ 2533 w 11058"/>
                <a:gd name="connsiteY1" fmla="*/ 8302 h 11013"/>
                <a:gd name="connsiteX2" fmla="*/ 0 w 11058"/>
                <a:gd name="connsiteY2" fmla="*/ 0 h 11013"/>
                <a:gd name="connsiteX0" fmla="*/ 10289 w 10289"/>
                <a:gd name="connsiteY0" fmla="*/ 11238 h 11238"/>
                <a:gd name="connsiteX1" fmla="*/ 1764 w 10289"/>
                <a:gd name="connsiteY1" fmla="*/ 8527 h 11238"/>
                <a:gd name="connsiteX2" fmla="*/ 0 w 10289"/>
                <a:gd name="connsiteY2" fmla="*/ 0 h 11238"/>
                <a:gd name="connsiteX0" fmla="*/ 10289 w 10289"/>
                <a:gd name="connsiteY0" fmla="*/ 11238 h 11238"/>
                <a:gd name="connsiteX1" fmla="*/ 1764 w 10289"/>
                <a:gd name="connsiteY1" fmla="*/ 8527 h 11238"/>
                <a:gd name="connsiteX2" fmla="*/ 0 w 10289"/>
                <a:gd name="connsiteY2" fmla="*/ 0 h 11238"/>
              </a:gdLst>
              <a:ahLst/>
              <a:cxnLst>
                <a:cxn ang="0">
                  <a:pos x="connsiteX0" y="connsiteY0"/>
                </a:cxn>
                <a:cxn ang="0">
                  <a:pos x="connsiteX1" y="connsiteY1"/>
                </a:cxn>
                <a:cxn ang="0">
                  <a:pos x="connsiteX2" y="connsiteY2"/>
                </a:cxn>
              </a:cxnLst>
              <a:rect l="l" t="t" r="r" b="b"/>
              <a:pathLst>
                <a:path w="10289" h="11238">
                  <a:moveTo>
                    <a:pt x="10289" y="11238"/>
                  </a:moveTo>
                  <a:lnTo>
                    <a:pt x="1764" y="8527"/>
                  </a:lnTo>
                  <a:cubicBezTo>
                    <a:pt x="-42" y="5234"/>
                    <a:pt x="364" y="3744"/>
                    <a:pt x="0" y="0"/>
                  </a:cubicBezTo>
                </a:path>
              </a:pathLst>
            </a:custGeom>
            <a:noFill/>
            <a:ln w="25400" cap="flat" cmpd="sng">
              <a:solidFill>
                <a:schemeClr val="accent6">
                  <a:lumMod val="75000"/>
                </a:schemeClr>
              </a:solidFill>
              <a:prstDash val="solid"/>
              <a:round/>
              <a:headEnd type="none" w="med" len="med"/>
              <a:tailEnd type="none" w="lg"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000"/>
            </a:p>
          </p:txBody>
        </p:sp>
        <p:sp>
          <p:nvSpPr>
            <p:cNvPr id="17" name="AutoShape 11"/>
            <p:cNvSpPr>
              <a:spLocks noChangeArrowheads="1"/>
            </p:cNvSpPr>
            <p:nvPr/>
          </p:nvSpPr>
          <p:spPr bwMode="auto">
            <a:xfrm>
              <a:off x="4273904" y="5350720"/>
              <a:ext cx="2743200" cy="639762"/>
            </a:xfrm>
            <a:prstGeom prst="roundRect">
              <a:avLst>
                <a:gd name="adj" fmla="val 16667"/>
              </a:avLst>
            </a:prstGeom>
            <a:solidFill>
              <a:schemeClr val="accent6">
                <a:lumMod val="20000"/>
                <a:lumOff val="80000"/>
              </a:schemeClr>
            </a:solidFill>
            <a:ln w="25400" algn="ctr">
              <a:solidFill>
                <a:schemeClr val="accent6">
                  <a:lumMod val="75000"/>
                </a:schemeClr>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l"/>
              <a:r>
                <a:rPr lang="en-US" sz="2000" dirty="0">
                  <a:solidFill>
                    <a:srgbClr val="000000"/>
                  </a:solidFill>
                </a:rPr>
                <a:t>Parameter list and body for </a:t>
              </a:r>
              <a:r>
                <a:rPr lang="en-US" sz="2000" i="1" dirty="0">
                  <a:solidFill>
                    <a:srgbClr val="000000"/>
                  </a:solidFill>
                </a:rPr>
                <a:t>functor</a:t>
              </a:r>
              <a:r>
                <a:rPr lang="en-US" sz="2000" dirty="0">
                  <a:solidFill>
                    <a:srgbClr val="000000"/>
                  </a:solidFill>
                </a:rPr>
                <a:t>::operator()</a:t>
              </a:r>
            </a:p>
          </p:txBody>
        </p:sp>
        <p:sp>
          <p:nvSpPr>
            <p:cNvPr id="18" name="AutoShape 13"/>
            <p:cNvSpPr>
              <a:spLocks/>
            </p:cNvSpPr>
            <p:nvPr/>
          </p:nvSpPr>
          <p:spPr bwMode="auto">
            <a:xfrm rot="16200000">
              <a:off x="3984010" y="3505447"/>
              <a:ext cx="274637" cy="2206980"/>
            </a:xfrm>
            <a:prstGeom prst="leftBrace">
              <a:avLst>
                <a:gd name="adj1" fmla="val 77697"/>
                <a:gd name="adj2" fmla="val 50000"/>
              </a:avLst>
            </a:prstGeom>
            <a:noFill/>
            <a:ln w="25400">
              <a:solidFill>
                <a:schemeClr val="accent6">
                  <a:lumMod val="75000"/>
                </a:schemeClr>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000"/>
            </a:p>
          </p:txBody>
        </p:sp>
      </p:grpSp>
      <p:sp>
        <p:nvSpPr>
          <p:cNvPr id="23" name="Text Box 5"/>
          <p:cNvSpPr txBox="1">
            <a:spLocks noChangeArrowheads="1"/>
          </p:cNvSpPr>
          <p:nvPr/>
        </p:nvSpPr>
        <p:spPr bwMode="auto">
          <a:xfrm>
            <a:off x="639763" y="929909"/>
            <a:ext cx="6989762" cy="2246769"/>
          </a:xfrm>
          <a:prstGeom prst="rect">
            <a:avLst/>
          </a:prstGeom>
          <a:solidFill>
            <a:schemeClr val="bg1">
              <a:lumMod val="95000"/>
            </a:schemeClr>
          </a:solidFill>
          <a:ln>
            <a:noFill/>
          </a:ln>
          <a:effectLst/>
        </p:spPr>
        <p:txBody>
          <a:bodyPr>
            <a:spAutoFit/>
          </a:bodyPr>
          <a:lstStyle/>
          <a:p>
            <a:pPr algn="l"/>
            <a:r>
              <a:rPr lang="en-US" sz="2000" noProof="1"/>
              <a:t>class Accumulate {</a:t>
            </a:r>
          </a:p>
          <a:p>
            <a:pPr algn="l"/>
            <a:r>
              <a:rPr lang="en-US" sz="2000" noProof="1"/>
              <a:t>    float&amp; </a:t>
            </a:r>
            <a:r>
              <a:rPr lang="en-US" sz="2000" dirty="0" err="1"/>
              <a:t>acc</a:t>
            </a:r>
            <a:r>
              <a:rPr lang="en-US" sz="2000" noProof="1"/>
              <a:t>;</a:t>
            </a:r>
          </a:p>
          <a:p>
            <a:pPr algn="l"/>
            <a:r>
              <a:rPr lang="en-US" sz="2000" noProof="1"/>
              <a:t>    float* src;</a:t>
            </a:r>
          </a:p>
          <a:p>
            <a:pPr algn="l"/>
            <a:r>
              <a:rPr lang="en-US" sz="2000" noProof="1"/>
              <a:t>public:</a:t>
            </a:r>
          </a:p>
          <a:p>
            <a:pPr algn="l"/>
            <a:r>
              <a:rPr lang="en-US" sz="2000" noProof="1"/>
              <a:t>    Accumulate( float&amp; </a:t>
            </a:r>
            <a:r>
              <a:rPr lang="en-US" sz="2000" dirty="0" err="1"/>
              <a:t>acc</a:t>
            </a:r>
            <a:r>
              <a:rPr lang="en-US" sz="2000" noProof="1"/>
              <a:t>_, float* src_ ) : </a:t>
            </a:r>
            <a:r>
              <a:rPr lang="en-US" sz="2000" dirty="0" err="1"/>
              <a:t>acc</a:t>
            </a:r>
            <a:r>
              <a:rPr lang="en-US" sz="2000" noProof="1"/>
              <a:t>(</a:t>
            </a:r>
            <a:r>
              <a:rPr lang="en-US" sz="2000" dirty="0" err="1"/>
              <a:t>acc</a:t>
            </a:r>
            <a:r>
              <a:rPr lang="en-US" sz="2000" noProof="1"/>
              <a:t>_), src(src_) {}</a:t>
            </a:r>
          </a:p>
          <a:p>
            <a:pPr algn="l"/>
            <a:r>
              <a:rPr lang="en-US" sz="2000" noProof="1"/>
              <a:t>    void operator()( int i ) const {</a:t>
            </a:r>
            <a:r>
              <a:rPr lang="en-US" sz="2000" dirty="0" err="1"/>
              <a:t>acc</a:t>
            </a:r>
            <a:r>
              <a:rPr lang="en-US" sz="2000" noProof="1"/>
              <a:t> += src[i];}</a:t>
            </a:r>
          </a:p>
          <a:p>
            <a:pPr algn="l"/>
            <a:r>
              <a:rPr lang="en-US" sz="2000" noProof="1"/>
              <a:t>};</a:t>
            </a:r>
          </a:p>
        </p:txBody>
      </p:sp>
      <p:cxnSp>
        <p:nvCxnSpPr>
          <p:cNvPr id="4" name="Straight Connector 3"/>
          <p:cNvCxnSpPr/>
          <p:nvPr/>
        </p:nvCxnSpPr>
        <p:spPr bwMode="auto">
          <a:xfrm>
            <a:off x="639763" y="1081454"/>
            <a:ext cx="6919547" cy="1477108"/>
          </a:xfrm>
          <a:prstGeom prst="line">
            <a:avLst/>
          </a:prstGeom>
          <a:noFill/>
          <a:ln w="228600" cap="flat" cmpd="sng" algn="ctr">
            <a:solidFill>
              <a:srgbClr val="C00000">
                <a:alpha val="50000"/>
              </a:srgbClr>
            </a:solidFill>
            <a:prstDash val="solid"/>
            <a:round/>
            <a:headEnd type="none" w="med" len="med"/>
            <a:tailEnd type="none"/>
          </a:ln>
          <a:effectLst/>
        </p:spPr>
      </p:cxnSp>
      <p:cxnSp>
        <p:nvCxnSpPr>
          <p:cNvPr id="26" name="Straight Connector 25"/>
          <p:cNvCxnSpPr/>
          <p:nvPr/>
        </p:nvCxnSpPr>
        <p:spPr bwMode="auto">
          <a:xfrm flipV="1">
            <a:off x="639763" y="1143002"/>
            <a:ext cx="6919547" cy="1415560"/>
          </a:xfrm>
          <a:prstGeom prst="line">
            <a:avLst/>
          </a:prstGeom>
          <a:noFill/>
          <a:ln w="228600" cap="flat" cmpd="sng" algn="ctr">
            <a:solidFill>
              <a:srgbClr val="C00000">
                <a:alpha val="50000"/>
              </a:srgbClr>
            </a:solidFill>
            <a:prstDash val="solid"/>
            <a:round/>
            <a:headEnd type="none" w="med" len="med"/>
            <a:tailEnd type="none"/>
          </a:ln>
          <a:effectLst/>
        </p:spPr>
      </p:cxnSp>
      <p:grpSp>
        <p:nvGrpSpPr>
          <p:cNvPr id="5" name="Group 4"/>
          <p:cNvGrpSpPr/>
          <p:nvPr/>
        </p:nvGrpSpPr>
        <p:grpSpPr>
          <a:xfrm>
            <a:off x="3733800" y="3411520"/>
            <a:ext cx="4919917" cy="1113944"/>
            <a:chOff x="4072981" y="3044203"/>
            <a:chExt cx="4690630" cy="1113944"/>
          </a:xfrm>
        </p:grpSpPr>
        <p:sp>
          <p:nvSpPr>
            <p:cNvPr id="21" name="Freeform 20"/>
            <p:cNvSpPr>
              <a:spLocks/>
            </p:cNvSpPr>
            <p:nvPr/>
          </p:nvSpPr>
          <p:spPr bwMode="auto">
            <a:xfrm>
              <a:off x="4072981" y="3658112"/>
              <a:ext cx="208078" cy="485505"/>
            </a:xfrm>
            <a:custGeom>
              <a:avLst/>
              <a:gdLst>
                <a:gd name="T0" fmla="*/ 264 w 264"/>
                <a:gd name="T1" fmla="*/ 0 h 306"/>
                <a:gd name="T2" fmla="*/ 0 w 264"/>
                <a:gd name="T3" fmla="*/ 306 h 306"/>
                <a:gd name="connsiteX0" fmla="*/ 8741 w 8741"/>
                <a:gd name="connsiteY0" fmla="*/ 0 h 14328"/>
                <a:gd name="connsiteX1" fmla="*/ 0 w 8741"/>
                <a:gd name="connsiteY1" fmla="*/ 14328 h 14328"/>
                <a:gd name="connsiteX0" fmla="*/ 10000 w 10000"/>
                <a:gd name="connsiteY0" fmla="*/ 0 h 10000"/>
                <a:gd name="connsiteX1" fmla="*/ 0 w 10000"/>
                <a:gd name="connsiteY1" fmla="*/ 10000 h 10000"/>
                <a:gd name="connsiteX0" fmla="*/ 5680 w 5680"/>
                <a:gd name="connsiteY0" fmla="*/ 0 h 8339"/>
                <a:gd name="connsiteX1" fmla="*/ 0 w 5680"/>
                <a:gd name="connsiteY1" fmla="*/ 8339 h 8339"/>
                <a:gd name="connsiteX0" fmla="*/ 10000 w 10000"/>
                <a:gd name="connsiteY0" fmla="*/ 0 h 10000"/>
                <a:gd name="connsiteX1" fmla="*/ 0 w 10000"/>
                <a:gd name="connsiteY1" fmla="*/ 10000 h 10000"/>
                <a:gd name="connsiteX0" fmla="*/ 10000 w 10000"/>
                <a:gd name="connsiteY0" fmla="*/ 0 h 10000"/>
                <a:gd name="connsiteX1" fmla="*/ 0 w 10000"/>
                <a:gd name="connsiteY1" fmla="*/ 10000 h 10000"/>
                <a:gd name="connsiteX0" fmla="*/ 10000 w 10000"/>
                <a:gd name="connsiteY0" fmla="*/ 0 h 10000"/>
                <a:gd name="connsiteX1" fmla="*/ 0 w 10000"/>
                <a:gd name="connsiteY1" fmla="*/ 10000 h 10000"/>
              </a:gdLst>
              <a:ahLst/>
              <a:cxnLst>
                <a:cxn ang="0">
                  <a:pos x="connsiteX0" y="connsiteY0"/>
                </a:cxn>
                <a:cxn ang="0">
                  <a:pos x="connsiteX1" y="connsiteY1"/>
                </a:cxn>
              </a:cxnLst>
              <a:rect l="l" t="t" r="r" b="b"/>
              <a:pathLst>
                <a:path w="10000" h="10000">
                  <a:moveTo>
                    <a:pt x="10000" y="0"/>
                  </a:moveTo>
                  <a:cubicBezTo>
                    <a:pt x="5822" y="2608"/>
                    <a:pt x="4178" y="5219"/>
                    <a:pt x="0" y="10000"/>
                  </a:cubicBezTo>
                </a:path>
              </a:pathLst>
            </a:custGeom>
            <a:noFill/>
            <a:ln w="25400" cap="flat" cmpd="sng">
              <a:solidFill>
                <a:schemeClr val="accent6">
                  <a:lumMod val="75000"/>
                </a:schemeClr>
              </a:solidFill>
              <a:prstDash val="solid"/>
              <a:round/>
              <a:headEnd type="none" w="med" len="med"/>
              <a:tailEnd type="arrow" w="lg"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000"/>
            </a:p>
          </p:txBody>
        </p:sp>
        <p:sp>
          <p:nvSpPr>
            <p:cNvPr id="22" name="AutoShape 21"/>
            <p:cNvSpPr>
              <a:spLocks noChangeArrowheads="1"/>
            </p:cNvSpPr>
            <p:nvPr/>
          </p:nvSpPr>
          <p:spPr bwMode="auto">
            <a:xfrm>
              <a:off x="4099536" y="3044203"/>
              <a:ext cx="4664075" cy="610844"/>
            </a:xfrm>
            <a:prstGeom prst="roundRect">
              <a:avLst>
                <a:gd name="adj" fmla="val 16667"/>
              </a:avLst>
            </a:prstGeom>
            <a:solidFill>
              <a:schemeClr val="accent6">
                <a:lumMod val="20000"/>
                <a:lumOff val="80000"/>
              </a:schemeClr>
            </a:solidFill>
            <a:ln w="25400" algn="ctr">
              <a:solidFill>
                <a:schemeClr val="accent6">
                  <a:lumMod val="75000"/>
                </a:schemeClr>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l"/>
              <a:r>
                <a:rPr lang="en-US" sz="2000" dirty="0">
                  <a:solidFill>
                    <a:srgbClr val="000000"/>
                  </a:solidFill>
                </a:rPr>
                <a:t>Compiler automatically defines custom </a:t>
              </a:r>
              <a:r>
                <a:rPr lang="en-US" sz="2000" i="1" dirty="0">
                  <a:solidFill>
                    <a:srgbClr val="000000"/>
                  </a:solidFill>
                </a:rPr>
                <a:t>functor </a:t>
              </a:r>
              <a:r>
                <a:rPr lang="en-US" sz="2000" dirty="0">
                  <a:solidFill>
                    <a:srgbClr val="000000"/>
                  </a:solidFill>
                </a:rPr>
                <a:t>type tailored to capture </a:t>
              </a:r>
              <a:r>
                <a:rPr lang="en-US" sz="2000" b="1" dirty="0">
                  <a:solidFill>
                    <a:srgbClr val="000000"/>
                  </a:solidFill>
                  <a:latin typeface="Courier New" charset="0"/>
                </a:rPr>
                <a:t>sum</a:t>
              </a:r>
              <a:r>
                <a:rPr lang="en-US" sz="2000" dirty="0">
                  <a:solidFill>
                    <a:srgbClr val="000000"/>
                  </a:solidFill>
                </a:rPr>
                <a:t> and </a:t>
              </a:r>
              <a:r>
                <a:rPr lang="en-US" sz="2000" b="1" dirty="0">
                  <a:solidFill>
                    <a:srgbClr val="000000"/>
                  </a:solidFill>
                  <a:latin typeface="Courier New" charset="0"/>
                </a:rPr>
                <a:t>a</a:t>
              </a:r>
              <a:r>
                <a:rPr lang="en-US" sz="2000" dirty="0">
                  <a:solidFill>
                    <a:srgbClr val="000000"/>
                  </a:solidFill>
                </a:rPr>
                <a:t>.</a:t>
              </a:r>
            </a:p>
          </p:txBody>
        </p:sp>
        <p:sp>
          <p:nvSpPr>
            <p:cNvPr id="33" name="Freeform 32"/>
            <p:cNvSpPr>
              <a:spLocks/>
            </p:cNvSpPr>
            <p:nvPr/>
          </p:nvSpPr>
          <p:spPr bwMode="auto">
            <a:xfrm>
              <a:off x="4468703" y="3663839"/>
              <a:ext cx="293072" cy="494308"/>
            </a:xfrm>
            <a:custGeom>
              <a:avLst/>
              <a:gdLst>
                <a:gd name="T0" fmla="*/ 264 w 264"/>
                <a:gd name="T1" fmla="*/ 0 h 306"/>
                <a:gd name="T2" fmla="*/ 0 w 264"/>
                <a:gd name="T3" fmla="*/ 306 h 306"/>
                <a:gd name="connsiteX0" fmla="*/ 8741 w 8741"/>
                <a:gd name="connsiteY0" fmla="*/ 0 h 14328"/>
                <a:gd name="connsiteX1" fmla="*/ 0 w 8741"/>
                <a:gd name="connsiteY1" fmla="*/ 14328 h 14328"/>
                <a:gd name="connsiteX0" fmla="*/ 10000 w 10000"/>
                <a:gd name="connsiteY0" fmla="*/ 0 h 10000"/>
                <a:gd name="connsiteX1" fmla="*/ 0 w 10000"/>
                <a:gd name="connsiteY1" fmla="*/ 10000 h 10000"/>
                <a:gd name="connsiteX0" fmla="*/ 5680 w 5680"/>
                <a:gd name="connsiteY0" fmla="*/ 0 h 8339"/>
                <a:gd name="connsiteX1" fmla="*/ 0 w 5680"/>
                <a:gd name="connsiteY1" fmla="*/ 8339 h 8339"/>
                <a:gd name="connsiteX0" fmla="*/ 10000 w 10000"/>
                <a:gd name="connsiteY0" fmla="*/ 0 h 10000"/>
                <a:gd name="connsiteX1" fmla="*/ 0 w 10000"/>
                <a:gd name="connsiteY1" fmla="*/ 10000 h 10000"/>
                <a:gd name="connsiteX0" fmla="*/ 10000 w 10000"/>
                <a:gd name="connsiteY0" fmla="*/ 0 h 10000"/>
                <a:gd name="connsiteX1" fmla="*/ 0 w 10000"/>
                <a:gd name="connsiteY1" fmla="*/ 10000 h 10000"/>
                <a:gd name="connsiteX0" fmla="*/ 10000 w 10000"/>
                <a:gd name="connsiteY0" fmla="*/ 0 h 10000"/>
                <a:gd name="connsiteX1" fmla="*/ 0 w 10000"/>
                <a:gd name="connsiteY1" fmla="*/ 10000 h 10000"/>
                <a:gd name="connsiteX0" fmla="*/ 591 w 12309"/>
                <a:gd name="connsiteY0" fmla="*/ 0 h 9819"/>
                <a:gd name="connsiteX1" fmla="*/ 11718 w 12309"/>
                <a:gd name="connsiteY1" fmla="*/ 9819 h 9819"/>
                <a:gd name="connsiteX0" fmla="*/ 0 w 9861"/>
                <a:gd name="connsiteY0" fmla="*/ 0 h 10000"/>
                <a:gd name="connsiteX1" fmla="*/ 9040 w 9861"/>
                <a:gd name="connsiteY1" fmla="*/ 10000 h 10000"/>
                <a:gd name="connsiteX0" fmla="*/ 0 w 9167"/>
                <a:gd name="connsiteY0" fmla="*/ 0 h 10000"/>
                <a:gd name="connsiteX1" fmla="*/ 9167 w 9167"/>
                <a:gd name="connsiteY1" fmla="*/ 10000 h 10000"/>
                <a:gd name="connsiteX0" fmla="*/ 0 w 6962"/>
                <a:gd name="connsiteY0" fmla="*/ 0 h 10000"/>
                <a:gd name="connsiteX1" fmla="*/ 6962 w 6962"/>
                <a:gd name="connsiteY1" fmla="*/ 10000 h 10000"/>
                <a:gd name="connsiteX0" fmla="*/ 0 w 10000"/>
                <a:gd name="connsiteY0" fmla="*/ 0 h 10000"/>
                <a:gd name="connsiteX1" fmla="*/ 10000 w 10000"/>
                <a:gd name="connsiteY1" fmla="*/ 10000 h 10000"/>
                <a:gd name="connsiteX0" fmla="*/ 0 w 18182"/>
                <a:gd name="connsiteY0" fmla="*/ 0 h 10369"/>
                <a:gd name="connsiteX1" fmla="*/ 18182 w 18182"/>
                <a:gd name="connsiteY1" fmla="*/ 10369 h 10369"/>
                <a:gd name="connsiteX0" fmla="*/ 0 w 18182"/>
                <a:gd name="connsiteY0" fmla="*/ 0 h 10369"/>
                <a:gd name="connsiteX1" fmla="*/ 18182 w 18182"/>
                <a:gd name="connsiteY1" fmla="*/ 10369 h 10369"/>
              </a:gdLst>
              <a:ahLst/>
              <a:cxnLst>
                <a:cxn ang="0">
                  <a:pos x="connsiteX0" y="connsiteY0"/>
                </a:cxn>
                <a:cxn ang="0">
                  <a:pos x="connsiteX1" y="connsiteY1"/>
                </a:cxn>
              </a:cxnLst>
              <a:rect l="l" t="t" r="r" b="b"/>
              <a:pathLst>
                <a:path w="18182" h="10369">
                  <a:moveTo>
                    <a:pt x="0" y="0"/>
                  </a:moveTo>
                  <a:cubicBezTo>
                    <a:pt x="8244" y="4501"/>
                    <a:pt x="10484" y="4947"/>
                    <a:pt x="18182" y="10369"/>
                  </a:cubicBezTo>
                </a:path>
              </a:pathLst>
            </a:custGeom>
            <a:noFill/>
            <a:ln w="25400" cap="flat" cmpd="sng">
              <a:solidFill>
                <a:schemeClr val="accent6">
                  <a:lumMod val="75000"/>
                </a:schemeClr>
              </a:solidFill>
              <a:prstDash val="solid"/>
              <a:round/>
              <a:headEnd type="none" w="med" len="med"/>
              <a:tailEnd type="arrow" w="lg"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000"/>
            </a:p>
          </p:txBody>
        </p:sp>
      </p:grpSp>
      <p:sp>
        <p:nvSpPr>
          <p:cNvPr id="19" name="Slide Number Placeholder 3"/>
          <p:cNvSpPr>
            <a:spLocks noGrp="1"/>
          </p:cNvSpPr>
          <p:nvPr>
            <p:ph type="sldNum" sz="quarter" idx="12"/>
          </p:nvPr>
        </p:nvSpPr>
        <p:spPr>
          <a:xfrm>
            <a:off x="8505825" y="6553200"/>
            <a:ext cx="501650" cy="258763"/>
          </a:xfrm>
        </p:spPr>
        <p:txBody>
          <a:bodyPr/>
          <a:lstStyle/>
          <a:p>
            <a:pPr>
              <a:defRPr/>
            </a:pPr>
            <a:fld id="{ACA39A89-D6FF-4AFC-9284-D1B46DF88740}" type="slidenum">
              <a:rPr lang="en-US" smtClean="0"/>
              <a:pPr>
                <a:defRPr/>
              </a:pPr>
              <a:t>120</a:t>
            </a:fld>
            <a:endParaRPr lang="en-US" dirty="0"/>
          </a:p>
        </p:txBody>
      </p:sp>
    </p:spTree>
    <p:extLst>
      <p:ext uri="{BB962C8B-B14F-4D97-AF65-F5344CB8AC3E}">
        <p14:creationId xmlns:p14="http://schemas.microsoft.com/office/powerpoint/2010/main" val="407764300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Slide Number Placeholder 4"/>
          <p:cNvSpPr>
            <a:spLocks noGrp="1"/>
          </p:cNvSpPr>
          <p:nvPr>
            <p:ph type="sldNum" sz="quarter" idx="10"/>
          </p:nvPr>
        </p:nvSpPr>
        <p:spPr/>
        <p:txBody>
          <a:bodyPr/>
          <a:lstStyle/>
          <a:p>
            <a:fld id="{CDFD3834-F6C5-40E4-B9A4-97220F2704F0}" type="slidenum">
              <a:rPr lang="en-US"/>
              <a:pPr/>
              <a:t>121</a:t>
            </a:fld>
            <a:endParaRPr lang="en-US"/>
          </a:p>
        </p:txBody>
      </p:sp>
      <p:sp>
        <p:nvSpPr>
          <p:cNvPr id="730114" name="Rectangle 2"/>
          <p:cNvSpPr>
            <a:spLocks noGrp="1" noChangeArrowheads="1"/>
          </p:cNvSpPr>
          <p:nvPr>
            <p:ph type="title"/>
          </p:nvPr>
        </p:nvSpPr>
        <p:spPr>
          <a:xfrm>
            <a:off x="500062" y="-3629"/>
            <a:ext cx="8237538" cy="889000"/>
          </a:xfrm>
        </p:spPr>
        <p:txBody>
          <a:bodyPr/>
          <a:lstStyle/>
          <a:p>
            <a:r>
              <a:rPr lang="en-US" dirty="0"/>
              <a:t>Lambda Syntax</a:t>
            </a:r>
          </a:p>
        </p:txBody>
      </p:sp>
      <p:sp>
        <p:nvSpPr>
          <p:cNvPr id="730115" name="Rectangle 3"/>
          <p:cNvSpPr>
            <a:spLocks noGrp="1" noChangeArrowheads="1"/>
          </p:cNvSpPr>
          <p:nvPr>
            <p:ph type="body" sz="half" idx="1"/>
          </p:nvPr>
        </p:nvSpPr>
        <p:spPr>
          <a:xfrm>
            <a:off x="549275" y="1082248"/>
            <a:ext cx="8075979" cy="685800"/>
          </a:xfrm>
        </p:spPr>
        <p:txBody>
          <a:bodyPr/>
          <a:lstStyle/>
          <a:p>
            <a:pPr marL="0" indent="0">
              <a:buNone/>
            </a:pPr>
            <a:r>
              <a:rPr lang="en-US" sz="2000" b="1" dirty="0"/>
              <a:t>[</a:t>
            </a:r>
            <a:r>
              <a:rPr lang="en-US" sz="2000" i="1" dirty="0" err="1"/>
              <a:t>capture_mode</a:t>
            </a:r>
            <a:r>
              <a:rPr lang="en-US" sz="2000" b="1" dirty="0"/>
              <a:t>]</a:t>
            </a:r>
            <a:r>
              <a:rPr lang="en-US" sz="2000" dirty="0"/>
              <a:t> </a:t>
            </a:r>
            <a:r>
              <a:rPr lang="en-US" sz="2000" b="1" dirty="0"/>
              <a:t>(</a:t>
            </a:r>
            <a:r>
              <a:rPr lang="en-US" sz="2000" i="1" dirty="0" err="1"/>
              <a:t>formal_parameters</a:t>
            </a:r>
            <a:r>
              <a:rPr lang="en-US" sz="2000" b="1" dirty="0"/>
              <a:t>)</a:t>
            </a:r>
            <a:r>
              <a:rPr lang="en-US" sz="2000" dirty="0"/>
              <a:t> </a:t>
            </a:r>
            <a:r>
              <a:rPr lang="en-US" sz="2000" b="1" dirty="0"/>
              <a:t>-&gt;</a:t>
            </a:r>
            <a:r>
              <a:rPr lang="en-US" sz="2000" dirty="0"/>
              <a:t> </a:t>
            </a:r>
            <a:r>
              <a:rPr lang="en-US" sz="2000" i="1" dirty="0" err="1"/>
              <a:t>return_type</a:t>
            </a:r>
            <a:r>
              <a:rPr lang="en-US" sz="2000" i="1" dirty="0"/>
              <a:t> </a:t>
            </a:r>
            <a:r>
              <a:rPr lang="en-US" sz="2000" b="1" dirty="0"/>
              <a:t>{</a:t>
            </a:r>
            <a:r>
              <a:rPr lang="en-US" sz="2000" i="1" dirty="0"/>
              <a:t>body</a:t>
            </a:r>
            <a:r>
              <a:rPr lang="en-US" sz="2000" b="1" dirty="0"/>
              <a:t>}</a:t>
            </a:r>
          </a:p>
        </p:txBody>
      </p:sp>
      <p:grpSp>
        <p:nvGrpSpPr>
          <p:cNvPr id="2" name="Group 3"/>
          <p:cNvGrpSpPr/>
          <p:nvPr/>
        </p:nvGrpSpPr>
        <p:grpSpPr>
          <a:xfrm>
            <a:off x="2874476" y="1554956"/>
            <a:ext cx="2657961" cy="1179146"/>
            <a:chOff x="2874476" y="1554956"/>
            <a:chExt cx="2657961" cy="1179146"/>
          </a:xfrm>
        </p:grpSpPr>
        <p:sp>
          <p:nvSpPr>
            <p:cNvPr id="730117" name="AutoShape 5"/>
            <p:cNvSpPr>
              <a:spLocks/>
            </p:cNvSpPr>
            <p:nvPr/>
          </p:nvSpPr>
          <p:spPr bwMode="auto">
            <a:xfrm rot="16200000">
              <a:off x="3957274" y="472158"/>
              <a:ext cx="358408" cy="2524004"/>
            </a:xfrm>
            <a:prstGeom prst="leftBrace">
              <a:avLst>
                <a:gd name="adj1" fmla="val 73025"/>
                <a:gd name="adj2" fmla="val 50000"/>
              </a:avLst>
            </a:prstGeom>
            <a:noFill/>
            <a:ln w="25400">
              <a:solidFill>
                <a:schemeClr val="accent6">
                  <a:lumMod val="75000"/>
                </a:schemeClr>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30122" name="AutoShape 10"/>
            <p:cNvSpPr>
              <a:spLocks noChangeArrowheads="1"/>
            </p:cNvSpPr>
            <p:nvPr/>
          </p:nvSpPr>
          <p:spPr bwMode="auto">
            <a:xfrm>
              <a:off x="2973387" y="1913365"/>
              <a:ext cx="2559050" cy="820737"/>
            </a:xfrm>
            <a:prstGeom prst="roundRect">
              <a:avLst>
                <a:gd name="adj" fmla="val 16667"/>
              </a:avLst>
            </a:prstGeom>
            <a:solidFill>
              <a:schemeClr val="accent6">
                <a:lumMod val="20000"/>
                <a:lumOff val="80000"/>
              </a:schemeClr>
            </a:solidFill>
            <a:ln w="25400" algn="ctr">
              <a:solidFill>
                <a:schemeClr val="accent6">
                  <a:lumMod val="75000"/>
                </a:schemeClr>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l"/>
              <a:r>
                <a:rPr lang="en-US" sz="1600" dirty="0">
                  <a:solidFill>
                    <a:srgbClr val="000000"/>
                  </a:solidFill>
                </a:rPr>
                <a:t>Can omit if there are no parameters </a:t>
              </a:r>
              <a:r>
                <a:rPr lang="en-US" sz="1600" i="1" dirty="0">
                  <a:solidFill>
                    <a:srgbClr val="000000"/>
                  </a:solidFill>
                </a:rPr>
                <a:t>and</a:t>
              </a:r>
              <a:r>
                <a:rPr lang="en-US" sz="1600" dirty="0">
                  <a:solidFill>
                    <a:srgbClr val="000000"/>
                  </a:solidFill>
                </a:rPr>
                <a:t> return type is implicit.</a:t>
              </a:r>
            </a:p>
          </p:txBody>
        </p:sp>
      </p:grpSp>
      <p:grpSp>
        <p:nvGrpSpPr>
          <p:cNvPr id="3" name="Group 1"/>
          <p:cNvGrpSpPr/>
          <p:nvPr/>
        </p:nvGrpSpPr>
        <p:grpSpPr>
          <a:xfrm>
            <a:off x="5578475" y="1554956"/>
            <a:ext cx="2533650" cy="1182321"/>
            <a:chOff x="5578475" y="1554956"/>
            <a:chExt cx="2533650" cy="1182321"/>
          </a:xfrm>
        </p:grpSpPr>
        <p:sp>
          <p:nvSpPr>
            <p:cNvPr id="730118" name="AutoShape 6"/>
            <p:cNvSpPr>
              <a:spLocks/>
            </p:cNvSpPr>
            <p:nvPr/>
          </p:nvSpPr>
          <p:spPr bwMode="auto">
            <a:xfrm rot="16200000">
              <a:off x="6342368" y="791063"/>
              <a:ext cx="358408" cy="1886194"/>
            </a:xfrm>
            <a:prstGeom prst="leftBrace">
              <a:avLst>
                <a:gd name="adj1" fmla="val 52697"/>
                <a:gd name="adj2" fmla="val 50000"/>
              </a:avLst>
            </a:prstGeom>
            <a:noFill/>
            <a:ln w="25400">
              <a:solidFill>
                <a:schemeClr val="accent6">
                  <a:lumMod val="75000"/>
                </a:schemeClr>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30124" name="AutoShape 12"/>
            <p:cNvSpPr>
              <a:spLocks noChangeArrowheads="1"/>
            </p:cNvSpPr>
            <p:nvPr/>
          </p:nvSpPr>
          <p:spPr bwMode="auto">
            <a:xfrm>
              <a:off x="5735638" y="1913365"/>
              <a:ext cx="2376487" cy="823912"/>
            </a:xfrm>
            <a:prstGeom prst="roundRect">
              <a:avLst>
                <a:gd name="adj" fmla="val 16667"/>
              </a:avLst>
            </a:prstGeom>
            <a:solidFill>
              <a:schemeClr val="accent6">
                <a:lumMod val="20000"/>
                <a:lumOff val="80000"/>
              </a:schemeClr>
            </a:solidFill>
            <a:ln w="25400" algn="ctr">
              <a:solidFill>
                <a:schemeClr val="accent6">
                  <a:lumMod val="75000"/>
                </a:schemeClr>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l"/>
              <a:r>
                <a:rPr lang="en-US" sz="1600" dirty="0">
                  <a:solidFill>
                    <a:srgbClr val="000000"/>
                  </a:solidFill>
                </a:rPr>
                <a:t>Can omit if return type is void or </a:t>
              </a:r>
              <a:r>
                <a:rPr lang="en-US" sz="1600" i="1" dirty="0">
                  <a:solidFill>
                    <a:srgbClr val="000000"/>
                  </a:solidFill>
                </a:rPr>
                <a:t>code </a:t>
              </a:r>
              <a:r>
                <a:rPr lang="en-US" sz="1600" dirty="0">
                  <a:solidFill>
                    <a:srgbClr val="000000"/>
                  </a:solidFill>
                </a:rPr>
                <a:t>is “return </a:t>
              </a:r>
              <a:r>
                <a:rPr lang="en-US" sz="1600" i="1" dirty="0" err="1">
                  <a:solidFill>
                    <a:srgbClr val="000000"/>
                  </a:solidFill>
                </a:rPr>
                <a:t>expr</a:t>
              </a:r>
              <a:r>
                <a:rPr lang="en-US" sz="1600" dirty="0">
                  <a:solidFill>
                    <a:srgbClr val="000000"/>
                  </a:solidFill>
                </a:rPr>
                <a:t>;” </a:t>
              </a:r>
            </a:p>
          </p:txBody>
        </p:sp>
      </p:grpSp>
      <p:sp>
        <p:nvSpPr>
          <p:cNvPr id="730127" name="Text Box 15"/>
          <p:cNvSpPr txBox="1">
            <a:spLocks noChangeArrowheads="1"/>
          </p:cNvSpPr>
          <p:nvPr/>
        </p:nvSpPr>
        <p:spPr bwMode="auto">
          <a:xfrm>
            <a:off x="1006475" y="3506177"/>
            <a:ext cx="7224713"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08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p>
        </p:txBody>
      </p:sp>
      <p:grpSp>
        <p:nvGrpSpPr>
          <p:cNvPr id="4" name="Group 2"/>
          <p:cNvGrpSpPr/>
          <p:nvPr/>
        </p:nvGrpSpPr>
        <p:grpSpPr>
          <a:xfrm>
            <a:off x="304037" y="1554956"/>
            <a:ext cx="2378075" cy="1179146"/>
            <a:chOff x="304037" y="1554956"/>
            <a:chExt cx="2378075" cy="1179146"/>
          </a:xfrm>
        </p:grpSpPr>
        <p:sp>
          <p:nvSpPr>
            <p:cNvPr id="730126" name="AutoShape 14"/>
            <p:cNvSpPr>
              <a:spLocks noChangeArrowheads="1"/>
            </p:cNvSpPr>
            <p:nvPr/>
          </p:nvSpPr>
          <p:spPr bwMode="auto">
            <a:xfrm>
              <a:off x="304037" y="1913365"/>
              <a:ext cx="2378075" cy="820737"/>
            </a:xfrm>
            <a:prstGeom prst="roundRect">
              <a:avLst>
                <a:gd name="adj" fmla="val 16667"/>
              </a:avLst>
            </a:prstGeom>
            <a:solidFill>
              <a:schemeClr val="accent6">
                <a:lumMod val="20000"/>
                <a:lumOff val="80000"/>
              </a:schemeClr>
            </a:solidFill>
            <a:ln w="25400" algn="ctr">
              <a:solidFill>
                <a:schemeClr val="accent6">
                  <a:lumMod val="75000"/>
                </a:schemeClr>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l"/>
              <a:r>
                <a:rPr lang="en-US" sz="1600" dirty="0">
                  <a:solidFill>
                    <a:srgbClr val="000000"/>
                  </a:solidFill>
                </a:rPr>
                <a:t>[&amp;] </a:t>
              </a:r>
              <a:r>
                <a:rPr lang="en-US" sz="1600" dirty="0">
                  <a:solidFill>
                    <a:srgbClr val="000000"/>
                  </a:solidFill>
                  <a:sym typeface="Symbol" pitchFamily="18" charset="2"/>
                </a:rPr>
                <a:t></a:t>
              </a:r>
              <a:r>
                <a:rPr lang="en-US" sz="1600" dirty="0">
                  <a:solidFill>
                    <a:srgbClr val="000000"/>
                  </a:solidFill>
                </a:rPr>
                <a:t> by-reference</a:t>
              </a:r>
            </a:p>
            <a:p>
              <a:pPr algn="l"/>
              <a:r>
                <a:rPr lang="en-US" sz="1600" dirty="0">
                  <a:solidFill>
                    <a:srgbClr val="000000"/>
                  </a:solidFill>
                </a:rPr>
                <a:t>[=] </a:t>
              </a:r>
              <a:r>
                <a:rPr lang="en-US" sz="1600" dirty="0">
                  <a:solidFill>
                    <a:srgbClr val="000000"/>
                  </a:solidFill>
                  <a:sym typeface="Symbol" pitchFamily="18" charset="2"/>
                </a:rPr>
                <a:t></a:t>
              </a:r>
              <a:r>
                <a:rPr lang="en-US" sz="1600" dirty="0"/>
                <a:t> </a:t>
              </a:r>
              <a:r>
                <a:rPr lang="en-US" sz="1600" dirty="0">
                  <a:solidFill>
                    <a:srgbClr val="000000"/>
                  </a:solidFill>
                </a:rPr>
                <a:t>by-value</a:t>
              </a:r>
            </a:p>
            <a:p>
              <a:pPr algn="l"/>
              <a:r>
                <a:rPr lang="en-US" sz="1600" dirty="0">
                  <a:solidFill>
                    <a:srgbClr val="000000"/>
                  </a:solidFill>
                </a:rPr>
                <a:t>[]   </a:t>
              </a:r>
              <a:r>
                <a:rPr lang="en-US" sz="1600" dirty="0">
                  <a:solidFill>
                    <a:srgbClr val="000000"/>
                  </a:solidFill>
                  <a:sym typeface="Symbol" pitchFamily="18" charset="2"/>
                </a:rPr>
                <a:t></a:t>
              </a:r>
              <a:r>
                <a:rPr lang="en-US" sz="1600" dirty="0"/>
                <a:t> </a:t>
              </a:r>
              <a:r>
                <a:rPr lang="en-US" sz="1600" dirty="0">
                  <a:solidFill>
                    <a:srgbClr val="000000"/>
                  </a:solidFill>
                </a:rPr>
                <a:t>no capture</a:t>
              </a:r>
            </a:p>
          </p:txBody>
        </p:sp>
        <p:sp>
          <p:nvSpPr>
            <p:cNvPr id="730154" name="AutoShape 42"/>
            <p:cNvSpPr>
              <a:spLocks/>
            </p:cNvSpPr>
            <p:nvPr/>
          </p:nvSpPr>
          <p:spPr bwMode="auto">
            <a:xfrm rot="16200000">
              <a:off x="1436964" y="743651"/>
              <a:ext cx="358408" cy="1981018"/>
            </a:xfrm>
            <a:prstGeom prst="leftBrace">
              <a:avLst>
                <a:gd name="adj1" fmla="val 55491"/>
                <a:gd name="adj2" fmla="val 50000"/>
              </a:avLst>
            </a:prstGeom>
            <a:noFill/>
            <a:ln w="25400">
              <a:solidFill>
                <a:schemeClr val="accent6">
                  <a:lumMod val="75000"/>
                </a:schemeClr>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730160" name="Text Box 48"/>
          <p:cNvSpPr txBox="1">
            <a:spLocks noChangeArrowheads="1"/>
          </p:cNvSpPr>
          <p:nvPr/>
        </p:nvSpPr>
        <p:spPr bwMode="auto">
          <a:xfrm>
            <a:off x="777021" y="3780815"/>
            <a:ext cx="2845410" cy="336550"/>
          </a:xfrm>
          <a:prstGeom prst="rect">
            <a:avLst/>
          </a:prstGeom>
          <a:solidFill>
            <a:schemeClr val="bg1">
              <a:lumMod val="95000"/>
            </a:schemeClr>
          </a:solidFill>
          <a:ln>
            <a:noFill/>
          </a:ln>
          <a:effectLst/>
        </p:spPr>
        <p:txBody>
          <a:bodyPr wrap="square">
            <a:spAutoFit/>
          </a:bodyPr>
          <a:lstStyle/>
          <a:p>
            <a:pPr algn="l" eaLnBrk="1" hangingPunct="1">
              <a:spcBef>
                <a:spcPct val="60000"/>
              </a:spcBef>
            </a:pPr>
            <a:r>
              <a:rPr lang="en-US" sz="1600" dirty="0"/>
              <a:t>[&amp;](float x) {sum+=x;}</a:t>
            </a:r>
          </a:p>
        </p:txBody>
      </p:sp>
      <p:sp>
        <p:nvSpPr>
          <p:cNvPr id="730161" name="Text Box 49"/>
          <p:cNvSpPr txBox="1">
            <a:spLocks noChangeArrowheads="1"/>
          </p:cNvSpPr>
          <p:nvPr/>
        </p:nvSpPr>
        <p:spPr bwMode="auto">
          <a:xfrm>
            <a:off x="823914" y="4557102"/>
            <a:ext cx="2323732" cy="338554"/>
          </a:xfrm>
          <a:prstGeom prst="rect">
            <a:avLst/>
          </a:prstGeom>
          <a:solidFill>
            <a:schemeClr val="bg1">
              <a:lumMod val="95000"/>
            </a:schemeClr>
          </a:solidFill>
          <a:ln>
            <a:noFill/>
          </a:ln>
          <a:effectLst/>
        </p:spPr>
        <p:txBody>
          <a:bodyPr wrap="square">
            <a:spAutoFit/>
          </a:bodyPr>
          <a:lstStyle/>
          <a:p>
            <a:pPr algn="l" eaLnBrk="1" hangingPunct="1">
              <a:spcBef>
                <a:spcPct val="60000"/>
              </a:spcBef>
            </a:pPr>
            <a:r>
              <a:rPr lang="en-US" sz="1600"/>
              <a:t>[&amp;]{return *p++;}</a:t>
            </a:r>
          </a:p>
        </p:txBody>
      </p:sp>
      <p:sp>
        <p:nvSpPr>
          <p:cNvPr id="730162" name="Text Box 50"/>
          <p:cNvSpPr txBox="1">
            <a:spLocks noChangeArrowheads="1"/>
          </p:cNvSpPr>
          <p:nvPr/>
        </p:nvSpPr>
        <p:spPr bwMode="auto">
          <a:xfrm>
            <a:off x="823914" y="5334977"/>
            <a:ext cx="3312564" cy="336550"/>
          </a:xfrm>
          <a:prstGeom prst="rect">
            <a:avLst/>
          </a:prstGeom>
          <a:solidFill>
            <a:schemeClr val="bg1">
              <a:lumMod val="95000"/>
            </a:schemeClr>
          </a:solidFill>
          <a:ln>
            <a:noFill/>
          </a:ln>
          <a:effectLst/>
        </p:spPr>
        <p:txBody>
          <a:bodyPr wrap="square">
            <a:spAutoFit/>
          </a:bodyPr>
          <a:lstStyle/>
          <a:p>
            <a:pPr algn="l" eaLnBrk="1" hangingPunct="1">
              <a:spcBef>
                <a:spcPct val="60000"/>
              </a:spcBef>
            </a:pPr>
            <a:r>
              <a:rPr lang="en-US" sz="1600" dirty="0"/>
              <a:t>[=](float x) {return a*</a:t>
            </a:r>
            <a:r>
              <a:rPr lang="en-US" sz="1600" dirty="0" err="1"/>
              <a:t>x+b</a:t>
            </a:r>
            <a:r>
              <a:rPr lang="en-US" sz="1600" dirty="0"/>
              <a:t>;}</a:t>
            </a:r>
          </a:p>
        </p:txBody>
      </p:sp>
      <p:sp>
        <p:nvSpPr>
          <p:cNvPr id="730163" name="Rectangle 51"/>
          <p:cNvSpPr>
            <a:spLocks noChangeArrowheads="1"/>
          </p:cNvSpPr>
          <p:nvPr/>
        </p:nvSpPr>
        <p:spPr bwMode="auto">
          <a:xfrm>
            <a:off x="5166458" y="3779227"/>
            <a:ext cx="2070100" cy="336550"/>
          </a:xfrm>
          <a:prstGeom prst="rect">
            <a:avLst/>
          </a:prstGeom>
          <a:solidFill>
            <a:schemeClr val="bg1">
              <a:lumMod val="95000"/>
            </a:schemeClr>
          </a:solidFill>
          <a:ln>
            <a:noFill/>
          </a:ln>
          <a:effectLst/>
        </p:spPr>
        <p:txBody>
          <a:bodyPr wrap="none">
            <a:spAutoFit/>
          </a:bodyPr>
          <a:lstStyle/>
          <a:p>
            <a:r>
              <a:rPr lang="en-US" sz="1600"/>
              <a:t>[]{return rand();}</a:t>
            </a:r>
          </a:p>
        </p:txBody>
      </p:sp>
      <p:sp>
        <p:nvSpPr>
          <p:cNvPr id="730164" name="Rectangle 52"/>
          <p:cNvSpPr>
            <a:spLocks noChangeArrowheads="1"/>
          </p:cNvSpPr>
          <p:nvPr/>
        </p:nvSpPr>
        <p:spPr bwMode="auto">
          <a:xfrm>
            <a:off x="5166458" y="4426683"/>
            <a:ext cx="2898775" cy="1069975"/>
          </a:xfrm>
          <a:prstGeom prst="rect">
            <a:avLst/>
          </a:prstGeom>
          <a:solidFill>
            <a:schemeClr val="bg1">
              <a:lumMod val="95000"/>
            </a:schemeClr>
          </a:solidFill>
          <a:ln>
            <a:noFill/>
          </a:ln>
          <a:effectLst/>
        </p:spPr>
        <p:txBody>
          <a:bodyPr wrap="none">
            <a:spAutoFit/>
          </a:bodyPr>
          <a:lstStyle/>
          <a:p>
            <a:pPr algn="l" eaLnBrk="1" hangingPunct="1"/>
            <a:r>
              <a:rPr lang="en-US" sz="1600" dirty="0"/>
              <a:t>[](float x, float y)-&gt;float {</a:t>
            </a:r>
          </a:p>
          <a:p>
            <a:pPr algn="l" eaLnBrk="1" hangingPunct="1"/>
            <a:r>
              <a:rPr lang="en-US" sz="1600" dirty="0"/>
              <a:t>    if(x&lt;y) return x; </a:t>
            </a:r>
          </a:p>
          <a:p>
            <a:pPr algn="l" eaLnBrk="1" hangingPunct="1"/>
            <a:r>
              <a:rPr lang="en-US" sz="1600" dirty="0"/>
              <a:t>    else return y;</a:t>
            </a:r>
          </a:p>
          <a:p>
            <a:pPr algn="l" eaLnBrk="1" hangingPunct="1"/>
            <a:r>
              <a:rPr lang="en-US" sz="1600" dirty="0"/>
              <a:t>}</a:t>
            </a:r>
          </a:p>
        </p:txBody>
      </p:sp>
      <p:sp>
        <p:nvSpPr>
          <p:cNvPr id="730166" name="Text Box 54"/>
          <p:cNvSpPr txBox="1">
            <a:spLocks noChangeArrowheads="1"/>
          </p:cNvSpPr>
          <p:nvPr/>
        </p:nvSpPr>
        <p:spPr bwMode="auto">
          <a:xfrm>
            <a:off x="3550383" y="3119926"/>
            <a:ext cx="1751379"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08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sz="1800" b="1" dirty="0"/>
              <a:t>Examples</a:t>
            </a:r>
          </a:p>
        </p:txBody>
      </p:sp>
      <p:sp>
        <p:nvSpPr>
          <p:cNvPr id="730168" name="Text Box 56"/>
          <p:cNvSpPr txBox="1">
            <a:spLocks noChangeArrowheads="1"/>
          </p:cNvSpPr>
          <p:nvPr/>
        </p:nvSpPr>
        <p:spPr bwMode="auto">
          <a:xfrm>
            <a:off x="5671038" y="5684471"/>
            <a:ext cx="3472962" cy="461665"/>
          </a:xfrm>
          <a:prstGeom prst="rect">
            <a:avLst/>
          </a:prstGeom>
          <a:noFill/>
          <a:ln>
            <a:noFill/>
          </a:ln>
          <a:effectLst/>
          <a:extLst/>
        </p:spPr>
        <p:txBody>
          <a:bodyPr wrap="square">
            <a:spAutoFit/>
          </a:bodyPr>
          <a:lstStyle/>
          <a:p>
            <a:pPr>
              <a:spcBef>
                <a:spcPct val="50000"/>
              </a:spcBef>
            </a:pPr>
            <a:r>
              <a:rPr lang="en-US" sz="1200" b="1" dirty="0">
                <a:solidFill>
                  <a:srgbClr val="000000"/>
                </a:solidFill>
              </a:rPr>
              <a:t>Not covered here: how to specify capture mode on a per-variable basis.</a:t>
            </a:r>
          </a:p>
        </p:txBody>
      </p:sp>
      <p:sp>
        <p:nvSpPr>
          <p:cNvPr id="28" name="Slide Number Placeholder 3"/>
          <p:cNvSpPr txBox="1">
            <a:spLocks/>
          </p:cNvSpPr>
          <p:nvPr/>
        </p:nvSpPr>
        <p:spPr>
          <a:xfrm>
            <a:off x="8561975" y="6551600"/>
            <a:ext cx="501650" cy="258763"/>
          </a:xfrm>
          <a:prstGeom prst="rect">
            <a:avLst/>
          </a:prstGeom>
        </p:spPr>
        <p:txBody>
          <a:bodyPr/>
          <a:lstStyle>
            <a:defPPr>
              <a:defRPr lang="en-US"/>
            </a:defPPr>
            <a:lvl1pPr algn="l" rtl="0" fontAlgn="base">
              <a:spcBef>
                <a:spcPct val="0"/>
              </a:spcBef>
              <a:spcAft>
                <a:spcPct val="0"/>
              </a:spcAft>
              <a:defRPr sz="1000" kern="1200">
                <a:solidFill>
                  <a:schemeClr val="bg1"/>
                </a:solidFill>
                <a:latin typeface="Verdana" pitchFamily="34" charset="0"/>
                <a:ea typeface="MS PGothic" pitchFamily="34" charset="-128"/>
                <a:cs typeface="+mn-cs"/>
              </a:defRPr>
            </a:lvl1pPr>
            <a:lvl2pPr marL="457200" algn="l" rtl="0" fontAlgn="base">
              <a:spcBef>
                <a:spcPct val="0"/>
              </a:spcBef>
              <a:spcAft>
                <a:spcPct val="0"/>
              </a:spcAft>
              <a:defRPr sz="2000" kern="1200">
                <a:solidFill>
                  <a:schemeClr val="tx1"/>
                </a:solidFill>
                <a:latin typeface="Verdana" pitchFamily="34" charset="0"/>
                <a:ea typeface="MS PGothic" pitchFamily="34" charset="-128"/>
                <a:cs typeface="+mn-cs"/>
              </a:defRPr>
            </a:lvl2pPr>
            <a:lvl3pPr marL="914400" algn="l" rtl="0" fontAlgn="base">
              <a:spcBef>
                <a:spcPct val="0"/>
              </a:spcBef>
              <a:spcAft>
                <a:spcPct val="0"/>
              </a:spcAft>
              <a:defRPr sz="2000" kern="1200">
                <a:solidFill>
                  <a:schemeClr val="tx1"/>
                </a:solidFill>
                <a:latin typeface="Verdana" pitchFamily="34" charset="0"/>
                <a:ea typeface="MS PGothic" pitchFamily="34" charset="-128"/>
                <a:cs typeface="+mn-cs"/>
              </a:defRPr>
            </a:lvl3pPr>
            <a:lvl4pPr marL="1371600" algn="l" rtl="0" fontAlgn="base">
              <a:spcBef>
                <a:spcPct val="0"/>
              </a:spcBef>
              <a:spcAft>
                <a:spcPct val="0"/>
              </a:spcAft>
              <a:defRPr sz="2000" kern="1200">
                <a:solidFill>
                  <a:schemeClr val="tx1"/>
                </a:solidFill>
                <a:latin typeface="Verdana" pitchFamily="34" charset="0"/>
                <a:ea typeface="MS PGothic" pitchFamily="34" charset="-128"/>
                <a:cs typeface="+mn-cs"/>
              </a:defRPr>
            </a:lvl4pPr>
            <a:lvl5pPr marL="1828800" algn="l" rtl="0" fontAlgn="base">
              <a:spcBef>
                <a:spcPct val="0"/>
              </a:spcBef>
              <a:spcAft>
                <a:spcPct val="0"/>
              </a:spcAft>
              <a:defRPr sz="2000" kern="1200">
                <a:solidFill>
                  <a:schemeClr val="tx1"/>
                </a:solidFill>
                <a:latin typeface="Verdana" pitchFamily="34" charset="0"/>
                <a:ea typeface="MS PGothic" pitchFamily="34" charset="-128"/>
                <a:cs typeface="+mn-cs"/>
              </a:defRPr>
            </a:lvl5pPr>
            <a:lvl6pPr marL="2286000" algn="l" defTabSz="914400" rtl="0" eaLnBrk="1" latinLnBrk="0" hangingPunct="1">
              <a:defRPr sz="2000" kern="1200">
                <a:solidFill>
                  <a:schemeClr val="tx1"/>
                </a:solidFill>
                <a:latin typeface="Verdana" pitchFamily="34" charset="0"/>
                <a:ea typeface="MS PGothic" pitchFamily="34" charset="-128"/>
                <a:cs typeface="+mn-cs"/>
              </a:defRPr>
            </a:lvl6pPr>
            <a:lvl7pPr marL="2743200" algn="l" defTabSz="914400" rtl="0" eaLnBrk="1" latinLnBrk="0" hangingPunct="1">
              <a:defRPr sz="2000" kern="1200">
                <a:solidFill>
                  <a:schemeClr val="tx1"/>
                </a:solidFill>
                <a:latin typeface="Verdana" pitchFamily="34" charset="0"/>
                <a:ea typeface="MS PGothic" pitchFamily="34" charset="-128"/>
                <a:cs typeface="+mn-cs"/>
              </a:defRPr>
            </a:lvl7pPr>
            <a:lvl8pPr marL="3200400" algn="l" defTabSz="914400" rtl="0" eaLnBrk="1" latinLnBrk="0" hangingPunct="1">
              <a:defRPr sz="2000" kern="1200">
                <a:solidFill>
                  <a:schemeClr val="tx1"/>
                </a:solidFill>
                <a:latin typeface="Verdana" pitchFamily="34" charset="0"/>
                <a:ea typeface="MS PGothic" pitchFamily="34" charset="-128"/>
                <a:cs typeface="+mn-cs"/>
              </a:defRPr>
            </a:lvl8pPr>
            <a:lvl9pPr marL="3657600" algn="l" defTabSz="914400" rtl="0" eaLnBrk="1" latinLnBrk="0" hangingPunct="1">
              <a:defRPr sz="2000" kern="1200">
                <a:solidFill>
                  <a:schemeClr val="tx1"/>
                </a:solidFill>
                <a:latin typeface="Verdana" pitchFamily="34" charset="0"/>
                <a:ea typeface="MS PGothic" pitchFamily="34" charset="-128"/>
                <a:cs typeface="+mn-cs"/>
              </a:defRPr>
            </a:lvl9pPr>
          </a:lstStyle>
          <a:p>
            <a:pPr>
              <a:defRPr/>
            </a:pPr>
            <a:fld id="{ACA39A89-D6FF-4AFC-9284-D1B46DF88740}" type="slidenum">
              <a:rPr lang="en-US" smtClean="0"/>
              <a:pPr>
                <a:defRPr/>
              </a:pPr>
              <a:t>121</a:t>
            </a:fld>
            <a:endParaRPr lang="en-US" dirty="0"/>
          </a:p>
        </p:txBody>
      </p:sp>
    </p:spTree>
    <p:extLst>
      <p:ext uri="{BB962C8B-B14F-4D97-AF65-F5344CB8AC3E}">
        <p14:creationId xmlns:p14="http://schemas.microsoft.com/office/powerpoint/2010/main" val="154181792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3016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3016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3016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3016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7301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0160" grpId="0" animBg="1"/>
      <p:bldP spid="730161" grpId="0" animBg="1"/>
      <p:bldP spid="730162" grpId="0" animBg="1"/>
      <p:bldP spid="730163" grpId="0" animBg="1"/>
      <p:bldP spid="730164" grpId="0" animBg="1"/>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2162" name="Rectangle 2"/>
          <p:cNvSpPr>
            <a:spLocks noGrp="1" noChangeArrowheads="1"/>
          </p:cNvSpPr>
          <p:nvPr>
            <p:ph type="title"/>
          </p:nvPr>
        </p:nvSpPr>
        <p:spPr>
          <a:xfrm>
            <a:off x="518136" y="0"/>
            <a:ext cx="8229600" cy="1143000"/>
          </a:xfrm>
        </p:spPr>
        <p:txBody>
          <a:bodyPr/>
          <a:lstStyle/>
          <a:p>
            <a:r>
              <a:rPr lang="en-US" dirty="0" smtClean="0"/>
              <a:t>Note About Anonymous Types</a:t>
            </a:r>
            <a:endParaRPr lang="en-US" dirty="0"/>
          </a:p>
        </p:txBody>
      </p:sp>
      <p:sp>
        <p:nvSpPr>
          <p:cNvPr id="732163" name="Rectangle 3"/>
          <p:cNvSpPr>
            <a:spLocks noGrp="1" noChangeArrowheads="1"/>
          </p:cNvSpPr>
          <p:nvPr>
            <p:ph type="body" idx="1"/>
          </p:nvPr>
        </p:nvSpPr>
        <p:spPr>
          <a:xfrm>
            <a:off x="446210" y="888023"/>
            <a:ext cx="8145463" cy="1529862"/>
          </a:xfrm>
        </p:spPr>
        <p:txBody>
          <a:bodyPr/>
          <a:lstStyle/>
          <a:p>
            <a:r>
              <a:rPr lang="en-US" sz="2000" dirty="0"/>
              <a:t>L</a:t>
            </a:r>
            <a:r>
              <a:rPr lang="en-US" sz="2000" dirty="0" smtClean="0"/>
              <a:t>ambda expression returns a functor with </a:t>
            </a:r>
            <a:r>
              <a:rPr lang="en-US" sz="2000" i="1" dirty="0" smtClean="0"/>
              <a:t>anonymous type</a:t>
            </a:r>
            <a:r>
              <a:rPr lang="en-US" sz="2000" dirty="0" smtClean="0"/>
              <a:t>.</a:t>
            </a:r>
            <a:endParaRPr lang="en-US" sz="2000" dirty="0"/>
          </a:p>
          <a:p>
            <a:pPr lvl="1"/>
            <a:r>
              <a:rPr lang="en-US" sz="1800" dirty="0" smtClean="0"/>
              <a:t>Thus lambda expression is typically used </a:t>
            </a:r>
            <a:r>
              <a:rPr lang="en-US" sz="1800" dirty="0"/>
              <a:t>only as </a:t>
            </a:r>
            <a:r>
              <a:rPr lang="en-US" sz="1800" dirty="0" smtClean="0"/>
              <a:t>argument </a:t>
            </a:r>
            <a:r>
              <a:rPr lang="en-US" sz="1800" dirty="0"/>
              <a:t>to template </a:t>
            </a:r>
            <a:r>
              <a:rPr lang="en-US" sz="1800" dirty="0" smtClean="0"/>
              <a:t>function </a:t>
            </a:r>
            <a:r>
              <a:rPr lang="en-US" sz="1800" dirty="0"/>
              <a:t>or with C</a:t>
            </a:r>
            <a:r>
              <a:rPr lang="en-US" sz="1800" dirty="0" smtClean="0"/>
              <a:t>++11 </a:t>
            </a:r>
            <a:r>
              <a:rPr lang="en-US" sz="1800" dirty="0"/>
              <a:t>auto keyword</a:t>
            </a:r>
            <a:r>
              <a:rPr lang="en-US" sz="1800" dirty="0" smtClean="0"/>
              <a:t>.</a:t>
            </a:r>
          </a:p>
          <a:p>
            <a:pPr lvl="1"/>
            <a:r>
              <a:rPr lang="en-US" sz="1800" dirty="0"/>
              <a:t>L</a:t>
            </a:r>
            <a:r>
              <a:rPr lang="en-US" sz="1800" dirty="0" smtClean="0"/>
              <a:t>ater we’ll see two other uses unique to Cilk Plus.</a:t>
            </a:r>
            <a:endParaRPr lang="en-US" sz="1800" dirty="0"/>
          </a:p>
        </p:txBody>
      </p:sp>
      <p:sp>
        <p:nvSpPr>
          <p:cNvPr id="732164" name="Text Box 4"/>
          <p:cNvSpPr txBox="1">
            <a:spLocks noChangeArrowheads="1"/>
          </p:cNvSpPr>
          <p:nvPr/>
        </p:nvSpPr>
        <p:spPr bwMode="auto">
          <a:xfrm>
            <a:off x="518136" y="2472044"/>
            <a:ext cx="4713287" cy="2047875"/>
          </a:xfrm>
          <a:prstGeom prst="rect">
            <a:avLst/>
          </a:prstGeom>
          <a:solidFill>
            <a:schemeClr val="bg1">
              <a:lumMod val="95000"/>
            </a:schemeClr>
          </a:solidFill>
          <a:ln>
            <a:noFill/>
          </a:ln>
          <a:effectLst/>
        </p:spPr>
        <p:txBody>
          <a:bodyPr wrap="square">
            <a:spAutoFit/>
          </a:bodyPr>
          <a:lstStyle/>
          <a:p>
            <a:pPr algn="l"/>
            <a:r>
              <a:rPr lang="en-US" sz="1600" dirty="0"/>
              <a:t>template&lt;</a:t>
            </a:r>
            <a:r>
              <a:rPr lang="en-US" sz="1600" dirty="0" err="1"/>
              <a:t>typename</a:t>
            </a:r>
            <a:r>
              <a:rPr lang="en-US" sz="1600" dirty="0"/>
              <a:t> F&gt;</a:t>
            </a:r>
          </a:p>
          <a:p>
            <a:pPr algn="l"/>
            <a:r>
              <a:rPr lang="en-US" sz="1600" dirty="0"/>
              <a:t>void </a:t>
            </a:r>
            <a:r>
              <a:rPr lang="en-US" sz="1600" dirty="0" err="1"/>
              <a:t>Eval</a:t>
            </a:r>
            <a:r>
              <a:rPr lang="en-US" sz="1600" dirty="0"/>
              <a:t>( </a:t>
            </a:r>
            <a:r>
              <a:rPr lang="en-US" sz="1600" dirty="0" err="1"/>
              <a:t>const</a:t>
            </a:r>
            <a:r>
              <a:rPr lang="en-US" sz="1600" dirty="0"/>
              <a:t> F&amp; f ) {</a:t>
            </a:r>
          </a:p>
          <a:p>
            <a:pPr algn="l"/>
            <a:r>
              <a:rPr lang="en-US" sz="1600" dirty="0"/>
              <a:t>    f();</a:t>
            </a:r>
          </a:p>
          <a:p>
            <a:pPr algn="l"/>
            <a:r>
              <a:rPr lang="en-US" sz="1600" dirty="0"/>
              <a:t>}</a:t>
            </a:r>
          </a:p>
          <a:p>
            <a:pPr algn="l"/>
            <a:endParaRPr lang="en-US" sz="1600" dirty="0"/>
          </a:p>
          <a:p>
            <a:pPr algn="l"/>
            <a:r>
              <a:rPr lang="en-US" sz="1600" dirty="0"/>
              <a:t>void Example1() {</a:t>
            </a:r>
          </a:p>
          <a:p>
            <a:pPr algn="l"/>
            <a:r>
              <a:rPr lang="en-US" sz="1600" dirty="0"/>
              <a:t>    </a:t>
            </a:r>
            <a:r>
              <a:rPr lang="en-US" sz="1600" dirty="0" err="1"/>
              <a:t>Eval</a:t>
            </a:r>
            <a:r>
              <a:rPr lang="en-US" sz="1600" dirty="0"/>
              <a:t>( </a:t>
            </a:r>
            <a:r>
              <a:rPr lang="en-US" sz="1600" b="1" dirty="0"/>
              <a:t>[]{</a:t>
            </a:r>
            <a:r>
              <a:rPr lang="en-US" sz="1600" b="1" dirty="0" err="1"/>
              <a:t>printf</a:t>
            </a:r>
            <a:r>
              <a:rPr lang="en-US" sz="1600" b="1" dirty="0"/>
              <a:t>(“Hello, world\n”);}</a:t>
            </a:r>
            <a:r>
              <a:rPr lang="en-US" sz="1600" dirty="0"/>
              <a:t> );</a:t>
            </a:r>
          </a:p>
          <a:p>
            <a:pPr algn="l"/>
            <a:r>
              <a:rPr lang="en-US" sz="1600" dirty="0"/>
              <a:t>}</a:t>
            </a:r>
            <a:endParaRPr lang="en-US" sz="1600" noProof="1"/>
          </a:p>
        </p:txBody>
      </p:sp>
      <p:sp>
        <p:nvSpPr>
          <p:cNvPr id="732167" name="AutoShape 7"/>
          <p:cNvSpPr>
            <a:spLocks noChangeArrowheads="1"/>
          </p:cNvSpPr>
          <p:nvPr/>
        </p:nvSpPr>
        <p:spPr bwMode="auto">
          <a:xfrm>
            <a:off x="3331795" y="2612720"/>
            <a:ext cx="3165475" cy="639762"/>
          </a:xfrm>
          <a:prstGeom prst="roundRect">
            <a:avLst>
              <a:gd name="adj" fmla="val 16667"/>
            </a:avLst>
          </a:prstGeom>
          <a:solidFill>
            <a:schemeClr val="accent6">
              <a:lumMod val="20000"/>
              <a:lumOff val="80000"/>
            </a:schemeClr>
          </a:solidFill>
          <a:ln w="25400" algn="ctr">
            <a:solidFill>
              <a:schemeClr val="accent6">
                <a:lumMod val="75000"/>
              </a:schemeClr>
            </a:solidFill>
            <a:round/>
            <a:headEnd/>
            <a:tailEnd/>
          </a:ln>
          <a:effectLst/>
        </p:spPr>
        <p:txBody>
          <a:bodyPr anchor="ctr"/>
          <a:lstStyle/>
          <a:p>
            <a:pPr algn="l"/>
            <a:r>
              <a:rPr lang="en-US" sz="1600" dirty="0">
                <a:solidFill>
                  <a:srgbClr val="000000"/>
                </a:solidFill>
              </a:rPr>
              <a:t>Template deduces </a:t>
            </a:r>
            <a:r>
              <a:rPr lang="en-US" sz="1600" dirty="0" err="1">
                <a:solidFill>
                  <a:srgbClr val="000000"/>
                </a:solidFill>
              </a:rPr>
              <a:t>functor’s</a:t>
            </a:r>
            <a:r>
              <a:rPr lang="en-US" sz="1600" dirty="0">
                <a:solidFill>
                  <a:srgbClr val="000000"/>
                </a:solidFill>
              </a:rPr>
              <a:t> type instead of specifying it.</a:t>
            </a:r>
          </a:p>
        </p:txBody>
      </p:sp>
      <p:sp>
        <p:nvSpPr>
          <p:cNvPr id="732169" name="AutoShape 9"/>
          <p:cNvSpPr>
            <a:spLocks noChangeArrowheads="1"/>
          </p:cNvSpPr>
          <p:nvPr/>
        </p:nvSpPr>
        <p:spPr bwMode="auto">
          <a:xfrm>
            <a:off x="5231423" y="3697228"/>
            <a:ext cx="2587625" cy="646113"/>
          </a:xfrm>
          <a:prstGeom prst="roundRect">
            <a:avLst>
              <a:gd name="adj" fmla="val 16667"/>
            </a:avLst>
          </a:prstGeom>
          <a:solidFill>
            <a:schemeClr val="accent6">
              <a:lumMod val="20000"/>
              <a:lumOff val="80000"/>
            </a:schemeClr>
          </a:solidFill>
          <a:ln w="25400" algn="ctr">
            <a:solidFill>
              <a:schemeClr val="accent6">
                <a:lumMod val="75000"/>
              </a:schemeClr>
            </a:solidFill>
            <a:round/>
            <a:headEnd/>
            <a:tailEnd/>
          </a:ln>
          <a:effectLst/>
        </p:spPr>
        <p:txBody>
          <a:bodyPr anchor="ctr"/>
          <a:lstStyle/>
          <a:p>
            <a:pPr algn="l"/>
            <a:r>
              <a:rPr lang="en-US" sz="1600" dirty="0">
                <a:solidFill>
                  <a:srgbClr val="000000"/>
                </a:solidFill>
              </a:rPr>
              <a:t>Expression []{...} has anonymous type.</a:t>
            </a:r>
          </a:p>
        </p:txBody>
      </p:sp>
      <p:sp>
        <p:nvSpPr>
          <p:cNvPr id="732170" name="Text Box 10"/>
          <p:cNvSpPr txBox="1">
            <a:spLocks noChangeArrowheads="1"/>
          </p:cNvSpPr>
          <p:nvPr/>
        </p:nvSpPr>
        <p:spPr bwMode="auto">
          <a:xfrm>
            <a:off x="4460020" y="4853072"/>
            <a:ext cx="4464172" cy="1077218"/>
          </a:xfrm>
          <a:prstGeom prst="rect">
            <a:avLst/>
          </a:prstGeom>
          <a:solidFill>
            <a:schemeClr val="bg1">
              <a:lumMod val="95000"/>
            </a:schemeClr>
          </a:solidFill>
          <a:ln>
            <a:noFill/>
          </a:ln>
          <a:effectLst/>
        </p:spPr>
        <p:txBody>
          <a:bodyPr wrap="square">
            <a:spAutoFit/>
          </a:bodyPr>
          <a:lstStyle/>
          <a:p>
            <a:pPr algn="l"/>
            <a:r>
              <a:rPr lang="en-US" sz="1600" dirty="0"/>
              <a:t>void Example2() {</a:t>
            </a:r>
          </a:p>
          <a:p>
            <a:pPr algn="l"/>
            <a:r>
              <a:rPr lang="en-US" sz="1600" dirty="0"/>
              <a:t>    </a:t>
            </a:r>
            <a:r>
              <a:rPr lang="en-US" sz="1600" b="1" dirty="0"/>
              <a:t>auto</a:t>
            </a:r>
            <a:r>
              <a:rPr lang="en-US" sz="1600" dirty="0"/>
              <a:t> f = []{</a:t>
            </a:r>
            <a:r>
              <a:rPr lang="en-US" sz="1600" dirty="0" err="1"/>
              <a:t>printf</a:t>
            </a:r>
            <a:r>
              <a:rPr lang="en-US" sz="1600" dirty="0"/>
              <a:t>(“Hello, world\n</a:t>
            </a:r>
            <a:r>
              <a:rPr lang="en-US" sz="1600" dirty="0" smtClean="0"/>
              <a:t>”);};</a:t>
            </a:r>
            <a:endParaRPr lang="en-US" sz="1600" dirty="0"/>
          </a:p>
          <a:p>
            <a:pPr algn="l"/>
            <a:r>
              <a:rPr lang="en-US" sz="1600" dirty="0"/>
              <a:t>    f();</a:t>
            </a:r>
          </a:p>
          <a:p>
            <a:pPr algn="l"/>
            <a:r>
              <a:rPr lang="en-US" sz="1600" dirty="0" smtClean="0"/>
              <a:t>}</a:t>
            </a:r>
            <a:endParaRPr lang="en-US" sz="1600" noProof="1"/>
          </a:p>
        </p:txBody>
      </p:sp>
      <p:sp>
        <p:nvSpPr>
          <p:cNvPr id="732171" name="AutoShape 11"/>
          <p:cNvSpPr>
            <a:spLocks noChangeArrowheads="1"/>
          </p:cNvSpPr>
          <p:nvPr/>
        </p:nvSpPr>
        <p:spPr bwMode="auto">
          <a:xfrm>
            <a:off x="1082920" y="5010150"/>
            <a:ext cx="3234104" cy="844550"/>
          </a:xfrm>
          <a:prstGeom prst="roundRect">
            <a:avLst>
              <a:gd name="adj" fmla="val 16667"/>
            </a:avLst>
          </a:prstGeom>
          <a:solidFill>
            <a:schemeClr val="accent6">
              <a:lumMod val="20000"/>
              <a:lumOff val="80000"/>
            </a:schemeClr>
          </a:solidFill>
          <a:ln w="25400" algn="ctr">
            <a:solidFill>
              <a:schemeClr val="accent6">
                <a:lumMod val="75000"/>
              </a:schemeClr>
            </a:solidFill>
            <a:round/>
            <a:headEnd/>
            <a:tailEnd/>
          </a:ln>
          <a:effectLst/>
        </p:spPr>
        <p:txBody>
          <a:bodyPr anchor="ctr"/>
          <a:lstStyle/>
          <a:p>
            <a:pPr algn="l"/>
            <a:r>
              <a:rPr lang="en-US" sz="1600" dirty="0">
                <a:solidFill>
                  <a:srgbClr val="000000"/>
                </a:solidFill>
              </a:rPr>
              <a:t>Compiler deduces type of </a:t>
            </a:r>
            <a:r>
              <a:rPr lang="en-US" sz="1600" b="1" dirty="0">
                <a:solidFill>
                  <a:srgbClr val="000000"/>
                </a:solidFill>
                <a:latin typeface="Courier New" charset="0"/>
                <a:cs typeface="Courier New" charset="0"/>
              </a:rPr>
              <a:t>f</a:t>
            </a:r>
            <a:r>
              <a:rPr lang="en-US" sz="1600" dirty="0">
                <a:solidFill>
                  <a:srgbClr val="000000"/>
                </a:solidFill>
              </a:rPr>
              <a:t> from right side </a:t>
            </a:r>
            <a:r>
              <a:rPr lang="en-US" sz="1600" dirty="0" smtClean="0">
                <a:solidFill>
                  <a:srgbClr val="000000"/>
                </a:solidFill>
              </a:rPr>
              <a:t>expression.</a:t>
            </a:r>
            <a:endParaRPr lang="en-US" sz="1600" dirty="0">
              <a:solidFill>
                <a:srgbClr val="000000"/>
              </a:solidFill>
            </a:endParaRPr>
          </a:p>
        </p:txBody>
      </p:sp>
      <p:sp>
        <p:nvSpPr>
          <p:cNvPr id="10" name="Slide Number Placeholder 3"/>
          <p:cNvSpPr>
            <a:spLocks noGrp="1"/>
          </p:cNvSpPr>
          <p:nvPr>
            <p:ph type="sldNum" sz="quarter" idx="12"/>
          </p:nvPr>
        </p:nvSpPr>
        <p:spPr>
          <a:xfrm>
            <a:off x="8505825" y="6553200"/>
            <a:ext cx="501650" cy="258763"/>
          </a:xfrm>
        </p:spPr>
        <p:txBody>
          <a:bodyPr/>
          <a:lstStyle/>
          <a:p>
            <a:pPr>
              <a:defRPr/>
            </a:pPr>
            <a:fld id="{ACA39A89-D6FF-4AFC-9284-D1B46DF88740}" type="slidenum">
              <a:rPr lang="en-US" smtClean="0"/>
              <a:pPr>
                <a:defRPr/>
              </a:pPr>
              <a:t>122</a:t>
            </a:fld>
            <a:endParaRPr lang="en-US" dirty="0"/>
          </a:p>
        </p:txBody>
      </p:sp>
    </p:spTree>
    <p:extLst>
      <p:ext uri="{BB962C8B-B14F-4D97-AF65-F5344CB8AC3E}">
        <p14:creationId xmlns:p14="http://schemas.microsoft.com/office/powerpoint/2010/main" val="231254055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3216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32169"/>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32167"/>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32170"/>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321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2164" grpId="0" animBg="1"/>
      <p:bldP spid="732167" grpId="0" animBg="1"/>
      <p:bldP spid="732169" grpId="0" animBg="1"/>
      <p:bldP spid="732170" grpId="0" animBg="1"/>
      <p:bldP spid="732171" grpId="0" animBg="1"/>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9029"/>
            <a:ext cx="8229600" cy="1143000"/>
          </a:xfrm>
        </p:spPr>
        <p:txBody>
          <a:bodyPr/>
          <a:lstStyle/>
          <a:p>
            <a:r>
              <a:rPr lang="en-US" dirty="0" smtClean="0"/>
              <a:t>Note on </a:t>
            </a:r>
            <a:r>
              <a:rPr lang="en-US" dirty="0" err="1" smtClean="0"/>
              <a:t>Cilk</a:t>
            </a:r>
            <a:r>
              <a:rPr lang="en-US" dirty="0"/>
              <a:t>™</a:t>
            </a:r>
            <a:r>
              <a:rPr lang="en-US" dirty="0" smtClean="0"/>
              <a:t> Plus Keywords</a:t>
            </a:r>
            <a:endParaRPr lang="en-US" dirty="0"/>
          </a:p>
        </p:txBody>
      </p:sp>
      <p:sp>
        <p:nvSpPr>
          <p:cNvPr id="3" name="Content Placeholder 2"/>
          <p:cNvSpPr>
            <a:spLocks noGrp="1"/>
          </p:cNvSpPr>
          <p:nvPr>
            <p:ph idx="1"/>
          </p:nvPr>
        </p:nvSpPr>
        <p:spPr>
          <a:xfrm>
            <a:off x="455613" y="1023938"/>
            <a:ext cx="8237537" cy="4767262"/>
          </a:xfrm>
        </p:spPr>
        <p:txBody>
          <a:bodyPr/>
          <a:lstStyle/>
          <a:p>
            <a:r>
              <a:rPr lang="en-US" dirty="0" smtClean="0"/>
              <a:t>Include &lt;cilk/cilk.h&gt; to get nice spellings</a:t>
            </a:r>
            <a:endParaRPr lang="en-US" dirty="0"/>
          </a:p>
        </p:txBody>
      </p:sp>
      <p:sp>
        <p:nvSpPr>
          <p:cNvPr id="4" name="Slide Number Placeholder 3"/>
          <p:cNvSpPr>
            <a:spLocks noGrp="1"/>
          </p:cNvSpPr>
          <p:nvPr>
            <p:ph type="sldNum" sz="quarter" idx="12"/>
          </p:nvPr>
        </p:nvSpPr>
        <p:spPr/>
        <p:txBody>
          <a:bodyPr/>
          <a:lstStyle/>
          <a:p>
            <a:pPr>
              <a:defRPr/>
            </a:pPr>
            <a:fld id="{ACA39A89-D6FF-4AFC-9284-D1B46DF88740}" type="slidenum">
              <a:rPr lang="en-US" smtClean="0"/>
              <a:pPr>
                <a:defRPr/>
              </a:pPr>
              <a:t>123</a:t>
            </a:fld>
            <a:endParaRPr lang="en-US" dirty="0"/>
          </a:p>
        </p:txBody>
      </p:sp>
      <p:sp>
        <p:nvSpPr>
          <p:cNvPr id="5" name="TextBox 4"/>
          <p:cNvSpPr txBox="1"/>
          <p:nvPr/>
        </p:nvSpPr>
        <p:spPr>
          <a:xfrm>
            <a:off x="2980828" y="1790778"/>
            <a:ext cx="5130004" cy="1015663"/>
          </a:xfrm>
          <a:prstGeom prst="rect">
            <a:avLst/>
          </a:prstGeom>
          <a:solidFill>
            <a:schemeClr val="bg1">
              <a:lumMod val="95000"/>
            </a:schemeClr>
          </a:solidFill>
        </p:spPr>
        <p:txBody>
          <a:bodyPr wrap="square" rtlCol="0">
            <a:spAutoFit/>
          </a:bodyPr>
          <a:lstStyle/>
          <a:p>
            <a:r>
              <a:rPr lang="en-US" sz="2000" dirty="0" smtClean="0"/>
              <a:t>#define </a:t>
            </a:r>
            <a:r>
              <a:rPr lang="en-US" sz="2000" b="1" dirty="0" smtClean="0"/>
              <a:t>cilk_spawn</a:t>
            </a:r>
            <a:r>
              <a:rPr lang="en-US" sz="2000" dirty="0" smtClean="0"/>
              <a:t> _Cilk_spawn</a:t>
            </a:r>
          </a:p>
          <a:p>
            <a:r>
              <a:rPr lang="en-US" sz="2000" dirty="0" smtClean="0"/>
              <a:t>#define </a:t>
            </a:r>
            <a:r>
              <a:rPr lang="en-US" sz="2000" b="1" dirty="0" smtClean="0"/>
              <a:t>cilk_sync</a:t>
            </a:r>
            <a:r>
              <a:rPr lang="en-US" sz="2000" dirty="0" smtClean="0"/>
              <a:t> _Cilk_sync</a:t>
            </a:r>
          </a:p>
          <a:p>
            <a:r>
              <a:rPr lang="en-US" sz="2000" dirty="0"/>
              <a:t>#define </a:t>
            </a:r>
            <a:r>
              <a:rPr lang="en-US" sz="2000" b="1" dirty="0"/>
              <a:t>cilk_for</a:t>
            </a:r>
            <a:r>
              <a:rPr lang="en-US" sz="2000" dirty="0"/>
              <a:t> _</a:t>
            </a:r>
            <a:r>
              <a:rPr lang="en-US" sz="2000" dirty="0" smtClean="0"/>
              <a:t>Cilk_for</a:t>
            </a:r>
            <a:endParaRPr lang="en-US" sz="2000" dirty="0"/>
          </a:p>
        </p:txBody>
      </p:sp>
      <p:sp>
        <p:nvSpPr>
          <p:cNvPr id="6" name="TextBox 5"/>
          <p:cNvSpPr txBox="1"/>
          <p:nvPr/>
        </p:nvSpPr>
        <p:spPr>
          <a:xfrm>
            <a:off x="2980828" y="3233678"/>
            <a:ext cx="5130004" cy="2862322"/>
          </a:xfrm>
          <a:prstGeom prst="rect">
            <a:avLst/>
          </a:prstGeom>
          <a:solidFill>
            <a:schemeClr val="bg1">
              <a:lumMod val="95000"/>
            </a:schemeClr>
          </a:solidFill>
        </p:spPr>
        <p:txBody>
          <a:bodyPr wrap="square" rtlCol="0">
            <a:spAutoFit/>
          </a:bodyPr>
          <a:lstStyle/>
          <a:p>
            <a:r>
              <a:rPr lang="en-US" sz="2000" dirty="0" smtClean="0"/>
              <a:t>// User code</a:t>
            </a:r>
          </a:p>
          <a:p>
            <a:r>
              <a:rPr lang="en-US" sz="2000" b="1" dirty="0" smtClean="0"/>
              <a:t>#include &lt;cilk/cilk.h&gt;</a:t>
            </a:r>
          </a:p>
          <a:p>
            <a:r>
              <a:rPr lang="en-US" sz="2000" dirty="0" smtClean="0"/>
              <a:t>int main() {</a:t>
            </a:r>
          </a:p>
          <a:p>
            <a:r>
              <a:rPr lang="en-US" sz="2000" dirty="0"/>
              <a:t> </a:t>
            </a:r>
            <a:r>
              <a:rPr lang="en-US" sz="2000" dirty="0" smtClean="0"/>
              <a:t>   cilk_for( int i=0; i&lt;10; ++i ) {</a:t>
            </a:r>
          </a:p>
          <a:p>
            <a:r>
              <a:rPr lang="en-US" sz="2000" dirty="0"/>
              <a:t> </a:t>
            </a:r>
            <a:r>
              <a:rPr lang="en-US" sz="2000" dirty="0" smtClean="0"/>
              <a:t>       cilk_spawn f();</a:t>
            </a:r>
          </a:p>
          <a:p>
            <a:r>
              <a:rPr lang="en-US" sz="2000" dirty="0"/>
              <a:t> </a:t>
            </a:r>
            <a:r>
              <a:rPr lang="en-US" sz="2000" dirty="0" smtClean="0"/>
              <a:t>       g();</a:t>
            </a:r>
          </a:p>
          <a:p>
            <a:r>
              <a:rPr lang="en-US" sz="2000" dirty="0"/>
              <a:t> </a:t>
            </a:r>
            <a:r>
              <a:rPr lang="en-US" sz="2000" dirty="0" smtClean="0"/>
              <a:t>       cilk_sync;</a:t>
            </a:r>
          </a:p>
          <a:p>
            <a:r>
              <a:rPr lang="en-US" sz="2000" dirty="0"/>
              <a:t> </a:t>
            </a:r>
            <a:r>
              <a:rPr lang="en-US" sz="2000" dirty="0" smtClean="0"/>
              <a:t>   }</a:t>
            </a:r>
          </a:p>
          <a:p>
            <a:r>
              <a:rPr lang="en-US" sz="2000" dirty="0" smtClean="0"/>
              <a:t>}</a:t>
            </a:r>
          </a:p>
        </p:txBody>
      </p:sp>
      <p:sp>
        <p:nvSpPr>
          <p:cNvPr id="7" name="AutoShape 6"/>
          <p:cNvSpPr>
            <a:spLocks/>
          </p:cNvSpPr>
          <p:nvPr/>
        </p:nvSpPr>
        <p:spPr bwMode="auto">
          <a:xfrm>
            <a:off x="2501559" y="1790778"/>
            <a:ext cx="274637" cy="943097"/>
          </a:xfrm>
          <a:prstGeom prst="leftBrace">
            <a:avLst>
              <a:gd name="adj1" fmla="val 52697"/>
              <a:gd name="adj2" fmla="val 50000"/>
            </a:avLst>
          </a:prstGeom>
          <a:noFill/>
          <a:ln w="25400">
            <a:solidFill>
              <a:schemeClr val="accent6">
                <a:lumMod val="75000"/>
              </a:schemeClr>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000"/>
          </a:p>
        </p:txBody>
      </p:sp>
      <p:sp>
        <p:nvSpPr>
          <p:cNvPr id="8" name="AutoShape 12"/>
          <p:cNvSpPr>
            <a:spLocks noChangeArrowheads="1"/>
          </p:cNvSpPr>
          <p:nvPr/>
        </p:nvSpPr>
        <p:spPr bwMode="auto">
          <a:xfrm>
            <a:off x="762000" y="2056348"/>
            <a:ext cx="1739559" cy="411956"/>
          </a:xfrm>
          <a:prstGeom prst="roundRect">
            <a:avLst>
              <a:gd name="adj" fmla="val 16667"/>
            </a:avLst>
          </a:prstGeom>
          <a:solidFill>
            <a:schemeClr val="accent6">
              <a:lumMod val="20000"/>
              <a:lumOff val="80000"/>
            </a:schemeClr>
          </a:solidFill>
          <a:ln w="25400" algn="ctr">
            <a:solidFill>
              <a:schemeClr val="accent6">
                <a:lumMod val="75000"/>
              </a:schemeClr>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r"/>
            <a:r>
              <a:rPr lang="en-US" sz="2000" dirty="0" smtClean="0">
                <a:solidFill>
                  <a:srgbClr val="000000"/>
                </a:solidFill>
              </a:rPr>
              <a:t>In &lt;cilk/cilk.h&gt;</a:t>
            </a:r>
            <a:endParaRPr lang="en-US" sz="2000" dirty="0">
              <a:solidFill>
                <a:srgbClr val="000000"/>
              </a:solidFill>
            </a:endParaRPr>
          </a:p>
        </p:txBody>
      </p:sp>
    </p:spTree>
    <p:extLst>
      <p:ext uri="{BB962C8B-B14F-4D97-AF65-F5344CB8AC3E}">
        <p14:creationId xmlns:p14="http://schemas.microsoft.com/office/powerpoint/2010/main" val="1912046303"/>
      </p:ext>
    </p:extLst>
  </p:cSld>
  <p:clrMapOvr>
    <a:masterClrMapping/>
  </p:clrMapOvr>
  <p:transition/>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err="1" smtClean="0"/>
              <a:t>Cilk</a:t>
            </a:r>
            <a:r>
              <a:rPr lang="en-US" sz="2400" dirty="0"/>
              <a:t>™</a:t>
            </a:r>
            <a:r>
              <a:rPr lang="en-US" dirty="0" smtClean="0"/>
              <a:t> Plus Elision Property</a:t>
            </a:r>
            <a:endParaRPr lang="en-US" dirty="0"/>
          </a:p>
        </p:txBody>
      </p:sp>
      <p:sp>
        <p:nvSpPr>
          <p:cNvPr id="3" name="Content Placeholder 2"/>
          <p:cNvSpPr>
            <a:spLocks noGrp="1"/>
          </p:cNvSpPr>
          <p:nvPr>
            <p:ph idx="1"/>
          </p:nvPr>
        </p:nvSpPr>
        <p:spPr>
          <a:xfrm>
            <a:off x="455613" y="959475"/>
            <a:ext cx="8237537" cy="4962859"/>
          </a:xfrm>
        </p:spPr>
        <p:txBody>
          <a:bodyPr>
            <a:normAutofit fontScale="85000" lnSpcReduction="20000"/>
          </a:bodyPr>
          <a:lstStyle/>
          <a:p>
            <a:r>
              <a:rPr lang="en-US" dirty="0"/>
              <a:t>Cilk program has corresponding </a:t>
            </a:r>
            <a:r>
              <a:rPr lang="en-US" dirty="0" smtClean="0"/>
              <a:t>serialization</a:t>
            </a:r>
            <a:endParaRPr lang="en-US" dirty="0"/>
          </a:p>
          <a:p>
            <a:pPr lvl="1"/>
            <a:r>
              <a:rPr lang="en-US" dirty="0" smtClean="0"/>
              <a:t>Equivalent to executing program with single worker.</a:t>
            </a:r>
          </a:p>
          <a:p>
            <a:r>
              <a:rPr lang="en-US" dirty="0" smtClean="0"/>
              <a:t>Different ways to force serialization:</a:t>
            </a:r>
          </a:p>
          <a:p>
            <a:pPr lvl="1"/>
            <a:r>
              <a:rPr lang="en-US" dirty="0" smtClean="0"/>
              <a:t>#include </a:t>
            </a:r>
            <a:r>
              <a:rPr lang="en-US" b="1" dirty="0" smtClean="0"/>
              <a:t>&lt;cilk/</a:t>
            </a:r>
            <a:r>
              <a:rPr lang="en-US" b="1" dirty="0" err="1" smtClean="0"/>
              <a:t>cilk_stub.h</a:t>
            </a:r>
            <a:r>
              <a:rPr lang="en-US" b="1" dirty="0" smtClean="0"/>
              <a:t>&gt; </a:t>
            </a:r>
            <a:r>
              <a:rPr lang="en-US" dirty="0" smtClean="0"/>
              <a:t>at top of source file</a:t>
            </a:r>
          </a:p>
          <a:p>
            <a:pPr marL="339725" lvl="1" indent="0">
              <a:buNone/>
            </a:pPr>
            <a:endParaRPr lang="en-US" dirty="0"/>
          </a:p>
          <a:p>
            <a:pPr marL="339725" lvl="1" indent="0">
              <a:buNone/>
            </a:pPr>
            <a:endParaRPr lang="en-US" dirty="0" smtClean="0"/>
          </a:p>
          <a:p>
            <a:pPr marL="339725" lvl="1" indent="0">
              <a:buNone/>
            </a:pPr>
            <a:endParaRPr lang="en-US" dirty="0" smtClean="0"/>
          </a:p>
          <a:p>
            <a:pPr lvl="1">
              <a:spcBef>
                <a:spcPts val="1200"/>
              </a:spcBef>
            </a:pPr>
            <a:r>
              <a:rPr lang="en-US" dirty="0" smtClean="0"/>
              <a:t>Command-line option</a:t>
            </a:r>
          </a:p>
          <a:p>
            <a:pPr lvl="2"/>
            <a:r>
              <a:rPr lang="en-US" dirty="0" err="1" smtClean="0"/>
              <a:t>icc</a:t>
            </a:r>
            <a:r>
              <a:rPr lang="en-US" dirty="0" smtClean="0"/>
              <a:t>: </a:t>
            </a:r>
            <a:r>
              <a:rPr lang="en-US" b="1" dirty="0" smtClean="0"/>
              <a:t>-cilk-serialize</a:t>
            </a:r>
          </a:p>
          <a:p>
            <a:pPr lvl="2"/>
            <a:r>
              <a:rPr lang="en-US" dirty="0" smtClean="0"/>
              <a:t>icl: </a:t>
            </a:r>
            <a:r>
              <a:rPr lang="en-US" b="1" dirty="0" smtClean="0"/>
              <a:t>/</a:t>
            </a:r>
            <a:r>
              <a:rPr lang="en-US" b="1" dirty="0" err="1" smtClean="0"/>
              <a:t>Qcilk</a:t>
            </a:r>
            <a:r>
              <a:rPr lang="en-US" b="1" dirty="0" smtClean="0"/>
              <a:t>-serialize</a:t>
            </a:r>
          </a:p>
          <a:p>
            <a:pPr lvl="1">
              <a:spcBef>
                <a:spcPts val="1200"/>
              </a:spcBef>
            </a:pPr>
            <a:r>
              <a:rPr lang="en-US" dirty="0" smtClean="0"/>
              <a:t>Visual Studio: </a:t>
            </a:r>
          </a:p>
          <a:p>
            <a:pPr lvl="2"/>
            <a:r>
              <a:rPr lang="en-US" dirty="0" smtClean="0"/>
              <a:t>Properties </a:t>
            </a:r>
            <a:r>
              <a:rPr lang="en-US" dirty="0" smtClean="0">
                <a:sym typeface="Symbol"/>
              </a:rPr>
              <a:t></a:t>
            </a:r>
            <a:r>
              <a:rPr lang="en-US" dirty="0" smtClean="0"/>
              <a:t> C/C++ </a:t>
            </a:r>
            <a:r>
              <a:rPr lang="en-US" dirty="0">
                <a:sym typeface="Symbol"/>
              </a:rPr>
              <a:t></a:t>
            </a:r>
            <a:r>
              <a:rPr lang="en-US" dirty="0" smtClean="0"/>
              <a:t> Language [Intel C++] </a:t>
            </a:r>
            <a:r>
              <a:rPr lang="en-US" dirty="0">
                <a:sym typeface="Symbol"/>
              </a:rPr>
              <a:t></a:t>
            </a:r>
            <a:r>
              <a:rPr lang="en-US" dirty="0" smtClean="0"/>
              <a:t> Replace Intel Cilk Plus Keywords with Serial Equivalents</a:t>
            </a:r>
          </a:p>
        </p:txBody>
      </p:sp>
      <p:sp>
        <p:nvSpPr>
          <p:cNvPr id="4" name="Slide Number Placeholder 3"/>
          <p:cNvSpPr>
            <a:spLocks noGrp="1"/>
          </p:cNvSpPr>
          <p:nvPr>
            <p:ph type="sldNum" sz="quarter" idx="12"/>
          </p:nvPr>
        </p:nvSpPr>
        <p:spPr/>
        <p:txBody>
          <a:bodyPr/>
          <a:lstStyle/>
          <a:p>
            <a:pPr>
              <a:defRPr/>
            </a:pPr>
            <a:fld id="{ACA39A89-D6FF-4AFC-9284-D1B46DF88740}" type="slidenum">
              <a:rPr lang="en-US" smtClean="0"/>
              <a:pPr>
                <a:defRPr/>
              </a:pPr>
              <a:t>124</a:t>
            </a:fld>
            <a:endParaRPr lang="en-US" dirty="0"/>
          </a:p>
        </p:txBody>
      </p:sp>
      <p:sp>
        <p:nvSpPr>
          <p:cNvPr id="5" name="TextBox 4"/>
          <p:cNvSpPr txBox="1"/>
          <p:nvPr/>
        </p:nvSpPr>
        <p:spPr>
          <a:xfrm>
            <a:off x="4419935" y="2670704"/>
            <a:ext cx="2590466" cy="1015663"/>
          </a:xfrm>
          <a:prstGeom prst="rect">
            <a:avLst/>
          </a:prstGeom>
          <a:solidFill>
            <a:schemeClr val="bg1">
              <a:lumMod val="95000"/>
            </a:schemeClr>
          </a:solidFill>
        </p:spPr>
        <p:txBody>
          <a:bodyPr wrap="square" rtlCol="0">
            <a:spAutoFit/>
          </a:bodyPr>
          <a:lstStyle/>
          <a:p>
            <a:r>
              <a:rPr lang="en-US" sz="2000" dirty="0"/>
              <a:t>#define </a:t>
            </a:r>
            <a:r>
              <a:rPr lang="en-US" sz="2000" dirty="0" smtClean="0"/>
              <a:t>_</a:t>
            </a:r>
            <a:r>
              <a:rPr lang="en-US" sz="2000" dirty="0"/>
              <a:t>Cilk_sync</a:t>
            </a:r>
          </a:p>
          <a:p>
            <a:r>
              <a:rPr lang="en-US" sz="2000" dirty="0"/>
              <a:t>#define _Cilk_spawn </a:t>
            </a:r>
          </a:p>
          <a:p>
            <a:r>
              <a:rPr lang="en-US" sz="2000" dirty="0" smtClean="0"/>
              <a:t>#define _Cilk_for for</a:t>
            </a:r>
          </a:p>
        </p:txBody>
      </p:sp>
      <p:sp>
        <p:nvSpPr>
          <p:cNvPr id="7" name="AutoShape 6"/>
          <p:cNvSpPr>
            <a:spLocks/>
          </p:cNvSpPr>
          <p:nvPr/>
        </p:nvSpPr>
        <p:spPr bwMode="auto">
          <a:xfrm>
            <a:off x="3940665" y="2670704"/>
            <a:ext cx="274637" cy="943097"/>
          </a:xfrm>
          <a:prstGeom prst="leftBrace">
            <a:avLst>
              <a:gd name="adj1" fmla="val 52697"/>
              <a:gd name="adj2" fmla="val 50000"/>
            </a:avLst>
          </a:prstGeom>
          <a:noFill/>
          <a:ln w="25400">
            <a:solidFill>
              <a:schemeClr val="accent6">
                <a:lumMod val="75000"/>
              </a:schemeClr>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 name="AutoShape 12"/>
          <p:cNvSpPr>
            <a:spLocks noChangeArrowheads="1"/>
          </p:cNvSpPr>
          <p:nvPr/>
        </p:nvSpPr>
        <p:spPr bwMode="auto">
          <a:xfrm>
            <a:off x="1600200" y="2936274"/>
            <a:ext cx="2340466" cy="411956"/>
          </a:xfrm>
          <a:prstGeom prst="roundRect">
            <a:avLst>
              <a:gd name="adj" fmla="val 16667"/>
            </a:avLst>
          </a:prstGeom>
          <a:solidFill>
            <a:schemeClr val="accent6">
              <a:lumMod val="20000"/>
              <a:lumOff val="80000"/>
            </a:schemeClr>
          </a:solidFill>
          <a:ln w="25400" algn="ctr">
            <a:solidFill>
              <a:schemeClr val="accent6">
                <a:lumMod val="75000"/>
              </a:schemeClr>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r"/>
            <a:r>
              <a:rPr lang="en-US" sz="2000" dirty="0" smtClean="0">
                <a:solidFill>
                  <a:srgbClr val="000000"/>
                </a:solidFill>
              </a:rPr>
              <a:t>In &lt;cilk/</a:t>
            </a:r>
            <a:r>
              <a:rPr lang="en-US" sz="2000" dirty="0" err="1" smtClean="0">
                <a:solidFill>
                  <a:srgbClr val="000000"/>
                </a:solidFill>
              </a:rPr>
              <a:t>cilk_stub.h</a:t>
            </a:r>
            <a:r>
              <a:rPr lang="en-US" sz="2000" dirty="0" smtClean="0">
                <a:solidFill>
                  <a:srgbClr val="000000"/>
                </a:solidFill>
              </a:rPr>
              <a:t>&gt;</a:t>
            </a:r>
            <a:endParaRPr lang="en-US" sz="2000" dirty="0">
              <a:solidFill>
                <a:srgbClr val="000000"/>
              </a:solidFill>
            </a:endParaRPr>
          </a:p>
        </p:txBody>
      </p:sp>
    </p:spTree>
    <p:extLst>
      <p:ext uri="{BB962C8B-B14F-4D97-AF65-F5344CB8AC3E}">
        <p14:creationId xmlns:p14="http://schemas.microsoft.com/office/powerpoint/2010/main" val="2260615908"/>
      </p:ext>
    </p:extLst>
  </p:cSld>
  <p:clrMapOvr>
    <a:masterClrMapping/>
  </p:clrMapOvr>
  <p:transition/>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9029"/>
            <a:ext cx="8229600" cy="1143000"/>
          </a:xfrm>
        </p:spPr>
        <p:txBody>
          <a:bodyPr/>
          <a:lstStyle/>
          <a:p>
            <a:r>
              <a:rPr lang="en-US" dirty="0" smtClean="0"/>
              <a:t>Note on TBB Names</a:t>
            </a:r>
            <a:endParaRPr lang="en-US" dirty="0"/>
          </a:p>
        </p:txBody>
      </p:sp>
      <p:sp>
        <p:nvSpPr>
          <p:cNvPr id="3" name="Content Placeholder 2"/>
          <p:cNvSpPr>
            <a:spLocks noGrp="1"/>
          </p:cNvSpPr>
          <p:nvPr>
            <p:ph idx="1"/>
          </p:nvPr>
        </p:nvSpPr>
        <p:spPr>
          <a:xfrm>
            <a:off x="455613" y="959476"/>
            <a:ext cx="7831137" cy="4767262"/>
          </a:xfrm>
        </p:spPr>
        <p:txBody>
          <a:bodyPr/>
          <a:lstStyle/>
          <a:p>
            <a:r>
              <a:rPr lang="en-US" sz="2200" dirty="0" smtClean="0"/>
              <a:t>Most public TBB names reside in namespace </a:t>
            </a:r>
            <a:r>
              <a:rPr lang="en-US" sz="2200" b="1" dirty="0" smtClean="0"/>
              <a:t>tbb</a:t>
            </a:r>
          </a:p>
          <a:p>
            <a:endParaRPr lang="en-US" sz="2000" dirty="0" smtClean="0"/>
          </a:p>
          <a:p>
            <a:endParaRPr lang="en-US" sz="2000" dirty="0"/>
          </a:p>
          <a:p>
            <a:endParaRPr lang="en-US" sz="2000" dirty="0" smtClean="0"/>
          </a:p>
          <a:p>
            <a:r>
              <a:rPr lang="en-US" sz="2200" dirty="0" smtClean="0"/>
              <a:t>C++11 names are in namespace </a:t>
            </a:r>
            <a:r>
              <a:rPr lang="en-US" sz="2200" b="1" dirty="0" smtClean="0"/>
              <a:t>std</a:t>
            </a:r>
            <a:r>
              <a:rPr lang="en-US" sz="2200" dirty="0" smtClean="0"/>
              <a:t>.</a:t>
            </a:r>
          </a:p>
          <a:p>
            <a:endParaRPr lang="en-US" sz="2000" b="1" dirty="0"/>
          </a:p>
          <a:p>
            <a:endParaRPr lang="en-US" sz="2000" b="1" dirty="0" smtClean="0"/>
          </a:p>
          <a:p>
            <a:endParaRPr lang="en-US" sz="2000" b="1" dirty="0"/>
          </a:p>
          <a:p>
            <a:endParaRPr lang="en-US" sz="2000" b="1" dirty="0" smtClean="0"/>
          </a:p>
          <a:p>
            <a:r>
              <a:rPr lang="en-US" sz="2200" dirty="0" smtClean="0"/>
              <a:t>Microsoft PPL names can be injected from namespace </a:t>
            </a:r>
            <a:r>
              <a:rPr lang="en-US" sz="2200" b="1" dirty="0" smtClean="0"/>
              <a:t>tbb</a:t>
            </a:r>
            <a:r>
              <a:rPr lang="en-US" sz="2200" dirty="0" smtClean="0"/>
              <a:t> into </a:t>
            </a:r>
            <a:r>
              <a:rPr lang="en-US" sz="2200" dirty="0"/>
              <a:t>namespace </a:t>
            </a:r>
            <a:r>
              <a:rPr lang="en-US" sz="2200" b="1" dirty="0" smtClean="0"/>
              <a:t>Concurrency</a:t>
            </a:r>
            <a:r>
              <a:rPr lang="en-US" sz="2200" dirty="0" smtClean="0"/>
              <a:t>.</a:t>
            </a:r>
          </a:p>
          <a:p>
            <a:pPr lvl="1"/>
            <a:endParaRPr lang="en-US" dirty="0" smtClean="0"/>
          </a:p>
        </p:txBody>
      </p:sp>
      <p:sp>
        <p:nvSpPr>
          <p:cNvPr id="4" name="Slide Number Placeholder 3"/>
          <p:cNvSpPr>
            <a:spLocks noGrp="1"/>
          </p:cNvSpPr>
          <p:nvPr>
            <p:ph type="sldNum" sz="quarter" idx="12"/>
          </p:nvPr>
        </p:nvSpPr>
        <p:spPr/>
        <p:txBody>
          <a:bodyPr/>
          <a:lstStyle/>
          <a:p>
            <a:pPr>
              <a:defRPr/>
            </a:pPr>
            <a:fld id="{ACA39A89-D6FF-4AFC-9284-D1B46DF88740}" type="slidenum">
              <a:rPr lang="en-US" smtClean="0"/>
              <a:pPr>
                <a:defRPr/>
              </a:pPr>
              <a:t>125</a:t>
            </a:fld>
            <a:endParaRPr lang="en-US" dirty="0"/>
          </a:p>
        </p:txBody>
      </p:sp>
      <p:sp>
        <p:nvSpPr>
          <p:cNvPr id="9" name="TextBox 8"/>
          <p:cNvSpPr txBox="1"/>
          <p:nvPr/>
        </p:nvSpPr>
        <p:spPr>
          <a:xfrm>
            <a:off x="1804488" y="1502870"/>
            <a:ext cx="3067547" cy="707886"/>
          </a:xfrm>
          <a:prstGeom prst="rect">
            <a:avLst/>
          </a:prstGeom>
          <a:solidFill>
            <a:schemeClr val="bg1">
              <a:lumMod val="95000"/>
            </a:schemeClr>
          </a:solidFill>
        </p:spPr>
        <p:txBody>
          <a:bodyPr wrap="square" rtlCol="0">
            <a:spAutoFit/>
          </a:bodyPr>
          <a:lstStyle/>
          <a:p>
            <a:r>
              <a:rPr lang="en-US" sz="2000" dirty="0" smtClean="0"/>
              <a:t>#include </a:t>
            </a:r>
            <a:r>
              <a:rPr lang="en-US" sz="2000" dirty="0"/>
              <a:t>"</a:t>
            </a:r>
            <a:r>
              <a:rPr lang="en-US" sz="2000" dirty="0" smtClean="0"/>
              <a:t>tbb/</a:t>
            </a:r>
            <a:r>
              <a:rPr lang="en-US" sz="2000" dirty="0" err="1" smtClean="0"/>
              <a:t>tbb.h</a:t>
            </a:r>
            <a:r>
              <a:rPr lang="en-US" sz="2000" dirty="0" smtClean="0"/>
              <a:t>"</a:t>
            </a:r>
          </a:p>
          <a:p>
            <a:r>
              <a:rPr lang="en-US" sz="2000" dirty="0" smtClean="0"/>
              <a:t>using namespace tbb;</a:t>
            </a:r>
          </a:p>
        </p:txBody>
      </p:sp>
      <p:sp>
        <p:nvSpPr>
          <p:cNvPr id="10" name="TextBox 9"/>
          <p:cNvSpPr txBox="1"/>
          <p:nvPr/>
        </p:nvSpPr>
        <p:spPr>
          <a:xfrm>
            <a:off x="1809748" y="2931620"/>
            <a:ext cx="5819775" cy="1015663"/>
          </a:xfrm>
          <a:prstGeom prst="rect">
            <a:avLst/>
          </a:prstGeom>
          <a:solidFill>
            <a:schemeClr val="bg1">
              <a:lumMod val="95000"/>
            </a:schemeClr>
          </a:solidFill>
        </p:spPr>
        <p:txBody>
          <a:bodyPr wrap="square" rtlCol="0">
            <a:spAutoFit/>
          </a:bodyPr>
          <a:lstStyle/>
          <a:p>
            <a:r>
              <a:rPr lang="en-US" sz="2000" dirty="0"/>
              <a:t>#include </a:t>
            </a:r>
            <a:r>
              <a:rPr lang="en-US" sz="2000" dirty="0" smtClean="0"/>
              <a:t>"tbb/compat/condition_variable"</a:t>
            </a:r>
          </a:p>
          <a:p>
            <a:r>
              <a:rPr lang="en-US" sz="2000" dirty="0" smtClean="0"/>
              <a:t>#include "tbb/compat/thread"</a:t>
            </a:r>
          </a:p>
          <a:p>
            <a:r>
              <a:rPr lang="en-US" sz="2000" dirty="0" smtClean="0"/>
              <a:t>#include "tbb/compat/tuple"</a:t>
            </a:r>
            <a:endParaRPr lang="en-US" sz="2000" dirty="0"/>
          </a:p>
        </p:txBody>
      </p:sp>
      <p:sp>
        <p:nvSpPr>
          <p:cNvPr id="11" name="TextBox 10"/>
          <p:cNvSpPr txBox="1"/>
          <p:nvPr/>
        </p:nvSpPr>
        <p:spPr>
          <a:xfrm>
            <a:off x="1837574" y="5162490"/>
            <a:ext cx="4077451" cy="400110"/>
          </a:xfrm>
          <a:prstGeom prst="rect">
            <a:avLst/>
          </a:prstGeom>
          <a:solidFill>
            <a:schemeClr val="bg1">
              <a:lumMod val="95000"/>
            </a:schemeClr>
          </a:solidFill>
        </p:spPr>
        <p:txBody>
          <a:bodyPr wrap="square" rtlCol="0">
            <a:spAutoFit/>
          </a:bodyPr>
          <a:lstStyle/>
          <a:p>
            <a:r>
              <a:rPr lang="en-US" sz="2000" dirty="0"/>
              <a:t>#include </a:t>
            </a:r>
            <a:r>
              <a:rPr lang="en-US" sz="2000" dirty="0" smtClean="0"/>
              <a:t>"tbb/compat/</a:t>
            </a:r>
            <a:r>
              <a:rPr lang="en-US" sz="2000" dirty="0" err="1" smtClean="0"/>
              <a:t>ppl.h</a:t>
            </a:r>
            <a:r>
              <a:rPr lang="en-US" sz="2000" dirty="0" smtClean="0"/>
              <a:t>"</a:t>
            </a:r>
          </a:p>
        </p:txBody>
      </p:sp>
    </p:spTree>
    <p:extLst>
      <p:ext uri="{BB962C8B-B14F-4D97-AF65-F5344CB8AC3E}">
        <p14:creationId xmlns:p14="http://schemas.microsoft.com/office/powerpoint/2010/main" val="1388749193"/>
      </p:ext>
    </p:extLst>
  </p:cSld>
  <p:clrMapOvr>
    <a:masterClrMapping/>
  </p:clrMapOvr>
  <p:transition/>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smtClean="0"/>
              <a:t>Map Pattern</a:t>
            </a:r>
            <a:endParaRPr lang="en-US" dirty="0"/>
          </a:p>
        </p:txBody>
      </p:sp>
      <p:sp>
        <p:nvSpPr>
          <p:cNvPr id="5" name="Slide Number Placeholder 4"/>
          <p:cNvSpPr>
            <a:spLocks noGrp="1"/>
          </p:cNvSpPr>
          <p:nvPr>
            <p:ph type="sldNum" sz="quarter" idx="12"/>
          </p:nvPr>
        </p:nvSpPr>
        <p:spPr/>
        <p:txBody>
          <a:bodyPr/>
          <a:lstStyle/>
          <a:p>
            <a:pPr>
              <a:defRPr/>
            </a:pPr>
            <a:fld id="{ACA39A89-D6FF-4AFC-9284-D1B46DF88740}" type="slidenum">
              <a:rPr lang="en-US" smtClean="0"/>
              <a:pPr>
                <a:defRPr/>
              </a:pPr>
              <a:t>126</a:t>
            </a:fld>
            <a:endParaRPr lang="en-US" dirty="0"/>
          </a:p>
        </p:txBody>
      </p:sp>
      <p:sp>
        <p:nvSpPr>
          <p:cNvPr id="13" name="TextBox 12"/>
          <p:cNvSpPr txBox="1"/>
          <p:nvPr/>
        </p:nvSpPr>
        <p:spPr>
          <a:xfrm>
            <a:off x="4351400" y="2324363"/>
            <a:ext cx="4467487" cy="1015663"/>
          </a:xfrm>
          <a:prstGeom prst="rect">
            <a:avLst/>
          </a:prstGeom>
          <a:solidFill>
            <a:schemeClr val="bg1">
              <a:lumMod val="95000"/>
            </a:schemeClr>
          </a:solidFill>
        </p:spPr>
        <p:txBody>
          <a:bodyPr wrap="square" rtlCol="0">
            <a:spAutoFit/>
          </a:bodyPr>
          <a:lstStyle/>
          <a:p>
            <a:r>
              <a:rPr lang="en-US" sz="2000" b="1" dirty="0" smtClean="0"/>
              <a:t>parallel_for</a:t>
            </a:r>
            <a:r>
              <a:rPr lang="en-US" sz="2000" dirty="0" smtClean="0"/>
              <a:t>( 0, n, [&amp;]( int i ) {</a:t>
            </a:r>
          </a:p>
          <a:p>
            <a:r>
              <a:rPr lang="en-US" sz="2000" dirty="0"/>
              <a:t> </a:t>
            </a:r>
            <a:r>
              <a:rPr lang="en-US" sz="2000" dirty="0" smtClean="0"/>
              <a:t>   a[i] = f(b[i]);</a:t>
            </a:r>
          </a:p>
          <a:p>
            <a:r>
              <a:rPr lang="en-US" sz="2000" dirty="0" smtClean="0"/>
              <a:t>});</a:t>
            </a:r>
            <a:endParaRPr lang="en-US" sz="2000" dirty="0"/>
          </a:p>
        </p:txBody>
      </p:sp>
      <p:pic>
        <p:nvPicPr>
          <p:cNvPr id="1026" name="Picture 2" descr="C:\tmp\book\trunk\patterns\fig\chap02-map8t.ep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36735" y="367399"/>
            <a:ext cx="1982153" cy="1085831"/>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4351401" y="3940133"/>
            <a:ext cx="4569316" cy="1938992"/>
          </a:xfrm>
          <a:prstGeom prst="rect">
            <a:avLst/>
          </a:prstGeom>
          <a:solidFill>
            <a:schemeClr val="bg1">
              <a:lumMod val="95000"/>
            </a:schemeClr>
          </a:solidFill>
        </p:spPr>
        <p:txBody>
          <a:bodyPr wrap="square" rtlCol="0">
            <a:spAutoFit/>
          </a:bodyPr>
          <a:lstStyle/>
          <a:p>
            <a:r>
              <a:rPr lang="en-US" sz="2000" b="1" dirty="0" smtClean="0"/>
              <a:t>parallel_for</a:t>
            </a:r>
            <a:r>
              <a:rPr lang="en-US" sz="2000" dirty="0" smtClean="0"/>
              <a:t>( </a:t>
            </a:r>
          </a:p>
          <a:p>
            <a:r>
              <a:rPr lang="en-US" sz="2000" b="1" dirty="0" smtClean="0"/>
              <a:t>    blocked_range</a:t>
            </a:r>
            <a:r>
              <a:rPr lang="en-US" sz="2000" dirty="0" smtClean="0"/>
              <a:t>&lt;int&gt;(0,n), </a:t>
            </a:r>
          </a:p>
          <a:p>
            <a:r>
              <a:rPr lang="en-US" sz="2000" dirty="0"/>
              <a:t> </a:t>
            </a:r>
            <a:r>
              <a:rPr lang="en-US" sz="2000" dirty="0" smtClean="0"/>
              <a:t>   [&amp;](</a:t>
            </a:r>
            <a:r>
              <a:rPr lang="en-US" sz="2000" b="1" dirty="0" smtClean="0"/>
              <a:t>blocked_range</a:t>
            </a:r>
            <a:r>
              <a:rPr lang="en-US" sz="2000" dirty="0" smtClean="0"/>
              <a:t>&lt;int&gt; r ) {</a:t>
            </a:r>
          </a:p>
          <a:p>
            <a:r>
              <a:rPr lang="en-US" sz="2000" dirty="0"/>
              <a:t> </a:t>
            </a:r>
            <a:r>
              <a:rPr lang="en-US" sz="2000" dirty="0" smtClean="0"/>
              <a:t>       for( int i=</a:t>
            </a:r>
            <a:r>
              <a:rPr lang="en-US" sz="2000" dirty="0" err="1" smtClean="0"/>
              <a:t>r.begin</a:t>
            </a:r>
            <a:r>
              <a:rPr lang="en-US" sz="2000" dirty="0" smtClean="0"/>
              <a:t>(); i!=</a:t>
            </a:r>
            <a:r>
              <a:rPr lang="en-US" sz="2000" dirty="0" err="1" smtClean="0"/>
              <a:t>r.end</a:t>
            </a:r>
            <a:r>
              <a:rPr lang="en-US" sz="2000" dirty="0" smtClean="0"/>
              <a:t>(); ++i ) </a:t>
            </a:r>
          </a:p>
          <a:p>
            <a:r>
              <a:rPr lang="en-US" sz="2000" dirty="0"/>
              <a:t> </a:t>
            </a:r>
            <a:r>
              <a:rPr lang="en-US" sz="2000" dirty="0" smtClean="0"/>
              <a:t>           a[i] = f(b[i]);</a:t>
            </a:r>
          </a:p>
          <a:p>
            <a:r>
              <a:rPr lang="en-US" sz="2000" dirty="0" smtClean="0"/>
              <a:t>    });</a:t>
            </a:r>
            <a:endParaRPr lang="en-US" sz="2000" dirty="0"/>
          </a:p>
        </p:txBody>
      </p:sp>
      <p:sp>
        <p:nvSpPr>
          <p:cNvPr id="16" name="AutoShape 12"/>
          <p:cNvSpPr>
            <a:spLocks noChangeArrowheads="1"/>
          </p:cNvSpPr>
          <p:nvPr/>
        </p:nvSpPr>
        <p:spPr bwMode="auto">
          <a:xfrm>
            <a:off x="4351401" y="1696320"/>
            <a:ext cx="1624095" cy="404568"/>
          </a:xfrm>
          <a:prstGeom prst="roundRect">
            <a:avLst>
              <a:gd name="adj" fmla="val 16667"/>
            </a:avLst>
          </a:prstGeom>
          <a:solidFill>
            <a:schemeClr val="accent6">
              <a:lumMod val="20000"/>
              <a:lumOff val="80000"/>
            </a:schemeClr>
          </a:solidFill>
          <a:ln w="25400" algn="ctr">
            <a:solidFill>
              <a:schemeClr val="accent6">
                <a:lumMod val="75000"/>
              </a:schemeClr>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sz="2000" dirty="0" err="1" smtClean="0"/>
              <a:t>Intel®TBB</a:t>
            </a:r>
            <a:endParaRPr lang="en-US" sz="2000" dirty="0"/>
          </a:p>
        </p:txBody>
      </p:sp>
      <p:sp>
        <p:nvSpPr>
          <p:cNvPr id="12" name="TextBox 11"/>
          <p:cNvSpPr txBox="1"/>
          <p:nvPr/>
        </p:nvSpPr>
        <p:spPr>
          <a:xfrm>
            <a:off x="321634" y="4825592"/>
            <a:ext cx="3598916" cy="707886"/>
          </a:xfrm>
          <a:prstGeom prst="rect">
            <a:avLst/>
          </a:prstGeom>
          <a:solidFill>
            <a:schemeClr val="bg1">
              <a:lumMod val="95000"/>
            </a:schemeClr>
          </a:solidFill>
        </p:spPr>
        <p:txBody>
          <a:bodyPr wrap="square" rtlCol="0">
            <a:spAutoFit/>
          </a:bodyPr>
          <a:lstStyle/>
          <a:p>
            <a:r>
              <a:rPr lang="en-US" sz="2000" b="1" dirty="0" smtClean="0"/>
              <a:t>cilk_for</a:t>
            </a:r>
            <a:r>
              <a:rPr lang="en-US" sz="2000" dirty="0" smtClean="0"/>
              <a:t>( int i=0; i&lt;n; ++i )</a:t>
            </a:r>
          </a:p>
          <a:p>
            <a:r>
              <a:rPr lang="en-US" sz="2000" dirty="0"/>
              <a:t> </a:t>
            </a:r>
            <a:r>
              <a:rPr lang="en-US" sz="2000" dirty="0" smtClean="0"/>
              <a:t>   a[i] = f(b[i]);</a:t>
            </a:r>
            <a:endParaRPr lang="en-US" sz="2000" dirty="0"/>
          </a:p>
        </p:txBody>
      </p:sp>
      <p:sp>
        <p:nvSpPr>
          <p:cNvPr id="11" name="TextBox 10"/>
          <p:cNvSpPr txBox="1"/>
          <p:nvPr/>
        </p:nvSpPr>
        <p:spPr>
          <a:xfrm>
            <a:off x="321634" y="3344145"/>
            <a:ext cx="2930496" cy="1015663"/>
          </a:xfrm>
          <a:prstGeom prst="rect">
            <a:avLst/>
          </a:prstGeom>
          <a:solidFill>
            <a:srgbClr val="F2F2F2"/>
          </a:solidFill>
        </p:spPr>
        <p:txBody>
          <a:bodyPr wrap="square" rtlCol="0">
            <a:spAutoFit/>
          </a:bodyPr>
          <a:lstStyle/>
          <a:p>
            <a:r>
              <a:rPr lang="en-US" sz="2000" b="1" i="1" dirty="0" smtClean="0"/>
              <a:t>#</a:t>
            </a:r>
            <a:r>
              <a:rPr lang="en-US" sz="2000" b="1" dirty="0" smtClean="0"/>
              <a:t>pragma </a:t>
            </a:r>
            <a:r>
              <a:rPr lang="en-US" sz="2000" b="1" dirty="0" err="1" smtClean="0"/>
              <a:t>simd</a:t>
            </a:r>
            <a:endParaRPr lang="en-US" sz="2000" b="1" i="1" dirty="0" smtClean="0"/>
          </a:p>
          <a:p>
            <a:r>
              <a:rPr lang="en-US" sz="2000" dirty="0" smtClean="0"/>
              <a:t>for( int i=0; i&lt;n; ++i )</a:t>
            </a:r>
          </a:p>
          <a:p>
            <a:r>
              <a:rPr lang="en-US" sz="2000" dirty="0"/>
              <a:t> </a:t>
            </a:r>
            <a:r>
              <a:rPr lang="en-US" sz="2000" dirty="0" smtClean="0"/>
              <a:t>   a[i] = f(b[i]);</a:t>
            </a:r>
            <a:endParaRPr lang="en-US" sz="2000" dirty="0"/>
          </a:p>
        </p:txBody>
      </p:sp>
      <p:sp>
        <p:nvSpPr>
          <p:cNvPr id="15" name="TextBox 14"/>
          <p:cNvSpPr txBox="1"/>
          <p:nvPr/>
        </p:nvSpPr>
        <p:spPr>
          <a:xfrm>
            <a:off x="321633" y="2416696"/>
            <a:ext cx="2493129" cy="400110"/>
          </a:xfrm>
          <a:prstGeom prst="rect">
            <a:avLst/>
          </a:prstGeom>
          <a:solidFill>
            <a:schemeClr val="bg1">
              <a:lumMod val="95000"/>
            </a:schemeClr>
          </a:solidFill>
        </p:spPr>
        <p:txBody>
          <a:bodyPr wrap="square" rtlCol="0">
            <a:spAutoFit/>
          </a:bodyPr>
          <a:lstStyle/>
          <a:p>
            <a:r>
              <a:rPr lang="en-US" sz="2000" dirty="0" smtClean="0"/>
              <a:t>a[0</a:t>
            </a:r>
            <a:r>
              <a:rPr lang="en-US" sz="2000" b="1" dirty="0" smtClean="0"/>
              <a:t>:</a:t>
            </a:r>
            <a:r>
              <a:rPr lang="en-US" sz="2000" dirty="0" smtClean="0"/>
              <a:t>n] = f(b[</a:t>
            </a:r>
            <a:r>
              <a:rPr lang="en-US" sz="2000" dirty="0"/>
              <a:t>0</a:t>
            </a:r>
            <a:r>
              <a:rPr lang="en-US" sz="2000" b="1" dirty="0" smtClean="0"/>
              <a:t>:</a:t>
            </a:r>
            <a:r>
              <a:rPr lang="en-US" sz="2000" dirty="0" smtClean="0"/>
              <a:t>n]);</a:t>
            </a:r>
            <a:endParaRPr lang="en-US" sz="2000" dirty="0"/>
          </a:p>
        </p:txBody>
      </p:sp>
      <p:sp>
        <p:nvSpPr>
          <p:cNvPr id="17" name="AutoShape 12"/>
          <p:cNvSpPr>
            <a:spLocks noChangeArrowheads="1"/>
          </p:cNvSpPr>
          <p:nvPr/>
        </p:nvSpPr>
        <p:spPr bwMode="auto">
          <a:xfrm>
            <a:off x="321634" y="1696320"/>
            <a:ext cx="2368404" cy="404568"/>
          </a:xfrm>
          <a:prstGeom prst="roundRect">
            <a:avLst>
              <a:gd name="adj" fmla="val 16667"/>
            </a:avLst>
          </a:prstGeom>
          <a:solidFill>
            <a:schemeClr val="accent6">
              <a:lumMod val="20000"/>
              <a:lumOff val="80000"/>
            </a:schemeClr>
          </a:solidFill>
          <a:ln w="25400" algn="ctr">
            <a:solidFill>
              <a:schemeClr val="accent6">
                <a:lumMod val="75000"/>
              </a:schemeClr>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sz="2000" dirty="0" smtClean="0"/>
              <a:t>Intel® Cilk™ Plus</a:t>
            </a:r>
            <a:endParaRPr lang="en-US" sz="2000" dirty="0"/>
          </a:p>
        </p:txBody>
      </p:sp>
    </p:spTree>
    <p:extLst>
      <p:ext uri="{BB962C8B-B14F-4D97-AF65-F5344CB8AC3E}">
        <p14:creationId xmlns:p14="http://schemas.microsoft.com/office/powerpoint/2010/main" val="2953219820"/>
      </p:ext>
    </p:extLst>
  </p:cSld>
  <p:clrMapOvr>
    <a:masterClrMapping/>
  </p:clrMapOvr>
  <p:transition/>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99861" y="0"/>
            <a:ext cx="8237537" cy="836625"/>
          </a:xfrm>
        </p:spPr>
        <p:txBody>
          <a:bodyPr/>
          <a:lstStyle/>
          <a:p>
            <a:r>
              <a:rPr lang="en-US" dirty="0" smtClean="0"/>
              <a:t>Map in Array Notation</a:t>
            </a:r>
            <a:endParaRPr lang="en-US" dirty="0"/>
          </a:p>
        </p:txBody>
      </p:sp>
      <p:sp>
        <p:nvSpPr>
          <p:cNvPr id="6" name="Content Placeholder 5"/>
          <p:cNvSpPr>
            <a:spLocks noGrp="1"/>
          </p:cNvSpPr>
          <p:nvPr>
            <p:ph idx="1"/>
          </p:nvPr>
        </p:nvSpPr>
        <p:spPr/>
        <p:txBody>
          <a:bodyPr/>
          <a:lstStyle/>
          <a:p>
            <a:r>
              <a:rPr lang="en-US" dirty="0" smtClean="0"/>
              <a:t>Lets you specify parallel intent</a:t>
            </a:r>
          </a:p>
          <a:p>
            <a:pPr lvl="1"/>
            <a:r>
              <a:rPr lang="en-US" dirty="0" smtClean="0"/>
              <a:t>Give license to the compiler to </a:t>
            </a:r>
            <a:r>
              <a:rPr lang="en-US" dirty="0" err="1" smtClean="0"/>
              <a:t>vectorize</a:t>
            </a:r>
            <a:r>
              <a:rPr lang="en-US" dirty="0" smtClean="0"/>
              <a:t> </a:t>
            </a:r>
          </a:p>
        </p:txBody>
      </p:sp>
      <p:sp>
        <p:nvSpPr>
          <p:cNvPr id="7" name="TextBox 6"/>
          <p:cNvSpPr txBox="1"/>
          <p:nvPr/>
        </p:nvSpPr>
        <p:spPr>
          <a:xfrm>
            <a:off x="1123951" y="2786780"/>
            <a:ext cx="5276849" cy="1438855"/>
          </a:xfrm>
          <a:prstGeom prst="rect">
            <a:avLst/>
          </a:prstGeom>
          <a:solidFill>
            <a:schemeClr val="bg1">
              <a:lumMod val="95000"/>
            </a:schemeClr>
          </a:solidFill>
        </p:spPr>
        <p:txBody>
          <a:bodyPr wrap="square" rtlCol="0">
            <a:spAutoFit/>
          </a:bodyPr>
          <a:lstStyle/>
          <a:p>
            <a:pPr>
              <a:spcBef>
                <a:spcPts val="300"/>
              </a:spcBef>
              <a:buNone/>
            </a:pPr>
            <a:r>
              <a:rPr lang="en-US" sz="2000" dirty="0" smtClean="0"/>
              <a:t>// Set y[i] </a:t>
            </a:r>
            <a:r>
              <a:rPr lang="en-US" sz="2000" dirty="0" smtClean="0">
                <a:sym typeface="Symbol"/>
              </a:rPr>
              <a:t></a:t>
            </a:r>
            <a:r>
              <a:rPr lang="en-US" sz="2000" dirty="0" smtClean="0"/>
              <a:t> y[i] + a</a:t>
            </a:r>
            <a:r>
              <a:rPr lang="en-US" sz="2000" dirty="0" smtClean="0">
                <a:sym typeface="Symbol"/>
              </a:rPr>
              <a:t></a:t>
            </a:r>
            <a:r>
              <a:rPr lang="en-US" sz="2000" dirty="0" smtClean="0"/>
              <a:t>x[i] for i</a:t>
            </a:r>
            <a:r>
              <a:rPr lang="en-US" sz="2000" dirty="0" smtClean="0">
                <a:sym typeface="Symbol"/>
              </a:rPr>
              <a:t>[0..n)</a:t>
            </a:r>
          </a:p>
          <a:p>
            <a:pPr>
              <a:spcBef>
                <a:spcPts val="300"/>
              </a:spcBef>
              <a:buNone/>
            </a:pPr>
            <a:r>
              <a:rPr lang="en-US" sz="2000" dirty="0" smtClean="0"/>
              <a:t>void </a:t>
            </a:r>
            <a:r>
              <a:rPr lang="en-US" sz="2000" dirty="0" err="1" smtClean="0"/>
              <a:t>saxpy</a:t>
            </a:r>
            <a:r>
              <a:rPr lang="en-US" sz="2000" dirty="0" smtClean="0"/>
              <a:t>(float a, float x[], float y[], size_t n ) {</a:t>
            </a:r>
          </a:p>
          <a:p>
            <a:pPr>
              <a:spcBef>
                <a:spcPts val="300"/>
              </a:spcBef>
              <a:buNone/>
            </a:pPr>
            <a:r>
              <a:rPr lang="en-US" sz="2000" dirty="0" smtClean="0"/>
              <a:t>    y[0:n] += a*x[0:n];</a:t>
            </a:r>
          </a:p>
          <a:p>
            <a:pPr>
              <a:spcBef>
                <a:spcPts val="300"/>
              </a:spcBef>
              <a:buNone/>
            </a:pPr>
            <a:r>
              <a:rPr lang="en-US" sz="2000" dirty="0" smtClean="0"/>
              <a:t>}</a:t>
            </a:r>
          </a:p>
        </p:txBody>
      </p:sp>
      <p:sp>
        <p:nvSpPr>
          <p:cNvPr id="9" name="Slide Number Placeholder 4"/>
          <p:cNvSpPr txBox="1">
            <a:spLocks/>
          </p:cNvSpPr>
          <p:nvPr/>
        </p:nvSpPr>
        <p:spPr>
          <a:xfrm>
            <a:off x="8486573" y="6514698"/>
            <a:ext cx="501650" cy="258763"/>
          </a:xfrm>
          <a:prstGeom prst="rect">
            <a:avLst/>
          </a:prstGeom>
        </p:spPr>
        <p:txBody>
          <a:bodyPr/>
          <a:lstStyle>
            <a:defPPr>
              <a:defRPr lang="en-US"/>
            </a:defPPr>
            <a:lvl1pPr algn="l" rtl="0" fontAlgn="base">
              <a:spcBef>
                <a:spcPct val="0"/>
              </a:spcBef>
              <a:spcAft>
                <a:spcPct val="0"/>
              </a:spcAft>
              <a:defRPr sz="1000" kern="1200">
                <a:solidFill>
                  <a:schemeClr val="tx1"/>
                </a:solidFill>
                <a:latin typeface="Verdana" pitchFamily="34" charset="0"/>
                <a:ea typeface="MS PGothic" pitchFamily="34" charset="-128"/>
                <a:cs typeface="+mn-cs"/>
              </a:defRPr>
            </a:lvl1pPr>
            <a:lvl2pPr marL="457200" algn="l" rtl="0" fontAlgn="base">
              <a:spcBef>
                <a:spcPct val="0"/>
              </a:spcBef>
              <a:spcAft>
                <a:spcPct val="0"/>
              </a:spcAft>
              <a:defRPr sz="2000" kern="1200">
                <a:solidFill>
                  <a:schemeClr val="tx1"/>
                </a:solidFill>
                <a:latin typeface="Verdana" pitchFamily="34" charset="0"/>
                <a:ea typeface="MS PGothic" pitchFamily="34" charset="-128"/>
                <a:cs typeface="+mn-cs"/>
              </a:defRPr>
            </a:lvl2pPr>
            <a:lvl3pPr marL="914400" algn="l" rtl="0" fontAlgn="base">
              <a:spcBef>
                <a:spcPct val="0"/>
              </a:spcBef>
              <a:spcAft>
                <a:spcPct val="0"/>
              </a:spcAft>
              <a:defRPr sz="2000" kern="1200">
                <a:solidFill>
                  <a:schemeClr val="tx1"/>
                </a:solidFill>
                <a:latin typeface="Verdana" pitchFamily="34" charset="0"/>
                <a:ea typeface="MS PGothic" pitchFamily="34" charset="-128"/>
                <a:cs typeface="+mn-cs"/>
              </a:defRPr>
            </a:lvl3pPr>
            <a:lvl4pPr marL="1371600" algn="l" rtl="0" fontAlgn="base">
              <a:spcBef>
                <a:spcPct val="0"/>
              </a:spcBef>
              <a:spcAft>
                <a:spcPct val="0"/>
              </a:spcAft>
              <a:defRPr sz="2000" kern="1200">
                <a:solidFill>
                  <a:schemeClr val="tx1"/>
                </a:solidFill>
                <a:latin typeface="Verdana" pitchFamily="34" charset="0"/>
                <a:ea typeface="MS PGothic" pitchFamily="34" charset="-128"/>
                <a:cs typeface="+mn-cs"/>
              </a:defRPr>
            </a:lvl4pPr>
            <a:lvl5pPr marL="1828800" algn="l" rtl="0" fontAlgn="base">
              <a:spcBef>
                <a:spcPct val="0"/>
              </a:spcBef>
              <a:spcAft>
                <a:spcPct val="0"/>
              </a:spcAft>
              <a:defRPr sz="2000" kern="1200">
                <a:solidFill>
                  <a:schemeClr val="tx1"/>
                </a:solidFill>
                <a:latin typeface="Verdana" pitchFamily="34" charset="0"/>
                <a:ea typeface="MS PGothic" pitchFamily="34" charset="-128"/>
                <a:cs typeface="+mn-cs"/>
              </a:defRPr>
            </a:lvl5pPr>
            <a:lvl6pPr marL="2286000" algn="l" defTabSz="914400" rtl="0" eaLnBrk="1" latinLnBrk="0" hangingPunct="1">
              <a:defRPr sz="2000" kern="1200">
                <a:solidFill>
                  <a:schemeClr val="tx1"/>
                </a:solidFill>
                <a:latin typeface="Verdana" pitchFamily="34" charset="0"/>
                <a:ea typeface="MS PGothic" pitchFamily="34" charset="-128"/>
                <a:cs typeface="+mn-cs"/>
              </a:defRPr>
            </a:lvl6pPr>
            <a:lvl7pPr marL="2743200" algn="l" defTabSz="914400" rtl="0" eaLnBrk="1" latinLnBrk="0" hangingPunct="1">
              <a:defRPr sz="2000" kern="1200">
                <a:solidFill>
                  <a:schemeClr val="tx1"/>
                </a:solidFill>
                <a:latin typeface="Verdana" pitchFamily="34" charset="0"/>
                <a:ea typeface="MS PGothic" pitchFamily="34" charset="-128"/>
                <a:cs typeface="+mn-cs"/>
              </a:defRPr>
            </a:lvl7pPr>
            <a:lvl8pPr marL="3200400" algn="l" defTabSz="914400" rtl="0" eaLnBrk="1" latinLnBrk="0" hangingPunct="1">
              <a:defRPr sz="2000" kern="1200">
                <a:solidFill>
                  <a:schemeClr val="tx1"/>
                </a:solidFill>
                <a:latin typeface="Verdana" pitchFamily="34" charset="0"/>
                <a:ea typeface="MS PGothic" pitchFamily="34" charset="-128"/>
                <a:cs typeface="+mn-cs"/>
              </a:defRPr>
            </a:lvl8pPr>
            <a:lvl9pPr marL="3657600" algn="l" defTabSz="914400" rtl="0" eaLnBrk="1" latinLnBrk="0" hangingPunct="1">
              <a:defRPr sz="2000" kern="1200">
                <a:solidFill>
                  <a:schemeClr val="tx1"/>
                </a:solidFill>
                <a:latin typeface="Verdana" pitchFamily="34" charset="0"/>
                <a:ea typeface="MS PGothic" pitchFamily="34" charset="-128"/>
                <a:cs typeface="+mn-cs"/>
              </a:defRPr>
            </a:lvl9pPr>
          </a:lstStyle>
          <a:p>
            <a:pPr>
              <a:defRPr/>
            </a:pPr>
            <a:fld id="{ACA39A89-D6FF-4AFC-9284-D1B46DF88740}" type="slidenum">
              <a:rPr lang="en-US" smtClean="0">
                <a:solidFill>
                  <a:schemeClr val="bg1"/>
                </a:solidFill>
              </a:rPr>
              <a:pPr>
                <a:defRPr/>
              </a:pPr>
              <a:t>127</a:t>
            </a:fld>
            <a:endParaRPr lang="en-US" dirty="0">
              <a:solidFill>
                <a:schemeClr val="bg1"/>
              </a:solidFill>
            </a:endParaRPr>
          </a:p>
        </p:txBody>
      </p:sp>
    </p:spTree>
    <p:extLst>
      <p:ext uri="{BB962C8B-B14F-4D97-AF65-F5344CB8AC3E}">
        <p14:creationId xmlns:p14="http://schemas.microsoft.com/office/powerpoint/2010/main" val="2812206729"/>
      </p:ext>
    </p:extLst>
  </p:cSld>
  <p:clrMapOvr>
    <a:masterClrMapping/>
  </p:clrMapOvr>
  <p:transition/>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lgn="r">
              <a:defRPr/>
            </a:pPr>
            <a:fld id="{13841888-84B9-45F1-A620-AA1416522450}" type="slidenum">
              <a:rPr lang="en-US" smtClean="0"/>
              <a:pPr algn="r">
                <a:defRPr/>
              </a:pPr>
              <a:t>128</a:t>
            </a:fld>
            <a:endParaRPr lang="en-US" dirty="0"/>
          </a:p>
        </p:txBody>
      </p:sp>
      <p:sp>
        <p:nvSpPr>
          <p:cNvPr id="3" name="Title 2"/>
          <p:cNvSpPr>
            <a:spLocks noGrp="1"/>
          </p:cNvSpPr>
          <p:nvPr>
            <p:ph type="title"/>
          </p:nvPr>
        </p:nvSpPr>
        <p:spPr>
          <a:xfrm>
            <a:off x="481718" y="-3629"/>
            <a:ext cx="8237537" cy="836625"/>
          </a:xfrm>
        </p:spPr>
        <p:txBody>
          <a:bodyPr/>
          <a:lstStyle/>
          <a:p>
            <a:r>
              <a:rPr lang="en-US" dirty="0" smtClean="0"/>
              <a:t>Array Section Notation</a:t>
            </a:r>
            <a:endParaRPr lang="en-US" dirty="0"/>
          </a:p>
        </p:txBody>
      </p:sp>
      <p:sp>
        <p:nvSpPr>
          <p:cNvPr id="5" name="TextBox 4"/>
          <p:cNvSpPr txBox="1"/>
          <p:nvPr/>
        </p:nvSpPr>
        <p:spPr>
          <a:xfrm>
            <a:off x="2333625" y="1697607"/>
            <a:ext cx="3335643" cy="461665"/>
          </a:xfrm>
          <a:prstGeom prst="rect">
            <a:avLst/>
          </a:prstGeom>
          <a:solidFill>
            <a:schemeClr val="bg1">
              <a:lumMod val="95000"/>
            </a:schemeClr>
          </a:solidFill>
        </p:spPr>
        <p:txBody>
          <a:bodyPr wrap="square" rtlCol="0">
            <a:spAutoFit/>
          </a:bodyPr>
          <a:lstStyle/>
          <a:p>
            <a:pPr>
              <a:spcBef>
                <a:spcPts val="300"/>
              </a:spcBef>
              <a:buNone/>
            </a:pPr>
            <a:r>
              <a:rPr lang="en-US" sz="2400" i="1" dirty="0" smtClean="0"/>
              <a:t>base</a:t>
            </a:r>
            <a:r>
              <a:rPr lang="en-US" sz="2400" dirty="0" smtClean="0"/>
              <a:t>[</a:t>
            </a:r>
            <a:r>
              <a:rPr lang="en-US" sz="2400" i="1" dirty="0" err="1" smtClean="0"/>
              <a:t>first</a:t>
            </a:r>
            <a:r>
              <a:rPr lang="en-US" sz="2400" dirty="0" err="1" smtClean="0"/>
              <a:t>:</a:t>
            </a:r>
            <a:r>
              <a:rPr lang="en-US" sz="2400" i="1" dirty="0" err="1" smtClean="0"/>
              <a:t>length</a:t>
            </a:r>
            <a:r>
              <a:rPr lang="en-US" sz="2400" dirty="0" err="1" smtClean="0"/>
              <a:t>:</a:t>
            </a:r>
            <a:r>
              <a:rPr lang="en-US" sz="2400" i="1" dirty="0" err="1" smtClean="0"/>
              <a:t>stride</a:t>
            </a:r>
            <a:r>
              <a:rPr lang="en-US" sz="2400" dirty="0" smtClean="0"/>
              <a:t>]</a:t>
            </a:r>
          </a:p>
        </p:txBody>
      </p:sp>
      <p:sp>
        <p:nvSpPr>
          <p:cNvPr id="13" name="TextBox 12"/>
          <p:cNvSpPr txBox="1"/>
          <p:nvPr/>
        </p:nvSpPr>
        <p:spPr>
          <a:xfrm>
            <a:off x="1365905" y="4327451"/>
            <a:ext cx="5572126" cy="1661993"/>
          </a:xfrm>
          <a:prstGeom prst="rect">
            <a:avLst/>
          </a:prstGeom>
          <a:noFill/>
        </p:spPr>
        <p:txBody>
          <a:bodyPr wrap="square" rtlCol="0">
            <a:spAutoFit/>
          </a:bodyPr>
          <a:lstStyle/>
          <a:p>
            <a:r>
              <a:rPr lang="en-US" sz="2200" b="1" dirty="0" smtClean="0"/>
              <a:t>Rules for </a:t>
            </a:r>
            <a:r>
              <a:rPr lang="en-US" sz="2200" b="1" i="1" dirty="0" smtClean="0"/>
              <a:t>section</a:t>
            </a:r>
            <a:r>
              <a:rPr lang="en-US" sz="2200" b="1" baseline="-25000" dirty="0" smtClean="0"/>
              <a:t>1</a:t>
            </a:r>
            <a:r>
              <a:rPr lang="en-US" sz="2200" b="1" i="1" dirty="0" smtClean="0"/>
              <a:t> op section</a:t>
            </a:r>
            <a:r>
              <a:rPr lang="en-US" sz="2200" b="1" baseline="-25000" dirty="0" smtClean="0"/>
              <a:t>2 </a:t>
            </a:r>
          </a:p>
          <a:p>
            <a:pPr>
              <a:buFont typeface="Arial" pitchFamily="34" charset="0"/>
              <a:buChar char="•"/>
            </a:pPr>
            <a:r>
              <a:rPr lang="en-US" sz="2000" dirty="0" smtClean="0"/>
              <a:t> </a:t>
            </a:r>
            <a:r>
              <a:rPr lang="en-US" sz="2000" dirty="0" err="1" smtClean="0"/>
              <a:t>Elementwise</a:t>
            </a:r>
            <a:r>
              <a:rPr lang="en-US" sz="2000" dirty="0" smtClean="0"/>
              <a:t> application of </a:t>
            </a:r>
            <a:r>
              <a:rPr lang="en-US" sz="2000" i="1" dirty="0" smtClean="0"/>
              <a:t>op</a:t>
            </a:r>
          </a:p>
          <a:p>
            <a:pPr>
              <a:buFont typeface="Arial" pitchFamily="34" charset="0"/>
              <a:buChar char="•"/>
            </a:pPr>
            <a:r>
              <a:rPr lang="en-US" sz="2000" dirty="0" smtClean="0"/>
              <a:t> Also works for </a:t>
            </a:r>
            <a:r>
              <a:rPr lang="en-US" sz="2000" i="1" dirty="0" err="1" smtClean="0"/>
              <a:t>func</a:t>
            </a:r>
            <a:r>
              <a:rPr lang="en-US" sz="2000" dirty="0" smtClean="0"/>
              <a:t>(</a:t>
            </a:r>
            <a:r>
              <a:rPr lang="en-US" sz="2000" i="1" dirty="0" smtClean="0"/>
              <a:t>section</a:t>
            </a:r>
            <a:r>
              <a:rPr lang="en-US" sz="2000" baseline="-25000" dirty="0" smtClean="0"/>
              <a:t>1 </a:t>
            </a:r>
            <a:r>
              <a:rPr lang="en-US" sz="2000" i="1" dirty="0" smtClean="0"/>
              <a:t>, section</a:t>
            </a:r>
            <a:r>
              <a:rPr lang="en-US" sz="2000" baseline="-25000" dirty="0" smtClean="0"/>
              <a:t>2</a:t>
            </a:r>
            <a:r>
              <a:rPr lang="en-US" sz="2000" i="1" dirty="0" smtClean="0"/>
              <a:t>)</a:t>
            </a:r>
          </a:p>
          <a:p>
            <a:pPr>
              <a:buFont typeface="Arial" pitchFamily="34" charset="0"/>
              <a:buChar char="•"/>
            </a:pPr>
            <a:r>
              <a:rPr lang="en-US" sz="2000" dirty="0" smtClean="0"/>
              <a:t> Sections must be the same length</a:t>
            </a:r>
          </a:p>
          <a:p>
            <a:pPr>
              <a:buFont typeface="Arial" pitchFamily="34" charset="0"/>
              <a:buChar char="•"/>
            </a:pPr>
            <a:r>
              <a:rPr lang="en-US" sz="2000" i="1" dirty="0" smtClean="0"/>
              <a:t> </a:t>
            </a:r>
            <a:r>
              <a:rPr lang="en-US" sz="2000" dirty="0" smtClean="0"/>
              <a:t>Scalar arguments implicitly extended</a:t>
            </a:r>
          </a:p>
        </p:txBody>
      </p:sp>
      <p:grpSp>
        <p:nvGrpSpPr>
          <p:cNvPr id="4" name="Group 3"/>
          <p:cNvGrpSpPr/>
          <p:nvPr/>
        </p:nvGrpSpPr>
        <p:grpSpPr>
          <a:xfrm>
            <a:off x="723901" y="1026017"/>
            <a:ext cx="2202174" cy="671590"/>
            <a:chOff x="723901" y="1026017"/>
            <a:chExt cx="2202174" cy="671590"/>
          </a:xfrm>
        </p:grpSpPr>
        <p:sp>
          <p:nvSpPr>
            <p:cNvPr id="14" name="AutoShape 12"/>
            <p:cNvSpPr>
              <a:spLocks noChangeArrowheads="1"/>
            </p:cNvSpPr>
            <p:nvPr/>
          </p:nvSpPr>
          <p:spPr bwMode="auto">
            <a:xfrm>
              <a:off x="723901" y="1026017"/>
              <a:ext cx="2202174" cy="411956"/>
            </a:xfrm>
            <a:prstGeom prst="roundRect">
              <a:avLst>
                <a:gd name="adj" fmla="val 16667"/>
              </a:avLst>
            </a:prstGeom>
            <a:solidFill>
              <a:schemeClr val="accent6">
                <a:lumMod val="20000"/>
                <a:lumOff val="80000"/>
              </a:schemeClr>
            </a:solidFill>
            <a:ln w="25400" algn="ctr">
              <a:solidFill>
                <a:schemeClr val="accent6">
                  <a:lumMod val="75000"/>
                </a:schemeClr>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sz="2000" dirty="0"/>
                <a:t>Pointer or </a:t>
              </a:r>
              <a:r>
                <a:rPr lang="en-US" sz="2000" dirty="0" smtClean="0"/>
                <a:t>array</a:t>
              </a:r>
              <a:endParaRPr lang="en-US" sz="2000" dirty="0"/>
            </a:p>
          </p:txBody>
        </p:sp>
        <p:cxnSp>
          <p:nvCxnSpPr>
            <p:cNvPr id="11" name="Straight Arrow Connector 10"/>
            <p:cNvCxnSpPr>
              <a:stCxn id="14" idx="2"/>
            </p:cNvCxnSpPr>
            <p:nvPr/>
          </p:nvCxnSpPr>
          <p:spPr bwMode="auto">
            <a:xfrm>
              <a:off x="1824988" y="1437973"/>
              <a:ext cx="508637" cy="259634"/>
            </a:xfrm>
            <a:prstGeom prst="straightConnector1">
              <a:avLst/>
            </a:prstGeom>
            <a:noFill/>
            <a:ln w="19050" cap="flat" cmpd="sng" algn="ctr">
              <a:solidFill>
                <a:schemeClr val="accent6">
                  <a:lumMod val="75000"/>
                </a:schemeClr>
              </a:solidFill>
              <a:prstDash val="solid"/>
              <a:round/>
              <a:headEnd type="none" w="med" len="med"/>
              <a:tailEnd type="arrow"/>
            </a:ln>
            <a:effectLst/>
          </p:spPr>
        </p:cxnSp>
      </p:grpSp>
      <p:grpSp>
        <p:nvGrpSpPr>
          <p:cNvPr id="6" name="Group 5"/>
          <p:cNvGrpSpPr/>
          <p:nvPr/>
        </p:nvGrpSpPr>
        <p:grpSpPr>
          <a:xfrm>
            <a:off x="694634" y="2148854"/>
            <a:ext cx="2597220" cy="1120368"/>
            <a:chOff x="694634" y="2148854"/>
            <a:chExt cx="2597220" cy="1120368"/>
          </a:xfrm>
        </p:grpSpPr>
        <p:cxnSp>
          <p:nvCxnSpPr>
            <p:cNvPr id="17" name="Straight Arrow Connector 16"/>
            <p:cNvCxnSpPr/>
            <p:nvPr/>
          </p:nvCxnSpPr>
          <p:spPr bwMode="auto">
            <a:xfrm flipV="1">
              <a:off x="2268898" y="2148854"/>
              <a:ext cx="1022956" cy="748689"/>
            </a:xfrm>
            <a:prstGeom prst="straightConnector1">
              <a:avLst/>
            </a:prstGeom>
            <a:noFill/>
            <a:ln w="19050" cap="flat" cmpd="sng" algn="ctr">
              <a:solidFill>
                <a:schemeClr val="accent6">
                  <a:lumMod val="75000"/>
                </a:schemeClr>
              </a:solidFill>
              <a:prstDash val="solid"/>
              <a:round/>
              <a:headEnd type="none" w="med" len="med"/>
              <a:tailEnd type="arrow"/>
            </a:ln>
            <a:effectLst/>
          </p:spPr>
        </p:cxnSp>
        <p:sp>
          <p:nvSpPr>
            <p:cNvPr id="16" name="AutoShape 12"/>
            <p:cNvSpPr>
              <a:spLocks noChangeArrowheads="1"/>
            </p:cNvSpPr>
            <p:nvPr/>
          </p:nvSpPr>
          <p:spPr bwMode="auto">
            <a:xfrm>
              <a:off x="694634" y="2857266"/>
              <a:ext cx="1611099" cy="411956"/>
            </a:xfrm>
            <a:prstGeom prst="roundRect">
              <a:avLst>
                <a:gd name="adj" fmla="val 16667"/>
              </a:avLst>
            </a:prstGeom>
            <a:solidFill>
              <a:schemeClr val="accent6">
                <a:lumMod val="20000"/>
                <a:lumOff val="80000"/>
              </a:schemeClr>
            </a:solidFill>
            <a:ln w="25400" algn="ctr">
              <a:solidFill>
                <a:schemeClr val="accent6">
                  <a:lumMod val="75000"/>
                </a:schemeClr>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sz="2000" dirty="0" smtClean="0"/>
                <a:t>First index</a:t>
              </a:r>
              <a:endParaRPr lang="en-US" sz="2000" dirty="0"/>
            </a:p>
          </p:txBody>
        </p:sp>
      </p:grpSp>
      <p:grpSp>
        <p:nvGrpSpPr>
          <p:cNvPr id="7" name="Group 6"/>
          <p:cNvGrpSpPr/>
          <p:nvPr/>
        </p:nvGrpSpPr>
        <p:grpSpPr>
          <a:xfrm>
            <a:off x="2780376" y="2148854"/>
            <a:ext cx="2634055" cy="1568118"/>
            <a:chOff x="2780376" y="2148854"/>
            <a:chExt cx="2634055" cy="1568118"/>
          </a:xfrm>
        </p:grpSpPr>
        <p:cxnSp>
          <p:nvCxnSpPr>
            <p:cNvPr id="19" name="Straight Arrow Connector 18"/>
            <p:cNvCxnSpPr>
              <a:stCxn id="18" idx="0"/>
            </p:cNvCxnSpPr>
            <p:nvPr/>
          </p:nvCxnSpPr>
          <p:spPr bwMode="auto">
            <a:xfrm flipV="1">
              <a:off x="4097404" y="2148854"/>
              <a:ext cx="17401" cy="914390"/>
            </a:xfrm>
            <a:prstGeom prst="straightConnector1">
              <a:avLst/>
            </a:prstGeom>
            <a:noFill/>
            <a:ln w="19050" cap="flat" cmpd="sng" algn="ctr">
              <a:solidFill>
                <a:schemeClr val="accent6">
                  <a:lumMod val="75000"/>
                </a:schemeClr>
              </a:solidFill>
              <a:prstDash val="solid"/>
              <a:round/>
              <a:headEnd type="none" w="med" len="med"/>
              <a:tailEnd type="arrow"/>
            </a:ln>
            <a:effectLst/>
          </p:spPr>
        </p:cxnSp>
        <p:sp>
          <p:nvSpPr>
            <p:cNvPr id="18" name="AutoShape 12"/>
            <p:cNvSpPr>
              <a:spLocks noChangeArrowheads="1"/>
            </p:cNvSpPr>
            <p:nvPr/>
          </p:nvSpPr>
          <p:spPr bwMode="auto">
            <a:xfrm>
              <a:off x="2780376" y="3063244"/>
              <a:ext cx="2634055" cy="653728"/>
            </a:xfrm>
            <a:prstGeom prst="roundRect">
              <a:avLst>
                <a:gd name="adj" fmla="val 16667"/>
              </a:avLst>
            </a:prstGeom>
            <a:solidFill>
              <a:schemeClr val="accent6">
                <a:lumMod val="20000"/>
                <a:lumOff val="80000"/>
              </a:schemeClr>
            </a:solidFill>
            <a:ln w="25400" algn="ctr">
              <a:solidFill>
                <a:schemeClr val="accent6">
                  <a:lumMod val="75000"/>
                </a:schemeClr>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sz="2000" dirty="0"/>
                <a:t>Number of elements (different than F90!)</a:t>
              </a:r>
            </a:p>
          </p:txBody>
        </p:sp>
      </p:grpSp>
      <p:grpSp>
        <p:nvGrpSpPr>
          <p:cNvPr id="8" name="Group 7"/>
          <p:cNvGrpSpPr/>
          <p:nvPr/>
        </p:nvGrpSpPr>
        <p:grpSpPr>
          <a:xfrm>
            <a:off x="5029200" y="2159272"/>
            <a:ext cx="2407227" cy="809237"/>
            <a:chOff x="5029200" y="2159272"/>
            <a:chExt cx="2407227" cy="809237"/>
          </a:xfrm>
        </p:grpSpPr>
        <p:cxnSp>
          <p:nvCxnSpPr>
            <p:cNvPr id="15" name="Straight Arrow Connector 14"/>
            <p:cNvCxnSpPr/>
            <p:nvPr/>
          </p:nvCxnSpPr>
          <p:spPr bwMode="auto">
            <a:xfrm flipH="1" flipV="1">
              <a:off x="5029200" y="2159272"/>
              <a:ext cx="458151" cy="383936"/>
            </a:xfrm>
            <a:prstGeom prst="straightConnector1">
              <a:avLst/>
            </a:prstGeom>
            <a:noFill/>
            <a:ln w="19050" cap="flat" cmpd="sng" algn="ctr">
              <a:solidFill>
                <a:schemeClr val="accent6">
                  <a:lumMod val="75000"/>
                </a:schemeClr>
              </a:solidFill>
              <a:prstDash val="solid"/>
              <a:round/>
              <a:headEnd type="none" w="med" len="med"/>
              <a:tailEnd type="arrow"/>
            </a:ln>
            <a:effectLst/>
          </p:spPr>
        </p:cxnSp>
        <p:sp>
          <p:nvSpPr>
            <p:cNvPr id="20" name="AutoShape 12"/>
            <p:cNvSpPr>
              <a:spLocks noChangeArrowheads="1"/>
            </p:cNvSpPr>
            <p:nvPr/>
          </p:nvSpPr>
          <p:spPr bwMode="auto">
            <a:xfrm>
              <a:off x="5414431" y="2563941"/>
              <a:ext cx="2021996" cy="404568"/>
            </a:xfrm>
            <a:prstGeom prst="roundRect">
              <a:avLst>
                <a:gd name="adj" fmla="val 16667"/>
              </a:avLst>
            </a:prstGeom>
            <a:solidFill>
              <a:schemeClr val="accent6">
                <a:lumMod val="20000"/>
                <a:lumOff val="80000"/>
              </a:schemeClr>
            </a:solidFill>
            <a:ln w="25400" algn="ctr">
              <a:solidFill>
                <a:schemeClr val="accent6">
                  <a:lumMod val="75000"/>
                </a:schemeClr>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sz="2000" dirty="0"/>
                <a:t>Optional stride</a:t>
              </a:r>
            </a:p>
          </p:txBody>
        </p:sp>
      </p:grpSp>
      <p:sp>
        <p:nvSpPr>
          <p:cNvPr id="22" name="Slide Number Placeholder 4"/>
          <p:cNvSpPr txBox="1">
            <a:spLocks/>
          </p:cNvSpPr>
          <p:nvPr/>
        </p:nvSpPr>
        <p:spPr>
          <a:xfrm>
            <a:off x="8486573" y="6514698"/>
            <a:ext cx="501650" cy="258763"/>
          </a:xfrm>
          <a:prstGeom prst="rect">
            <a:avLst/>
          </a:prstGeom>
        </p:spPr>
        <p:txBody>
          <a:bodyPr/>
          <a:lstStyle>
            <a:defPPr>
              <a:defRPr lang="en-US"/>
            </a:defPPr>
            <a:lvl1pPr algn="l" rtl="0" fontAlgn="base">
              <a:spcBef>
                <a:spcPct val="0"/>
              </a:spcBef>
              <a:spcAft>
                <a:spcPct val="0"/>
              </a:spcAft>
              <a:defRPr sz="1000" kern="1200">
                <a:solidFill>
                  <a:schemeClr val="tx1"/>
                </a:solidFill>
                <a:latin typeface="Verdana" pitchFamily="34" charset="0"/>
                <a:ea typeface="MS PGothic" pitchFamily="34" charset="-128"/>
                <a:cs typeface="+mn-cs"/>
              </a:defRPr>
            </a:lvl1pPr>
            <a:lvl2pPr marL="457200" algn="l" rtl="0" fontAlgn="base">
              <a:spcBef>
                <a:spcPct val="0"/>
              </a:spcBef>
              <a:spcAft>
                <a:spcPct val="0"/>
              </a:spcAft>
              <a:defRPr sz="2000" kern="1200">
                <a:solidFill>
                  <a:schemeClr val="tx1"/>
                </a:solidFill>
                <a:latin typeface="Verdana" pitchFamily="34" charset="0"/>
                <a:ea typeface="MS PGothic" pitchFamily="34" charset="-128"/>
                <a:cs typeface="+mn-cs"/>
              </a:defRPr>
            </a:lvl2pPr>
            <a:lvl3pPr marL="914400" algn="l" rtl="0" fontAlgn="base">
              <a:spcBef>
                <a:spcPct val="0"/>
              </a:spcBef>
              <a:spcAft>
                <a:spcPct val="0"/>
              </a:spcAft>
              <a:defRPr sz="2000" kern="1200">
                <a:solidFill>
                  <a:schemeClr val="tx1"/>
                </a:solidFill>
                <a:latin typeface="Verdana" pitchFamily="34" charset="0"/>
                <a:ea typeface="MS PGothic" pitchFamily="34" charset="-128"/>
                <a:cs typeface="+mn-cs"/>
              </a:defRPr>
            </a:lvl3pPr>
            <a:lvl4pPr marL="1371600" algn="l" rtl="0" fontAlgn="base">
              <a:spcBef>
                <a:spcPct val="0"/>
              </a:spcBef>
              <a:spcAft>
                <a:spcPct val="0"/>
              </a:spcAft>
              <a:defRPr sz="2000" kern="1200">
                <a:solidFill>
                  <a:schemeClr val="tx1"/>
                </a:solidFill>
                <a:latin typeface="Verdana" pitchFamily="34" charset="0"/>
                <a:ea typeface="MS PGothic" pitchFamily="34" charset="-128"/>
                <a:cs typeface="+mn-cs"/>
              </a:defRPr>
            </a:lvl4pPr>
            <a:lvl5pPr marL="1828800" algn="l" rtl="0" fontAlgn="base">
              <a:spcBef>
                <a:spcPct val="0"/>
              </a:spcBef>
              <a:spcAft>
                <a:spcPct val="0"/>
              </a:spcAft>
              <a:defRPr sz="2000" kern="1200">
                <a:solidFill>
                  <a:schemeClr val="tx1"/>
                </a:solidFill>
                <a:latin typeface="Verdana" pitchFamily="34" charset="0"/>
                <a:ea typeface="MS PGothic" pitchFamily="34" charset="-128"/>
                <a:cs typeface="+mn-cs"/>
              </a:defRPr>
            </a:lvl5pPr>
            <a:lvl6pPr marL="2286000" algn="l" defTabSz="914400" rtl="0" eaLnBrk="1" latinLnBrk="0" hangingPunct="1">
              <a:defRPr sz="2000" kern="1200">
                <a:solidFill>
                  <a:schemeClr val="tx1"/>
                </a:solidFill>
                <a:latin typeface="Verdana" pitchFamily="34" charset="0"/>
                <a:ea typeface="MS PGothic" pitchFamily="34" charset="-128"/>
                <a:cs typeface="+mn-cs"/>
              </a:defRPr>
            </a:lvl6pPr>
            <a:lvl7pPr marL="2743200" algn="l" defTabSz="914400" rtl="0" eaLnBrk="1" latinLnBrk="0" hangingPunct="1">
              <a:defRPr sz="2000" kern="1200">
                <a:solidFill>
                  <a:schemeClr val="tx1"/>
                </a:solidFill>
                <a:latin typeface="Verdana" pitchFamily="34" charset="0"/>
                <a:ea typeface="MS PGothic" pitchFamily="34" charset="-128"/>
                <a:cs typeface="+mn-cs"/>
              </a:defRPr>
            </a:lvl7pPr>
            <a:lvl8pPr marL="3200400" algn="l" defTabSz="914400" rtl="0" eaLnBrk="1" latinLnBrk="0" hangingPunct="1">
              <a:defRPr sz="2000" kern="1200">
                <a:solidFill>
                  <a:schemeClr val="tx1"/>
                </a:solidFill>
                <a:latin typeface="Verdana" pitchFamily="34" charset="0"/>
                <a:ea typeface="MS PGothic" pitchFamily="34" charset="-128"/>
                <a:cs typeface="+mn-cs"/>
              </a:defRPr>
            </a:lvl8pPr>
            <a:lvl9pPr marL="3657600" algn="l" defTabSz="914400" rtl="0" eaLnBrk="1" latinLnBrk="0" hangingPunct="1">
              <a:defRPr sz="2000" kern="1200">
                <a:solidFill>
                  <a:schemeClr val="tx1"/>
                </a:solidFill>
                <a:latin typeface="Verdana" pitchFamily="34" charset="0"/>
                <a:ea typeface="MS PGothic" pitchFamily="34" charset="-128"/>
                <a:cs typeface="+mn-cs"/>
              </a:defRPr>
            </a:lvl9pPr>
          </a:lstStyle>
          <a:p>
            <a:pPr>
              <a:defRPr/>
            </a:pPr>
            <a:fld id="{ACA39A89-D6FF-4AFC-9284-D1B46DF88740}" type="slidenum">
              <a:rPr lang="en-US" smtClean="0">
                <a:solidFill>
                  <a:schemeClr val="bg1"/>
                </a:solidFill>
              </a:rPr>
              <a:pPr>
                <a:defRPr/>
              </a:pPr>
              <a:t>128</a:t>
            </a:fld>
            <a:endParaRPr lang="en-US" dirty="0">
              <a:solidFill>
                <a:schemeClr val="bg1"/>
              </a:solidFill>
            </a:endParaRPr>
          </a:p>
        </p:txBody>
      </p:sp>
    </p:spTree>
    <p:extLst>
      <p:ext uri="{BB962C8B-B14F-4D97-AF65-F5344CB8AC3E}">
        <p14:creationId xmlns:p14="http://schemas.microsoft.com/office/powerpoint/2010/main" val="109190495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lgn="r">
              <a:defRPr/>
            </a:pPr>
            <a:fld id="{13841888-84B9-45F1-A620-AA1416522450}" type="slidenum">
              <a:rPr lang="en-US" smtClean="0"/>
              <a:pPr algn="r">
                <a:defRPr/>
              </a:pPr>
              <a:t>129</a:t>
            </a:fld>
            <a:endParaRPr lang="en-US" dirty="0"/>
          </a:p>
        </p:txBody>
      </p:sp>
      <p:sp>
        <p:nvSpPr>
          <p:cNvPr id="3" name="Title 2"/>
          <p:cNvSpPr>
            <a:spLocks noGrp="1"/>
          </p:cNvSpPr>
          <p:nvPr>
            <p:ph type="title"/>
          </p:nvPr>
        </p:nvSpPr>
        <p:spPr>
          <a:xfrm>
            <a:off x="459228" y="0"/>
            <a:ext cx="8237537" cy="836625"/>
          </a:xfrm>
        </p:spPr>
        <p:txBody>
          <a:bodyPr/>
          <a:lstStyle/>
          <a:p>
            <a:r>
              <a:rPr lang="en-US" dirty="0" smtClean="0"/>
              <a:t>More Examples</a:t>
            </a:r>
            <a:endParaRPr lang="en-US" dirty="0"/>
          </a:p>
        </p:txBody>
      </p:sp>
      <p:sp>
        <p:nvSpPr>
          <p:cNvPr id="5" name="TextBox 4"/>
          <p:cNvSpPr txBox="1"/>
          <p:nvPr/>
        </p:nvSpPr>
        <p:spPr>
          <a:xfrm>
            <a:off x="1114425" y="1992882"/>
            <a:ext cx="4829175" cy="400110"/>
          </a:xfrm>
          <a:prstGeom prst="rect">
            <a:avLst/>
          </a:prstGeom>
          <a:solidFill>
            <a:schemeClr val="bg1">
              <a:lumMod val="95000"/>
            </a:schemeClr>
          </a:solidFill>
        </p:spPr>
        <p:txBody>
          <a:bodyPr wrap="square" rtlCol="0">
            <a:spAutoFit/>
          </a:bodyPr>
          <a:lstStyle/>
          <a:p>
            <a:pPr>
              <a:spcBef>
                <a:spcPts val="300"/>
              </a:spcBef>
              <a:buNone/>
            </a:pPr>
            <a:r>
              <a:rPr lang="en-US" sz="2000" dirty="0" err="1" smtClean="0"/>
              <a:t>Vx</a:t>
            </a:r>
            <a:r>
              <a:rPr lang="en-US" sz="2000" dirty="0" smtClean="0"/>
              <a:t>[i:m][j:n] += a*(U[i:m][j+1:n]-U[i:m][j:n]);</a:t>
            </a:r>
          </a:p>
        </p:txBody>
      </p:sp>
      <p:sp>
        <p:nvSpPr>
          <p:cNvPr id="6" name="TextBox 5"/>
          <p:cNvSpPr txBox="1"/>
          <p:nvPr/>
        </p:nvSpPr>
        <p:spPr>
          <a:xfrm>
            <a:off x="695326" y="1354101"/>
            <a:ext cx="7486650" cy="461665"/>
          </a:xfrm>
          <a:prstGeom prst="rect">
            <a:avLst/>
          </a:prstGeom>
          <a:noFill/>
        </p:spPr>
        <p:txBody>
          <a:bodyPr wrap="square" rtlCol="0">
            <a:spAutoFit/>
          </a:bodyPr>
          <a:lstStyle/>
          <a:p>
            <a:pPr marL="225425" indent="-225425">
              <a:spcBef>
                <a:spcPct val="20000"/>
              </a:spcBef>
              <a:buChar char="•"/>
            </a:pPr>
            <a:r>
              <a:rPr lang="en-US" sz="2400" dirty="0">
                <a:latin typeface="+mn-lt"/>
                <a:cs typeface="ＭＳ Ｐゴシック" charset="-128"/>
              </a:rPr>
              <a:t> Rank 2 Example – Update </a:t>
            </a:r>
            <a:r>
              <a:rPr lang="en-US" sz="2400" dirty="0" err="1">
                <a:latin typeface="+mn-lt"/>
                <a:cs typeface="ＭＳ Ｐゴシック" charset="-128"/>
              </a:rPr>
              <a:t>m</a:t>
            </a:r>
            <a:r>
              <a:rPr lang="en-US" sz="2400" dirty="0" err="1">
                <a:latin typeface="+mn-lt"/>
                <a:cs typeface="ＭＳ Ｐゴシック" charset="-128"/>
                <a:sym typeface="Symbol"/>
              </a:rPr>
              <a:t>n</a:t>
            </a:r>
            <a:r>
              <a:rPr lang="en-US" sz="2400" dirty="0">
                <a:latin typeface="+mn-lt"/>
                <a:cs typeface="ＭＳ Ｐゴシック" charset="-128"/>
                <a:sym typeface="Symbol"/>
              </a:rPr>
              <a:t> tile with corner [i][j</a:t>
            </a:r>
            <a:r>
              <a:rPr lang="en-US" sz="2400" dirty="0" smtClean="0">
                <a:latin typeface="+mn-lt"/>
                <a:cs typeface="ＭＳ Ｐゴシック" charset="-128"/>
                <a:sym typeface="Symbol"/>
              </a:rPr>
              <a:t>].</a:t>
            </a:r>
          </a:p>
        </p:txBody>
      </p:sp>
      <p:sp>
        <p:nvSpPr>
          <p:cNvPr id="8" name="TextBox 7"/>
          <p:cNvSpPr txBox="1"/>
          <p:nvPr/>
        </p:nvSpPr>
        <p:spPr>
          <a:xfrm>
            <a:off x="1276350" y="3850257"/>
            <a:ext cx="3524250" cy="400110"/>
          </a:xfrm>
          <a:prstGeom prst="rect">
            <a:avLst/>
          </a:prstGeom>
          <a:solidFill>
            <a:schemeClr val="bg1">
              <a:lumMod val="95000"/>
            </a:schemeClr>
          </a:solidFill>
        </p:spPr>
        <p:txBody>
          <a:bodyPr wrap="square" rtlCol="0">
            <a:spAutoFit/>
          </a:bodyPr>
          <a:lstStyle/>
          <a:p>
            <a:pPr>
              <a:spcBef>
                <a:spcPts val="300"/>
              </a:spcBef>
              <a:buNone/>
            </a:pPr>
            <a:r>
              <a:rPr lang="en-US" sz="2000" dirty="0" smtClean="0"/>
              <a:t>theta[0:n] = atan2(y[0:n],1.0);</a:t>
            </a:r>
          </a:p>
        </p:txBody>
      </p:sp>
      <p:sp>
        <p:nvSpPr>
          <p:cNvPr id="9" name="TextBox 8"/>
          <p:cNvSpPr txBox="1"/>
          <p:nvPr/>
        </p:nvSpPr>
        <p:spPr>
          <a:xfrm>
            <a:off x="695326" y="3249961"/>
            <a:ext cx="7486650" cy="461665"/>
          </a:xfrm>
          <a:prstGeom prst="rect">
            <a:avLst/>
          </a:prstGeom>
          <a:noFill/>
        </p:spPr>
        <p:txBody>
          <a:bodyPr wrap="square" rtlCol="0">
            <a:spAutoFit/>
          </a:bodyPr>
          <a:lstStyle/>
          <a:p>
            <a:pPr marL="225425" indent="-225425">
              <a:spcBef>
                <a:spcPct val="20000"/>
              </a:spcBef>
              <a:buChar char="•"/>
            </a:pPr>
            <a:r>
              <a:rPr lang="en-US" sz="2400" dirty="0">
                <a:latin typeface="+mn-lt"/>
                <a:cs typeface="ＭＳ Ｐゴシック" charset="-128"/>
              </a:rPr>
              <a:t>Function call</a:t>
            </a:r>
          </a:p>
        </p:txBody>
      </p:sp>
      <p:sp>
        <p:nvSpPr>
          <p:cNvPr id="10" name="TextBox 9"/>
          <p:cNvSpPr txBox="1"/>
          <p:nvPr/>
        </p:nvSpPr>
        <p:spPr>
          <a:xfrm>
            <a:off x="1352551" y="5202807"/>
            <a:ext cx="2152650" cy="746358"/>
          </a:xfrm>
          <a:prstGeom prst="rect">
            <a:avLst/>
          </a:prstGeom>
          <a:solidFill>
            <a:schemeClr val="bg1">
              <a:lumMod val="95000"/>
            </a:schemeClr>
          </a:solidFill>
        </p:spPr>
        <p:txBody>
          <a:bodyPr wrap="square" rtlCol="0">
            <a:spAutoFit/>
          </a:bodyPr>
          <a:lstStyle/>
          <a:p>
            <a:pPr>
              <a:spcBef>
                <a:spcPts val="300"/>
              </a:spcBef>
              <a:buNone/>
            </a:pPr>
            <a:r>
              <a:rPr lang="en-US" sz="2000" dirty="0" smtClean="0"/>
              <a:t>w[0:n] = x[i[0:n]];</a:t>
            </a:r>
          </a:p>
          <a:p>
            <a:pPr>
              <a:spcBef>
                <a:spcPts val="300"/>
              </a:spcBef>
              <a:buNone/>
            </a:pPr>
            <a:r>
              <a:rPr lang="en-US" sz="2000" dirty="0" smtClean="0"/>
              <a:t>y[i[0:n]] = z[0:n];</a:t>
            </a:r>
          </a:p>
        </p:txBody>
      </p:sp>
      <p:sp>
        <p:nvSpPr>
          <p:cNvPr id="11" name="TextBox 10"/>
          <p:cNvSpPr txBox="1"/>
          <p:nvPr/>
        </p:nvSpPr>
        <p:spPr>
          <a:xfrm>
            <a:off x="695326" y="4552950"/>
            <a:ext cx="7486650" cy="461665"/>
          </a:xfrm>
          <a:prstGeom prst="rect">
            <a:avLst/>
          </a:prstGeom>
          <a:noFill/>
        </p:spPr>
        <p:txBody>
          <a:bodyPr wrap="square" rtlCol="0">
            <a:spAutoFit/>
          </a:bodyPr>
          <a:lstStyle/>
          <a:p>
            <a:pPr marL="225425" indent="-225425">
              <a:spcBef>
                <a:spcPct val="20000"/>
              </a:spcBef>
              <a:buChar char="•"/>
            </a:pPr>
            <a:r>
              <a:rPr lang="en-US" sz="2400" dirty="0">
                <a:latin typeface="+mn-lt"/>
                <a:cs typeface="ＭＳ Ｐゴシック" charset="-128"/>
              </a:rPr>
              <a:t>Gather/scatter</a:t>
            </a:r>
          </a:p>
        </p:txBody>
      </p:sp>
      <p:grpSp>
        <p:nvGrpSpPr>
          <p:cNvPr id="4" name="Group 3"/>
          <p:cNvGrpSpPr/>
          <p:nvPr/>
        </p:nvGrpSpPr>
        <p:grpSpPr>
          <a:xfrm>
            <a:off x="2809874" y="2396810"/>
            <a:ext cx="3305174" cy="1397946"/>
            <a:chOff x="2809874" y="2396810"/>
            <a:chExt cx="3305174" cy="1397946"/>
          </a:xfrm>
        </p:grpSpPr>
        <p:cxnSp>
          <p:nvCxnSpPr>
            <p:cNvPr id="13" name="Straight Arrow Connector 12"/>
            <p:cNvCxnSpPr/>
            <p:nvPr/>
          </p:nvCxnSpPr>
          <p:spPr bwMode="auto">
            <a:xfrm rot="16200000" flipV="1">
              <a:off x="2809874" y="2396810"/>
              <a:ext cx="457194" cy="457193"/>
            </a:xfrm>
            <a:prstGeom prst="straightConnector1">
              <a:avLst/>
            </a:prstGeom>
            <a:noFill/>
            <a:ln w="19050" cap="flat" cmpd="sng" algn="ctr">
              <a:solidFill>
                <a:schemeClr val="accent6">
                  <a:lumMod val="50000"/>
                </a:schemeClr>
              </a:solidFill>
              <a:prstDash val="solid"/>
              <a:round/>
              <a:headEnd type="none" w="med" len="med"/>
              <a:tailEnd type="arrow"/>
            </a:ln>
            <a:effectLst/>
          </p:spPr>
        </p:cxnSp>
        <p:cxnSp>
          <p:nvCxnSpPr>
            <p:cNvPr id="15" name="Straight Arrow Connector 14"/>
            <p:cNvCxnSpPr/>
            <p:nvPr/>
          </p:nvCxnSpPr>
          <p:spPr bwMode="auto">
            <a:xfrm>
              <a:off x="3562350" y="3276327"/>
              <a:ext cx="566733" cy="518429"/>
            </a:xfrm>
            <a:prstGeom prst="straightConnector1">
              <a:avLst/>
            </a:prstGeom>
            <a:noFill/>
            <a:ln w="19050" cap="flat" cmpd="sng" algn="ctr">
              <a:solidFill>
                <a:schemeClr val="accent6">
                  <a:lumMod val="50000"/>
                </a:schemeClr>
              </a:solidFill>
              <a:prstDash val="solid"/>
              <a:round/>
              <a:headEnd type="none" w="med" len="med"/>
              <a:tailEnd type="arrow"/>
            </a:ln>
            <a:effectLst/>
          </p:spPr>
        </p:cxnSp>
        <p:sp>
          <p:nvSpPr>
            <p:cNvPr id="14" name="AutoShape 12"/>
            <p:cNvSpPr>
              <a:spLocks noChangeArrowheads="1"/>
            </p:cNvSpPr>
            <p:nvPr/>
          </p:nvSpPr>
          <p:spPr bwMode="auto">
            <a:xfrm>
              <a:off x="2809875" y="2871759"/>
              <a:ext cx="3305173" cy="404568"/>
            </a:xfrm>
            <a:prstGeom prst="roundRect">
              <a:avLst>
                <a:gd name="adj" fmla="val 16667"/>
              </a:avLst>
            </a:prstGeom>
            <a:solidFill>
              <a:schemeClr val="accent6">
                <a:lumMod val="20000"/>
                <a:lumOff val="80000"/>
              </a:schemeClr>
            </a:solidFill>
            <a:ln w="25400" algn="ctr">
              <a:solidFill>
                <a:schemeClr val="accent6">
                  <a:lumMod val="75000"/>
                </a:schemeClr>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sz="2000" dirty="0"/>
                <a:t>Scalar implicitly extended</a:t>
              </a:r>
            </a:p>
          </p:txBody>
        </p:sp>
      </p:grpSp>
      <p:sp>
        <p:nvSpPr>
          <p:cNvPr id="16" name="Slide Number Placeholder 4"/>
          <p:cNvSpPr txBox="1">
            <a:spLocks/>
          </p:cNvSpPr>
          <p:nvPr/>
        </p:nvSpPr>
        <p:spPr>
          <a:xfrm>
            <a:off x="8486573" y="6514698"/>
            <a:ext cx="501650" cy="258763"/>
          </a:xfrm>
          <a:prstGeom prst="rect">
            <a:avLst/>
          </a:prstGeom>
        </p:spPr>
        <p:txBody>
          <a:bodyPr/>
          <a:lstStyle>
            <a:defPPr>
              <a:defRPr lang="en-US"/>
            </a:defPPr>
            <a:lvl1pPr algn="l" rtl="0" fontAlgn="base">
              <a:spcBef>
                <a:spcPct val="0"/>
              </a:spcBef>
              <a:spcAft>
                <a:spcPct val="0"/>
              </a:spcAft>
              <a:defRPr sz="1000" kern="1200">
                <a:solidFill>
                  <a:schemeClr val="tx1"/>
                </a:solidFill>
                <a:latin typeface="Verdana" pitchFamily="34" charset="0"/>
                <a:ea typeface="MS PGothic" pitchFamily="34" charset="-128"/>
                <a:cs typeface="+mn-cs"/>
              </a:defRPr>
            </a:lvl1pPr>
            <a:lvl2pPr marL="457200" algn="l" rtl="0" fontAlgn="base">
              <a:spcBef>
                <a:spcPct val="0"/>
              </a:spcBef>
              <a:spcAft>
                <a:spcPct val="0"/>
              </a:spcAft>
              <a:defRPr sz="2000" kern="1200">
                <a:solidFill>
                  <a:schemeClr val="tx1"/>
                </a:solidFill>
                <a:latin typeface="Verdana" pitchFamily="34" charset="0"/>
                <a:ea typeface="MS PGothic" pitchFamily="34" charset="-128"/>
                <a:cs typeface="+mn-cs"/>
              </a:defRPr>
            </a:lvl2pPr>
            <a:lvl3pPr marL="914400" algn="l" rtl="0" fontAlgn="base">
              <a:spcBef>
                <a:spcPct val="0"/>
              </a:spcBef>
              <a:spcAft>
                <a:spcPct val="0"/>
              </a:spcAft>
              <a:defRPr sz="2000" kern="1200">
                <a:solidFill>
                  <a:schemeClr val="tx1"/>
                </a:solidFill>
                <a:latin typeface="Verdana" pitchFamily="34" charset="0"/>
                <a:ea typeface="MS PGothic" pitchFamily="34" charset="-128"/>
                <a:cs typeface="+mn-cs"/>
              </a:defRPr>
            </a:lvl3pPr>
            <a:lvl4pPr marL="1371600" algn="l" rtl="0" fontAlgn="base">
              <a:spcBef>
                <a:spcPct val="0"/>
              </a:spcBef>
              <a:spcAft>
                <a:spcPct val="0"/>
              </a:spcAft>
              <a:defRPr sz="2000" kern="1200">
                <a:solidFill>
                  <a:schemeClr val="tx1"/>
                </a:solidFill>
                <a:latin typeface="Verdana" pitchFamily="34" charset="0"/>
                <a:ea typeface="MS PGothic" pitchFamily="34" charset="-128"/>
                <a:cs typeface="+mn-cs"/>
              </a:defRPr>
            </a:lvl4pPr>
            <a:lvl5pPr marL="1828800" algn="l" rtl="0" fontAlgn="base">
              <a:spcBef>
                <a:spcPct val="0"/>
              </a:spcBef>
              <a:spcAft>
                <a:spcPct val="0"/>
              </a:spcAft>
              <a:defRPr sz="2000" kern="1200">
                <a:solidFill>
                  <a:schemeClr val="tx1"/>
                </a:solidFill>
                <a:latin typeface="Verdana" pitchFamily="34" charset="0"/>
                <a:ea typeface="MS PGothic" pitchFamily="34" charset="-128"/>
                <a:cs typeface="+mn-cs"/>
              </a:defRPr>
            </a:lvl5pPr>
            <a:lvl6pPr marL="2286000" algn="l" defTabSz="914400" rtl="0" eaLnBrk="1" latinLnBrk="0" hangingPunct="1">
              <a:defRPr sz="2000" kern="1200">
                <a:solidFill>
                  <a:schemeClr val="tx1"/>
                </a:solidFill>
                <a:latin typeface="Verdana" pitchFamily="34" charset="0"/>
                <a:ea typeface="MS PGothic" pitchFamily="34" charset="-128"/>
                <a:cs typeface="+mn-cs"/>
              </a:defRPr>
            </a:lvl6pPr>
            <a:lvl7pPr marL="2743200" algn="l" defTabSz="914400" rtl="0" eaLnBrk="1" latinLnBrk="0" hangingPunct="1">
              <a:defRPr sz="2000" kern="1200">
                <a:solidFill>
                  <a:schemeClr val="tx1"/>
                </a:solidFill>
                <a:latin typeface="Verdana" pitchFamily="34" charset="0"/>
                <a:ea typeface="MS PGothic" pitchFamily="34" charset="-128"/>
                <a:cs typeface="+mn-cs"/>
              </a:defRPr>
            </a:lvl7pPr>
            <a:lvl8pPr marL="3200400" algn="l" defTabSz="914400" rtl="0" eaLnBrk="1" latinLnBrk="0" hangingPunct="1">
              <a:defRPr sz="2000" kern="1200">
                <a:solidFill>
                  <a:schemeClr val="tx1"/>
                </a:solidFill>
                <a:latin typeface="Verdana" pitchFamily="34" charset="0"/>
                <a:ea typeface="MS PGothic" pitchFamily="34" charset="-128"/>
                <a:cs typeface="+mn-cs"/>
              </a:defRPr>
            </a:lvl8pPr>
            <a:lvl9pPr marL="3657600" algn="l" defTabSz="914400" rtl="0" eaLnBrk="1" latinLnBrk="0" hangingPunct="1">
              <a:defRPr sz="2000" kern="1200">
                <a:solidFill>
                  <a:schemeClr val="tx1"/>
                </a:solidFill>
                <a:latin typeface="Verdana" pitchFamily="34" charset="0"/>
                <a:ea typeface="MS PGothic" pitchFamily="34" charset="-128"/>
                <a:cs typeface="+mn-cs"/>
              </a:defRPr>
            </a:lvl9pPr>
          </a:lstStyle>
          <a:p>
            <a:pPr>
              <a:defRPr/>
            </a:pPr>
            <a:fld id="{ACA39A89-D6FF-4AFC-9284-D1B46DF88740}" type="slidenum">
              <a:rPr lang="en-US" smtClean="0">
                <a:solidFill>
                  <a:schemeClr val="bg1"/>
                </a:solidFill>
              </a:rPr>
              <a:pPr>
                <a:defRPr/>
              </a:pPr>
              <a:t>129</a:t>
            </a:fld>
            <a:endParaRPr lang="en-US" dirty="0">
              <a:solidFill>
                <a:schemeClr val="bg1"/>
              </a:solidFill>
            </a:endParaRPr>
          </a:p>
        </p:txBody>
      </p:sp>
    </p:spTree>
    <p:extLst>
      <p:ext uri="{BB962C8B-B14F-4D97-AF65-F5344CB8AC3E}">
        <p14:creationId xmlns:p14="http://schemas.microsoft.com/office/powerpoint/2010/main" val="388218730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Parallel SW Engineering Considerations</a:t>
            </a:r>
            <a:endParaRPr lang="en-US" dirty="0"/>
          </a:p>
        </p:txBody>
      </p:sp>
      <p:sp>
        <p:nvSpPr>
          <p:cNvPr id="3" name="Content Placeholder 2"/>
          <p:cNvSpPr>
            <a:spLocks noGrp="1"/>
          </p:cNvSpPr>
          <p:nvPr>
            <p:ph idx="1"/>
          </p:nvPr>
        </p:nvSpPr>
        <p:spPr>
          <a:xfrm>
            <a:off x="386959" y="1354488"/>
            <a:ext cx="8237537" cy="4767262"/>
          </a:xfrm>
        </p:spPr>
        <p:txBody>
          <a:bodyPr>
            <a:normAutofit fontScale="85000" lnSpcReduction="20000"/>
          </a:bodyPr>
          <a:lstStyle/>
          <a:p>
            <a:r>
              <a:rPr lang="en-US" b="1" dirty="0" smtClean="0"/>
              <a:t>Problem: </a:t>
            </a:r>
            <a:r>
              <a:rPr lang="en-US" dirty="0" smtClean="0"/>
              <a:t>Amdahl’s Law* notes that scaling will be limited by the serial fraction of your program.</a:t>
            </a:r>
          </a:p>
          <a:p>
            <a:r>
              <a:rPr lang="en-US" b="1" i="1" dirty="0" smtClean="0">
                <a:solidFill>
                  <a:srgbClr val="0860A8"/>
                </a:solidFill>
              </a:rPr>
              <a:t>Solution: </a:t>
            </a:r>
            <a:r>
              <a:rPr lang="en-US" i="1" dirty="0" smtClean="0">
                <a:solidFill>
                  <a:srgbClr val="0860A8"/>
                </a:solidFill>
              </a:rPr>
              <a:t>scale the parallel part of your program faster than the serial part using data parallelism.</a:t>
            </a:r>
          </a:p>
          <a:p>
            <a:r>
              <a:rPr lang="en-US" b="1" dirty="0" smtClean="0"/>
              <a:t>Problem:</a:t>
            </a:r>
            <a:r>
              <a:rPr lang="en-US" dirty="0" smtClean="0"/>
              <a:t> Locking, access to data (memory and communication), and overhead will strangle scaling.</a:t>
            </a:r>
          </a:p>
          <a:p>
            <a:r>
              <a:rPr lang="en-US" b="1" i="1" dirty="0" smtClean="0">
                <a:solidFill>
                  <a:srgbClr val="0070C0"/>
                </a:solidFill>
              </a:rPr>
              <a:t>Solution:</a:t>
            </a:r>
            <a:r>
              <a:rPr lang="en-US" i="1" dirty="0" smtClean="0">
                <a:solidFill>
                  <a:srgbClr val="0070C0"/>
                </a:solidFill>
              </a:rPr>
              <a:t> use programming approaches with good data locality and low overhead, and avoid locks.</a:t>
            </a:r>
          </a:p>
          <a:p>
            <a:r>
              <a:rPr lang="en-US" b="1" dirty="0" smtClean="0"/>
              <a:t>Problem: </a:t>
            </a:r>
            <a:r>
              <a:rPr lang="en-US" dirty="0" smtClean="0"/>
              <a:t>Parallelism introduces new debugging challenges: deadlocks and race conditions.</a:t>
            </a:r>
          </a:p>
          <a:p>
            <a:r>
              <a:rPr lang="en-US" b="1" i="1" dirty="0" smtClean="0">
                <a:solidFill>
                  <a:srgbClr val="0860A8"/>
                </a:solidFill>
              </a:rPr>
              <a:t>Solution: </a:t>
            </a:r>
            <a:r>
              <a:rPr lang="en-US" i="1" dirty="0" smtClean="0">
                <a:solidFill>
                  <a:srgbClr val="0860A8"/>
                </a:solidFill>
              </a:rPr>
              <a:t>use structured programming strategies to avoid these by design, improving maintainability</a:t>
            </a:r>
            <a:r>
              <a:rPr lang="en-US" i="1" dirty="0" smtClean="0">
                <a:solidFill>
                  <a:srgbClr val="1F497D"/>
                </a:solidFill>
              </a:rPr>
              <a:t>.</a:t>
            </a:r>
            <a:endParaRPr lang="en-US" i="1" dirty="0">
              <a:solidFill>
                <a:srgbClr val="1F497D"/>
              </a:solidFill>
            </a:endParaRPr>
          </a:p>
        </p:txBody>
      </p:sp>
      <p:sp>
        <p:nvSpPr>
          <p:cNvPr id="4" name="TextBox 3"/>
          <p:cNvSpPr txBox="1"/>
          <p:nvPr/>
        </p:nvSpPr>
        <p:spPr>
          <a:xfrm>
            <a:off x="174235" y="6125379"/>
            <a:ext cx="8662986" cy="400110"/>
          </a:xfrm>
          <a:prstGeom prst="rect">
            <a:avLst/>
          </a:prstGeom>
          <a:noFill/>
        </p:spPr>
        <p:txBody>
          <a:bodyPr wrap="square" rtlCol="0">
            <a:spAutoFit/>
          </a:bodyPr>
          <a:lstStyle/>
          <a:p>
            <a:r>
              <a:rPr lang="en-US" dirty="0" smtClean="0"/>
              <a:t>*Except Amdahl was an optimist, as we will discuss.</a:t>
            </a:r>
            <a:endParaRPr lang="en-US" dirty="0"/>
          </a:p>
        </p:txBody>
      </p:sp>
      <p:sp>
        <p:nvSpPr>
          <p:cNvPr id="5" name="Slide Number Placeholder 8"/>
          <p:cNvSpPr>
            <a:spLocks noGrp="1"/>
          </p:cNvSpPr>
          <p:nvPr>
            <p:ph type="sldNum" sz="quarter" idx="12"/>
          </p:nvPr>
        </p:nvSpPr>
        <p:spPr bwMode="auto">
          <a:xfrm>
            <a:off x="8505825" y="6553200"/>
            <a:ext cx="501650" cy="2587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sz="2000">
                <a:solidFill>
                  <a:schemeClr val="tx1"/>
                </a:solidFill>
                <a:latin typeface="Verdana" pitchFamily="34" charset="0"/>
                <a:ea typeface="MS PGothic" pitchFamily="34" charset="-128"/>
              </a:defRPr>
            </a:lvl1pPr>
            <a:lvl2pPr marL="742950" indent="-285750" eaLnBrk="0" hangingPunct="0">
              <a:defRPr sz="2000">
                <a:solidFill>
                  <a:schemeClr val="tx1"/>
                </a:solidFill>
                <a:latin typeface="Verdana" pitchFamily="34" charset="0"/>
                <a:ea typeface="MS PGothic" pitchFamily="34" charset="-128"/>
              </a:defRPr>
            </a:lvl2pPr>
            <a:lvl3pPr marL="1143000" indent="-228600" eaLnBrk="0" hangingPunct="0">
              <a:defRPr sz="2000">
                <a:solidFill>
                  <a:schemeClr val="tx1"/>
                </a:solidFill>
                <a:latin typeface="Verdana" pitchFamily="34" charset="0"/>
                <a:ea typeface="MS PGothic" pitchFamily="34" charset="-128"/>
              </a:defRPr>
            </a:lvl3pPr>
            <a:lvl4pPr marL="1600200" indent="-228600" eaLnBrk="0" hangingPunct="0">
              <a:defRPr sz="2000">
                <a:solidFill>
                  <a:schemeClr val="tx1"/>
                </a:solidFill>
                <a:latin typeface="Verdana" pitchFamily="34" charset="0"/>
                <a:ea typeface="MS PGothic" pitchFamily="34" charset="-128"/>
              </a:defRPr>
            </a:lvl4pPr>
            <a:lvl5pPr marL="2057400" indent="-228600" eaLnBrk="0" hangingPunct="0">
              <a:defRPr sz="2000">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sz="2000">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sz="2000">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sz="2000">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sz="2000">
                <a:solidFill>
                  <a:schemeClr val="tx1"/>
                </a:solidFill>
                <a:latin typeface="Verdana" pitchFamily="34" charset="0"/>
                <a:ea typeface="MS PGothic" pitchFamily="34" charset="-128"/>
              </a:defRPr>
            </a:lvl9pPr>
          </a:lstStyle>
          <a:p>
            <a:pPr eaLnBrk="1" hangingPunct="1"/>
            <a:fld id="{82B8D0C6-965C-41F4-AB5B-740D69AA43C8}" type="slidenum">
              <a:rPr lang="en-US" sz="1000" smtClean="0">
                <a:solidFill>
                  <a:schemeClr val="bg1"/>
                </a:solidFill>
              </a:rPr>
              <a:pPr eaLnBrk="1" hangingPunct="1"/>
              <a:t>13</a:t>
            </a:fld>
            <a:endParaRPr lang="en-US" sz="1000" dirty="0" smtClean="0">
              <a:solidFill>
                <a:schemeClr val="bg1"/>
              </a:solidFill>
            </a:endParaRPr>
          </a:p>
        </p:txBody>
      </p:sp>
      <p:sp>
        <p:nvSpPr>
          <p:cNvPr id="6" name="Slide Number Placeholder 3"/>
          <p:cNvSpPr txBox="1">
            <a:spLocks/>
          </p:cNvSpPr>
          <p:nvPr/>
        </p:nvSpPr>
        <p:spPr>
          <a:xfrm>
            <a:off x="6553200" y="63563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ACA39A89-D6FF-4AFC-9284-D1B46DF88740}" type="slidenum">
              <a:rPr lang="en-US" smtClean="0"/>
              <a:pPr>
                <a:defRPr/>
              </a:pPr>
              <a:t>13</a:t>
            </a:fld>
            <a:endParaRPr lang="en-US" dirty="0"/>
          </a:p>
        </p:txBody>
      </p:sp>
    </p:spTree>
    <p:extLst>
      <p:ext uri="{BB962C8B-B14F-4D97-AF65-F5344CB8AC3E}">
        <p14:creationId xmlns:p14="http://schemas.microsoft.com/office/powerpoint/2010/main" val="3400751307"/>
      </p:ext>
    </p:extLst>
  </p:cSld>
  <p:clrMapOvr>
    <a:masterClrMapping/>
  </p:clrMapOvr>
  <p:transition/>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lgn="r">
              <a:defRPr/>
            </a:pPr>
            <a:fld id="{13841888-84B9-45F1-A620-AA1416522450}" type="slidenum">
              <a:rPr lang="en-US" smtClean="0"/>
              <a:pPr algn="r">
                <a:defRPr/>
              </a:pPr>
              <a:t>130</a:t>
            </a:fld>
            <a:endParaRPr lang="en-US" dirty="0"/>
          </a:p>
        </p:txBody>
      </p:sp>
      <p:sp>
        <p:nvSpPr>
          <p:cNvPr id="3" name="Title 2"/>
          <p:cNvSpPr>
            <a:spLocks noGrp="1"/>
          </p:cNvSpPr>
          <p:nvPr>
            <p:ph type="title"/>
          </p:nvPr>
        </p:nvSpPr>
        <p:spPr>
          <a:xfrm>
            <a:off x="470581" y="0"/>
            <a:ext cx="8237537" cy="836625"/>
          </a:xfrm>
        </p:spPr>
        <p:txBody>
          <a:bodyPr/>
          <a:lstStyle/>
          <a:p>
            <a:r>
              <a:rPr lang="en-US" dirty="0" smtClean="0"/>
              <a:t>Improvement on Fortran 90</a:t>
            </a:r>
            <a:endParaRPr lang="en-US" dirty="0"/>
          </a:p>
        </p:txBody>
      </p:sp>
      <p:sp>
        <p:nvSpPr>
          <p:cNvPr id="4" name="Content Placeholder 3"/>
          <p:cNvSpPr>
            <a:spLocks noGrp="1"/>
          </p:cNvSpPr>
          <p:nvPr>
            <p:ph idx="1"/>
          </p:nvPr>
        </p:nvSpPr>
        <p:spPr/>
        <p:txBody>
          <a:bodyPr/>
          <a:lstStyle/>
          <a:p>
            <a:r>
              <a:rPr lang="en-US" dirty="0" smtClean="0"/>
              <a:t>Compiler does </a:t>
            </a:r>
            <a:r>
              <a:rPr lang="en-US" i="1" dirty="0" smtClean="0"/>
              <a:t>not </a:t>
            </a:r>
            <a:r>
              <a:rPr lang="en-US" dirty="0" smtClean="0"/>
              <a:t>generate temporary arrays.</a:t>
            </a:r>
          </a:p>
          <a:p>
            <a:pPr lvl="1"/>
            <a:r>
              <a:rPr lang="en-US" dirty="0" smtClean="0"/>
              <a:t>Would cause unpredictable space demands and performance issues. </a:t>
            </a:r>
          </a:p>
          <a:p>
            <a:pPr lvl="1"/>
            <a:r>
              <a:rPr lang="en-US" dirty="0" smtClean="0"/>
              <a:t>Want </a:t>
            </a:r>
            <a:r>
              <a:rPr lang="en-US" i="1" dirty="0" smtClean="0"/>
              <a:t>abstraction with minimal penalty</a:t>
            </a:r>
            <a:r>
              <a:rPr lang="en-US" dirty="0" smtClean="0"/>
              <a:t>.</a:t>
            </a:r>
          </a:p>
          <a:p>
            <a:pPr lvl="1"/>
            <a:r>
              <a:rPr lang="en-US" dirty="0" smtClean="0"/>
              <a:t>Partial overlap of left and right sides is undefined.</a:t>
            </a:r>
          </a:p>
          <a:p>
            <a:r>
              <a:rPr lang="en-US" dirty="0" smtClean="0"/>
              <a:t>Exact overlap still allowed for updates.</a:t>
            </a:r>
          </a:p>
          <a:p>
            <a:pPr lvl="1"/>
            <a:r>
              <a:rPr lang="en-US" dirty="0" smtClean="0"/>
              <a:t>Just like for structures in C/C++.</a:t>
            </a:r>
          </a:p>
        </p:txBody>
      </p:sp>
      <p:sp>
        <p:nvSpPr>
          <p:cNvPr id="5" name="TextBox 4"/>
          <p:cNvSpPr txBox="1"/>
          <p:nvPr/>
        </p:nvSpPr>
        <p:spPr>
          <a:xfrm>
            <a:off x="1676400" y="5026331"/>
            <a:ext cx="6915150" cy="1169551"/>
          </a:xfrm>
          <a:prstGeom prst="rect">
            <a:avLst/>
          </a:prstGeom>
          <a:solidFill>
            <a:schemeClr val="bg1">
              <a:lumMod val="95000"/>
            </a:schemeClr>
          </a:solidFill>
        </p:spPr>
        <p:txBody>
          <a:bodyPr wrap="square" rtlCol="0">
            <a:spAutoFit/>
          </a:bodyPr>
          <a:lstStyle/>
          <a:p>
            <a:pPr>
              <a:spcBef>
                <a:spcPts val="600"/>
              </a:spcBef>
              <a:buNone/>
            </a:pPr>
            <a:r>
              <a:rPr lang="en-US" sz="2000" dirty="0" smtClean="0"/>
              <a:t>x[0:n] = 2*x[1:n];		// Undefined – partial overlap*</a:t>
            </a:r>
          </a:p>
          <a:p>
            <a:pPr>
              <a:spcBef>
                <a:spcPts val="600"/>
              </a:spcBef>
              <a:buNone/>
            </a:pPr>
            <a:r>
              <a:rPr lang="en-US" sz="2000" dirty="0" smtClean="0"/>
              <a:t>x[0:n] = 2*x[0:n];		// Okay – exact overlap</a:t>
            </a:r>
          </a:p>
          <a:p>
            <a:pPr>
              <a:spcBef>
                <a:spcPts val="600"/>
              </a:spcBef>
              <a:buNone/>
            </a:pPr>
            <a:r>
              <a:rPr lang="en-US" sz="2000" dirty="0" smtClean="0"/>
              <a:t>x[0:n:2] = 2*x[1:n:2];	// Okay – interleaved</a:t>
            </a:r>
          </a:p>
        </p:txBody>
      </p:sp>
      <p:sp>
        <p:nvSpPr>
          <p:cNvPr id="6" name="TextBox 5"/>
          <p:cNvSpPr txBox="1"/>
          <p:nvPr/>
        </p:nvSpPr>
        <p:spPr>
          <a:xfrm>
            <a:off x="6858000" y="6243507"/>
            <a:ext cx="1933575" cy="400110"/>
          </a:xfrm>
          <a:prstGeom prst="rect">
            <a:avLst/>
          </a:prstGeom>
          <a:noFill/>
        </p:spPr>
        <p:txBody>
          <a:bodyPr wrap="square" rtlCol="0">
            <a:spAutoFit/>
          </a:bodyPr>
          <a:lstStyle/>
          <a:p>
            <a:r>
              <a:rPr lang="en-US" dirty="0" smtClean="0"/>
              <a:t>*unless n</a:t>
            </a:r>
            <a:r>
              <a:rPr lang="en-US" dirty="0" smtClean="0">
                <a:sym typeface="Symbol"/>
              </a:rPr>
              <a:t>1.</a:t>
            </a:r>
            <a:endParaRPr lang="en-US" dirty="0"/>
          </a:p>
        </p:txBody>
      </p:sp>
      <p:sp>
        <p:nvSpPr>
          <p:cNvPr id="7" name="Slide Number Placeholder 4"/>
          <p:cNvSpPr txBox="1">
            <a:spLocks/>
          </p:cNvSpPr>
          <p:nvPr/>
        </p:nvSpPr>
        <p:spPr>
          <a:xfrm>
            <a:off x="8486573" y="6514698"/>
            <a:ext cx="501650" cy="258763"/>
          </a:xfrm>
          <a:prstGeom prst="rect">
            <a:avLst/>
          </a:prstGeom>
        </p:spPr>
        <p:txBody>
          <a:bodyPr/>
          <a:lstStyle>
            <a:defPPr>
              <a:defRPr lang="en-US"/>
            </a:defPPr>
            <a:lvl1pPr algn="l" rtl="0" fontAlgn="base">
              <a:spcBef>
                <a:spcPct val="0"/>
              </a:spcBef>
              <a:spcAft>
                <a:spcPct val="0"/>
              </a:spcAft>
              <a:defRPr sz="1000" kern="1200">
                <a:solidFill>
                  <a:schemeClr val="tx1"/>
                </a:solidFill>
                <a:latin typeface="Verdana" pitchFamily="34" charset="0"/>
                <a:ea typeface="MS PGothic" pitchFamily="34" charset="-128"/>
                <a:cs typeface="+mn-cs"/>
              </a:defRPr>
            </a:lvl1pPr>
            <a:lvl2pPr marL="457200" algn="l" rtl="0" fontAlgn="base">
              <a:spcBef>
                <a:spcPct val="0"/>
              </a:spcBef>
              <a:spcAft>
                <a:spcPct val="0"/>
              </a:spcAft>
              <a:defRPr sz="2000" kern="1200">
                <a:solidFill>
                  <a:schemeClr val="tx1"/>
                </a:solidFill>
                <a:latin typeface="Verdana" pitchFamily="34" charset="0"/>
                <a:ea typeface="MS PGothic" pitchFamily="34" charset="-128"/>
                <a:cs typeface="+mn-cs"/>
              </a:defRPr>
            </a:lvl2pPr>
            <a:lvl3pPr marL="914400" algn="l" rtl="0" fontAlgn="base">
              <a:spcBef>
                <a:spcPct val="0"/>
              </a:spcBef>
              <a:spcAft>
                <a:spcPct val="0"/>
              </a:spcAft>
              <a:defRPr sz="2000" kern="1200">
                <a:solidFill>
                  <a:schemeClr val="tx1"/>
                </a:solidFill>
                <a:latin typeface="Verdana" pitchFamily="34" charset="0"/>
                <a:ea typeface="MS PGothic" pitchFamily="34" charset="-128"/>
                <a:cs typeface="+mn-cs"/>
              </a:defRPr>
            </a:lvl3pPr>
            <a:lvl4pPr marL="1371600" algn="l" rtl="0" fontAlgn="base">
              <a:spcBef>
                <a:spcPct val="0"/>
              </a:spcBef>
              <a:spcAft>
                <a:spcPct val="0"/>
              </a:spcAft>
              <a:defRPr sz="2000" kern="1200">
                <a:solidFill>
                  <a:schemeClr val="tx1"/>
                </a:solidFill>
                <a:latin typeface="Verdana" pitchFamily="34" charset="0"/>
                <a:ea typeface="MS PGothic" pitchFamily="34" charset="-128"/>
                <a:cs typeface="+mn-cs"/>
              </a:defRPr>
            </a:lvl4pPr>
            <a:lvl5pPr marL="1828800" algn="l" rtl="0" fontAlgn="base">
              <a:spcBef>
                <a:spcPct val="0"/>
              </a:spcBef>
              <a:spcAft>
                <a:spcPct val="0"/>
              </a:spcAft>
              <a:defRPr sz="2000" kern="1200">
                <a:solidFill>
                  <a:schemeClr val="tx1"/>
                </a:solidFill>
                <a:latin typeface="Verdana" pitchFamily="34" charset="0"/>
                <a:ea typeface="MS PGothic" pitchFamily="34" charset="-128"/>
                <a:cs typeface="+mn-cs"/>
              </a:defRPr>
            </a:lvl5pPr>
            <a:lvl6pPr marL="2286000" algn="l" defTabSz="914400" rtl="0" eaLnBrk="1" latinLnBrk="0" hangingPunct="1">
              <a:defRPr sz="2000" kern="1200">
                <a:solidFill>
                  <a:schemeClr val="tx1"/>
                </a:solidFill>
                <a:latin typeface="Verdana" pitchFamily="34" charset="0"/>
                <a:ea typeface="MS PGothic" pitchFamily="34" charset="-128"/>
                <a:cs typeface="+mn-cs"/>
              </a:defRPr>
            </a:lvl6pPr>
            <a:lvl7pPr marL="2743200" algn="l" defTabSz="914400" rtl="0" eaLnBrk="1" latinLnBrk="0" hangingPunct="1">
              <a:defRPr sz="2000" kern="1200">
                <a:solidFill>
                  <a:schemeClr val="tx1"/>
                </a:solidFill>
                <a:latin typeface="Verdana" pitchFamily="34" charset="0"/>
                <a:ea typeface="MS PGothic" pitchFamily="34" charset="-128"/>
                <a:cs typeface="+mn-cs"/>
              </a:defRPr>
            </a:lvl7pPr>
            <a:lvl8pPr marL="3200400" algn="l" defTabSz="914400" rtl="0" eaLnBrk="1" latinLnBrk="0" hangingPunct="1">
              <a:defRPr sz="2000" kern="1200">
                <a:solidFill>
                  <a:schemeClr val="tx1"/>
                </a:solidFill>
                <a:latin typeface="Verdana" pitchFamily="34" charset="0"/>
                <a:ea typeface="MS PGothic" pitchFamily="34" charset="-128"/>
                <a:cs typeface="+mn-cs"/>
              </a:defRPr>
            </a:lvl8pPr>
            <a:lvl9pPr marL="3657600" algn="l" defTabSz="914400" rtl="0" eaLnBrk="1" latinLnBrk="0" hangingPunct="1">
              <a:defRPr sz="2000" kern="1200">
                <a:solidFill>
                  <a:schemeClr val="tx1"/>
                </a:solidFill>
                <a:latin typeface="Verdana" pitchFamily="34" charset="0"/>
                <a:ea typeface="MS PGothic" pitchFamily="34" charset="-128"/>
                <a:cs typeface="+mn-cs"/>
              </a:defRPr>
            </a:lvl9pPr>
          </a:lstStyle>
          <a:p>
            <a:pPr>
              <a:defRPr/>
            </a:pPr>
            <a:fld id="{ACA39A89-D6FF-4AFC-9284-D1B46DF88740}" type="slidenum">
              <a:rPr lang="en-US" smtClean="0">
                <a:solidFill>
                  <a:schemeClr val="bg1"/>
                </a:solidFill>
              </a:rPr>
              <a:pPr>
                <a:defRPr/>
              </a:pPr>
              <a:t>130</a:t>
            </a:fld>
            <a:endParaRPr lang="en-US" dirty="0">
              <a:solidFill>
                <a:schemeClr val="bg1"/>
              </a:solidFill>
            </a:endParaRPr>
          </a:p>
        </p:txBody>
      </p:sp>
    </p:spTree>
    <p:extLst>
      <p:ext uri="{BB962C8B-B14F-4D97-AF65-F5344CB8AC3E}">
        <p14:creationId xmlns:p14="http://schemas.microsoft.com/office/powerpoint/2010/main" val="212998513"/>
      </p:ext>
    </p:extLst>
  </p:cSld>
  <p:clrMapOvr>
    <a:masterClrMapping/>
  </p:clrMapOvr>
  <p:transition/>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152400"/>
            <a:ext cx="6248400" cy="1143000"/>
          </a:xfrm>
        </p:spPr>
        <p:txBody>
          <a:bodyPr>
            <a:normAutofit fontScale="90000"/>
          </a:bodyPr>
          <a:lstStyle/>
          <a:p>
            <a:r>
              <a:rPr lang="en-US" dirty="0" smtClean="0"/>
              <a:t>Mapping a Statement with Array Notation</a:t>
            </a:r>
            <a:endParaRPr lang="en-US" dirty="0"/>
          </a:p>
        </p:txBody>
      </p:sp>
      <p:sp>
        <p:nvSpPr>
          <p:cNvPr id="4" name="Slide Number Placeholder 3"/>
          <p:cNvSpPr>
            <a:spLocks noGrp="1"/>
          </p:cNvSpPr>
          <p:nvPr>
            <p:ph type="sldNum" sz="quarter" idx="12"/>
          </p:nvPr>
        </p:nvSpPr>
        <p:spPr/>
        <p:txBody>
          <a:bodyPr/>
          <a:lstStyle/>
          <a:p>
            <a:pPr>
              <a:defRPr/>
            </a:pPr>
            <a:fld id="{ACA39A89-D6FF-4AFC-9284-D1B46DF88740}" type="slidenum">
              <a:rPr lang="en-US" smtClean="0"/>
              <a:pPr>
                <a:defRPr/>
              </a:pPr>
              <a:t>131</a:t>
            </a:fld>
            <a:endParaRPr lang="en-US" dirty="0"/>
          </a:p>
        </p:txBody>
      </p:sp>
      <p:sp>
        <p:nvSpPr>
          <p:cNvPr id="5" name="Rectangle 4"/>
          <p:cNvSpPr/>
          <p:nvPr/>
        </p:nvSpPr>
        <p:spPr>
          <a:xfrm>
            <a:off x="1981200" y="1981200"/>
            <a:ext cx="5638800" cy="3170099"/>
          </a:xfrm>
          <a:prstGeom prst="rect">
            <a:avLst/>
          </a:prstGeom>
          <a:solidFill>
            <a:schemeClr val="bg1">
              <a:lumMod val="95000"/>
            </a:schemeClr>
          </a:solidFill>
        </p:spPr>
        <p:txBody>
          <a:bodyPr wrap="square">
            <a:spAutoFit/>
          </a:bodyPr>
          <a:lstStyle/>
          <a:p>
            <a:pPr>
              <a:spcBef>
                <a:spcPts val="300"/>
              </a:spcBef>
            </a:pPr>
            <a:r>
              <a:rPr lang="en-US" sz="2000" dirty="0"/>
              <a:t>template&lt;</a:t>
            </a:r>
            <a:r>
              <a:rPr lang="en-US" sz="2000" dirty="0" err="1"/>
              <a:t>typename</a:t>
            </a:r>
            <a:r>
              <a:rPr lang="en-US" sz="2000" dirty="0"/>
              <a:t> T&gt;   </a:t>
            </a:r>
          </a:p>
          <a:p>
            <a:pPr>
              <a:spcBef>
                <a:spcPts val="300"/>
              </a:spcBef>
            </a:pPr>
            <a:r>
              <a:rPr lang="en-US" sz="2000" dirty="0"/>
              <a:t>T* </a:t>
            </a:r>
            <a:r>
              <a:rPr lang="en-US" sz="2000" dirty="0" err="1"/>
              <a:t>destructive_move</a:t>
            </a:r>
            <a:r>
              <a:rPr lang="en-US" sz="2000" dirty="0"/>
              <a:t>( T* first, T* last, T* output ) {   </a:t>
            </a:r>
          </a:p>
          <a:p>
            <a:pPr>
              <a:spcBef>
                <a:spcPts val="300"/>
              </a:spcBef>
            </a:pPr>
            <a:r>
              <a:rPr lang="en-US" sz="2000" dirty="0"/>
              <a:t>    size_t n = last-first;   </a:t>
            </a:r>
          </a:p>
          <a:p>
            <a:pPr>
              <a:spcBef>
                <a:spcPts val="300"/>
              </a:spcBef>
            </a:pPr>
            <a:r>
              <a:rPr lang="en-US" sz="2000" dirty="0"/>
              <a:t>    </a:t>
            </a:r>
            <a:r>
              <a:rPr lang="en-US" sz="2000" b="1" dirty="0">
                <a:solidFill>
                  <a:srgbClr val="0800FF"/>
                </a:solidFill>
              </a:rPr>
              <a:t>[]</a:t>
            </a:r>
            <a:r>
              <a:rPr lang="en-US" sz="2000" dirty="0">
                <a:solidFill>
                  <a:srgbClr val="0800FF"/>
                </a:solidFill>
              </a:rPr>
              <a:t>( T&amp; in, T&amp; out ){   </a:t>
            </a:r>
          </a:p>
          <a:p>
            <a:pPr>
              <a:spcBef>
                <a:spcPts val="300"/>
              </a:spcBef>
            </a:pPr>
            <a:r>
              <a:rPr lang="en-US" sz="2000" dirty="0">
                <a:solidFill>
                  <a:srgbClr val="0800FF"/>
                </a:solidFill>
              </a:rPr>
              <a:t>        out = </a:t>
            </a:r>
            <a:r>
              <a:rPr lang="en-US" sz="2000" dirty="0" err="1">
                <a:solidFill>
                  <a:srgbClr val="0800FF"/>
                </a:solidFill>
              </a:rPr>
              <a:t>std</a:t>
            </a:r>
            <a:r>
              <a:rPr lang="en-US" sz="2000" dirty="0">
                <a:solidFill>
                  <a:srgbClr val="0800FF"/>
                </a:solidFill>
              </a:rPr>
              <a:t>::move(in);   </a:t>
            </a:r>
          </a:p>
          <a:p>
            <a:pPr>
              <a:spcBef>
                <a:spcPts val="300"/>
              </a:spcBef>
            </a:pPr>
            <a:r>
              <a:rPr lang="en-US" sz="2000" dirty="0">
                <a:solidFill>
                  <a:srgbClr val="0800FF"/>
                </a:solidFill>
              </a:rPr>
              <a:t>        </a:t>
            </a:r>
            <a:r>
              <a:rPr lang="en-US" sz="2000" dirty="0" err="1">
                <a:solidFill>
                  <a:srgbClr val="0800FF"/>
                </a:solidFill>
              </a:rPr>
              <a:t>in.~T</a:t>
            </a:r>
            <a:r>
              <a:rPr lang="en-US" sz="2000" dirty="0">
                <a:solidFill>
                  <a:srgbClr val="0800FF"/>
                </a:solidFill>
              </a:rPr>
              <a:t>();   </a:t>
            </a:r>
          </a:p>
          <a:p>
            <a:pPr>
              <a:spcBef>
                <a:spcPts val="300"/>
              </a:spcBef>
            </a:pPr>
            <a:r>
              <a:rPr lang="en-US" sz="2000" dirty="0">
                <a:solidFill>
                  <a:srgbClr val="0800FF"/>
                </a:solidFill>
              </a:rPr>
              <a:t>    </a:t>
            </a:r>
            <a:r>
              <a:rPr lang="en-US" sz="2000" dirty="0" smtClean="0">
                <a:solidFill>
                  <a:srgbClr val="0800FF"/>
                </a:solidFill>
              </a:rPr>
              <a:t>} </a:t>
            </a:r>
            <a:r>
              <a:rPr lang="en-US" sz="2000" dirty="0" smtClean="0"/>
              <a:t>(</a:t>
            </a:r>
            <a:r>
              <a:rPr lang="en-US" sz="2000" dirty="0"/>
              <a:t> first[</a:t>
            </a:r>
            <a:r>
              <a:rPr lang="en-US" sz="2000" b="1" dirty="0"/>
              <a:t>0:n</a:t>
            </a:r>
            <a:r>
              <a:rPr lang="en-US" sz="2000" dirty="0"/>
              <a:t>], output[</a:t>
            </a:r>
            <a:r>
              <a:rPr lang="en-US" sz="2000" b="1" dirty="0"/>
              <a:t>0:n</a:t>
            </a:r>
            <a:r>
              <a:rPr lang="en-US" sz="2000" dirty="0"/>
              <a:t>] );   </a:t>
            </a:r>
          </a:p>
          <a:p>
            <a:pPr>
              <a:spcBef>
                <a:spcPts val="300"/>
              </a:spcBef>
            </a:pPr>
            <a:r>
              <a:rPr lang="en-US" sz="2000" dirty="0"/>
              <a:t>    return </a:t>
            </a:r>
            <a:r>
              <a:rPr lang="en-US" sz="2000" dirty="0" err="1"/>
              <a:t>output+n</a:t>
            </a:r>
            <a:r>
              <a:rPr lang="en-US" sz="2000" dirty="0"/>
              <a:t>;   </a:t>
            </a:r>
          </a:p>
          <a:p>
            <a:pPr>
              <a:spcBef>
                <a:spcPts val="300"/>
              </a:spcBef>
            </a:pPr>
            <a:r>
              <a:rPr lang="en-US" sz="2000" dirty="0"/>
              <a:t>}  </a:t>
            </a:r>
          </a:p>
        </p:txBody>
      </p:sp>
    </p:spTree>
    <p:extLst>
      <p:ext uri="{BB962C8B-B14F-4D97-AF65-F5344CB8AC3E}">
        <p14:creationId xmlns:p14="http://schemas.microsoft.com/office/powerpoint/2010/main" val="860167376"/>
      </p:ext>
    </p:extLst>
  </p:cSld>
  <p:clrMapOvr>
    <a:masterClrMapping/>
  </p:clrMapOvr>
  <p:transition/>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lgn="r">
              <a:defRPr/>
            </a:pPr>
            <a:fld id="{13841888-84B9-45F1-A620-AA1416522450}" type="slidenum">
              <a:rPr lang="en-US" smtClean="0"/>
              <a:pPr algn="r">
                <a:defRPr/>
              </a:pPr>
              <a:t>132</a:t>
            </a:fld>
            <a:endParaRPr lang="en-US" dirty="0"/>
          </a:p>
        </p:txBody>
      </p:sp>
      <p:sp>
        <p:nvSpPr>
          <p:cNvPr id="3" name="Title 2"/>
          <p:cNvSpPr>
            <a:spLocks noGrp="1"/>
          </p:cNvSpPr>
          <p:nvPr>
            <p:ph type="title"/>
          </p:nvPr>
        </p:nvSpPr>
        <p:spPr/>
        <p:txBody>
          <a:bodyPr/>
          <a:lstStyle/>
          <a:p>
            <a:r>
              <a:rPr lang="en-US" dirty="0" smtClean="0"/>
              <a:t>#</a:t>
            </a:r>
            <a:r>
              <a:rPr lang="en-US" dirty="0" err="1" smtClean="0"/>
              <a:t>pragma</a:t>
            </a:r>
            <a:r>
              <a:rPr lang="en-US" dirty="0" smtClean="0"/>
              <a:t> </a:t>
            </a:r>
            <a:r>
              <a:rPr lang="en-US" dirty="0" err="1" smtClean="0"/>
              <a:t>simd</a:t>
            </a:r>
            <a:endParaRPr lang="en-US" dirty="0"/>
          </a:p>
        </p:txBody>
      </p:sp>
      <p:sp>
        <p:nvSpPr>
          <p:cNvPr id="4" name="Content Placeholder 3"/>
          <p:cNvSpPr>
            <a:spLocks noGrp="1"/>
          </p:cNvSpPr>
          <p:nvPr>
            <p:ph idx="1"/>
          </p:nvPr>
        </p:nvSpPr>
        <p:spPr>
          <a:xfrm>
            <a:off x="455613" y="1201737"/>
            <a:ext cx="8237537" cy="2151063"/>
          </a:xfrm>
        </p:spPr>
        <p:txBody>
          <a:bodyPr/>
          <a:lstStyle/>
          <a:p>
            <a:pPr lvl="0">
              <a:defRPr/>
            </a:pPr>
            <a:r>
              <a:rPr lang="en-US" dirty="0" smtClean="0"/>
              <a:t>Another way to specify vectorization</a:t>
            </a:r>
          </a:p>
          <a:p>
            <a:pPr lvl="1">
              <a:defRPr/>
            </a:pPr>
            <a:r>
              <a:rPr lang="en-US" dirty="0" smtClean="0"/>
              <a:t>Ignorable by compilers that do not understand it.</a:t>
            </a:r>
          </a:p>
          <a:p>
            <a:pPr lvl="1">
              <a:defRPr/>
            </a:pPr>
            <a:r>
              <a:rPr lang="en-US" dirty="0" smtClean="0"/>
              <a:t>Similar in style to OpenMP “</a:t>
            </a:r>
            <a:r>
              <a:rPr lang="en-US" b="1" dirty="0" smtClean="0">
                <a:latin typeface="Courier New" pitchFamily="49" charset="0"/>
                <a:cs typeface="Courier New" pitchFamily="49" charset="0"/>
              </a:rPr>
              <a:t>#</a:t>
            </a:r>
            <a:r>
              <a:rPr lang="en-US" b="1" dirty="0" err="1" smtClean="0">
                <a:latin typeface="Courier New" pitchFamily="49" charset="0"/>
                <a:cs typeface="Courier New" pitchFamily="49" charset="0"/>
              </a:rPr>
              <a:t>pragma</a:t>
            </a:r>
            <a:r>
              <a:rPr lang="en-US" b="1" dirty="0" smtClean="0">
                <a:latin typeface="Courier New" pitchFamily="49" charset="0"/>
                <a:cs typeface="Courier New" pitchFamily="49" charset="0"/>
              </a:rPr>
              <a:t> parallel for</a:t>
            </a:r>
            <a:r>
              <a:rPr lang="en-US" dirty="0" smtClean="0"/>
              <a:t>”</a:t>
            </a:r>
          </a:p>
        </p:txBody>
      </p:sp>
      <p:sp>
        <p:nvSpPr>
          <p:cNvPr id="7" name="TextBox 6"/>
          <p:cNvSpPr txBox="1"/>
          <p:nvPr/>
        </p:nvSpPr>
        <p:spPr>
          <a:xfrm>
            <a:off x="1752600" y="3564017"/>
            <a:ext cx="5353049" cy="1785104"/>
          </a:xfrm>
          <a:prstGeom prst="rect">
            <a:avLst/>
          </a:prstGeom>
          <a:solidFill>
            <a:schemeClr val="bg1">
              <a:lumMod val="95000"/>
            </a:schemeClr>
          </a:solidFill>
        </p:spPr>
        <p:txBody>
          <a:bodyPr wrap="square" rtlCol="0">
            <a:spAutoFit/>
          </a:bodyPr>
          <a:lstStyle/>
          <a:p>
            <a:pPr>
              <a:spcBef>
                <a:spcPts val="300"/>
              </a:spcBef>
              <a:buNone/>
            </a:pPr>
            <a:r>
              <a:rPr lang="en-US" sz="2000" dirty="0" smtClean="0"/>
              <a:t>void </a:t>
            </a:r>
            <a:r>
              <a:rPr lang="en-US" sz="2000" dirty="0" err="1" smtClean="0"/>
              <a:t>saxpy</a:t>
            </a:r>
            <a:r>
              <a:rPr lang="en-US" sz="2000" dirty="0" smtClean="0"/>
              <a:t>( float a, float x[], float y[], size_t n ) {</a:t>
            </a:r>
          </a:p>
          <a:p>
            <a:pPr>
              <a:spcBef>
                <a:spcPts val="300"/>
              </a:spcBef>
              <a:buNone/>
            </a:pPr>
            <a:r>
              <a:rPr lang="en-US" sz="2000" b="1" dirty="0" smtClean="0"/>
              <a:t>#</a:t>
            </a:r>
            <a:r>
              <a:rPr lang="en-US" sz="2000" b="1" dirty="0" err="1" smtClean="0"/>
              <a:t>pragma</a:t>
            </a:r>
            <a:r>
              <a:rPr lang="en-US" sz="2000" b="1" dirty="0" smtClean="0"/>
              <a:t> </a:t>
            </a:r>
            <a:r>
              <a:rPr lang="en-US" sz="2000" b="1" dirty="0" err="1" smtClean="0"/>
              <a:t>simd</a:t>
            </a:r>
            <a:endParaRPr lang="en-US" sz="2000" b="1" dirty="0" smtClean="0"/>
          </a:p>
          <a:p>
            <a:pPr>
              <a:spcBef>
                <a:spcPts val="300"/>
              </a:spcBef>
              <a:buNone/>
            </a:pPr>
            <a:r>
              <a:rPr lang="en-US" sz="2000" dirty="0" smtClean="0"/>
              <a:t>    for( size_t i=0; i&lt;n; ++i )</a:t>
            </a:r>
          </a:p>
          <a:p>
            <a:pPr>
              <a:spcBef>
                <a:spcPts val="300"/>
              </a:spcBef>
              <a:buNone/>
            </a:pPr>
            <a:r>
              <a:rPr lang="en-US" sz="2000" dirty="0" smtClean="0"/>
              <a:t>        y[i] += a*x[i];</a:t>
            </a:r>
          </a:p>
          <a:p>
            <a:pPr>
              <a:spcBef>
                <a:spcPts val="300"/>
              </a:spcBef>
              <a:buNone/>
            </a:pPr>
            <a:r>
              <a:rPr lang="en-US" sz="2000" dirty="0" smtClean="0"/>
              <a:t>}</a:t>
            </a:r>
          </a:p>
        </p:txBody>
      </p:sp>
      <p:sp>
        <p:nvSpPr>
          <p:cNvPr id="8" name="Slide Number Placeholder 4"/>
          <p:cNvSpPr txBox="1">
            <a:spLocks/>
          </p:cNvSpPr>
          <p:nvPr/>
        </p:nvSpPr>
        <p:spPr>
          <a:xfrm>
            <a:off x="8486573" y="6514698"/>
            <a:ext cx="501650" cy="258763"/>
          </a:xfrm>
          <a:prstGeom prst="rect">
            <a:avLst/>
          </a:prstGeom>
        </p:spPr>
        <p:txBody>
          <a:bodyPr/>
          <a:lstStyle>
            <a:defPPr>
              <a:defRPr lang="en-US"/>
            </a:defPPr>
            <a:lvl1pPr algn="l" rtl="0" fontAlgn="base">
              <a:spcBef>
                <a:spcPct val="0"/>
              </a:spcBef>
              <a:spcAft>
                <a:spcPct val="0"/>
              </a:spcAft>
              <a:defRPr sz="1000" kern="1200">
                <a:solidFill>
                  <a:schemeClr val="tx1"/>
                </a:solidFill>
                <a:latin typeface="Verdana" pitchFamily="34" charset="0"/>
                <a:ea typeface="MS PGothic" pitchFamily="34" charset="-128"/>
                <a:cs typeface="+mn-cs"/>
              </a:defRPr>
            </a:lvl1pPr>
            <a:lvl2pPr marL="457200" algn="l" rtl="0" fontAlgn="base">
              <a:spcBef>
                <a:spcPct val="0"/>
              </a:spcBef>
              <a:spcAft>
                <a:spcPct val="0"/>
              </a:spcAft>
              <a:defRPr sz="2000" kern="1200">
                <a:solidFill>
                  <a:schemeClr val="tx1"/>
                </a:solidFill>
                <a:latin typeface="Verdana" pitchFamily="34" charset="0"/>
                <a:ea typeface="MS PGothic" pitchFamily="34" charset="-128"/>
                <a:cs typeface="+mn-cs"/>
              </a:defRPr>
            </a:lvl2pPr>
            <a:lvl3pPr marL="914400" algn="l" rtl="0" fontAlgn="base">
              <a:spcBef>
                <a:spcPct val="0"/>
              </a:spcBef>
              <a:spcAft>
                <a:spcPct val="0"/>
              </a:spcAft>
              <a:defRPr sz="2000" kern="1200">
                <a:solidFill>
                  <a:schemeClr val="tx1"/>
                </a:solidFill>
                <a:latin typeface="Verdana" pitchFamily="34" charset="0"/>
                <a:ea typeface="MS PGothic" pitchFamily="34" charset="-128"/>
                <a:cs typeface="+mn-cs"/>
              </a:defRPr>
            </a:lvl3pPr>
            <a:lvl4pPr marL="1371600" algn="l" rtl="0" fontAlgn="base">
              <a:spcBef>
                <a:spcPct val="0"/>
              </a:spcBef>
              <a:spcAft>
                <a:spcPct val="0"/>
              </a:spcAft>
              <a:defRPr sz="2000" kern="1200">
                <a:solidFill>
                  <a:schemeClr val="tx1"/>
                </a:solidFill>
                <a:latin typeface="Verdana" pitchFamily="34" charset="0"/>
                <a:ea typeface="MS PGothic" pitchFamily="34" charset="-128"/>
                <a:cs typeface="+mn-cs"/>
              </a:defRPr>
            </a:lvl4pPr>
            <a:lvl5pPr marL="1828800" algn="l" rtl="0" fontAlgn="base">
              <a:spcBef>
                <a:spcPct val="0"/>
              </a:spcBef>
              <a:spcAft>
                <a:spcPct val="0"/>
              </a:spcAft>
              <a:defRPr sz="2000" kern="1200">
                <a:solidFill>
                  <a:schemeClr val="tx1"/>
                </a:solidFill>
                <a:latin typeface="Verdana" pitchFamily="34" charset="0"/>
                <a:ea typeface="MS PGothic" pitchFamily="34" charset="-128"/>
                <a:cs typeface="+mn-cs"/>
              </a:defRPr>
            </a:lvl5pPr>
            <a:lvl6pPr marL="2286000" algn="l" defTabSz="914400" rtl="0" eaLnBrk="1" latinLnBrk="0" hangingPunct="1">
              <a:defRPr sz="2000" kern="1200">
                <a:solidFill>
                  <a:schemeClr val="tx1"/>
                </a:solidFill>
                <a:latin typeface="Verdana" pitchFamily="34" charset="0"/>
                <a:ea typeface="MS PGothic" pitchFamily="34" charset="-128"/>
                <a:cs typeface="+mn-cs"/>
              </a:defRPr>
            </a:lvl6pPr>
            <a:lvl7pPr marL="2743200" algn="l" defTabSz="914400" rtl="0" eaLnBrk="1" latinLnBrk="0" hangingPunct="1">
              <a:defRPr sz="2000" kern="1200">
                <a:solidFill>
                  <a:schemeClr val="tx1"/>
                </a:solidFill>
                <a:latin typeface="Verdana" pitchFamily="34" charset="0"/>
                <a:ea typeface="MS PGothic" pitchFamily="34" charset="-128"/>
                <a:cs typeface="+mn-cs"/>
              </a:defRPr>
            </a:lvl7pPr>
            <a:lvl8pPr marL="3200400" algn="l" defTabSz="914400" rtl="0" eaLnBrk="1" latinLnBrk="0" hangingPunct="1">
              <a:defRPr sz="2000" kern="1200">
                <a:solidFill>
                  <a:schemeClr val="tx1"/>
                </a:solidFill>
                <a:latin typeface="Verdana" pitchFamily="34" charset="0"/>
                <a:ea typeface="MS PGothic" pitchFamily="34" charset="-128"/>
                <a:cs typeface="+mn-cs"/>
              </a:defRPr>
            </a:lvl8pPr>
            <a:lvl9pPr marL="3657600" algn="l" defTabSz="914400" rtl="0" eaLnBrk="1" latinLnBrk="0" hangingPunct="1">
              <a:defRPr sz="2000" kern="1200">
                <a:solidFill>
                  <a:schemeClr val="tx1"/>
                </a:solidFill>
                <a:latin typeface="Verdana" pitchFamily="34" charset="0"/>
                <a:ea typeface="MS PGothic" pitchFamily="34" charset="-128"/>
                <a:cs typeface="+mn-cs"/>
              </a:defRPr>
            </a:lvl9pPr>
          </a:lstStyle>
          <a:p>
            <a:pPr>
              <a:defRPr/>
            </a:pPr>
            <a:fld id="{ACA39A89-D6FF-4AFC-9284-D1B46DF88740}" type="slidenum">
              <a:rPr lang="en-US" smtClean="0">
                <a:solidFill>
                  <a:schemeClr val="bg1"/>
                </a:solidFill>
              </a:rPr>
              <a:pPr>
                <a:defRPr/>
              </a:pPr>
              <a:t>132</a:t>
            </a:fld>
            <a:endParaRPr lang="en-US" dirty="0">
              <a:solidFill>
                <a:schemeClr val="bg1"/>
              </a:solidFill>
            </a:endParaRPr>
          </a:p>
        </p:txBody>
      </p:sp>
      <p:sp>
        <p:nvSpPr>
          <p:cNvPr id="9" name="TextBox 8"/>
          <p:cNvSpPr txBox="1"/>
          <p:nvPr/>
        </p:nvSpPr>
        <p:spPr>
          <a:xfrm>
            <a:off x="1533524" y="5876925"/>
            <a:ext cx="5791200" cy="369332"/>
          </a:xfrm>
          <a:prstGeom prst="rect">
            <a:avLst/>
          </a:prstGeom>
          <a:noFill/>
        </p:spPr>
        <p:txBody>
          <a:bodyPr wrap="square" rtlCol="0">
            <a:spAutoFit/>
          </a:bodyPr>
          <a:lstStyle/>
          <a:p>
            <a:r>
              <a:rPr lang="en-US" dirty="0" smtClean="0"/>
              <a:t>Note: </a:t>
            </a:r>
            <a:r>
              <a:rPr lang="en-US" dirty="0" err="1" smtClean="0"/>
              <a:t>OpenMP</a:t>
            </a:r>
            <a:r>
              <a:rPr lang="en-US" dirty="0" smtClean="0"/>
              <a:t> 4.0 adopted a similar “#pragma </a:t>
            </a:r>
            <a:r>
              <a:rPr lang="en-US" dirty="0" err="1" smtClean="0"/>
              <a:t>omp</a:t>
            </a:r>
            <a:r>
              <a:rPr lang="en-US" dirty="0" smtClean="0"/>
              <a:t> </a:t>
            </a:r>
            <a:r>
              <a:rPr lang="en-US" dirty="0" err="1" smtClean="0"/>
              <a:t>simd</a:t>
            </a:r>
            <a:r>
              <a:rPr lang="en-US" dirty="0" smtClean="0"/>
              <a:t>”</a:t>
            </a:r>
            <a:endParaRPr lang="en-US" dirty="0"/>
          </a:p>
        </p:txBody>
      </p:sp>
    </p:spTree>
    <p:extLst>
      <p:ext uri="{BB962C8B-B14F-4D97-AF65-F5344CB8AC3E}">
        <p14:creationId xmlns:p14="http://schemas.microsoft.com/office/powerpoint/2010/main" val="4158646628"/>
      </p:ext>
    </p:extLst>
  </p:cSld>
  <p:clrMapOvr>
    <a:masterClrMapping/>
  </p:clrMapOvr>
  <p:transition/>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lgn="r">
              <a:defRPr/>
            </a:pPr>
            <a:fld id="{13841888-84B9-45F1-A620-AA1416522450}" type="slidenum">
              <a:rPr lang="en-US" smtClean="0"/>
              <a:pPr algn="r">
                <a:defRPr/>
              </a:pPr>
              <a:t>133</a:t>
            </a:fld>
            <a:endParaRPr lang="en-US" dirty="0"/>
          </a:p>
        </p:txBody>
      </p:sp>
      <p:sp>
        <p:nvSpPr>
          <p:cNvPr id="3" name="Title 2"/>
          <p:cNvSpPr>
            <a:spLocks noGrp="1"/>
          </p:cNvSpPr>
          <p:nvPr>
            <p:ph type="title"/>
          </p:nvPr>
        </p:nvSpPr>
        <p:spPr/>
        <p:txBody>
          <a:bodyPr/>
          <a:lstStyle/>
          <a:p>
            <a:r>
              <a:rPr lang="en-US" dirty="0" smtClean="0"/>
              <a:t>Clauses for Trickier Cases</a:t>
            </a:r>
            <a:endParaRPr lang="en-US" dirty="0"/>
          </a:p>
        </p:txBody>
      </p:sp>
      <p:sp>
        <p:nvSpPr>
          <p:cNvPr id="4" name="Content Placeholder 3"/>
          <p:cNvSpPr>
            <a:spLocks noGrp="1"/>
          </p:cNvSpPr>
          <p:nvPr>
            <p:ph idx="1"/>
          </p:nvPr>
        </p:nvSpPr>
        <p:spPr>
          <a:xfrm>
            <a:off x="455613" y="1201737"/>
            <a:ext cx="7926387" cy="5101091"/>
          </a:xfrm>
        </p:spPr>
        <p:txBody>
          <a:bodyPr>
            <a:normAutofit/>
          </a:bodyPr>
          <a:lstStyle/>
          <a:p>
            <a:r>
              <a:rPr lang="en-US" sz="3000" b="1" dirty="0" smtClean="0">
                <a:latin typeface="Courier New" pitchFamily="49" charset="0"/>
                <a:cs typeface="Courier New" pitchFamily="49" charset="0"/>
              </a:rPr>
              <a:t>linear</a:t>
            </a:r>
            <a:r>
              <a:rPr lang="en-US" sz="3000" dirty="0" smtClean="0"/>
              <a:t> clause for induction variables</a:t>
            </a:r>
          </a:p>
          <a:p>
            <a:r>
              <a:rPr lang="en-US" sz="3000" b="1" dirty="0" smtClean="0">
                <a:latin typeface="Courier New" pitchFamily="49" charset="0"/>
                <a:cs typeface="Courier New" pitchFamily="49" charset="0"/>
              </a:rPr>
              <a:t>private</a:t>
            </a:r>
            <a:r>
              <a:rPr lang="en-US" sz="3000" dirty="0" smtClean="0"/>
              <a:t>, </a:t>
            </a:r>
            <a:r>
              <a:rPr lang="en-US" sz="3000" b="1" dirty="0" err="1" smtClean="0">
                <a:latin typeface="Courier New" pitchFamily="49" charset="0"/>
                <a:cs typeface="Courier New" pitchFamily="49" charset="0"/>
              </a:rPr>
              <a:t>firstprivate</a:t>
            </a:r>
            <a:r>
              <a:rPr lang="en-US" sz="3000" dirty="0" smtClean="0"/>
              <a:t>, </a:t>
            </a:r>
            <a:r>
              <a:rPr lang="en-US" sz="3000" b="1" dirty="0" err="1" smtClean="0">
                <a:latin typeface="Courier New" pitchFamily="49" charset="0"/>
                <a:cs typeface="Courier New" pitchFamily="49" charset="0"/>
              </a:rPr>
              <a:t>lastprivate</a:t>
            </a:r>
            <a:r>
              <a:rPr lang="en-US" sz="3000" dirty="0" smtClean="0"/>
              <a:t> à la OpenMP</a:t>
            </a:r>
          </a:p>
        </p:txBody>
      </p:sp>
      <p:sp>
        <p:nvSpPr>
          <p:cNvPr id="5" name="TextBox 4"/>
          <p:cNvSpPr txBox="1"/>
          <p:nvPr/>
        </p:nvSpPr>
        <p:spPr>
          <a:xfrm>
            <a:off x="1523778" y="3048000"/>
            <a:ext cx="6556965" cy="2477601"/>
          </a:xfrm>
          <a:prstGeom prst="rect">
            <a:avLst/>
          </a:prstGeom>
          <a:solidFill>
            <a:schemeClr val="bg1">
              <a:lumMod val="95000"/>
            </a:schemeClr>
          </a:solidFill>
        </p:spPr>
        <p:txBody>
          <a:bodyPr wrap="square" rtlCol="0">
            <a:spAutoFit/>
          </a:bodyPr>
          <a:lstStyle/>
          <a:p>
            <a:pPr>
              <a:spcBef>
                <a:spcPts val="300"/>
              </a:spcBef>
            </a:pPr>
            <a:r>
              <a:rPr lang="en-US" sz="2000" dirty="0" smtClean="0"/>
              <a:t>void zip( float *x, float *y, float *z, size_t n ) {</a:t>
            </a:r>
          </a:p>
          <a:p>
            <a:pPr>
              <a:spcBef>
                <a:spcPts val="300"/>
              </a:spcBef>
            </a:pPr>
            <a:r>
              <a:rPr lang="en-US" sz="2000" b="1" dirty="0" smtClean="0"/>
              <a:t>#pragma </a:t>
            </a:r>
            <a:r>
              <a:rPr lang="en-US" sz="2000" b="1" dirty="0" err="1" smtClean="0"/>
              <a:t>simd</a:t>
            </a:r>
            <a:r>
              <a:rPr lang="en-US" sz="2000" dirty="0" smtClean="0"/>
              <a:t> </a:t>
            </a:r>
            <a:r>
              <a:rPr lang="en-US" sz="2000" b="1" dirty="0" smtClean="0"/>
              <a:t>linear</a:t>
            </a:r>
            <a:r>
              <a:rPr lang="en-US" sz="2000" dirty="0" smtClean="0"/>
              <a:t>(x,y,z:2)</a:t>
            </a:r>
          </a:p>
          <a:p>
            <a:pPr>
              <a:spcBef>
                <a:spcPts val="300"/>
              </a:spcBef>
            </a:pPr>
            <a:r>
              <a:rPr lang="nn-NO" sz="2000" dirty="0" smtClean="0"/>
              <a:t>    for( size_t i=0; i&lt;n; ++i ) {</a:t>
            </a:r>
          </a:p>
          <a:p>
            <a:pPr>
              <a:spcBef>
                <a:spcPts val="300"/>
              </a:spcBef>
              <a:buNone/>
            </a:pPr>
            <a:r>
              <a:rPr lang="en-US" sz="2000" dirty="0" smtClean="0"/>
              <a:t>        *z++ = *x++;</a:t>
            </a:r>
          </a:p>
          <a:p>
            <a:pPr>
              <a:spcBef>
                <a:spcPts val="300"/>
              </a:spcBef>
              <a:buNone/>
            </a:pPr>
            <a:r>
              <a:rPr lang="en-US" sz="2000" dirty="0"/>
              <a:t> </a:t>
            </a:r>
            <a:r>
              <a:rPr lang="en-US" sz="2000" dirty="0" smtClean="0"/>
              <a:t>       *z++ = *y++;</a:t>
            </a:r>
          </a:p>
          <a:p>
            <a:pPr>
              <a:spcBef>
                <a:spcPts val="300"/>
              </a:spcBef>
              <a:buNone/>
            </a:pPr>
            <a:r>
              <a:rPr lang="en-US" sz="2000" dirty="0" smtClean="0"/>
              <a:t>    }</a:t>
            </a:r>
            <a:endParaRPr lang="en-US" sz="2000" dirty="0"/>
          </a:p>
          <a:p>
            <a:pPr>
              <a:spcBef>
                <a:spcPts val="300"/>
              </a:spcBef>
            </a:pPr>
            <a:r>
              <a:rPr lang="en-US" sz="2000" dirty="0" smtClean="0"/>
              <a:t>}</a:t>
            </a:r>
          </a:p>
        </p:txBody>
      </p:sp>
      <p:grpSp>
        <p:nvGrpSpPr>
          <p:cNvPr id="8" name="Group 7"/>
          <p:cNvGrpSpPr/>
          <p:nvPr/>
        </p:nvGrpSpPr>
        <p:grpSpPr>
          <a:xfrm>
            <a:off x="4191000" y="3726498"/>
            <a:ext cx="3352800" cy="1319722"/>
            <a:chOff x="5107061" y="2922669"/>
            <a:chExt cx="3352800" cy="1319722"/>
          </a:xfrm>
        </p:grpSpPr>
        <p:sp>
          <p:nvSpPr>
            <p:cNvPr id="6" name="AutoShape 12"/>
            <p:cNvSpPr>
              <a:spLocks noChangeArrowheads="1"/>
            </p:cNvSpPr>
            <p:nvPr/>
          </p:nvSpPr>
          <p:spPr bwMode="auto">
            <a:xfrm>
              <a:off x="5107061" y="3696414"/>
              <a:ext cx="3352800" cy="545977"/>
            </a:xfrm>
            <a:prstGeom prst="roundRect">
              <a:avLst>
                <a:gd name="adj" fmla="val 16667"/>
              </a:avLst>
            </a:prstGeom>
            <a:solidFill>
              <a:schemeClr val="accent6">
                <a:lumMod val="20000"/>
                <a:lumOff val="80000"/>
              </a:schemeClr>
            </a:solidFill>
            <a:ln w="25400" algn="ctr">
              <a:solidFill>
                <a:schemeClr val="accent6">
                  <a:lumMod val="75000"/>
                </a:schemeClr>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sz="2000" dirty="0" smtClean="0"/>
                <a:t>z has step of 2 per iteration.</a:t>
              </a:r>
              <a:endParaRPr lang="en-US" sz="2000" dirty="0"/>
            </a:p>
          </p:txBody>
        </p:sp>
        <p:cxnSp>
          <p:nvCxnSpPr>
            <p:cNvPr id="7" name="Straight Arrow Connector 6"/>
            <p:cNvCxnSpPr/>
            <p:nvPr/>
          </p:nvCxnSpPr>
          <p:spPr bwMode="auto">
            <a:xfrm flipH="1" flipV="1">
              <a:off x="5411861" y="2922669"/>
              <a:ext cx="1066800" cy="766442"/>
            </a:xfrm>
            <a:prstGeom prst="straightConnector1">
              <a:avLst/>
            </a:prstGeom>
            <a:noFill/>
            <a:ln w="19050" cap="flat" cmpd="sng" algn="ctr">
              <a:solidFill>
                <a:schemeClr val="accent6">
                  <a:lumMod val="50000"/>
                </a:schemeClr>
              </a:solidFill>
              <a:prstDash val="solid"/>
              <a:round/>
              <a:headEnd type="none" w="med" len="med"/>
              <a:tailEnd type="arrow"/>
            </a:ln>
            <a:effectLst/>
          </p:spPr>
        </p:cxnSp>
      </p:grpSp>
      <p:sp>
        <p:nvSpPr>
          <p:cNvPr id="9" name="Slide Number Placeholder 4"/>
          <p:cNvSpPr txBox="1">
            <a:spLocks/>
          </p:cNvSpPr>
          <p:nvPr/>
        </p:nvSpPr>
        <p:spPr>
          <a:xfrm>
            <a:off x="8486573" y="6514698"/>
            <a:ext cx="501650" cy="258763"/>
          </a:xfrm>
          <a:prstGeom prst="rect">
            <a:avLst/>
          </a:prstGeom>
        </p:spPr>
        <p:txBody>
          <a:bodyPr/>
          <a:lstStyle>
            <a:defPPr>
              <a:defRPr lang="en-US"/>
            </a:defPPr>
            <a:lvl1pPr algn="l" rtl="0" fontAlgn="base">
              <a:spcBef>
                <a:spcPct val="0"/>
              </a:spcBef>
              <a:spcAft>
                <a:spcPct val="0"/>
              </a:spcAft>
              <a:defRPr sz="1000" kern="1200">
                <a:solidFill>
                  <a:schemeClr val="tx1"/>
                </a:solidFill>
                <a:latin typeface="Verdana" pitchFamily="34" charset="0"/>
                <a:ea typeface="MS PGothic" pitchFamily="34" charset="-128"/>
                <a:cs typeface="+mn-cs"/>
              </a:defRPr>
            </a:lvl1pPr>
            <a:lvl2pPr marL="457200" algn="l" rtl="0" fontAlgn="base">
              <a:spcBef>
                <a:spcPct val="0"/>
              </a:spcBef>
              <a:spcAft>
                <a:spcPct val="0"/>
              </a:spcAft>
              <a:defRPr sz="2000" kern="1200">
                <a:solidFill>
                  <a:schemeClr val="tx1"/>
                </a:solidFill>
                <a:latin typeface="Verdana" pitchFamily="34" charset="0"/>
                <a:ea typeface="MS PGothic" pitchFamily="34" charset="-128"/>
                <a:cs typeface="+mn-cs"/>
              </a:defRPr>
            </a:lvl2pPr>
            <a:lvl3pPr marL="914400" algn="l" rtl="0" fontAlgn="base">
              <a:spcBef>
                <a:spcPct val="0"/>
              </a:spcBef>
              <a:spcAft>
                <a:spcPct val="0"/>
              </a:spcAft>
              <a:defRPr sz="2000" kern="1200">
                <a:solidFill>
                  <a:schemeClr val="tx1"/>
                </a:solidFill>
                <a:latin typeface="Verdana" pitchFamily="34" charset="0"/>
                <a:ea typeface="MS PGothic" pitchFamily="34" charset="-128"/>
                <a:cs typeface="+mn-cs"/>
              </a:defRPr>
            </a:lvl3pPr>
            <a:lvl4pPr marL="1371600" algn="l" rtl="0" fontAlgn="base">
              <a:spcBef>
                <a:spcPct val="0"/>
              </a:spcBef>
              <a:spcAft>
                <a:spcPct val="0"/>
              </a:spcAft>
              <a:defRPr sz="2000" kern="1200">
                <a:solidFill>
                  <a:schemeClr val="tx1"/>
                </a:solidFill>
                <a:latin typeface="Verdana" pitchFamily="34" charset="0"/>
                <a:ea typeface="MS PGothic" pitchFamily="34" charset="-128"/>
                <a:cs typeface="+mn-cs"/>
              </a:defRPr>
            </a:lvl4pPr>
            <a:lvl5pPr marL="1828800" algn="l" rtl="0" fontAlgn="base">
              <a:spcBef>
                <a:spcPct val="0"/>
              </a:spcBef>
              <a:spcAft>
                <a:spcPct val="0"/>
              </a:spcAft>
              <a:defRPr sz="2000" kern="1200">
                <a:solidFill>
                  <a:schemeClr val="tx1"/>
                </a:solidFill>
                <a:latin typeface="Verdana" pitchFamily="34" charset="0"/>
                <a:ea typeface="MS PGothic" pitchFamily="34" charset="-128"/>
                <a:cs typeface="+mn-cs"/>
              </a:defRPr>
            </a:lvl5pPr>
            <a:lvl6pPr marL="2286000" algn="l" defTabSz="914400" rtl="0" eaLnBrk="1" latinLnBrk="0" hangingPunct="1">
              <a:defRPr sz="2000" kern="1200">
                <a:solidFill>
                  <a:schemeClr val="tx1"/>
                </a:solidFill>
                <a:latin typeface="Verdana" pitchFamily="34" charset="0"/>
                <a:ea typeface="MS PGothic" pitchFamily="34" charset="-128"/>
                <a:cs typeface="+mn-cs"/>
              </a:defRPr>
            </a:lvl6pPr>
            <a:lvl7pPr marL="2743200" algn="l" defTabSz="914400" rtl="0" eaLnBrk="1" latinLnBrk="0" hangingPunct="1">
              <a:defRPr sz="2000" kern="1200">
                <a:solidFill>
                  <a:schemeClr val="tx1"/>
                </a:solidFill>
                <a:latin typeface="Verdana" pitchFamily="34" charset="0"/>
                <a:ea typeface="MS PGothic" pitchFamily="34" charset="-128"/>
                <a:cs typeface="+mn-cs"/>
              </a:defRPr>
            </a:lvl7pPr>
            <a:lvl8pPr marL="3200400" algn="l" defTabSz="914400" rtl="0" eaLnBrk="1" latinLnBrk="0" hangingPunct="1">
              <a:defRPr sz="2000" kern="1200">
                <a:solidFill>
                  <a:schemeClr val="tx1"/>
                </a:solidFill>
                <a:latin typeface="Verdana" pitchFamily="34" charset="0"/>
                <a:ea typeface="MS PGothic" pitchFamily="34" charset="-128"/>
                <a:cs typeface="+mn-cs"/>
              </a:defRPr>
            </a:lvl8pPr>
            <a:lvl9pPr marL="3657600" algn="l" defTabSz="914400" rtl="0" eaLnBrk="1" latinLnBrk="0" hangingPunct="1">
              <a:defRPr sz="2000" kern="1200">
                <a:solidFill>
                  <a:schemeClr val="tx1"/>
                </a:solidFill>
                <a:latin typeface="Verdana" pitchFamily="34" charset="0"/>
                <a:ea typeface="MS PGothic" pitchFamily="34" charset="-128"/>
                <a:cs typeface="+mn-cs"/>
              </a:defRPr>
            </a:lvl9pPr>
          </a:lstStyle>
          <a:p>
            <a:pPr>
              <a:defRPr/>
            </a:pPr>
            <a:fld id="{ACA39A89-D6FF-4AFC-9284-D1B46DF88740}" type="slidenum">
              <a:rPr lang="en-US" smtClean="0">
                <a:solidFill>
                  <a:schemeClr val="bg1"/>
                </a:solidFill>
              </a:rPr>
              <a:pPr>
                <a:defRPr/>
              </a:pPr>
              <a:t>133</a:t>
            </a:fld>
            <a:endParaRPr lang="en-US" dirty="0">
              <a:solidFill>
                <a:schemeClr val="bg1"/>
              </a:solidFill>
            </a:endParaRPr>
          </a:p>
        </p:txBody>
      </p:sp>
    </p:spTree>
    <p:extLst>
      <p:ext uri="{BB962C8B-B14F-4D97-AF65-F5344CB8AC3E}">
        <p14:creationId xmlns:p14="http://schemas.microsoft.com/office/powerpoint/2010/main" val="338652447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lgn="r">
              <a:defRPr/>
            </a:pPr>
            <a:fld id="{13841888-84B9-45F1-A620-AA1416522450}" type="slidenum">
              <a:rPr lang="en-US" smtClean="0"/>
              <a:pPr algn="r">
                <a:defRPr/>
              </a:pPr>
              <a:t>134</a:t>
            </a:fld>
            <a:endParaRPr lang="en-US" dirty="0"/>
          </a:p>
        </p:txBody>
      </p:sp>
      <p:sp>
        <p:nvSpPr>
          <p:cNvPr id="3" name="Title 2"/>
          <p:cNvSpPr>
            <a:spLocks noGrp="1"/>
          </p:cNvSpPr>
          <p:nvPr>
            <p:ph type="title"/>
          </p:nvPr>
        </p:nvSpPr>
        <p:spPr>
          <a:xfrm>
            <a:off x="484624" y="29029"/>
            <a:ext cx="8237537" cy="836625"/>
          </a:xfrm>
        </p:spPr>
        <p:txBody>
          <a:bodyPr/>
          <a:lstStyle/>
          <a:p>
            <a:r>
              <a:rPr lang="en-US" dirty="0" smtClean="0"/>
              <a:t>Elemental Functions</a:t>
            </a:r>
            <a:endParaRPr lang="en-US" dirty="0"/>
          </a:p>
        </p:txBody>
      </p:sp>
      <p:sp>
        <p:nvSpPr>
          <p:cNvPr id="4" name="Content Placeholder 3"/>
          <p:cNvSpPr>
            <a:spLocks noGrp="1"/>
          </p:cNvSpPr>
          <p:nvPr>
            <p:ph idx="1"/>
          </p:nvPr>
        </p:nvSpPr>
        <p:spPr>
          <a:xfrm>
            <a:off x="457246" y="1051586"/>
            <a:ext cx="7497998" cy="855678"/>
          </a:xfrm>
        </p:spPr>
        <p:txBody>
          <a:bodyPr>
            <a:normAutofit fontScale="92500" lnSpcReduction="20000"/>
          </a:bodyPr>
          <a:lstStyle/>
          <a:p>
            <a:r>
              <a:rPr lang="en-US" dirty="0" smtClean="0"/>
              <a:t>Enables vectorization of separately compiled scalar callee.</a:t>
            </a:r>
            <a:endParaRPr lang="en-US" dirty="0"/>
          </a:p>
        </p:txBody>
      </p:sp>
      <p:sp>
        <p:nvSpPr>
          <p:cNvPr id="5" name="TextBox 4"/>
          <p:cNvSpPr txBox="1"/>
          <p:nvPr/>
        </p:nvSpPr>
        <p:spPr>
          <a:xfrm>
            <a:off x="2590816" y="2331732"/>
            <a:ext cx="3200400" cy="1323439"/>
          </a:xfrm>
          <a:prstGeom prst="rect">
            <a:avLst/>
          </a:prstGeom>
          <a:solidFill>
            <a:schemeClr val="bg1">
              <a:lumMod val="95000"/>
            </a:schemeClr>
          </a:solidFill>
        </p:spPr>
        <p:txBody>
          <a:bodyPr wrap="square" rtlCol="0">
            <a:spAutoFit/>
          </a:bodyPr>
          <a:lstStyle/>
          <a:p>
            <a:r>
              <a:rPr lang="en-US" sz="2000" dirty="0" smtClean="0"/>
              <a:t>__declspec(vector) </a:t>
            </a:r>
          </a:p>
          <a:p>
            <a:r>
              <a:rPr lang="en-US" sz="2000" dirty="0" smtClean="0"/>
              <a:t>float </a:t>
            </a:r>
            <a:r>
              <a:rPr lang="en-US" sz="2000" b="1" dirty="0" smtClean="0"/>
              <a:t>add</a:t>
            </a:r>
            <a:r>
              <a:rPr lang="en-US" sz="2000" dirty="0" smtClean="0"/>
              <a:t>(float x, float y) {</a:t>
            </a:r>
          </a:p>
          <a:p>
            <a:r>
              <a:rPr lang="en-US" sz="2000" dirty="0" smtClean="0"/>
              <a:t>    return x + y;</a:t>
            </a:r>
          </a:p>
          <a:p>
            <a:r>
              <a:rPr lang="en-US" sz="2000" dirty="0" smtClean="0"/>
              <a:t>}</a:t>
            </a:r>
          </a:p>
        </p:txBody>
      </p:sp>
      <p:sp>
        <p:nvSpPr>
          <p:cNvPr id="8" name="TextBox 7"/>
          <p:cNvSpPr txBox="1"/>
          <p:nvPr/>
        </p:nvSpPr>
        <p:spPr>
          <a:xfrm>
            <a:off x="2438441" y="1965976"/>
            <a:ext cx="3657559" cy="400110"/>
          </a:xfrm>
          <a:prstGeom prst="rect">
            <a:avLst/>
          </a:prstGeom>
          <a:noFill/>
        </p:spPr>
        <p:txBody>
          <a:bodyPr wrap="square" rtlCol="0">
            <a:spAutoFit/>
          </a:bodyPr>
          <a:lstStyle/>
          <a:p>
            <a:pPr algn="ctr"/>
            <a:r>
              <a:rPr lang="en-US" sz="2000" b="1" dirty="0" smtClean="0"/>
              <a:t>In file with definition.</a:t>
            </a:r>
            <a:endParaRPr lang="en-US" sz="2000" b="1" dirty="0"/>
          </a:p>
        </p:txBody>
      </p:sp>
      <p:grpSp>
        <p:nvGrpSpPr>
          <p:cNvPr id="7" name="Group 6"/>
          <p:cNvGrpSpPr/>
          <p:nvPr/>
        </p:nvGrpSpPr>
        <p:grpSpPr>
          <a:xfrm>
            <a:off x="914440" y="3794756"/>
            <a:ext cx="6675047" cy="2631574"/>
            <a:chOff x="914440" y="3794756"/>
            <a:chExt cx="6675047" cy="2631574"/>
          </a:xfrm>
        </p:grpSpPr>
        <p:sp>
          <p:nvSpPr>
            <p:cNvPr id="6" name="TextBox 5"/>
            <p:cNvSpPr txBox="1"/>
            <p:nvPr/>
          </p:nvSpPr>
          <p:spPr>
            <a:xfrm>
              <a:off x="1608796" y="4179561"/>
              <a:ext cx="5286334" cy="2246769"/>
            </a:xfrm>
            <a:prstGeom prst="rect">
              <a:avLst/>
            </a:prstGeom>
            <a:solidFill>
              <a:schemeClr val="bg1">
                <a:lumMod val="95000"/>
              </a:schemeClr>
            </a:solidFill>
          </p:spPr>
          <p:txBody>
            <a:bodyPr wrap="square" rtlCol="0">
              <a:spAutoFit/>
            </a:bodyPr>
            <a:lstStyle/>
            <a:p>
              <a:r>
                <a:rPr lang="en-US" sz="2000" dirty="0" smtClean="0"/>
                <a:t>__declspec(vector) float </a:t>
              </a:r>
              <a:r>
                <a:rPr lang="en-US" sz="2000" b="1" dirty="0" smtClean="0"/>
                <a:t>add</a:t>
              </a:r>
              <a:r>
                <a:rPr lang="en-US" sz="2000" dirty="0" smtClean="0"/>
                <a:t>(float x, float y);</a:t>
              </a:r>
            </a:p>
            <a:p>
              <a:endParaRPr lang="en-US" sz="2000" dirty="0" smtClean="0"/>
            </a:p>
            <a:p>
              <a:r>
                <a:rPr lang="en-US" sz="2000" dirty="0" smtClean="0"/>
                <a:t>void </a:t>
              </a:r>
              <a:r>
                <a:rPr lang="en-US" sz="2000" dirty="0" err="1" smtClean="0"/>
                <a:t>saxpy</a:t>
              </a:r>
              <a:r>
                <a:rPr lang="en-US" sz="2000" dirty="0" smtClean="0"/>
                <a:t>( float a, float x[], float y[], size_t n ) {</a:t>
              </a:r>
            </a:p>
            <a:p>
              <a:r>
                <a:rPr lang="en-US" sz="2000" dirty="0" smtClean="0"/>
                <a:t>#</a:t>
              </a:r>
              <a:r>
                <a:rPr lang="en-US" sz="2000" dirty="0" err="1" smtClean="0"/>
                <a:t>pragma</a:t>
              </a:r>
              <a:r>
                <a:rPr lang="en-US" sz="2000" dirty="0" smtClean="0"/>
                <a:t> </a:t>
              </a:r>
              <a:r>
                <a:rPr lang="en-US" sz="2000" dirty="0" err="1" smtClean="0"/>
                <a:t>simd</a:t>
              </a:r>
              <a:endParaRPr lang="en-US" sz="2000" dirty="0" smtClean="0"/>
            </a:p>
            <a:p>
              <a:r>
                <a:rPr lang="nn-NO" sz="2000" dirty="0" smtClean="0"/>
                <a:t>    for( size_t i=0; i&lt;n; ++i )</a:t>
              </a:r>
            </a:p>
            <a:p>
              <a:r>
                <a:rPr lang="en-US" sz="2000" dirty="0" smtClean="0"/>
                <a:t>        y[i] = </a:t>
              </a:r>
              <a:r>
                <a:rPr lang="en-US" sz="2000" b="1" dirty="0" smtClean="0"/>
                <a:t>add</a:t>
              </a:r>
              <a:r>
                <a:rPr lang="en-US" sz="2000" dirty="0" smtClean="0"/>
                <a:t>(y[i], a*x[i]);</a:t>
              </a:r>
            </a:p>
            <a:p>
              <a:r>
                <a:rPr lang="en-US" sz="2000" dirty="0" smtClean="0"/>
                <a:t>}</a:t>
              </a:r>
            </a:p>
          </p:txBody>
        </p:sp>
        <p:sp>
          <p:nvSpPr>
            <p:cNvPr id="9" name="TextBox 8"/>
            <p:cNvSpPr txBox="1"/>
            <p:nvPr/>
          </p:nvSpPr>
          <p:spPr>
            <a:xfrm>
              <a:off x="914440" y="3794756"/>
              <a:ext cx="6675047" cy="400110"/>
            </a:xfrm>
            <a:prstGeom prst="rect">
              <a:avLst/>
            </a:prstGeom>
            <a:noFill/>
          </p:spPr>
          <p:txBody>
            <a:bodyPr wrap="square" rtlCol="0">
              <a:spAutoFit/>
            </a:bodyPr>
            <a:lstStyle/>
            <a:p>
              <a:pPr algn="ctr"/>
              <a:r>
                <a:rPr lang="en-US" sz="2000" b="1" dirty="0" smtClean="0"/>
                <a:t>In file with call site.</a:t>
              </a:r>
              <a:endParaRPr lang="en-US" sz="2000" b="1" dirty="0"/>
            </a:p>
          </p:txBody>
        </p:sp>
      </p:grpSp>
      <p:sp>
        <p:nvSpPr>
          <p:cNvPr id="10" name="Slide Number Placeholder 4"/>
          <p:cNvSpPr txBox="1">
            <a:spLocks/>
          </p:cNvSpPr>
          <p:nvPr/>
        </p:nvSpPr>
        <p:spPr>
          <a:xfrm>
            <a:off x="8486573" y="6514698"/>
            <a:ext cx="501650" cy="258763"/>
          </a:xfrm>
          <a:prstGeom prst="rect">
            <a:avLst/>
          </a:prstGeom>
        </p:spPr>
        <p:txBody>
          <a:bodyPr/>
          <a:lstStyle>
            <a:defPPr>
              <a:defRPr lang="en-US"/>
            </a:defPPr>
            <a:lvl1pPr algn="l" rtl="0" fontAlgn="base">
              <a:spcBef>
                <a:spcPct val="0"/>
              </a:spcBef>
              <a:spcAft>
                <a:spcPct val="0"/>
              </a:spcAft>
              <a:defRPr sz="1000" kern="1200">
                <a:solidFill>
                  <a:schemeClr val="tx1"/>
                </a:solidFill>
                <a:latin typeface="Verdana" pitchFamily="34" charset="0"/>
                <a:ea typeface="MS PGothic" pitchFamily="34" charset="-128"/>
                <a:cs typeface="+mn-cs"/>
              </a:defRPr>
            </a:lvl1pPr>
            <a:lvl2pPr marL="457200" algn="l" rtl="0" fontAlgn="base">
              <a:spcBef>
                <a:spcPct val="0"/>
              </a:spcBef>
              <a:spcAft>
                <a:spcPct val="0"/>
              </a:spcAft>
              <a:defRPr sz="2000" kern="1200">
                <a:solidFill>
                  <a:schemeClr val="tx1"/>
                </a:solidFill>
                <a:latin typeface="Verdana" pitchFamily="34" charset="0"/>
                <a:ea typeface="MS PGothic" pitchFamily="34" charset="-128"/>
                <a:cs typeface="+mn-cs"/>
              </a:defRPr>
            </a:lvl2pPr>
            <a:lvl3pPr marL="914400" algn="l" rtl="0" fontAlgn="base">
              <a:spcBef>
                <a:spcPct val="0"/>
              </a:spcBef>
              <a:spcAft>
                <a:spcPct val="0"/>
              </a:spcAft>
              <a:defRPr sz="2000" kern="1200">
                <a:solidFill>
                  <a:schemeClr val="tx1"/>
                </a:solidFill>
                <a:latin typeface="Verdana" pitchFamily="34" charset="0"/>
                <a:ea typeface="MS PGothic" pitchFamily="34" charset="-128"/>
                <a:cs typeface="+mn-cs"/>
              </a:defRPr>
            </a:lvl3pPr>
            <a:lvl4pPr marL="1371600" algn="l" rtl="0" fontAlgn="base">
              <a:spcBef>
                <a:spcPct val="0"/>
              </a:spcBef>
              <a:spcAft>
                <a:spcPct val="0"/>
              </a:spcAft>
              <a:defRPr sz="2000" kern="1200">
                <a:solidFill>
                  <a:schemeClr val="tx1"/>
                </a:solidFill>
                <a:latin typeface="Verdana" pitchFamily="34" charset="0"/>
                <a:ea typeface="MS PGothic" pitchFamily="34" charset="-128"/>
                <a:cs typeface="+mn-cs"/>
              </a:defRPr>
            </a:lvl4pPr>
            <a:lvl5pPr marL="1828800" algn="l" rtl="0" fontAlgn="base">
              <a:spcBef>
                <a:spcPct val="0"/>
              </a:spcBef>
              <a:spcAft>
                <a:spcPct val="0"/>
              </a:spcAft>
              <a:defRPr sz="2000" kern="1200">
                <a:solidFill>
                  <a:schemeClr val="tx1"/>
                </a:solidFill>
                <a:latin typeface="Verdana" pitchFamily="34" charset="0"/>
                <a:ea typeface="MS PGothic" pitchFamily="34" charset="-128"/>
                <a:cs typeface="+mn-cs"/>
              </a:defRPr>
            </a:lvl5pPr>
            <a:lvl6pPr marL="2286000" algn="l" defTabSz="914400" rtl="0" eaLnBrk="1" latinLnBrk="0" hangingPunct="1">
              <a:defRPr sz="2000" kern="1200">
                <a:solidFill>
                  <a:schemeClr val="tx1"/>
                </a:solidFill>
                <a:latin typeface="Verdana" pitchFamily="34" charset="0"/>
                <a:ea typeface="MS PGothic" pitchFamily="34" charset="-128"/>
                <a:cs typeface="+mn-cs"/>
              </a:defRPr>
            </a:lvl6pPr>
            <a:lvl7pPr marL="2743200" algn="l" defTabSz="914400" rtl="0" eaLnBrk="1" latinLnBrk="0" hangingPunct="1">
              <a:defRPr sz="2000" kern="1200">
                <a:solidFill>
                  <a:schemeClr val="tx1"/>
                </a:solidFill>
                <a:latin typeface="Verdana" pitchFamily="34" charset="0"/>
                <a:ea typeface="MS PGothic" pitchFamily="34" charset="-128"/>
                <a:cs typeface="+mn-cs"/>
              </a:defRPr>
            </a:lvl7pPr>
            <a:lvl8pPr marL="3200400" algn="l" defTabSz="914400" rtl="0" eaLnBrk="1" latinLnBrk="0" hangingPunct="1">
              <a:defRPr sz="2000" kern="1200">
                <a:solidFill>
                  <a:schemeClr val="tx1"/>
                </a:solidFill>
                <a:latin typeface="Verdana" pitchFamily="34" charset="0"/>
                <a:ea typeface="MS PGothic" pitchFamily="34" charset="-128"/>
                <a:cs typeface="+mn-cs"/>
              </a:defRPr>
            </a:lvl8pPr>
            <a:lvl9pPr marL="3657600" algn="l" defTabSz="914400" rtl="0" eaLnBrk="1" latinLnBrk="0" hangingPunct="1">
              <a:defRPr sz="2000" kern="1200">
                <a:solidFill>
                  <a:schemeClr val="tx1"/>
                </a:solidFill>
                <a:latin typeface="Verdana" pitchFamily="34" charset="0"/>
                <a:ea typeface="MS PGothic" pitchFamily="34" charset="-128"/>
                <a:cs typeface="+mn-cs"/>
              </a:defRPr>
            </a:lvl9pPr>
          </a:lstStyle>
          <a:p>
            <a:pPr>
              <a:defRPr/>
            </a:pPr>
            <a:fld id="{ACA39A89-D6FF-4AFC-9284-D1B46DF88740}" type="slidenum">
              <a:rPr lang="en-US" smtClean="0">
                <a:solidFill>
                  <a:schemeClr val="bg1"/>
                </a:solidFill>
              </a:rPr>
              <a:pPr>
                <a:defRPr/>
              </a:pPr>
              <a:t>134</a:t>
            </a:fld>
            <a:endParaRPr lang="en-US" dirty="0">
              <a:solidFill>
                <a:schemeClr val="bg1"/>
              </a:solidFill>
            </a:endParaRPr>
          </a:p>
        </p:txBody>
      </p:sp>
    </p:spTree>
    <p:extLst>
      <p:ext uri="{BB962C8B-B14F-4D97-AF65-F5344CB8AC3E}">
        <p14:creationId xmlns:p14="http://schemas.microsoft.com/office/powerpoint/2010/main" val="409963855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lgn="r">
              <a:defRPr/>
            </a:pPr>
            <a:fld id="{13841888-84B9-45F1-A620-AA1416522450}" type="slidenum">
              <a:rPr lang="en-US" smtClean="0"/>
              <a:pPr algn="r">
                <a:defRPr/>
              </a:pPr>
              <a:t>135</a:t>
            </a:fld>
            <a:endParaRPr lang="en-US" dirty="0"/>
          </a:p>
        </p:txBody>
      </p:sp>
      <p:sp>
        <p:nvSpPr>
          <p:cNvPr id="3" name="Title 2"/>
          <p:cNvSpPr>
            <a:spLocks noGrp="1"/>
          </p:cNvSpPr>
          <p:nvPr>
            <p:ph type="title"/>
          </p:nvPr>
        </p:nvSpPr>
        <p:spPr/>
        <p:txBody>
          <a:bodyPr>
            <a:normAutofit fontScale="90000"/>
          </a:bodyPr>
          <a:lstStyle/>
          <a:p>
            <a:r>
              <a:rPr lang="en-US" dirty="0" smtClean="0"/>
              <a:t>Final Comment on Array Notation and </a:t>
            </a:r>
            <a:r>
              <a:rPr lang="en-US" dirty="0" smtClean="0">
                <a:latin typeface="Courier New" pitchFamily="49" charset="0"/>
                <a:cs typeface="Courier New" pitchFamily="49" charset="0"/>
              </a:rPr>
              <a:t>#pragma </a:t>
            </a:r>
            <a:r>
              <a:rPr lang="en-US" dirty="0" err="1" smtClean="0">
                <a:latin typeface="Courier New" pitchFamily="49" charset="0"/>
                <a:cs typeface="Courier New" pitchFamily="49" charset="0"/>
              </a:rPr>
              <a:t>simd</a:t>
            </a:r>
            <a:endParaRPr lang="en-US" dirty="0"/>
          </a:p>
        </p:txBody>
      </p:sp>
      <p:sp>
        <p:nvSpPr>
          <p:cNvPr id="4" name="Content Placeholder 3"/>
          <p:cNvSpPr>
            <a:spLocks noGrp="1"/>
          </p:cNvSpPr>
          <p:nvPr>
            <p:ph idx="1"/>
          </p:nvPr>
        </p:nvSpPr>
        <p:spPr>
          <a:xfrm>
            <a:off x="455613" y="1866900"/>
            <a:ext cx="8364537" cy="4435928"/>
          </a:xfrm>
        </p:spPr>
        <p:txBody>
          <a:bodyPr/>
          <a:lstStyle/>
          <a:p>
            <a:r>
              <a:rPr lang="en-US" dirty="0" smtClean="0"/>
              <a:t>No magic – just does tedious bookkeeping.</a:t>
            </a:r>
          </a:p>
          <a:p>
            <a:r>
              <a:rPr lang="en-US" dirty="0" smtClean="0"/>
              <a:t>Use “structure of array” (</a:t>
            </a:r>
            <a:r>
              <a:rPr lang="en-US" dirty="0" err="1" smtClean="0"/>
              <a:t>SoA</a:t>
            </a:r>
            <a:r>
              <a:rPr lang="en-US" dirty="0" smtClean="0"/>
              <a:t>) instead of “array of structure” (</a:t>
            </a:r>
            <a:r>
              <a:rPr lang="en-US" dirty="0" err="1" smtClean="0"/>
              <a:t>AoS</a:t>
            </a:r>
            <a:r>
              <a:rPr lang="en-US" dirty="0" smtClean="0"/>
              <a:t>) to get SIMD benefit.</a:t>
            </a:r>
            <a:endParaRPr lang="en-US" dirty="0"/>
          </a:p>
        </p:txBody>
      </p:sp>
      <p:sp>
        <p:nvSpPr>
          <p:cNvPr id="5" name="Slide Number Placeholder 4"/>
          <p:cNvSpPr txBox="1">
            <a:spLocks/>
          </p:cNvSpPr>
          <p:nvPr/>
        </p:nvSpPr>
        <p:spPr>
          <a:xfrm>
            <a:off x="8486573" y="6514698"/>
            <a:ext cx="501650" cy="258763"/>
          </a:xfrm>
          <a:prstGeom prst="rect">
            <a:avLst/>
          </a:prstGeom>
        </p:spPr>
        <p:txBody>
          <a:bodyPr/>
          <a:lstStyle>
            <a:defPPr>
              <a:defRPr lang="en-US"/>
            </a:defPPr>
            <a:lvl1pPr algn="l" rtl="0" fontAlgn="base">
              <a:spcBef>
                <a:spcPct val="0"/>
              </a:spcBef>
              <a:spcAft>
                <a:spcPct val="0"/>
              </a:spcAft>
              <a:defRPr sz="1000" kern="1200">
                <a:solidFill>
                  <a:schemeClr val="tx1"/>
                </a:solidFill>
                <a:latin typeface="Verdana" pitchFamily="34" charset="0"/>
                <a:ea typeface="MS PGothic" pitchFamily="34" charset="-128"/>
                <a:cs typeface="+mn-cs"/>
              </a:defRPr>
            </a:lvl1pPr>
            <a:lvl2pPr marL="457200" algn="l" rtl="0" fontAlgn="base">
              <a:spcBef>
                <a:spcPct val="0"/>
              </a:spcBef>
              <a:spcAft>
                <a:spcPct val="0"/>
              </a:spcAft>
              <a:defRPr sz="2000" kern="1200">
                <a:solidFill>
                  <a:schemeClr val="tx1"/>
                </a:solidFill>
                <a:latin typeface="Verdana" pitchFamily="34" charset="0"/>
                <a:ea typeface="MS PGothic" pitchFamily="34" charset="-128"/>
                <a:cs typeface="+mn-cs"/>
              </a:defRPr>
            </a:lvl2pPr>
            <a:lvl3pPr marL="914400" algn="l" rtl="0" fontAlgn="base">
              <a:spcBef>
                <a:spcPct val="0"/>
              </a:spcBef>
              <a:spcAft>
                <a:spcPct val="0"/>
              </a:spcAft>
              <a:defRPr sz="2000" kern="1200">
                <a:solidFill>
                  <a:schemeClr val="tx1"/>
                </a:solidFill>
                <a:latin typeface="Verdana" pitchFamily="34" charset="0"/>
                <a:ea typeface="MS PGothic" pitchFamily="34" charset="-128"/>
                <a:cs typeface="+mn-cs"/>
              </a:defRPr>
            </a:lvl3pPr>
            <a:lvl4pPr marL="1371600" algn="l" rtl="0" fontAlgn="base">
              <a:spcBef>
                <a:spcPct val="0"/>
              </a:spcBef>
              <a:spcAft>
                <a:spcPct val="0"/>
              </a:spcAft>
              <a:defRPr sz="2000" kern="1200">
                <a:solidFill>
                  <a:schemeClr val="tx1"/>
                </a:solidFill>
                <a:latin typeface="Verdana" pitchFamily="34" charset="0"/>
                <a:ea typeface="MS PGothic" pitchFamily="34" charset="-128"/>
                <a:cs typeface="+mn-cs"/>
              </a:defRPr>
            </a:lvl4pPr>
            <a:lvl5pPr marL="1828800" algn="l" rtl="0" fontAlgn="base">
              <a:spcBef>
                <a:spcPct val="0"/>
              </a:spcBef>
              <a:spcAft>
                <a:spcPct val="0"/>
              </a:spcAft>
              <a:defRPr sz="2000" kern="1200">
                <a:solidFill>
                  <a:schemeClr val="tx1"/>
                </a:solidFill>
                <a:latin typeface="Verdana" pitchFamily="34" charset="0"/>
                <a:ea typeface="MS PGothic" pitchFamily="34" charset="-128"/>
                <a:cs typeface="+mn-cs"/>
              </a:defRPr>
            </a:lvl5pPr>
            <a:lvl6pPr marL="2286000" algn="l" defTabSz="914400" rtl="0" eaLnBrk="1" latinLnBrk="0" hangingPunct="1">
              <a:defRPr sz="2000" kern="1200">
                <a:solidFill>
                  <a:schemeClr val="tx1"/>
                </a:solidFill>
                <a:latin typeface="Verdana" pitchFamily="34" charset="0"/>
                <a:ea typeface="MS PGothic" pitchFamily="34" charset="-128"/>
                <a:cs typeface="+mn-cs"/>
              </a:defRPr>
            </a:lvl6pPr>
            <a:lvl7pPr marL="2743200" algn="l" defTabSz="914400" rtl="0" eaLnBrk="1" latinLnBrk="0" hangingPunct="1">
              <a:defRPr sz="2000" kern="1200">
                <a:solidFill>
                  <a:schemeClr val="tx1"/>
                </a:solidFill>
                <a:latin typeface="Verdana" pitchFamily="34" charset="0"/>
                <a:ea typeface="MS PGothic" pitchFamily="34" charset="-128"/>
                <a:cs typeface="+mn-cs"/>
              </a:defRPr>
            </a:lvl7pPr>
            <a:lvl8pPr marL="3200400" algn="l" defTabSz="914400" rtl="0" eaLnBrk="1" latinLnBrk="0" hangingPunct="1">
              <a:defRPr sz="2000" kern="1200">
                <a:solidFill>
                  <a:schemeClr val="tx1"/>
                </a:solidFill>
                <a:latin typeface="Verdana" pitchFamily="34" charset="0"/>
                <a:ea typeface="MS PGothic" pitchFamily="34" charset="-128"/>
                <a:cs typeface="+mn-cs"/>
              </a:defRPr>
            </a:lvl8pPr>
            <a:lvl9pPr marL="3657600" algn="l" defTabSz="914400" rtl="0" eaLnBrk="1" latinLnBrk="0" hangingPunct="1">
              <a:defRPr sz="2000" kern="1200">
                <a:solidFill>
                  <a:schemeClr val="tx1"/>
                </a:solidFill>
                <a:latin typeface="Verdana" pitchFamily="34" charset="0"/>
                <a:ea typeface="MS PGothic" pitchFamily="34" charset="-128"/>
                <a:cs typeface="+mn-cs"/>
              </a:defRPr>
            </a:lvl9pPr>
          </a:lstStyle>
          <a:p>
            <a:pPr>
              <a:defRPr/>
            </a:pPr>
            <a:fld id="{ACA39A89-D6FF-4AFC-9284-D1B46DF88740}" type="slidenum">
              <a:rPr lang="en-US" smtClean="0">
                <a:solidFill>
                  <a:schemeClr val="bg1"/>
                </a:solidFill>
              </a:rPr>
              <a:pPr>
                <a:defRPr/>
              </a:pPr>
              <a:t>135</a:t>
            </a:fld>
            <a:endParaRPr lang="en-US" dirty="0">
              <a:solidFill>
                <a:schemeClr val="bg1"/>
              </a:solidFill>
            </a:endParaRPr>
          </a:p>
        </p:txBody>
      </p:sp>
    </p:spTree>
    <p:extLst>
      <p:ext uri="{BB962C8B-B14F-4D97-AF65-F5344CB8AC3E}">
        <p14:creationId xmlns:p14="http://schemas.microsoft.com/office/powerpoint/2010/main" val="1902440726"/>
      </p:ext>
    </p:extLst>
  </p:cSld>
  <p:clrMapOvr>
    <a:masterClrMapping/>
  </p:clrMapOvr>
  <p:transition/>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lgn="r">
              <a:defRPr/>
            </a:pPr>
            <a:fld id="{13841888-84B9-45F1-A620-AA1416522450}" type="slidenum">
              <a:rPr lang="en-US" smtClean="0"/>
              <a:pPr algn="r">
                <a:defRPr/>
              </a:pPr>
              <a:t>136</a:t>
            </a:fld>
            <a:endParaRPr lang="en-US" dirty="0"/>
          </a:p>
        </p:txBody>
      </p:sp>
      <p:sp>
        <p:nvSpPr>
          <p:cNvPr id="3" name="Title 2"/>
          <p:cNvSpPr>
            <a:spLocks noGrp="1"/>
          </p:cNvSpPr>
          <p:nvPr>
            <p:ph type="title"/>
          </p:nvPr>
        </p:nvSpPr>
        <p:spPr/>
        <p:txBody>
          <a:bodyPr/>
          <a:lstStyle/>
          <a:p>
            <a:r>
              <a:rPr lang="en-US" dirty="0" smtClean="0"/>
              <a:t>cilk_for</a:t>
            </a:r>
            <a:endParaRPr lang="en-US" dirty="0"/>
          </a:p>
        </p:txBody>
      </p:sp>
      <p:sp>
        <p:nvSpPr>
          <p:cNvPr id="4" name="Content Placeholder 3"/>
          <p:cNvSpPr>
            <a:spLocks noGrp="1"/>
          </p:cNvSpPr>
          <p:nvPr>
            <p:ph idx="1"/>
          </p:nvPr>
        </p:nvSpPr>
        <p:spPr/>
        <p:txBody>
          <a:bodyPr/>
          <a:lstStyle/>
          <a:p>
            <a:pPr lvl="0">
              <a:defRPr/>
            </a:pPr>
            <a:r>
              <a:rPr lang="en-US" dirty="0" smtClean="0"/>
              <a:t>A way to specify thread parallelism.</a:t>
            </a:r>
          </a:p>
        </p:txBody>
      </p:sp>
      <p:sp>
        <p:nvSpPr>
          <p:cNvPr id="5" name="Content Placeholder 5"/>
          <p:cNvSpPr txBox="1">
            <a:spLocks/>
          </p:cNvSpPr>
          <p:nvPr/>
        </p:nvSpPr>
        <p:spPr bwMode="auto">
          <a:xfrm>
            <a:off x="608013" y="1354137"/>
            <a:ext cx="7621587" cy="70326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marL="225425" marR="0" lvl="0" indent="-225425" algn="l" defTabSz="914400" rtl="0" eaLnBrk="0" fontAlgn="base" latinLnBrk="0" hangingPunct="0">
              <a:lnSpc>
                <a:spcPct val="100000"/>
              </a:lnSpc>
              <a:spcBef>
                <a:spcPct val="20000"/>
              </a:spcBef>
              <a:spcAft>
                <a:spcPct val="0"/>
              </a:spcAft>
              <a:buClrTx/>
              <a:buSzTx/>
              <a:buFontTx/>
              <a:buChar char="•"/>
              <a:tabLst/>
              <a:defRPr/>
            </a:pPr>
            <a:endParaRPr kumimoji="0" lang="en-US" sz="2000" b="0" i="0" u="none" strike="noStrike" kern="0" cap="none" spc="0" normalizeH="0" baseline="0" noProof="0" dirty="0" smtClean="0">
              <a:ln>
                <a:noFill/>
              </a:ln>
              <a:solidFill>
                <a:schemeClr val="tx1"/>
              </a:solidFill>
              <a:effectLst/>
              <a:uLnTx/>
              <a:uFillTx/>
              <a:latin typeface="+mn-lt"/>
              <a:ea typeface="MS PGothic" pitchFamily="34" charset="-128"/>
            </a:endParaRPr>
          </a:p>
        </p:txBody>
      </p:sp>
      <p:sp>
        <p:nvSpPr>
          <p:cNvPr id="7" name="TextBox 6"/>
          <p:cNvSpPr txBox="1"/>
          <p:nvPr/>
        </p:nvSpPr>
        <p:spPr>
          <a:xfrm>
            <a:off x="1097369" y="2232114"/>
            <a:ext cx="5379631" cy="1438855"/>
          </a:xfrm>
          <a:prstGeom prst="rect">
            <a:avLst/>
          </a:prstGeom>
          <a:solidFill>
            <a:schemeClr val="bg1">
              <a:lumMod val="95000"/>
            </a:schemeClr>
          </a:solidFill>
        </p:spPr>
        <p:txBody>
          <a:bodyPr wrap="square" rtlCol="0">
            <a:spAutoFit/>
          </a:bodyPr>
          <a:lstStyle/>
          <a:p>
            <a:pPr>
              <a:spcBef>
                <a:spcPts val="300"/>
              </a:spcBef>
              <a:buNone/>
            </a:pPr>
            <a:r>
              <a:rPr lang="en-US" sz="2000" dirty="0" smtClean="0"/>
              <a:t>void </a:t>
            </a:r>
            <a:r>
              <a:rPr lang="en-US" sz="2000" dirty="0" err="1" smtClean="0"/>
              <a:t>saxpy</a:t>
            </a:r>
            <a:r>
              <a:rPr lang="en-US" sz="2000" dirty="0" smtClean="0"/>
              <a:t>( float a, float x[], float y[], size_t n ) {</a:t>
            </a:r>
          </a:p>
          <a:p>
            <a:pPr>
              <a:spcBef>
                <a:spcPts val="300"/>
              </a:spcBef>
              <a:buNone/>
            </a:pPr>
            <a:r>
              <a:rPr lang="en-US" sz="2000" dirty="0" smtClean="0"/>
              <a:t>    cilk_for( size_t i=0; i&lt;n; ++i )</a:t>
            </a:r>
          </a:p>
          <a:p>
            <a:pPr>
              <a:spcBef>
                <a:spcPts val="300"/>
              </a:spcBef>
              <a:buNone/>
            </a:pPr>
            <a:r>
              <a:rPr lang="en-US" sz="2000" dirty="0" smtClean="0"/>
              <a:t>        y[i] += a*x[i];</a:t>
            </a:r>
          </a:p>
          <a:p>
            <a:pPr>
              <a:spcBef>
                <a:spcPts val="300"/>
              </a:spcBef>
              <a:buNone/>
            </a:pPr>
            <a:r>
              <a:rPr lang="en-US" sz="2000" dirty="0" smtClean="0"/>
              <a:t>}</a:t>
            </a:r>
          </a:p>
        </p:txBody>
      </p:sp>
      <p:sp>
        <p:nvSpPr>
          <p:cNvPr id="8" name="Slide Number Placeholder 4"/>
          <p:cNvSpPr txBox="1">
            <a:spLocks/>
          </p:cNvSpPr>
          <p:nvPr/>
        </p:nvSpPr>
        <p:spPr>
          <a:xfrm>
            <a:off x="8486573" y="6514698"/>
            <a:ext cx="501650" cy="258763"/>
          </a:xfrm>
          <a:prstGeom prst="rect">
            <a:avLst/>
          </a:prstGeom>
        </p:spPr>
        <p:txBody>
          <a:bodyPr/>
          <a:lstStyle>
            <a:defPPr>
              <a:defRPr lang="en-US"/>
            </a:defPPr>
            <a:lvl1pPr algn="l" rtl="0" fontAlgn="base">
              <a:spcBef>
                <a:spcPct val="0"/>
              </a:spcBef>
              <a:spcAft>
                <a:spcPct val="0"/>
              </a:spcAft>
              <a:defRPr sz="1000" kern="1200">
                <a:solidFill>
                  <a:schemeClr val="tx1"/>
                </a:solidFill>
                <a:latin typeface="Verdana" pitchFamily="34" charset="0"/>
                <a:ea typeface="MS PGothic" pitchFamily="34" charset="-128"/>
                <a:cs typeface="+mn-cs"/>
              </a:defRPr>
            </a:lvl1pPr>
            <a:lvl2pPr marL="457200" algn="l" rtl="0" fontAlgn="base">
              <a:spcBef>
                <a:spcPct val="0"/>
              </a:spcBef>
              <a:spcAft>
                <a:spcPct val="0"/>
              </a:spcAft>
              <a:defRPr sz="2000" kern="1200">
                <a:solidFill>
                  <a:schemeClr val="tx1"/>
                </a:solidFill>
                <a:latin typeface="Verdana" pitchFamily="34" charset="0"/>
                <a:ea typeface="MS PGothic" pitchFamily="34" charset="-128"/>
                <a:cs typeface="+mn-cs"/>
              </a:defRPr>
            </a:lvl2pPr>
            <a:lvl3pPr marL="914400" algn="l" rtl="0" fontAlgn="base">
              <a:spcBef>
                <a:spcPct val="0"/>
              </a:spcBef>
              <a:spcAft>
                <a:spcPct val="0"/>
              </a:spcAft>
              <a:defRPr sz="2000" kern="1200">
                <a:solidFill>
                  <a:schemeClr val="tx1"/>
                </a:solidFill>
                <a:latin typeface="Verdana" pitchFamily="34" charset="0"/>
                <a:ea typeface="MS PGothic" pitchFamily="34" charset="-128"/>
                <a:cs typeface="+mn-cs"/>
              </a:defRPr>
            </a:lvl3pPr>
            <a:lvl4pPr marL="1371600" algn="l" rtl="0" fontAlgn="base">
              <a:spcBef>
                <a:spcPct val="0"/>
              </a:spcBef>
              <a:spcAft>
                <a:spcPct val="0"/>
              </a:spcAft>
              <a:defRPr sz="2000" kern="1200">
                <a:solidFill>
                  <a:schemeClr val="tx1"/>
                </a:solidFill>
                <a:latin typeface="Verdana" pitchFamily="34" charset="0"/>
                <a:ea typeface="MS PGothic" pitchFamily="34" charset="-128"/>
                <a:cs typeface="+mn-cs"/>
              </a:defRPr>
            </a:lvl4pPr>
            <a:lvl5pPr marL="1828800" algn="l" rtl="0" fontAlgn="base">
              <a:spcBef>
                <a:spcPct val="0"/>
              </a:spcBef>
              <a:spcAft>
                <a:spcPct val="0"/>
              </a:spcAft>
              <a:defRPr sz="2000" kern="1200">
                <a:solidFill>
                  <a:schemeClr val="tx1"/>
                </a:solidFill>
                <a:latin typeface="Verdana" pitchFamily="34" charset="0"/>
                <a:ea typeface="MS PGothic" pitchFamily="34" charset="-128"/>
                <a:cs typeface="+mn-cs"/>
              </a:defRPr>
            </a:lvl5pPr>
            <a:lvl6pPr marL="2286000" algn="l" defTabSz="914400" rtl="0" eaLnBrk="1" latinLnBrk="0" hangingPunct="1">
              <a:defRPr sz="2000" kern="1200">
                <a:solidFill>
                  <a:schemeClr val="tx1"/>
                </a:solidFill>
                <a:latin typeface="Verdana" pitchFamily="34" charset="0"/>
                <a:ea typeface="MS PGothic" pitchFamily="34" charset="-128"/>
                <a:cs typeface="+mn-cs"/>
              </a:defRPr>
            </a:lvl6pPr>
            <a:lvl7pPr marL="2743200" algn="l" defTabSz="914400" rtl="0" eaLnBrk="1" latinLnBrk="0" hangingPunct="1">
              <a:defRPr sz="2000" kern="1200">
                <a:solidFill>
                  <a:schemeClr val="tx1"/>
                </a:solidFill>
                <a:latin typeface="Verdana" pitchFamily="34" charset="0"/>
                <a:ea typeface="MS PGothic" pitchFamily="34" charset="-128"/>
                <a:cs typeface="+mn-cs"/>
              </a:defRPr>
            </a:lvl7pPr>
            <a:lvl8pPr marL="3200400" algn="l" defTabSz="914400" rtl="0" eaLnBrk="1" latinLnBrk="0" hangingPunct="1">
              <a:defRPr sz="2000" kern="1200">
                <a:solidFill>
                  <a:schemeClr val="tx1"/>
                </a:solidFill>
                <a:latin typeface="Verdana" pitchFamily="34" charset="0"/>
                <a:ea typeface="MS PGothic" pitchFamily="34" charset="-128"/>
                <a:cs typeface="+mn-cs"/>
              </a:defRPr>
            </a:lvl8pPr>
            <a:lvl9pPr marL="3657600" algn="l" defTabSz="914400" rtl="0" eaLnBrk="1" latinLnBrk="0" hangingPunct="1">
              <a:defRPr sz="2000" kern="1200">
                <a:solidFill>
                  <a:schemeClr val="tx1"/>
                </a:solidFill>
                <a:latin typeface="Verdana" pitchFamily="34" charset="0"/>
                <a:ea typeface="MS PGothic" pitchFamily="34" charset="-128"/>
                <a:cs typeface="+mn-cs"/>
              </a:defRPr>
            </a:lvl9pPr>
          </a:lstStyle>
          <a:p>
            <a:pPr>
              <a:defRPr/>
            </a:pPr>
            <a:fld id="{ACA39A89-D6FF-4AFC-9284-D1B46DF88740}" type="slidenum">
              <a:rPr lang="en-US" smtClean="0">
                <a:solidFill>
                  <a:schemeClr val="bg1"/>
                </a:solidFill>
              </a:rPr>
              <a:pPr>
                <a:defRPr/>
              </a:pPr>
              <a:t>136</a:t>
            </a:fld>
            <a:endParaRPr lang="en-US" dirty="0">
              <a:solidFill>
                <a:schemeClr val="bg1"/>
              </a:solidFill>
            </a:endParaRPr>
          </a:p>
        </p:txBody>
      </p:sp>
    </p:spTree>
    <p:extLst>
      <p:ext uri="{BB962C8B-B14F-4D97-AF65-F5344CB8AC3E}">
        <p14:creationId xmlns:p14="http://schemas.microsoft.com/office/powerpoint/2010/main" val="2449921176"/>
      </p:ext>
    </p:extLst>
  </p:cSld>
  <p:clrMapOvr>
    <a:masterClrMapping/>
  </p:clrMapOvr>
  <p:transition/>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8455" y="0"/>
            <a:ext cx="8229600" cy="1143000"/>
          </a:xfrm>
        </p:spPr>
        <p:txBody>
          <a:bodyPr/>
          <a:lstStyle/>
          <a:p>
            <a:r>
              <a:rPr lang="en-US" dirty="0" smtClean="0"/>
              <a:t>Syntax for cilk_for</a:t>
            </a:r>
            <a:endParaRPr lang="en-US" dirty="0"/>
          </a:p>
        </p:txBody>
      </p:sp>
      <p:sp>
        <p:nvSpPr>
          <p:cNvPr id="4" name="Slide Number Placeholder 3"/>
          <p:cNvSpPr>
            <a:spLocks noGrp="1"/>
          </p:cNvSpPr>
          <p:nvPr>
            <p:ph type="sldNum" sz="quarter" idx="12"/>
          </p:nvPr>
        </p:nvSpPr>
        <p:spPr/>
        <p:txBody>
          <a:bodyPr/>
          <a:lstStyle/>
          <a:p>
            <a:pPr>
              <a:defRPr/>
            </a:pPr>
            <a:fld id="{ACA39A89-D6FF-4AFC-9284-D1B46DF88740}" type="slidenum">
              <a:rPr lang="en-US" smtClean="0"/>
              <a:pPr>
                <a:defRPr/>
              </a:pPr>
              <a:t>137</a:t>
            </a:fld>
            <a:endParaRPr lang="en-US" dirty="0"/>
          </a:p>
        </p:txBody>
      </p:sp>
      <p:sp>
        <p:nvSpPr>
          <p:cNvPr id="5" name="TextBox 4"/>
          <p:cNvSpPr txBox="1"/>
          <p:nvPr/>
        </p:nvSpPr>
        <p:spPr>
          <a:xfrm>
            <a:off x="785409" y="4151889"/>
            <a:ext cx="5600281" cy="830997"/>
          </a:xfrm>
          <a:prstGeom prst="rect">
            <a:avLst/>
          </a:prstGeom>
          <a:solidFill>
            <a:schemeClr val="bg1">
              <a:lumMod val="95000"/>
            </a:schemeClr>
          </a:solidFill>
        </p:spPr>
        <p:txBody>
          <a:bodyPr wrap="square" rtlCol="0">
            <a:spAutoFit/>
          </a:bodyPr>
          <a:lstStyle/>
          <a:p>
            <a:r>
              <a:rPr lang="en-US" sz="2400" b="1" dirty="0" smtClean="0"/>
              <a:t>cilk_for</a:t>
            </a:r>
            <a:r>
              <a:rPr lang="en-US" sz="2400" dirty="0" smtClean="0"/>
              <a:t>( </a:t>
            </a:r>
            <a:r>
              <a:rPr lang="en-US" sz="2400" i="1" dirty="0" smtClean="0"/>
              <a:t>type index</a:t>
            </a:r>
            <a:r>
              <a:rPr lang="en-US" sz="2400" dirty="0" smtClean="0"/>
              <a:t> = </a:t>
            </a:r>
            <a:r>
              <a:rPr lang="en-US" sz="2400" i="1" dirty="0" err="1" smtClean="0"/>
              <a:t>expr</a:t>
            </a:r>
            <a:r>
              <a:rPr lang="en-US" sz="2400" dirty="0" smtClean="0"/>
              <a:t>; </a:t>
            </a:r>
            <a:r>
              <a:rPr lang="en-US" sz="2400" i="1" dirty="0" smtClean="0"/>
              <a:t>condition</a:t>
            </a:r>
            <a:r>
              <a:rPr lang="en-US" sz="2400" dirty="0" smtClean="0"/>
              <a:t>; </a:t>
            </a:r>
            <a:r>
              <a:rPr lang="en-US" sz="2400" i="1" dirty="0" err="1" smtClean="0"/>
              <a:t>incr</a:t>
            </a:r>
            <a:r>
              <a:rPr lang="en-US" sz="2400" i="1" dirty="0" smtClean="0"/>
              <a:t> ) </a:t>
            </a:r>
            <a:endParaRPr lang="en-US" sz="2400" dirty="0" smtClean="0"/>
          </a:p>
          <a:p>
            <a:r>
              <a:rPr lang="en-US" sz="2400" i="1" dirty="0"/>
              <a:t> </a:t>
            </a:r>
            <a:r>
              <a:rPr lang="en-US" sz="2400" i="1" dirty="0" smtClean="0"/>
              <a:t>   body</a:t>
            </a:r>
            <a:r>
              <a:rPr lang="en-US" sz="2400" dirty="0" smtClean="0"/>
              <a:t>;</a:t>
            </a:r>
          </a:p>
        </p:txBody>
      </p:sp>
      <p:grpSp>
        <p:nvGrpSpPr>
          <p:cNvPr id="3" name="Group 2"/>
          <p:cNvGrpSpPr/>
          <p:nvPr/>
        </p:nvGrpSpPr>
        <p:grpSpPr>
          <a:xfrm>
            <a:off x="695551" y="3033388"/>
            <a:ext cx="2799817" cy="1142529"/>
            <a:chOff x="343319" y="3000516"/>
            <a:chExt cx="2799817" cy="1142529"/>
          </a:xfrm>
        </p:grpSpPr>
        <p:sp>
          <p:nvSpPr>
            <p:cNvPr id="11" name="Freeform 13"/>
            <p:cNvSpPr>
              <a:spLocks/>
            </p:cNvSpPr>
            <p:nvPr/>
          </p:nvSpPr>
          <p:spPr bwMode="auto">
            <a:xfrm>
              <a:off x="1973818" y="3612770"/>
              <a:ext cx="8887" cy="530275"/>
            </a:xfrm>
            <a:custGeom>
              <a:avLst/>
              <a:gdLst>
                <a:gd name="T0" fmla="*/ 6 w 6"/>
                <a:gd name="T1" fmla="*/ 0 h 342"/>
                <a:gd name="T2" fmla="*/ 0 w 6"/>
                <a:gd name="T3" fmla="*/ 342 h 342"/>
              </a:gdLst>
              <a:ahLst/>
              <a:cxnLst>
                <a:cxn ang="0">
                  <a:pos x="T0" y="T1"/>
                </a:cxn>
                <a:cxn ang="0">
                  <a:pos x="T2" y="T3"/>
                </a:cxn>
              </a:cxnLst>
              <a:rect l="0" t="0" r="r" b="b"/>
              <a:pathLst>
                <a:path w="6" h="342">
                  <a:moveTo>
                    <a:pt x="6" y="0"/>
                  </a:moveTo>
                  <a:lnTo>
                    <a:pt x="0" y="342"/>
                  </a:lnTo>
                </a:path>
              </a:pathLst>
            </a:custGeom>
            <a:noFill/>
            <a:ln w="25400" cap="flat" cmpd="sng">
              <a:solidFill>
                <a:schemeClr val="accent6">
                  <a:lumMod val="75000"/>
                </a:schemeClr>
              </a:solidFill>
              <a:prstDash val="solid"/>
              <a:round/>
              <a:headEnd type="none" w="med" len="med"/>
              <a:tailEnd type="arrow" w="lg"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p>
          </p:txBody>
        </p:sp>
        <p:sp>
          <p:nvSpPr>
            <p:cNvPr id="12" name="AutoShape 14"/>
            <p:cNvSpPr>
              <a:spLocks noChangeArrowheads="1"/>
            </p:cNvSpPr>
            <p:nvPr/>
          </p:nvSpPr>
          <p:spPr bwMode="auto">
            <a:xfrm>
              <a:off x="343319" y="3000516"/>
              <a:ext cx="2799817" cy="739169"/>
            </a:xfrm>
            <a:prstGeom prst="roundRect">
              <a:avLst>
                <a:gd name="adj" fmla="val 16667"/>
              </a:avLst>
            </a:prstGeom>
            <a:solidFill>
              <a:schemeClr val="accent6">
                <a:lumMod val="20000"/>
                <a:lumOff val="80000"/>
              </a:schemeClr>
            </a:solidFill>
            <a:ln w="25400" algn="ctr">
              <a:solidFill>
                <a:schemeClr val="accent6">
                  <a:lumMod val="75000"/>
                </a:schemeClr>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l"/>
              <a:r>
                <a:rPr lang="en-US" sz="2000" dirty="0" smtClean="0">
                  <a:solidFill>
                    <a:srgbClr val="000000"/>
                  </a:solidFill>
                </a:rPr>
                <a:t>Must be integral type or </a:t>
              </a:r>
            </a:p>
            <a:p>
              <a:pPr algn="l"/>
              <a:r>
                <a:rPr lang="en-US" sz="2000" dirty="0" smtClean="0">
                  <a:solidFill>
                    <a:srgbClr val="000000"/>
                  </a:solidFill>
                </a:rPr>
                <a:t>random access iterator</a:t>
              </a:r>
              <a:endParaRPr lang="en-US" sz="2000" dirty="0">
                <a:solidFill>
                  <a:srgbClr val="000000"/>
                </a:solidFill>
              </a:endParaRPr>
            </a:p>
          </p:txBody>
        </p:sp>
      </p:grpSp>
      <p:sp>
        <p:nvSpPr>
          <p:cNvPr id="17" name="Content Placeholder 2"/>
          <p:cNvSpPr>
            <a:spLocks noGrp="1"/>
          </p:cNvSpPr>
          <p:nvPr>
            <p:ph idx="1"/>
          </p:nvPr>
        </p:nvSpPr>
        <p:spPr>
          <a:xfrm>
            <a:off x="307135" y="1129260"/>
            <a:ext cx="4234714" cy="1641530"/>
          </a:xfrm>
        </p:spPr>
        <p:txBody>
          <a:bodyPr>
            <a:normAutofit/>
          </a:bodyPr>
          <a:lstStyle/>
          <a:p>
            <a:r>
              <a:rPr lang="en-US" sz="2200" dirty="0" smtClean="0"/>
              <a:t>Has restrictions so that iteration space can be computed before executing loop.</a:t>
            </a:r>
          </a:p>
        </p:txBody>
      </p:sp>
      <p:grpSp>
        <p:nvGrpSpPr>
          <p:cNvPr id="6" name="Group 5"/>
          <p:cNvGrpSpPr/>
          <p:nvPr/>
        </p:nvGrpSpPr>
        <p:grpSpPr>
          <a:xfrm>
            <a:off x="657224" y="4982886"/>
            <a:ext cx="2836001" cy="1031911"/>
            <a:chOff x="215134" y="4988154"/>
            <a:chExt cx="2836001" cy="1031911"/>
          </a:xfrm>
        </p:grpSpPr>
        <p:sp>
          <p:nvSpPr>
            <p:cNvPr id="19" name="AutoShape 14"/>
            <p:cNvSpPr>
              <a:spLocks noChangeArrowheads="1"/>
            </p:cNvSpPr>
            <p:nvPr/>
          </p:nvSpPr>
          <p:spPr bwMode="auto">
            <a:xfrm>
              <a:off x="215134" y="5334000"/>
              <a:ext cx="2836001" cy="686065"/>
            </a:xfrm>
            <a:prstGeom prst="roundRect">
              <a:avLst>
                <a:gd name="adj" fmla="val 16667"/>
              </a:avLst>
            </a:prstGeom>
            <a:solidFill>
              <a:schemeClr val="accent6">
                <a:lumMod val="20000"/>
                <a:lumOff val="80000"/>
              </a:schemeClr>
            </a:solidFill>
            <a:ln w="25400" algn="ctr">
              <a:solidFill>
                <a:schemeClr val="accent6">
                  <a:lumMod val="75000"/>
                </a:schemeClr>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sz="2000" dirty="0" smtClean="0">
                  <a:solidFill>
                    <a:srgbClr val="000000"/>
                  </a:solidFill>
                </a:rPr>
                <a:t>iterations must be okay to execute in parallel.</a:t>
              </a:r>
              <a:endParaRPr lang="en-US" sz="2000" dirty="0">
                <a:solidFill>
                  <a:srgbClr val="000000"/>
                </a:solidFill>
              </a:endParaRPr>
            </a:p>
          </p:txBody>
        </p:sp>
        <p:sp>
          <p:nvSpPr>
            <p:cNvPr id="21" name="AutoShape 6"/>
            <p:cNvSpPr>
              <a:spLocks/>
            </p:cNvSpPr>
            <p:nvPr/>
          </p:nvSpPr>
          <p:spPr bwMode="auto">
            <a:xfrm rot="16200000">
              <a:off x="855777" y="4818177"/>
              <a:ext cx="345846" cy="685800"/>
            </a:xfrm>
            <a:prstGeom prst="leftBrace">
              <a:avLst>
                <a:gd name="adj1" fmla="val 52697"/>
                <a:gd name="adj2" fmla="val 50000"/>
              </a:avLst>
            </a:prstGeom>
            <a:noFill/>
            <a:ln w="25400">
              <a:solidFill>
                <a:schemeClr val="accent6">
                  <a:lumMod val="75000"/>
                </a:schemeClr>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p>
          </p:txBody>
        </p:sp>
      </p:grpSp>
      <p:grpSp>
        <p:nvGrpSpPr>
          <p:cNvPr id="9" name="Group 8"/>
          <p:cNvGrpSpPr/>
          <p:nvPr/>
        </p:nvGrpSpPr>
        <p:grpSpPr>
          <a:xfrm>
            <a:off x="3947290" y="3271021"/>
            <a:ext cx="1937900" cy="984186"/>
            <a:chOff x="3846212" y="3276289"/>
            <a:chExt cx="1937900" cy="984186"/>
          </a:xfrm>
        </p:grpSpPr>
        <p:sp>
          <p:nvSpPr>
            <p:cNvPr id="16" name="AutoShape 14"/>
            <p:cNvSpPr>
              <a:spLocks noChangeArrowheads="1"/>
            </p:cNvSpPr>
            <p:nvPr/>
          </p:nvSpPr>
          <p:spPr bwMode="auto">
            <a:xfrm>
              <a:off x="3846212" y="3276289"/>
              <a:ext cx="1937900" cy="585948"/>
            </a:xfrm>
            <a:prstGeom prst="roundRect">
              <a:avLst>
                <a:gd name="adj" fmla="val 16667"/>
              </a:avLst>
            </a:prstGeom>
            <a:solidFill>
              <a:schemeClr val="accent6">
                <a:lumMod val="20000"/>
                <a:lumOff val="80000"/>
              </a:schemeClr>
            </a:solidFill>
            <a:ln w="25400" algn="ctr">
              <a:solidFill>
                <a:schemeClr val="accent6">
                  <a:lumMod val="75000"/>
                </a:schemeClr>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sz="2000" i="1" dirty="0" smtClean="0">
                  <a:solidFill>
                    <a:srgbClr val="000000"/>
                  </a:solidFill>
                </a:rPr>
                <a:t>index</a:t>
              </a:r>
              <a:r>
                <a:rPr lang="en-US" sz="2000" dirty="0" smtClean="0">
                  <a:solidFill>
                    <a:srgbClr val="000000"/>
                  </a:solidFill>
                </a:rPr>
                <a:t> </a:t>
              </a:r>
              <a:r>
                <a:rPr lang="en-US" sz="2000" i="1" dirty="0" err="1" smtClean="0">
                  <a:solidFill>
                    <a:srgbClr val="000000"/>
                  </a:solidFill>
                </a:rPr>
                <a:t>relop</a:t>
              </a:r>
              <a:r>
                <a:rPr lang="en-US" sz="2000" dirty="0" smtClean="0">
                  <a:solidFill>
                    <a:srgbClr val="000000"/>
                  </a:solidFill>
                </a:rPr>
                <a:t> </a:t>
              </a:r>
              <a:r>
                <a:rPr lang="en-US" sz="2000" i="1" dirty="0" smtClean="0">
                  <a:solidFill>
                    <a:srgbClr val="000000"/>
                  </a:solidFill>
                </a:rPr>
                <a:t>limit</a:t>
              </a:r>
            </a:p>
            <a:p>
              <a:pPr algn="ctr"/>
              <a:r>
                <a:rPr lang="en-US" sz="2000" i="1" dirty="0" smtClean="0">
                  <a:solidFill>
                    <a:srgbClr val="000000"/>
                  </a:solidFill>
                </a:rPr>
                <a:t>limit </a:t>
              </a:r>
              <a:r>
                <a:rPr lang="en-US" sz="2000" i="1" dirty="0" err="1" smtClean="0">
                  <a:solidFill>
                    <a:srgbClr val="000000"/>
                  </a:solidFill>
                </a:rPr>
                <a:t>relop</a:t>
              </a:r>
              <a:r>
                <a:rPr lang="en-US" sz="2000" dirty="0" smtClean="0">
                  <a:solidFill>
                    <a:srgbClr val="000000"/>
                  </a:solidFill>
                </a:rPr>
                <a:t> </a:t>
              </a:r>
              <a:r>
                <a:rPr lang="en-US" sz="2000" i="1" dirty="0" smtClean="0">
                  <a:solidFill>
                    <a:srgbClr val="000000"/>
                  </a:solidFill>
                </a:rPr>
                <a:t>index</a:t>
              </a:r>
              <a:endParaRPr lang="en-US" sz="2000" i="1" dirty="0">
                <a:solidFill>
                  <a:srgbClr val="000000"/>
                </a:solidFill>
              </a:endParaRPr>
            </a:p>
          </p:txBody>
        </p:sp>
        <p:sp>
          <p:nvSpPr>
            <p:cNvPr id="22" name="AutoShape 6"/>
            <p:cNvSpPr>
              <a:spLocks/>
            </p:cNvSpPr>
            <p:nvPr/>
          </p:nvSpPr>
          <p:spPr bwMode="auto">
            <a:xfrm rot="5400000" flipV="1">
              <a:off x="4522209" y="3488671"/>
              <a:ext cx="391732" cy="1151875"/>
            </a:xfrm>
            <a:prstGeom prst="leftBrace">
              <a:avLst>
                <a:gd name="adj1" fmla="val 52697"/>
                <a:gd name="adj2" fmla="val 50000"/>
              </a:avLst>
            </a:prstGeom>
            <a:noFill/>
            <a:ln w="25400">
              <a:solidFill>
                <a:schemeClr val="accent6">
                  <a:lumMod val="75000"/>
                </a:schemeClr>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p>
          </p:txBody>
        </p:sp>
      </p:grpSp>
      <p:grpSp>
        <p:nvGrpSpPr>
          <p:cNvPr id="10" name="Group 13"/>
          <p:cNvGrpSpPr/>
          <p:nvPr/>
        </p:nvGrpSpPr>
        <p:grpSpPr>
          <a:xfrm>
            <a:off x="4602579" y="1366332"/>
            <a:ext cx="627321" cy="1931208"/>
            <a:chOff x="4541849" y="1679944"/>
            <a:chExt cx="627321" cy="1622864"/>
          </a:xfrm>
        </p:grpSpPr>
        <p:sp>
          <p:nvSpPr>
            <p:cNvPr id="7" name="Freeform 13"/>
            <p:cNvSpPr>
              <a:spLocks/>
            </p:cNvSpPr>
            <p:nvPr/>
          </p:nvSpPr>
          <p:spPr bwMode="auto">
            <a:xfrm>
              <a:off x="4837884" y="2904810"/>
              <a:ext cx="13821" cy="397998"/>
            </a:xfrm>
            <a:custGeom>
              <a:avLst/>
              <a:gdLst>
                <a:gd name="T0" fmla="*/ 6 w 6"/>
                <a:gd name="T1" fmla="*/ 0 h 342"/>
                <a:gd name="T2" fmla="*/ 0 w 6"/>
                <a:gd name="T3" fmla="*/ 342 h 342"/>
                <a:gd name="connsiteX0" fmla="*/ 3023 w 3023"/>
                <a:gd name="connsiteY0" fmla="*/ 0 h 13166"/>
                <a:gd name="connsiteX1" fmla="*/ 0 w 3023"/>
                <a:gd name="connsiteY1" fmla="*/ 13166 h 13166"/>
              </a:gdLst>
              <a:ahLst/>
              <a:cxnLst>
                <a:cxn ang="0">
                  <a:pos x="connsiteX0" y="connsiteY0"/>
                </a:cxn>
                <a:cxn ang="0">
                  <a:pos x="connsiteX1" y="connsiteY1"/>
                </a:cxn>
              </a:cxnLst>
              <a:rect l="l" t="t" r="r" b="b"/>
              <a:pathLst>
                <a:path w="3023" h="13166">
                  <a:moveTo>
                    <a:pt x="3023" y="0"/>
                  </a:moveTo>
                  <a:cubicBezTo>
                    <a:pt x="-310" y="3333"/>
                    <a:pt x="3333" y="9833"/>
                    <a:pt x="0" y="13166"/>
                  </a:cubicBezTo>
                </a:path>
              </a:pathLst>
            </a:custGeom>
            <a:noFill/>
            <a:ln w="25400" cap="flat" cmpd="sng">
              <a:solidFill>
                <a:schemeClr val="accent6">
                  <a:lumMod val="75000"/>
                </a:schemeClr>
              </a:solidFill>
              <a:prstDash val="solid"/>
              <a:round/>
              <a:headEnd type="none" w="med" len="med"/>
              <a:tailEnd type="arrow" w="lg"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sz="2400"/>
            </a:p>
          </p:txBody>
        </p:sp>
        <p:sp>
          <p:nvSpPr>
            <p:cNvPr id="8" name="AutoShape 14"/>
            <p:cNvSpPr>
              <a:spLocks noChangeArrowheads="1"/>
            </p:cNvSpPr>
            <p:nvPr/>
          </p:nvSpPr>
          <p:spPr bwMode="auto">
            <a:xfrm>
              <a:off x="4541849" y="1679944"/>
              <a:ext cx="627321" cy="1320572"/>
            </a:xfrm>
            <a:prstGeom prst="roundRect">
              <a:avLst>
                <a:gd name="adj" fmla="val 16667"/>
              </a:avLst>
            </a:prstGeom>
            <a:solidFill>
              <a:schemeClr val="accent6">
                <a:lumMod val="20000"/>
                <a:lumOff val="80000"/>
              </a:schemeClr>
            </a:solidFill>
            <a:ln w="25400" algn="ctr">
              <a:solidFill>
                <a:schemeClr val="accent6">
                  <a:lumMod val="75000"/>
                </a:schemeClr>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sz="2000" dirty="0" smtClean="0">
                  <a:solidFill>
                    <a:srgbClr val="000000"/>
                  </a:solidFill>
                </a:rPr>
                <a:t>!=</a:t>
              </a:r>
            </a:p>
            <a:p>
              <a:pPr algn="ctr"/>
              <a:r>
                <a:rPr lang="en-US" sz="2000" dirty="0" smtClean="0">
                  <a:solidFill>
                    <a:srgbClr val="000000"/>
                  </a:solidFill>
                </a:rPr>
                <a:t>&lt;</a:t>
              </a:r>
            </a:p>
            <a:p>
              <a:pPr algn="ctr"/>
              <a:r>
                <a:rPr lang="en-US" sz="2000" dirty="0" smtClean="0">
                  <a:solidFill>
                    <a:srgbClr val="000000"/>
                  </a:solidFill>
                </a:rPr>
                <a:t>&gt;</a:t>
              </a:r>
            </a:p>
            <a:p>
              <a:pPr algn="ctr"/>
              <a:r>
                <a:rPr lang="en-US" sz="2000" dirty="0" smtClean="0">
                  <a:solidFill>
                    <a:srgbClr val="000000"/>
                  </a:solidFill>
                </a:rPr>
                <a:t>&gt;=</a:t>
              </a:r>
            </a:p>
            <a:p>
              <a:pPr algn="ctr"/>
              <a:r>
                <a:rPr lang="en-US" sz="2000" dirty="0" smtClean="0">
                  <a:solidFill>
                    <a:srgbClr val="000000"/>
                  </a:solidFill>
                </a:rPr>
                <a:t>&lt;=</a:t>
              </a:r>
              <a:endParaRPr lang="en-US" sz="2000" dirty="0">
                <a:solidFill>
                  <a:srgbClr val="000000"/>
                </a:solidFill>
              </a:endParaRPr>
            </a:p>
          </p:txBody>
        </p:sp>
      </p:grpSp>
      <p:grpSp>
        <p:nvGrpSpPr>
          <p:cNvPr id="14" name="Group 17"/>
          <p:cNvGrpSpPr/>
          <p:nvPr/>
        </p:nvGrpSpPr>
        <p:grpSpPr>
          <a:xfrm>
            <a:off x="5791200" y="3370100"/>
            <a:ext cx="3063610" cy="2196599"/>
            <a:chOff x="5801229" y="2649065"/>
            <a:chExt cx="3063610" cy="2196599"/>
          </a:xfrm>
        </p:grpSpPr>
        <p:sp>
          <p:nvSpPr>
            <p:cNvPr id="13" name="AutoShape 14"/>
            <p:cNvSpPr>
              <a:spLocks noChangeArrowheads="1"/>
            </p:cNvSpPr>
            <p:nvPr/>
          </p:nvSpPr>
          <p:spPr bwMode="auto">
            <a:xfrm>
              <a:off x="6871237" y="2649065"/>
              <a:ext cx="1993602" cy="2196599"/>
            </a:xfrm>
            <a:prstGeom prst="roundRect">
              <a:avLst>
                <a:gd name="adj" fmla="val 16667"/>
              </a:avLst>
            </a:prstGeom>
            <a:solidFill>
              <a:schemeClr val="accent6">
                <a:lumMod val="20000"/>
                <a:lumOff val="80000"/>
              </a:schemeClr>
            </a:solidFill>
            <a:ln w="25400" algn="ctr">
              <a:solidFill>
                <a:schemeClr val="accent6">
                  <a:lumMod val="75000"/>
                </a:schemeClr>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sz="2000" i="1" dirty="0">
                  <a:solidFill>
                    <a:srgbClr val="000000"/>
                  </a:solidFill>
                </a:rPr>
                <a:t>index </a:t>
              </a:r>
              <a:r>
                <a:rPr lang="en-US" sz="2000" dirty="0">
                  <a:solidFill>
                    <a:srgbClr val="000000"/>
                  </a:solidFill>
                </a:rPr>
                <a:t>+= </a:t>
              </a:r>
              <a:r>
                <a:rPr lang="en-US" sz="2000" i="1" dirty="0">
                  <a:solidFill>
                    <a:srgbClr val="000000"/>
                  </a:solidFill>
                </a:rPr>
                <a:t>stride</a:t>
              </a:r>
            </a:p>
            <a:p>
              <a:r>
                <a:rPr lang="en-US" sz="2000" i="1" dirty="0">
                  <a:solidFill>
                    <a:srgbClr val="000000"/>
                  </a:solidFill>
                </a:rPr>
                <a:t>index</a:t>
              </a:r>
              <a:r>
                <a:rPr lang="en-US" sz="2000" dirty="0">
                  <a:solidFill>
                    <a:srgbClr val="000000"/>
                  </a:solidFill>
                </a:rPr>
                <a:t> </a:t>
              </a:r>
              <a:r>
                <a:rPr lang="en-US" sz="2000" i="1" dirty="0">
                  <a:solidFill>
                    <a:srgbClr val="000000"/>
                  </a:solidFill>
                </a:rPr>
                <a:t>-= stride</a:t>
              </a:r>
            </a:p>
            <a:p>
              <a:pPr algn="l"/>
              <a:r>
                <a:rPr lang="en-US" sz="2000" i="1" dirty="0" smtClean="0">
                  <a:solidFill>
                    <a:srgbClr val="000000"/>
                  </a:solidFill>
                </a:rPr>
                <a:t>index</a:t>
              </a:r>
              <a:r>
                <a:rPr lang="en-US" sz="2000" dirty="0" smtClean="0">
                  <a:solidFill>
                    <a:srgbClr val="000000"/>
                  </a:solidFill>
                </a:rPr>
                <a:t>++</a:t>
              </a:r>
            </a:p>
            <a:p>
              <a:pPr algn="l"/>
              <a:r>
                <a:rPr lang="en-US" sz="2000" dirty="0" smtClean="0">
                  <a:solidFill>
                    <a:srgbClr val="000000"/>
                  </a:solidFill>
                </a:rPr>
                <a:t>++</a:t>
              </a:r>
              <a:r>
                <a:rPr lang="en-US" sz="2000" i="1" dirty="0" smtClean="0">
                  <a:solidFill>
                    <a:srgbClr val="000000"/>
                  </a:solidFill>
                </a:rPr>
                <a:t>index</a:t>
              </a:r>
              <a:endParaRPr lang="en-US" sz="2000" dirty="0" smtClean="0">
                <a:solidFill>
                  <a:srgbClr val="000000"/>
                </a:solidFill>
              </a:endParaRPr>
            </a:p>
            <a:p>
              <a:pPr algn="l"/>
              <a:r>
                <a:rPr lang="en-US" sz="2000" i="1" dirty="0" smtClean="0">
                  <a:solidFill>
                    <a:srgbClr val="000000"/>
                  </a:solidFill>
                </a:rPr>
                <a:t>index</a:t>
              </a:r>
              <a:r>
                <a:rPr lang="en-US" sz="2000" dirty="0" smtClean="0">
                  <a:solidFill>
                    <a:srgbClr val="000000"/>
                  </a:solidFill>
                </a:rPr>
                <a:t>--</a:t>
              </a:r>
            </a:p>
            <a:p>
              <a:pPr algn="l"/>
              <a:r>
                <a:rPr lang="en-US" sz="2000" dirty="0" smtClean="0">
                  <a:solidFill>
                    <a:srgbClr val="000000"/>
                  </a:solidFill>
                </a:rPr>
                <a:t>--</a:t>
              </a:r>
              <a:r>
                <a:rPr lang="en-US" sz="2000" i="1" dirty="0" smtClean="0">
                  <a:solidFill>
                    <a:srgbClr val="000000"/>
                  </a:solidFill>
                </a:rPr>
                <a:t>index</a:t>
              </a:r>
              <a:endParaRPr lang="en-US" sz="2000" dirty="0" smtClean="0">
                <a:solidFill>
                  <a:srgbClr val="000000"/>
                </a:solidFill>
              </a:endParaRPr>
            </a:p>
            <a:p>
              <a:r>
                <a:rPr lang="en-US" sz="2000" i="1" dirty="0" smtClean="0">
                  <a:solidFill>
                    <a:srgbClr val="000000"/>
                  </a:solidFill>
                </a:rPr>
                <a:t>index</a:t>
              </a:r>
              <a:endParaRPr lang="en-US" sz="2000" dirty="0">
                <a:solidFill>
                  <a:srgbClr val="000000"/>
                </a:solidFill>
              </a:endParaRPr>
            </a:p>
          </p:txBody>
        </p:sp>
        <p:sp>
          <p:nvSpPr>
            <p:cNvPr id="23" name="Freeform 13"/>
            <p:cNvSpPr>
              <a:spLocks/>
            </p:cNvSpPr>
            <p:nvPr/>
          </p:nvSpPr>
          <p:spPr bwMode="auto">
            <a:xfrm flipH="1">
              <a:off x="5801229" y="3878812"/>
              <a:ext cx="1084842" cy="207535"/>
            </a:xfrm>
            <a:custGeom>
              <a:avLst/>
              <a:gdLst>
                <a:gd name="T0" fmla="*/ 6 w 6"/>
                <a:gd name="T1" fmla="*/ 0 h 342"/>
                <a:gd name="T2" fmla="*/ 0 w 6"/>
                <a:gd name="T3" fmla="*/ 342 h 342"/>
                <a:gd name="connsiteX0" fmla="*/ 3023 w 3023"/>
                <a:gd name="connsiteY0" fmla="*/ 0 h 13166"/>
                <a:gd name="connsiteX1" fmla="*/ 0 w 3023"/>
                <a:gd name="connsiteY1" fmla="*/ 13166 h 13166"/>
                <a:gd name="connsiteX0" fmla="*/ 779 w 89234"/>
                <a:gd name="connsiteY0" fmla="*/ 0 h 12137"/>
                <a:gd name="connsiteX1" fmla="*/ 88455 w 89234"/>
                <a:gd name="connsiteY1" fmla="*/ 12137 h 12137"/>
                <a:gd name="connsiteX0" fmla="*/ 0 w 88990"/>
                <a:gd name="connsiteY0" fmla="*/ 0 h 12137"/>
                <a:gd name="connsiteX1" fmla="*/ 87676 w 88990"/>
                <a:gd name="connsiteY1" fmla="*/ 12137 h 12137"/>
                <a:gd name="connsiteX0" fmla="*/ 0 w 88990"/>
                <a:gd name="connsiteY0" fmla="*/ 0 h 12137"/>
                <a:gd name="connsiteX1" fmla="*/ 87676 w 88990"/>
                <a:gd name="connsiteY1" fmla="*/ 12137 h 12137"/>
                <a:gd name="connsiteX0" fmla="*/ 0 w 88540"/>
                <a:gd name="connsiteY0" fmla="*/ 0 h 12137"/>
                <a:gd name="connsiteX1" fmla="*/ 87676 w 88540"/>
                <a:gd name="connsiteY1" fmla="*/ 12137 h 12137"/>
                <a:gd name="connsiteX0" fmla="*/ 0 w 88540"/>
                <a:gd name="connsiteY0" fmla="*/ 0 h 12137"/>
                <a:gd name="connsiteX1" fmla="*/ 87676 w 88540"/>
                <a:gd name="connsiteY1" fmla="*/ 12137 h 12137"/>
                <a:gd name="connsiteX0" fmla="*/ 0 w 91111"/>
                <a:gd name="connsiteY0" fmla="*/ 0 h 12137"/>
                <a:gd name="connsiteX1" fmla="*/ 87676 w 91111"/>
                <a:gd name="connsiteY1" fmla="*/ 12137 h 12137"/>
                <a:gd name="connsiteX0" fmla="*/ 0 w 81011"/>
                <a:gd name="connsiteY0" fmla="*/ 0 h 17480"/>
                <a:gd name="connsiteX1" fmla="*/ 76048 w 81011"/>
                <a:gd name="connsiteY1" fmla="*/ 17480 h 17480"/>
                <a:gd name="connsiteX0" fmla="*/ 0 w 78516"/>
                <a:gd name="connsiteY0" fmla="*/ 0 h 17480"/>
                <a:gd name="connsiteX1" fmla="*/ 76048 w 78516"/>
                <a:gd name="connsiteY1" fmla="*/ 17480 h 17480"/>
                <a:gd name="connsiteX0" fmla="*/ 0 w 112235"/>
                <a:gd name="connsiteY0" fmla="*/ 0 h 15076"/>
                <a:gd name="connsiteX1" fmla="*/ 110933 w 112235"/>
                <a:gd name="connsiteY1" fmla="*/ 15076 h 15076"/>
                <a:gd name="connsiteX0" fmla="*/ 0 w 110933"/>
                <a:gd name="connsiteY0" fmla="*/ 0 h 15076"/>
                <a:gd name="connsiteX1" fmla="*/ 110933 w 110933"/>
                <a:gd name="connsiteY1" fmla="*/ 15076 h 15076"/>
                <a:gd name="connsiteX0" fmla="*/ 0 w 203959"/>
                <a:gd name="connsiteY0" fmla="*/ 0 h 6794"/>
                <a:gd name="connsiteX1" fmla="*/ 203959 w 203959"/>
                <a:gd name="connsiteY1" fmla="*/ 6794 h 6794"/>
                <a:gd name="connsiteX0" fmla="*/ 0 w 10000"/>
                <a:gd name="connsiteY0" fmla="*/ 0 h 10000"/>
                <a:gd name="connsiteX1" fmla="*/ 10000 w 10000"/>
                <a:gd name="connsiteY1" fmla="*/ 10000 h 10000"/>
                <a:gd name="connsiteX0" fmla="*/ 0 w 14392"/>
                <a:gd name="connsiteY0" fmla="*/ 3973 h 5519"/>
                <a:gd name="connsiteX1" fmla="*/ 14392 w 14392"/>
                <a:gd name="connsiteY1" fmla="*/ 5519 h 5519"/>
                <a:gd name="connsiteX0" fmla="*/ 0 w 10000"/>
                <a:gd name="connsiteY0" fmla="*/ 0 h 12120"/>
                <a:gd name="connsiteX1" fmla="*/ 10000 w 10000"/>
                <a:gd name="connsiteY1" fmla="*/ 2801 h 12120"/>
                <a:gd name="connsiteX0" fmla="*/ 0 w 10000"/>
                <a:gd name="connsiteY0" fmla="*/ 0 h 9006"/>
                <a:gd name="connsiteX1" fmla="*/ 10000 w 10000"/>
                <a:gd name="connsiteY1" fmla="*/ 2801 h 9006"/>
                <a:gd name="connsiteX0" fmla="*/ 0 w 10071"/>
                <a:gd name="connsiteY0" fmla="*/ 1142 h 8035"/>
                <a:gd name="connsiteX1" fmla="*/ 10071 w 10071"/>
                <a:gd name="connsiteY1" fmla="*/ 0 h 8035"/>
                <a:gd name="connsiteX0" fmla="*/ 0 w 10000"/>
                <a:gd name="connsiteY0" fmla="*/ 18179 h 19218"/>
                <a:gd name="connsiteX1" fmla="*/ 10000 w 10000"/>
                <a:gd name="connsiteY1" fmla="*/ 0 h 19218"/>
              </a:gdLst>
              <a:ahLst/>
              <a:cxnLst>
                <a:cxn ang="0">
                  <a:pos x="connsiteX0" y="connsiteY0"/>
                </a:cxn>
                <a:cxn ang="0">
                  <a:pos x="connsiteX1" y="connsiteY1"/>
                </a:cxn>
              </a:cxnLst>
              <a:rect l="l" t="t" r="r" b="b"/>
              <a:pathLst>
                <a:path w="10000" h="19218">
                  <a:moveTo>
                    <a:pt x="0" y="18179"/>
                  </a:moveTo>
                  <a:cubicBezTo>
                    <a:pt x="6235" y="20620"/>
                    <a:pt x="8740" y="20269"/>
                    <a:pt x="10000" y="0"/>
                  </a:cubicBezTo>
                </a:path>
              </a:pathLst>
            </a:custGeom>
            <a:noFill/>
            <a:ln w="25400" cap="flat" cmpd="sng">
              <a:solidFill>
                <a:schemeClr val="accent6">
                  <a:lumMod val="75000"/>
                </a:schemeClr>
              </a:solidFill>
              <a:prstDash val="solid"/>
              <a:round/>
              <a:headEnd type="none" w="med" len="med"/>
              <a:tailEnd type="arrow" w="lg"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p>
          </p:txBody>
        </p:sp>
      </p:grpSp>
      <p:grpSp>
        <p:nvGrpSpPr>
          <p:cNvPr id="15" name="Group 9"/>
          <p:cNvGrpSpPr/>
          <p:nvPr/>
        </p:nvGrpSpPr>
        <p:grpSpPr>
          <a:xfrm>
            <a:off x="5466341" y="1594884"/>
            <a:ext cx="2819400" cy="1775216"/>
            <a:chOff x="5761548" y="1594884"/>
            <a:chExt cx="2545589" cy="1775216"/>
          </a:xfrm>
        </p:grpSpPr>
        <p:sp>
          <p:nvSpPr>
            <p:cNvPr id="24" name="AutoShape 14"/>
            <p:cNvSpPr>
              <a:spLocks noChangeArrowheads="1"/>
            </p:cNvSpPr>
            <p:nvPr/>
          </p:nvSpPr>
          <p:spPr bwMode="auto">
            <a:xfrm>
              <a:off x="5761548" y="1594884"/>
              <a:ext cx="2545589" cy="643888"/>
            </a:xfrm>
            <a:prstGeom prst="roundRect">
              <a:avLst>
                <a:gd name="adj" fmla="val 16667"/>
              </a:avLst>
            </a:prstGeom>
            <a:solidFill>
              <a:schemeClr val="accent6">
                <a:lumMod val="20000"/>
                <a:lumOff val="80000"/>
              </a:schemeClr>
            </a:solidFill>
            <a:ln w="25400" algn="ctr">
              <a:solidFill>
                <a:schemeClr val="accent6">
                  <a:lumMod val="75000"/>
                </a:schemeClr>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sz="2000" i="1" dirty="0" smtClean="0">
                  <a:solidFill>
                    <a:srgbClr val="000000"/>
                  </a:solidFill>
                </a:rPr>
                <a:t>limit </a:t>
              </a:r>
              <a:r>
                <a:rPr lang="en-US" sz="2000" dirty="0" smtClean="0">
                  <a:solidFill>
                    <a:srgbClr val="000000"/>
                  </a:solidFill>
                </a:rPr>
                <a:t>and </a:t>
              </a:r>
              <a:r>
                <a:rPr lang="en-US" sz="2000" i="1" dirty="0">
                  <a:solidFill>
                    <a:srgbClr val="000000"/>
                  </a:solidFill>
                </a:rPr>
                <a:t>stride </a:t>
              </a:r>
              <a:r>
                <a:rPr lang="en-US" sz="2000" dirty="0" smtClean="0">
                  <a:solidFill>
                    <a:srgbClr val="000000"/>
                  </a:solidFill>
                </a:rPr>
                <a:t>might be evaluated only once.</a:t>
              </a:r>
              <a:endParaRPr lang="en-US" sz="2000" i="1" dirty="0">
                <a:solidFill>
                  <a:srgbClr val="000000"/>
                </a:solidFill>
              </a:endParaRPr>
            </a:p>
          </p:txBody>
        </p:sp>
        <p:cxnSp>
          <p:nvCxnSpPr>
            <p:cNvPr id="27" name="Straight Arrow Connector 26"/>
            <p:cNvCxnSpPr>
              <a:stCxn id="24" idx="2"/>
            </p:cNvCxnSpPr>
            <p:nvPr/>
          </p:nvCxnSpPr>
          <p:spPr bwMode="auto">
            <a:xfrm flipH="1">
              <a:off x="6054858" y="2238772"/>
              <a:ext cx="979485" cy="1032249"/>
            </a:xfrm>
            <a:prstGeom prst="straightConnector1">
              <a:avLst/>
            </a:prstGeom>
            <a:noFill/>
            <a:ln w="19050" cap="flat" cmpd="sng" algn="ctr">
              <a:solidFill>
                <a:schemeClr val="accent6">
                  <a:lumMod val="75000"/>
                </a:schemeClr>
              </a:solidFill>
              <a:prstDash val="solid"/>
              <a:round/>
              <a:headEnd type="none" w="med" len="med"/>
              <a:tailEnd type="arrow" w="lg" len="lg"/>
            </a:ln>
            <a:effectLst/>
          </p:spPr>
        </p:cxnSp>
        <p:cxnSp>
          <p:nvCxnSpPr>
            <p:cNvPr id="28" name="Straight Arrow Connector 27"/>
            <p:cNvCxnSpPr>
              <a:stCxn id="24" idx="2"/>
            </p:cNvCxnSpPr>
            <p:nvPr/>
          </p:nvCxnSpPr>
          <p:spPr bwMode="auto">
            <a:xfrm>
              <a:off x="7034343" y="2238772"/>
              <a:ext cx="1135194" cy="1131328"/>
            </a:xfrm>
            <a:prstGeom prst="straightConnector1">
              <a:avLst/>
            </a:prstGeom>
            <a:noFill/>
            <a:ln w="19050" cap="flat" cmpd="sng" algn="ctr">
              <a:solidFill>
                <a:schemeClr val="accent6">
                  <a:lumMod val="75000"/>
                </a:schemeClr>
              </a:solidFill>
              <a:prstDash val="solid"/>
              <a:round/>
              <a:headEnd type="none" w="med" len="med"/>
              <a:tailEnd type="arrow" w="lg" len="lg"/>
            </a:ln>
            <a:effectLst/>
          </p:spPr>
        </p:cxnSp>
      </p:grpSp>
    </p:spTree>
    <p:extLst>
      <p:ext uri="{BB962C8B-B14F-4D97-AF65-F5344CB8AC3E}">
        <p14:creationId xmlns:p14="http://schemas.microsoft.com/office/powerpoint/2010/main" val="51835980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smtClean="0"/>
              <a:t>Controlling grainsize</a:t>
            </a:r>
            <a:endParaRPr lang="en-US" dirty="0"/>
          </a:p>
        </p:txBody>
      </p:sp>
      <p:sp>
        <p:nvSpPr>
          <p:cNvPr id="4" name="Slide Number Placeholder 3"/>
          <p:cNvSpPr>
            <a:spLocks noGrp="1"/>
          </p:cNvSpPr>
          <p:nvPr>
            <p:ph type="sldNum" sz="quarter" idx="12"/>
          </p:nvPr>
        </p:nvSpPr>
        <p:spPr/>
        <p:txBody>
          <a:bodyPr/>
          <a:lstStyle/>
          <a:p>
            <a:pPr>
              <a:defRPr/>
            </a:pPr>
            <a:fld id="{ACA39A89-D6FF-4AFC-9284-D1B46DF88740}" type="slidenum">
              <a:rPr lang="en-US" smtClean="0"/>
              <a:pPr>
                <a:defRPr/>
              </a:pPr>
              <a:t>138</a:t>
            </a:fld>
            <a:endParaRPr lang="en-US" dirty="0"/>
          </a:p>
        </p:txBody>
      </p:sp>
      <p:sp>
        <p:nvSpPr>
          <p:cNvPr id="5" name="TextBox 4"/>
          <p:cNvSpPr txBox="1"/>
          <p:nvPr/>
        </p:nvSpPr>
        <p:spPr>
          <a:xfrm>
            <a:off x="2113637" y="4038600"/>
            <a:ext cx="2991763" cy="1015663"/>
          </a:xfrm>
          <a:prstGeom prst="rect">
            <a:avLst/>
          </a:prstGeom>
          <a:solidFill>
            <a:schemeClr val="bg1">
              <a:lumMod val="95000"/>
            </a:schemeClr>
          </a:solidFill>
        </p:spPr>
        <p:txBody>
          <a:bodyPr wrap="square" rtlCol="0">
            <a:spAutoFit/>
          </a:bodyPr>
          <a:lstStyle/>
          <a:p>
            <a:r>
              <a:rPr lang="en-US" sz="2000" b="1" dirty="0" smtClean="0"/>
              <a:t>#pragma </a:t>
            </a:r>
            <a:r>
              <a:rPr lang="en-US" sz="2000" b="1" dirty="0"/>
              <a:t>cilk grainsize</a:t>
            </a:r>
            <a:r>
              <a:rPr lang="en-US" sz="2000" dirty="0"/>
              <a:t> = </a:t>
            </a:r>
            <a:r>
              <a:rPr lang="en-US" sz="2000" dirty="0" smtClean="0"/>
              <a:t>1</a:t>
            </a:r>
            <a:endParaRPr lang="en-US" sz="2000" dirty="0"/>
          </a:p>
          <a:p>
            <a:r>
              <a:rPr lang="en-US" sz="2000" b="1" dirty="0" smtClean="0"/>
              <a:t>cilk_for</a:t>
            </a:r>
            <a:r>
              <a:rPr lang="en-US" sz="2000" dirty="0" smtClean="0"/>
              <a:t>( int i=0; i&lt;n; ++i )</a:t>
            </a:r>
          </a:p>
          <a:p>
            <a:r>
              <a:rPr lang="en-US" sz="2000" dirty="0"/>
              <a:t> </a:t>
            </a:r>
            <a:r>
              <a:rPr lang="en-US" sz="2000" dirty="0" smtClean="0"/>
              <a:t>   a[i] = f(b[i]);</a:t>
            </a:r>
            <a:endParaRPr lang="en-US" sz="2000" dirty="0"/>
          </a:p>
        </p:txBody>
      </p:sp>
      <p:sp>
        <p:nvSpPr>
          <p:cNvPr id="8" name="Content Placeholder 2"/>
          <p:cNvSpPr>
            <a:spLocks noGrp="1"/>
          </p:cNvSpPr>
          <p:nvPr>
            <p:ph idx="1"/>
          </p:nvPr>
        </p:nvSpPr>
        <p:spPr>
          <a:xfrm>
            <a:off x="304800" y="1143000"/>
            <a:ext cx="8146237" cy="2019807"/>
          </a:xfrm>
        </p:spPr>
        <p:txBody>
          <a:bodyPr>
            <a:noAutofit/>
          </a:bodyPr>
          <a:lstStyle/>
          <a:p>
            <a:r>
              <a:rPr lang="en-US" sz="2400" dirty="0" smtClean="0"/>
              <a:t>By default, cilk_for tiles the iteration space.</a:t>
            </a:r>
          </a:p>
          <a:p>
            <a:pPr lvl="1"/>
            <a:r>
              <a:rPr lang="en-US" sz="2000" dirty="0" smtClean="0"/>
              <a:t>Thread executes entire tile</a:t>
            </a:r>
          </a:p>
          <a:p>
            <a:pPr lvl="1"/>
            <a:r>
              <a:rPr lang="en-US" sz="2000" dirty="0" smtClean="0"/>
              <a:t>Avoids excessively fine-grained synchronization</a:t>
            </a:r>
          </a:p>
          <a:p>
            <a:r>
              <a:rPr lang="en-US" sz="2400" dirty="0" smtClean="0"/>
              <a:t>For severely unbalanced iterations, this might be suboptimal.</a:t>
            </a:r>
          </a:p>
          <a:p>
            <a:pPr lvl="1"/>
            <a:r>
              <a:rPr lang="en-US" sz="2000" dirty="0" smtClean="0"/>
              <a:t>Use </a:t>
            </a:r>
            <a:r>
              <a:rPr lang="en-US" sz="2000" b="1" dirty="0"/>
              <a:t>pragma cilk grainsize</a:t>
            </a:r>
            <a:r>
              <a:rPr lang="en-US" sz="2000" dirty="0"/>
              <a:t> </a:t>
            </a:r>
            <a:r>
              <a:rPr lang="en-US" sz="2000" dirty="0" smtClean="0"/>
              <a:t>to specify size of a tile</a:t>
            </a:r>
          </a:p>
        </p:txBody>
      </p:sp>
    </p:spTree>
    <p:extLst>
      <p:ext uri="{BB962C8B-B14F-4D97-AF65-F5344CB8AC3E}">
        <p14:creationId xmlns:p14="http://schemas.microsoft.com/office/powerpoint/2010/main" val="2471994562"/>
      </p:ext>
    </p:extLst>
  </p:cSld>
  <p:clrMapOvr>
    <a:masterClrMapping/>
  </p:clrMapOvr>
  <p:transition/>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smtClean="0"/>
              <a:t>tbb::parallel_for</a:t>
            </a:r>
            <a:endParaRPr lang="en-US" dirty="0"/>
          </a:p>
        </p:txBody>
      </p:sp>
      <p:sp>
        <p:nvSpPr>
          <p:cNvPr id="4" name="Slide Number Placeholder 3"/>
          <p:cNvSpPr>
            <a:spLocks noGrp="1"/>
          </p:cNvSpPr>
          <p:nvPr>
            <p:ph type="sldNum" sz="quarter" idx="12"/>
          </p:nvPr>
        </p:nvSpPr>
        <p:spPr/>
        <p:txBody>
          <a:bodyPr/>
          <a:lstStyle/>
          <a:p>
            <a:pPr>
              <a:defRPr/>
            </a:pPr>
            <a:fld id="{ACA39A89-D6FF-4AFC-9284-D1B46DF88740}" type="slidenum">
              <a:rPr lang="en-US" smtClean="0"/>
              <a:pPr>
                <a:defRPr/>
              </a:pPr>
              <a:t>139</a:t>
            </a:fld>
            <a:endParaRPr lang="en-US" dirty="0"/>
          </a:p>
        </p:txBody>
      </p:sp>
      <p:grpSp>
        <p:nvGrpSpPr>
          <p:cNvPr id="3" name="Group 9"/>
          <p:cNvGrpSpPr/>
          <p:nvPr/>
        </p:nvGrpSpPr>
        <p:grpSpPr>
          <a:xfrm>
            <a:off x="781342" y="1453415"/>
            <a:ext cx="4618845" cy="956758"/>
            <a:chOff x="781342" y="1453415"/>
            <a:chExt cx="4618845" cy="956758"/>
          </a:xfrm>
        </p:grpSpPr>
        <p:sp>
          <p:nvSpPr>
            <p:cNvPr id="5" name="TextBox 4"/>
            <p:cNvSpPr txBox="1"/>
            <p:nvPr/>
          </p:nvSpPr>
          <p:spPr>
            <a:xfrm>
              <a:off x="781343" y="2010063"/>
              <a:ext cx="3943058" cy="400110"/>
            </a:xfrm>
            <a:prstGeom prst="rect">
              <a:avLst/>
            </a:prstGeom>
            <a:solidFill>
              <a:schemeClr val="bg1">
                <a:lumMod val="95000"/>
              </a:schemeClr>
            </a:solidFill>
          </p:spPr>
          <p:txBody>
            <a:bodyPr wrap="square" rtlCol="0">
              <a:spAutoFit/>
            </a:bodyPr>
            <a:lstStyle/>
            <a:p>
              <a:r>
                <a:rPr lang="en-US" sz="2000" b="1" dirty="0" smtClean="0"/>
                <a:t>parallel_for</a:t>
              </a:r>
              <a:r>
                <a:rPr lang="en-US" sz="2000" dirty="0" smtClean="0"/>
                <a:t>( </a:t>
              </a:r>
              <a:r>
                <a:rPr lang="en-US" sz="2000" i="1" dirty="0" smtClean="0"/>
                <a:t>lower, upper, functor </a:t>
              </a:r>
              <a:r>
                <a:rPr lang="en-US" sz="2000" dirty="0" smtClean="0"/>
                <a:t>);</a:t>
              </a:r>
            </a:p>
          </p:txBody>
        </p:sp>
        <p:sp>
          <p:nvSpPr>
            <p:cNvPr id="12" name="AutoShape 14"/>
            <p:cNvSpPr>
              <a:spLocks noChangeArrowheads="1"/>
            </p:cNvSpPr>
            <p:nvPr/>
          </p:nvSpPr>
          <p:spPr bwMode="auto">
            <a:xfrm>
              <a:off x="781342" y="1453415"/>
              <a:ext cx="4618845" cy="365760"/>
            </a:xfrm>
            <a:prstGeom prst="roundRect">
              <a:avLst>
                <a:gd name="adj" fmla="val 16667"/>
              </a:avLst>
            </a:prstGeom>
            <a:solidFill>
              <a:schemeClr val="accent6">
                <a:lumMod val="20000"/>
                <a:lumOff val="80000"/>
              </a:schemeClr>
            </a:solidFill>
            <a:ln w="25400" algn="ctr">
              <a:solidFill>
                <a:schemeClr val="accent6">
                  <a:lumMod val="75000"/>
                </a:schemeClr>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l"/>
              <a:r>
                <a:rPr lang="en-US" sz="2000" dirty="0" smtClean="0">
                  <a:solidFill>
                    <a:srgbClr val="000000"/>
                  </a:solidFill>
                </a:rPr>
                <a:t>Execute </a:t>
              </a:r>
              <a:r>
                <a:rPr lang="en-US" sz="2000" i="1" dirty="0" smtClean="0">
                  <a:solidFill>
                    <a:srgbClr val="000000"/>
                  </a:solidFill>
                </a:rPr>
                <a:t>functor</a:t>
              </a:r>
              <a:r>
                <a:rPr lang="en-US" sz="2000" dirty="0" smtClean="0">
                  <a:solidFill>
                    <a:srgbClr val="000000"/>
                  </a:solidFill>
                </a:rPr>
                <a:t>(</a:t>
              </a:r>
              <a:r>
                <a:rPr lang="en-US" sz="2000" i="1" dirty="0" smtClean="0">
                  <a:solidFill>
                    <a:srgbClr val="000000"/>
                  </a:solidFill>
                </a:rPr>
                <a:t>i</a:t>
              </a:r>
              <a:r>
                <a:rPr lang="en-US" sz="2000" dirty="0" smtClean="0">
                  <a:solidFill>
                    <a:srgbClr val="000000"/>
                  </a:solidFill>
                </a:rPr>
                <a:t>) for all </a:t>
              </a:r>
              <a:r>
                <a:rPr lang="en-US" sz="2000" i="1" dirty="0" smtClean="0">
                  <a:solidFill>
                    <a:srgbClr val="000000"/>
                  </a:solidFill>
                </a:rPr>
                <a:t>i</a:t>
              </a:r>
              <a:r>
                <a:rPr lang="en-US" sz="2000" dirty="0" smtClean="0">
                  <a:solidFill>
                    <a:srgbClr val="000000"/>
                  </a:solidFill>
                </a:rPr>
                <a:t> </a:t>
              </a:r>
              <a:r>
                <a:rPr lang="en-US" sz="2000" dirty="0" smtClean="0">
                  <a:solidFill>
                    <a:srgbClr val="000000"/>
                  </a:solidFill>
                  <a:sym typeface="Symbol"/>
                </a:rPr>
                <a:t></a:t>
              </a:r>
              <a:r>
                <a:rPr lang="en-US" sz="2000" dirty="0" smtClean="0">
                  <a:solidFill>
                    <a:srgbClr val="000000"/>
                  </a:solidFill>
                </a:rPr>
                <a:t> [</a:t>
              </a:r>
              <a:r>
                <a:rPr lang="en-US" sz="2000" i="1" dirty="0" err="1" smtClean="0">
                  <a:solidFill>
                    <a:srgbClr val="000000"/>
                  </a:solidFill>
                </a:rPr>
                <a:t>lower</a:t>
              </a:r>
              <a:r>
                <a:rPr lang="en-US" sz="2000" dirty="0" err="1" smtClean="0">
                  <a:solidFill>
                    <a:srgbClr val="000000"/>
                  </a:solidFill>
                </a:rPr>
                <a:t>,</a:t>
              </a:r>
              <a:r>
                <a:rPr lang="en-US" sz="2000" i="1" dirty="0" err="1" smtClean="0">
                  <a:solidFill>
                    <a:srgbClr val="000000"/>
                  </a:solidFill>
                </a:rPr>
                <a:t>upper</a:t>
              </a:r>
              <a:r>
                <a:rPr lang="en-US" sz="2000" dirty="0" smtClean="0">
                  <a:solidFill>
                    <a:srgbClr val="000000"/>
                  </a:solidFill>
                </a:rPr>
                <a:t>)</a:t>
              </a:r>
              <a:endParaRPr lang="en-US" sz="2000" dirty="0">
                <a:solidFill>
                  <a:srgbClr val="000000"/>
                </a:solidFill>
              </a:endParaRPr>
            </a:p>
          </p:txBody>
        </p:sp>
      </p:grpSp>
      <p:sp>
        <p:nvSpPr>
          <p:cNvPr id="17" name="Content Placeholder 2"/>
          <p:cNvSpPr>
            <a:spLocks noGrp="1"/>
          </p:cNvSpPr>
          <p:nvPr>
            <p:ph idx="1"/>
          </p:nvPr>
        </p:nvSpPr>
        <p:spPr>
          <a:xfrm>
            <a:off x="313015" y="759994"/>
            <a:ext cx="8237537" cy="754911"/>
          </a:xfrm>
        </p:spPr>
        <p:txBody>
          <a:bodyPr/>
          <a:lstStyle/>
          <a:p>
            <a:r>
              <a:rPr lang="en-US" dirty="0" smtClean="0"/>
              <a:t>Has several forms.</a:t>
            </a:r>
          </a:p>
        </p:txBody>
      </p:sp>
      <p:grpSp>
        <p:nvGrpSpPr>
          <p:cNvPr id="6" name="Group 8"/>
          <p:cNvGrpSpPr/>
          <p:nvPr/>
        </p:nvGrpSpPr>
        <p:grpSpPr>
          <a:xfrm>
            <a:off x="781342" y="2974206"/>
            <a:ext cx="7368916" cy="972120"/>
            <a:chOff x="781342" y="2974206"/>
            <a:chExt cx="7368916" cy="972120"/>
          </a:xfrm>
        </p:grpSpPr>
        <p:sp>
          <p:nvSpPr>
            <p:cNvPr id="18" name="TextBox 17"/>
            <p:cNvSpPr txBox="1"/>
            <p:nvPr/>
          </p:nvSpPr>
          <p:spPr>
            <a:xfrm>
              <a:off x="781342" y="3546216"/>
              <a:ext cx="4618845" cy="400110"/>
            </a:xfrm>
            <a:prstGeom prst="rect">
              <a:avLst/>
            </a:prstGeom>
            <a:solidFill>
              <a:schemeClr val="bg1">
                <a:lumMod val="95000"/>
              </a:schemeClr>
            </a:solidFill>
          </p:spPr>
          <p:txBody>
            <a:bodyPr wrap="square" rtlCol="0">
              <a:spAutoFit/>
            </a:bodyPr>
            <a:lstStyle/>
            <a:p>
              <a:r>
                <a:rPr lang="en-US" sz="2000" b="1" dirty="0" smtClean="0"/>
                <a:t>parallel_for</a:t>
              </a:r>
              <a:r>
                <a:rPr lang="en-US" sz="2000" dirty="0" smtClean="0"/>
                <a:t>( </a:t>
              </a:r>
              <a:r>
                <a:rPr lang="en-US" sz="2000" i="1" dirty="0" smtClean="0"/>
                <a:t>lower, upper, stride, functor </a:t>
              </a:r>
              <a:r>
                <a:rPr lang="en-US" sz="2000" dirty="0" smtClean="0"/>
                <a:t>);</a:t>
              </a:r>
            </a:p>
          </p:txBody>
        </p:sp>
        <p:sp>
          <p:nvSpPr>
            <p:cNvPr id="20" name="AutoShape 14"/>
            <p:cNvSpPr>
              <a:spLocks noChangeArrowheads="1"/>
            </p:cNvSpPr>
            <p:nvPr/>
          </p:nvSpPr>
          <p:spPr bwMode="auto">
            <a:xfrm>
              <a:off x="781342" y="2974206"/>
              <a:ext cx="7368916" cy="365760"/>
            </a:xfrm>
            <a:prstGeom prst="roundRect">
              <a:avLst>
                <a:gd name="adj" fmla="val 16667"/>
              </a:avLst>
            </a:prstGeom>
            <a:solidFill>
              <a:schemeClr val="accent6">
                <a:lumMod val="20000"/>
                <a:lumOff val="80000"/>
              </a:schemeClr>
            </a:solidFill>
            <a:ln w="25400" algn="ctr">
              <a:solidFill>
                <a:schemeClr val="accent6">
                  <a:lumMod val="75000"/>
                </a:schemeClr>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l"/>
              <a:r>
                <a:rPr lang="en-US" sz="2000" dirty="0" smtClean="0">
                  <a:solidFill>
                    <a:srgbClr val="000000"/>
                  </a:solidFill>
                </a:rPr>
                <a:t>Execute </a:t>
              </a:r>
              <a:r>
                <a:rPr lang="en-US" sz="2000" i="1" dirty="0" smtClean="0">
                  <a:solidFill>
                    <a:srgbClr val="000000"/>
                  </a:solidFill>
                </a:rPr>
                <a:t>functor</a:t>
              </a:r>
              <a:r>
                <a:rPr lang="en-US" sz="2000" dirty="0" smtClean="0">
                  <a:solidFill>
                    <a:srgbClr val="000000"/>
                  </a:solidFill>
                </a:rPr>
                <a:t>(</a:t>
              </a:r>
              <a:r>
                <a:rPr lang="en-US" sz="2000" i="1" dirty="0" smtClean="0">
                  <a:solidFill>
                    <a:srgbClr val="000000"/>
                  </a:solidFill>
                </a:rPr>
                <a:t>i</a:t>
              </a:r>
              <a:r>
                <a:rPr lang="en-US" sz="2000" dirty="0" smtClean="0">
                  <a:solidFill>
                    <a:srgbClr val="000000"/>
                  </a:solidFill>
                </a:rPr>
                <a:t>) for all </a:t>
              </a:r>
              <a:r>
                <a:rPr lang="en-US" sz="2000" i="1" dirty="0" smtClean="0">
                  <a:solidFill>
                    <a:srgbClr val="000000"/>
                  </a:solidFill>
                </a:rPr>
                <a:t>i</a:t>
              </a:r>
              <a:r>
                <a:rPr lang="en-US" sz="2000" dirty="0" smtClean="0">
                  <a:solidFill>
                    <a:srgbClr val="000000"/>
                  </a:solidFill>
                </a:rPr>
                <a:t> </a:t>
              </a:r>
              <a:r>
                <a:rPr lang="en-US" sz="2000" dirty="0" smtClean="0">
                  <a:solidFill>
                    <a:srgbClr val="000000"/>
                  </a:solidFill>
                  <a:sym typeface="Symbol"/>
                </a:rPr>
                <a:t></a:t>
              </a:r>
              <a:r>
                <a:rPr lang="en-US" sz="2000" dirty="0" smtClean="0">
                  <a:solidFill>
                    <a:srgbClr val="000000"/>
                  </a:solidFill>
                </a:rPr>
                <a:t> {</a:t>
              </a:r>
              <a:r>
                <a:rPr lang="en-US" sz="2000" i="1" dirty="0" smtClean="0">
                  <a:solidFill>
                    <a:srgbClr val="000000"/>
                  </a:solidFill>
                </a:rPr>
                <a:t>lower,lower+stride,lower+2*stride,...</a:t>
              </a:r>
              <a:r>
                <a:rPr lang="en-US" sz="2000" dirty="0" smtClean="0">
                  <a:solidFill>
                    <a:srgbClr val="000000"/>
                  </a:solidFill>
                </a:rPr>
                <a:t>}</a:t>
              </a:r>
              <a:endParaRPr lang="en-US" sz="2000" i="1" dirty="0">
                <a:solidFill>
                  <a:srgbClr val="000000"/>
                </a:solidFill>
              </a:endParaRPr>
            </a:p>
          </p:txBody>
        </p:sp>
      </p:grpSp>
      <p:grpSp>
        <p:nvGrpSpPr>
          <p:cNvPr id="7" name="Group 7"/>
          <p:cNvGrpSpPr/>
          <p:nvPr/>
        </p:nvGrpSpPr>
        <p:grpSpPr>
          <a:xfrm>
            <a:off x="781342" y="4581625"/>
            <a:ext cx="5630092" cy="972571"/>
            <a:chOff x="781342" y="4581625"/>
            <a:chExt cx="5630092" cy="972571"/>
          </a:xfrm>
        </p:grpSpPr>
        <p:sp>
          <p:nvSpPr>
            <p:cNvPr id="23" name="TextBox 22"/>
            <p:cNvSpPr txBox="1"/>
            <p:nvPr/>
          </p:nvSpPr>
          <p:spPr>
            <a:xfrm>
              <a:off x="781343" y="5154086"/>
              <a:ext cx="3409658" cy="400110"/>
            </a:xfrm>
            <a:prstGeom prst="rect">
              <a:avLst/>
            </a:prstGeom>
            <a:solidFill>
              <a:schemeClr val="bg1">
                <a:lumMod val="95000"/>
              </a:schemeClr>
            </a:solidFill>
          </p:spPr>
          <p:txBody>
            <a:bodyPr wrap="square" rtlCol="0">
              <a:spAutoFit/>
            </a:bodyPr>
            <a:lstStyle/>
            <a:p>
              <a:r>
                <a:rPr lang="en-US" sz="2000" b="1" dirty="0" smtClean="0"/>
                <a:t>parallel_for</a:t>
              </a:r>
              <a:r>
                <a:rPr lang="en-US" sz="2000" dirty="0" smtClean="0"/>
                <a:t>( </a:t>
              </a:r>
              <a:r>
                <a:rPr lang="en-US" sz="2000" i="1" dirty="0" smtClean="0"/>
                <a:t>range, functor </a:t>
              </a:r>
              <a:r>
                <a:rPr lang="en-US" sz="2000" dirty="0" smtClean="0"/>
                <a:t>);</a:t>
              </a:r>
            </a:p>
          </p:txBody>
        </p:sp>
        <p:sp>
          <p:nvSpPr>
            <p:cNvPr id="24" name="AutoShape 14"/>
            <p:cNvSpPr>
              <a:spLocks noChangeArrowheads="1"/>
            </p:cNvSpPr>
            <p:nvPr/>
          </p:nvSpPr>
          <p:spPr bwMode="auto">
            <a:xfrm>
              <a:off x="781342" y="4581625"/>
              <a:ext cx="5630092" cy="365760"/>
            </a:xfrm>
            <a:prstGeom prst="roundRect">
              <a:avLst>
                <a:gd name="adj" fmla="val 16667"/>
              </a:avLst>
            </a:prstGeom>
            <a:solidFill>
              <a:schemeClr val="accent6">
                <a:lumMod val="20000"/>
                <a:lumOff val="80000"/>
              </a:schemeClr>
            </a:solidFill>
            <a:ln w="25400" algn="ctr">
              <a:solidFill>
                <a:schemeClr val="accent6">
                  <a:lumMod val="75000"/>
                </a:schemeClr>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sz="2000" dirty="0" smtClean="0">
                  <a:solidFill>
                    <a:srgbClr val="000000"/>
                  </a:solidFill>
                </a:rPr>
                <a:t>Execute </a:t>
              </a:r>
              <a:r>
                <a:rPr lang="en-US" sz="2000" i="1" dirty="0" smtClean="0">
                  <a:solidFill>
                    <a:srgbClr val="000000"/>
                  </a:solidFill>
                </a:rPr>
                <a:t>functor</a:t>
              </a:r>
              <a:r>
                <a:rPr lang="en-US" sz="2000" dirty="0" smtClean="0">
                  <a:solidFill>
                    <a:srgbClr val="000000"/>
                  </a:solidFill>
                </a:rPr>
                <a:t>(</a:t>
              </a:r>
              <a:r>
                <a:rPr lang="en-US" sz="2000" i="1" dirty="0" smtClean="0">
                  <a:solidFill>
                    <a:srgbClr val="000000"/>
                  </a:solidFill>
                </a:rPr>
                <a:t>subrange</a:t>
              </a:r>
              <a:r>
                <a:rPr lang="en-US" sz="2000" dirty="0" smtClean="0">
                  <a:solidFill>
                    <a:srgbClr val="000000"/>
                  </a:solidFill>
                </a:rPr>
                <a:t>) for all </a:t>
              </a:r>
              <a:r>
                <a:rPr lang="en-US" sz="2000" i="1" dirty="0" smtClean="0">
                  <a:solidFill>
                    <a:srgbClr val="000000"/>
                  </a:solidFill>
                </a:rPr>
                <a:t>subrange</a:t>
              </a:r>
              <a:r>
                <a:rPr lang="en-US" sz="2000" dirty="0" smtClean="0">
                  <a:solidFill>
                    <a:srgbClr val="000000"/>
                  </a:solidFill>
                  <a:sym typeface="Symbol"/>
                </a:rPr>
                <a:t> in </a:t>
              </a:r>
              <a:r>
                <a:rPr lang="en-US" sz="2000" i="1" dirty="0" smtClean="0">
                  <a:solidFill>
                    <a:srgbClr val="000000"/>
                  </a:solidFill>
                  <a:sym typeface="Symbol"/>
                </a:rPr>
                <a:t>range</a:t>
              </a:r>
              <a:endParaRPr lang="en-US" sz="2000" i="1" dirty="0">
                <a:solidFill>
                  <a:srgbClr val="000000"/>
                </a:solidFill>
              </a:endParaRPr>
            </a:p>
          </p:txBody>
        </p:sp>
      </p:grpSp>
    </p:spTree>
    <p:extLst>
      <p:ext uri="{BB962C8B-B14F-4D97-AF65-F5344CB8AC3E}">
        <p14:creationId xmlns:p14="http://schemas.microsoft.com/office/powerpoint/2010/main" val="182157605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PATTERNS</a:t>
            </a:r>
            <a:endParaRPr lang="en-US" dirty="0"/>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2"/>
          </p:nvPr>
        </p:nvSpPr>
        <p:spPr>
          <a:xfrm>
            <a:off x="6553200" y="6356350"/>
            <a:ext cx="2133600" cy="365125"/>
          </a:xfrm>
        </p:spPr>
        <p:txBody>
          <a:bodyPr/>
          <a:lstStyle/>
          <a:p>
            <a:pPr>
              <a:defRPr/>
            </a:pPr>
            <a:fld id="{ACA39A89-D6FF-4AFC-9284-D1B46DF88740}" type="slidenum">
              <a:rPr lang="en-US" smtClean="0"/>
              <a:pPr>
                <a:defRPr/>
              </a:pPr>
              <a:t>14</a:t>
            </a:fld>
            <a:endParaRPr lang="en-US" dirty="0"/>
          </a:p>
        </p:txBody>
      </p:sp>
    </p:spTree>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3407" y="0"/>
            <a:ext cx="8229600" cy="1143000"/>
          </a:xfrm>
        </p:spPr>
        <p:txBody>
          <a:bodyPr/>
          <a:lstStyle/>
          <a:p>
            <a:r>
              <a:rPr lang="en-US" dirty="0" smtClean="0"/>
              <a:t>Range Form</a:t>
            </a:r>
            <a:endParaRPr lang="en-US" dirty="0"/>
          </a:p>
        </p:txBody>
      </p:sp>
      <p:sp>
        <p:nvSpPr>
          <p:cNvPr id="3" name="Content Placeholder 2"/>
          <p:cNvSpPr>
            <a:spLocks noGrp="1"/>
          </p:cNvSpPr>
          <p:nvPr>
            <p:ph idx="1"/>
          </p:nvPr>
        </p:nvSpPr>
        <p:spPr/>
        <p:txBody>
          <a:bodyPr>
            <a:normAutofit fontScale="92500" lnSpcReduction="10000"/>
          </a:bodyPr>
          <a:lstStyle/>
          <a:p>
            <a:endParaRPr lang="en-US" dirty="0" smtClean="0"/>
          </a:p>
          <a:p>
            <a:r>
              <a:rPr lang="en-US" sz="2200" dirty="0" smtClean="0"/>
              <a:t>Requirements for a Range type R:</a:t>
            </a:r>
          </a:p>
          <a:p>
            <a:pPr marL="0" indent="0">
              <a:buNone/>
            </a:pPr>
            <a:endParaRPr lang="en-US" sz="1800" dirty="0"/>
          </a:p>
          <a:p>
            <a:pPr marL="0" indent="0">
              <a:buNone/>
            </a:pPr>
            <a:endParaRPr lang="en-US" sz="1800" dirty="0" smtClean="0"/>
          </a:p>
          <a:p>
            <a:pPr marL="0" indent="0">
              <a:buNone/>
            </a:pPr>
            <a:endParaRPr lang="en-US" sz="1800" dirty="0"/>
          </a:p>
          <a:p>
            <a:pPr marL="0" indent="0">
              <a:buNone/>
            </a:pPr>
            <a:endParaRPr lang="en-US" sz="1800" dirty="0" smtClean="0"/>
          </a:p>
          <a:p>
            <a:pPr marL="0" indent="0">
              <a:buNone/>
            </a:pPr>
            <a:endParaRPr lang="en-US" sz="1800" dirty="0"/>
          </a:p>
          <a:p>
            <a:pPr marL="0" indent="0">
              <a:buNone/>
            </a:pPr>
            <a:endParaRPr lang="en-US" sz="1800" dirty="0" smtClean="0"/>
          </a:p>
          <a:p>
            <a:pPr marL="0" indent="0">
              <a:buNone/>
            </a:pPr>
            <a:endParaRPr lang="en-US" sz="1800" dirty="0"/>
          </a:p>
          <a:p>
            <a:pPr marL="0" indent="0">
              <a:buNone/>
            </a:pPr>
            <a:endParaRPr lang="en-US" sz="1800" dirty="0" smtClean="0"/>
          </a:p>
          <a:p>
            <a:r>
              <a:rPr lang="en-US" sz="2200" dirty="0" smtClean="0"/>
              <a:t>Enables parallel loop over any recursively divisible range.</a:t>
            </a:r>
            <a:r>
              <a:rPr lang="en-US" sz="2200" dirty="0"/>
              <a:t> Library provides </a:t>
            </a:r>
            <a:r>
              <a:rPr lang="en-US" sz="2200" b="1" dirty="0"/>
              <a:t>blocked_range</a:t>
            </a:r>
            <a:r>
              <a:rPr lang="en-US" sz="2200" dirty="0"/>
              <a:t>, </a:t>
            </a:r>
            <a:r>
              <a:rPr lang="en-US" sz="2200" b="1" dirty="0"/>
              <a:t>blocked_range2d</a:t>
            </a:r>
            <a:r>
              <a:rPr lang="en-US" sz="2200" dirty="0"/>
              <a:t>, </a:t>
            </a:r>
            <a:r>
              <a:rPr lang="en-US" sz="2200" b="1" dirty="0"/>
              <a:t>blocked_range3d</a:t>
            </a:r>
          </a:p>
          <a:p>
            <a:r>
              <a:rPr lang="en-US" sz="2200" dirty="0"/>
              <a:t>Programmer can define new kinds of ranges</a:t>
            </a:r>
          </a:p>
          <a:p>
            <a:r>
              <a:rPr lang="en-US" sz="2200" dirty="0"/>
              <a:t>Does not have to be dimensional!</a:t>
            </a:r>
          </a:p>
          <a:p>
            <a:pPr marL="0" indent="0">
              <a:buNone/>
            </a:pPr>
            <a:endParaRPr lang="en-US" sz="2000" dirty="0"/>
          </a:p>
        </p:txBody>
      </p:sp>
      <p:sp>
        <p:nvSpPr>
          <p:cNvPr id="4" name="Slide Number Placeholder 3"/>
          <p:cNvSpPr>
            <a:spLocks noGrp="1"/>
          </p:cNvSpPr>
          <p:nvPr>
            <p:ph type="sldNum" sz="quarter" idx="12"/>
          </p:nvPr>
        </p:nvSpPr>
        <p:spPr/>
        <p:txBody>
          <a:bodyPr/>
          <a:lstStyle/>
          <a:p>
            <a:pPr>
              <a:defRPr/>
            </a:pPr>
            <a:fld id="{ACA39A89-D6FF-4AFC-9284-D1B46DF88740}" type="slidenum">
              <a:rPr lang="en-US" smtClean="0"/>
              <a:pPr>
                <a:defRPr/>
              </a:pPr>
              <a:t>140</a:t>
            </a:fld>
            <a:endParaRPr lang="en-US" dirty="0"/>
          </a:p>
        </p:txBody>
      </p:sp>
      <p:sp>
        <p:nvSpPr>
          <p:cNvPr id="5" name="Rectangle 4"/>
          <p:cNvSpPr/>
          <p:nvPr/>
        </p:nvSpPr>
        <p:spPr>
          <a:xfrm>
            <a:off x="418807" y="1054594"/>
            <a:ext cx="6633036" cy="707886"/>
          </a:xfrm>
          <a:prstGeom prst="rect">
            <a:avLst/>
          </a:prstGeom>
          <a:solidFill>
            <a:schemeClr val="bg1">
              <a:lumMod val="95000"/>
            </a:schemeClr>
          </a:solidFill>
        </p:spPr>
        <p:txBody>
          <a:bodyPr wrap="square">
            <a:spAutoFit/>
          </a:bodyPr>
          <a:lstStyle/>
          <a:p>
            <a:r>
              <a:rPr lang="en-US" sz="2000" dirty="0"/>
              <a:t>template &lt;</a:t>
            </a:r>
            <a:r>
              <a:rPr lang="en-US" sz="2000" dirty="0" err="1"/>
              <a:t>typename</a:t>
            </a:r>
            <a:r>
              <a:rPr lang="en-US" sz="2000" dirty="0"/>
              <a:t> Range, </a:t>
            </a:r>
            <a:r>
              <a:rPr lang="en-US" sz="2000" dirty="0" err="1"/>
              <a:t>typename</a:t>
            </a:r>
            <a:r>
              <a:rPr lang="en-US" sz="2000" dirty="0"/>
              <a:t> </a:t>
            </a:r>
            <a:r>
              <a:rPr lang="en-US" sz="2000" dirty="0" smtClean="0"/>
              <a:t>Body&gt;</a:t>
            </a:r>
            <a:r>
              <a:rPr lang="en-US" sz="2000" dirty="0"/>
              <a:t/>
            </a:r>
            <a:br>
              <a:rPr lang="en-US" sz="2000" dirty="0"/>
            </a:br>
            <a:r>
              <a:rPr lang="en-US" sz="2000" dirty="0"/>
              <a:t>void </a:t>
            </a:r>
            <a:r>
              <a:rPr lang="en-US" sz="2000" b="1" dirty="0"/>
              <a:t>parallel_for</a:t>
            </a:r>
            <a:r>
              <a:rPr lang="en-US" sz="2000" dirty="0"/>
              <a:t>(</a:t>
            </a:r>
            <a:r>
              <a:rPr lang="en-US" sz="2000" dirty="0" err="1"/>
              <a:t>const</a:t>
            </a:r>
            <a:r>
              <a:rPr lang="en-US" sz="2000" dirty="0"/>
              <a:t> Range&amp; </a:t>
            </a:r>
            <a:r>
              <a:rPr lang="en-US" sz="2000" i="1" dirty="0" smtClean="0"/>
              <a:t>r</a:t>
            </a:r>
            <a:r>
              <a:rPr lang="en-US" sz="2000" dirty="0" smtClean="0"/>
              <a:t>, </a:t>
            </a:r>
            <a:r>
              <a:rPr lang="en-US" sz="2000" dirty="0" err="1" smtClean="0"/>
              <a:t>const</a:t>
            </a:r>
            <a:r>
              <a:rPr lang="en-US" sz="2000" dirty="0" smtClean="0"/>
              <a:t> Body&amp; </a:t>
            </a:r>
            <a:r>
              <a:rPr lang="en-US" sz="2000" i="1" dirty="0" smtClean="0"/>
              <a:t>b </a:t>
            </a:r>
            <a:r>
              <a:rPr lang="en-US" sz="2000" dirty="0" smtClean="0"/>
              <a:t>);</a:t>
            </a:r>
            <a:endParaRPr lang="en-US" sz="2000" dirty="0"/>
          </a:p>
        </p:txBody>
      </p:sp>
      <p:graphicFrame>
        <p:nvGraphicFramePr>
          <p:cNvPr id="6" name="Group 4"/>
          <p:cNvGraphicFramePr>
            <a:graphicFrameLocks noGrp="1"/>
          </p:cNvGraphicFramePr>
          <p:nvPr>
            <p:extLst>
              <p:ext uri="{D42A27DB-BD31-4B8C-83A1-F6EECF244321}">
                <p14:modId xmlns:p14="http://schemas.microsoft.com/office/powerpoint/2010/main" val="2505072505"/>
              </p:ext>
            </p:extLst>
          </p:nvPr>
        </p:nvGraphicFramePr>
        <p:xfrm>
          <a:off x="1066800" y="2590800"/>
          <a:ext cx="6858000" cy="1828800"/>
        </p:xfrm>
        <a:graphic>
          <a:graphicData uri="http://schemas.openxmlformats.org/drawingml/2006/table">
            <a:tbl>
              <a:tblPr/>
              <a:tblGrid>
                <a:gridCol w="3475038"/>
                <a:gridCol w="3382962"/>
              </a:tblGrid>
              <a:tr h="288925">
                <a:tc>
                  <a:txBody>
                    <a:bodyPr/>
                    <a:lstStyle/>
                    <a:p>
                      <a:pPr marL="0" marR="0" lvl="0" indent="0" algn="l" defTabSz="914400" rtl="0" eaLnBrk="1" fontAlgn="base" latinLnBrk="0" hangingPunct="1">
                        <a:lnSpc>
                          <a:spcPct val="100000"/>
                        </a:lnSpc>
                        <a:spcBef>
                          <a:spcPct val="6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Verdana" pitchFamily="34" charset="0"/>
                        </a:rPr>
                        <a:t>R(</a:t>
                      </a:r>
                      <a:r>
                        <a:rPr kumimoji="0" lang="en-US" sz="1800" b="0" i="0" u="none" strike="noStrike" cap="none" normalizeH="0" baseline="0" dirty="0" err="1" smtClean="0">
                          <a:ln>
                            <a:noFill/>
                          </a:ln>
                          <a:solidFill>
                            <a:schemeClr val="tx1"/>
                          </a:solidFill>
                          <a:effectLst/>
                          <a:latin typeface="Verdana" pitchFamily="34" charset="0"/>
                        </a:rPr>
                        <a:t>const</a:t>
                      </a:r>
                      <a:r>
                        <a:rPr kumimoji="0" lang="en-US" sz="1800" b="0" i="0" u="none" strike="noStrike" cap="none" normalizeH="0" baseline="0" dirty="0" smtClean="0">
                          <a:ln>
                            <a:noFill/>
                          </a:ln>
                          <a:solidFill>
                            <a:schemeClr val="tx1"/>
                          </a:solidFill>
                          <a:effectLst/>
                          <a:latin typeface="Verdana" pitchFamily="34" charset="0"/>
                        </a:rPr>
                        <a:t>  R&amp;)</a:t>
                      </a:r>
                    </a:p>
                  </a:txBody>
                  <a:tcPr horzOverflow="overflow">
                    <a:lnL w="28575" cap="flat" cmpd="sng" algn="ctr">
                      <a:solidFill>
                        <a:schemeClr val="tx1"/>
                      </a:solidFill>
                      <a:prstDash val="solid"/>
                      <a:round/>
                      <a:headEnd type="none" w="med" len="med"/>
                      <a:tailEnd type="none" w="med" len="med"/>
                    </a:lnL>
                    <a:lnR>
                      <a:noFill/>
                    </a:lnR>
                    <a:lnT w="28575"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6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Verdana" pitchFamily="34" charset="0"/>
                        </a:rPr>
                        <a:t>Copy a range</a:t>
                      </a:r>
                    </a:p>
                  </a:txBody>
                  <a:tcPr horzOverflow="overflow">
                    <a:lnL>
                      <a:noFill/>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a:noFill/>
                    </a:lnB>
                    <a:lnTlToBr>
                      <a:noFill/>
                    </a:lnTlToBr>
                    <a:lnBlToTr>
                      <a:noFill/>
                    </a:lnBlToTr>
                    <a:noFill/>
                  </a:tcPr>
                </a:tc>
              </a:tr>
              <a:tr h="290513">
                <a:tc>
                  <a:txBody>
                    <a:bodyPr/>
                    <a:lstStyle/>
                    <a:p>
                      <a:pPr marL="0" marR="0" lvl="0" indent="0" algn="l" defTabSz="914400" rtl="0" eaLnBrk="1" fontAlgn="base" latinLnBrk="0" hangingPunct="1">
                        <a:lnSpc>
                          <a:spcPct val="100000"/>
                        </a:lnSpc>
                        <a:spcBef>
                          <a:spcPct val="60000"/>
                        </a:spcBef>
                        <a:spcAft>
                          <a:spcPct val="0"/>
                        </a:spcAft>
                        <a:buClrTx/>
                        <a:buSzTx/>
                        <a:buFontTx/>
                        <a:buNone/>
                        <a:tabLst/>
                      </a:pPr>
                      <a:r>
                        <a:rPr kumimoji="0" lang="en-US" sz="1800" b="0" i="0" u="none" strike="noStrike" cap="none" normalizeH="0" baseline="0" smtClean="0">
                          <a:ln>
                            <a:noFill/>
                          </a:ln>
                          <a:solidFill>
                            <a:schemeClr val="tx1"/>
                          </a:solidFill>
                          <a:effectLst/>
                          <a:latin typeface="Verdana" pitchFamily="34" charset="0"/>
                        </a:rPr>
                        <a:t>R::~R()</a:t>
                      </a:r>
                    </a:p>
                  </a:txBody>
                  <a:tcPr horzOverflow="overflow">
                    <a:lnL w="28575"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60000"/>
                        </a:spcBef>
                        <a:spcAft>
                          <a:spcPct val="0"/>
                        </a:spcAft>
                        <a:buClrTx/>
                        <a:buSzTx/>
                        <a:buFontTx/>
                        <a:buNone/>
                        <a:tabLst/>
                      </a:pPr>
                      <a:r>
                        <a:rPr kumimoji="0" lang="en-US" sz="1800" b="0" i="0" u="none" strike="noStrike" cap="none" normalizeH="0" baseline="0" smtClean="0">
                          <a:ln>
                            <a:noFill/>
                          </a:ln>
                          <a:solidFill>
                            <a:schemeClr val="tx1"/>
                          </a:solidFill>
                          <a:effectLst/>
                          <a:latin typeface="Verdana" pitchFamily="34" charset="0"/>
                        </a:rPr>
                        <a:t>Destroy a range</a:t>
                      </a:r>
                    </a:p>
                  </a:txBody>
                  <a:tcPr horzOverflow="overflow">
                    <a:lnL>
                      <a:noFill/>
                    </a:lnL>
                    <a:lnR w="28575" cap="flat" cmpd="sng" algn="ctr">
                      <a:solidFill>
                        <a:schemeClr val="tx1"/>
                      </a:solidFill>
                      <a:prstDash val="solid"/>
                      <a:round/>
                      <a:headEnd type="none" w="med" len="med"/>
                      <a:tailEnd type="none" w="med" len="med"/>
                    </a:lnR>
                    <a:lnT>
                      <a:noFill/>
                    </a:lnT>
                    <a:lnB>
                      <a:noFill/>
                    </a:lnB>
                    <a:lnTlToBr>
                      <a:noFill/>
                    </a:lnTlToBr>
                    <a:lnBlToTr>
                      <a:noFill/>
                    </a:lnBlToTr>
                    <a:noFill/>
                  </a:tcPr>
                </a:tc>
              </a:tr>
              <a:tr h="274638">
                <a:tc>
                  <a:txBody>
                    <a:bodyPr/>
                    <a:lstStyle/>
                    <a:p>
                      <a:pPr marL="0" marR="0" lvl="0" indent="0" algn="l" defTabSz="914400" rtl="0" eaLnBrk="1" fontAlgn="base" latinLnBrk="0" hangingPunct="1">
                        <a:lnSpc>
                          <a:spcPct val="100000"/>
                        </a:lnSpc>
                        <a:spcBef>
                          <a:spcPct val="60000"/>
                        </a:spcBef>
                        <a:spcAft>
                          <a:spcPct val="0"/>
                        </a:spcAft>
                        <a:buClrTx/>
                        <a:buSzTx/>
                        <a:buFontTx/>
                        <a:buNone/>
                        <a:tabLst/>
                      </a:pPr>
                      <a:r>
                        <a:rPr kumimoji="0" lang="en-US" sz="1800" b="0" i="0" u="none" strike="noStrike" cap="none" normalizeH="0" baseline="0" smtClean="0">
                          <a:ln>
                            <a:noFill/>
                          </a:ln>
                          <a:solidFill>
                            <a:schemeClr val="tx1"/>
                          </a:solidFill>
                          <a:effectLst/>
                          <a:latin typeface="Verdana" pitchFamily="34" charset="0"/>
                        </a:rPr>
                        <a:t>bool R::empty() const</a:t>
                      </a:r>
                    </a:p>
                  </a:txBody>
                  <a:tcPr horzOverflow="overflow">
                    <a:lnL w="28575"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6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Verdana" pitchFamily="34" charset="0"/>
                        </a:rPr>
                        <a:t>Is range empty?</a:t>
                      </a:r>
                    </a:p>
                  </a:txBody>
                  <a:tcPr horzOverflow="overflow">
                    <a:lnL>
                      <a:noFill/>
                    </a:lnL>
                    <a:lnR w="28575" cap="flat" cmpd="sng" algn="ctr">
                      <a:solidFill>
                        <a:schemeClr val="tx1"/>
                      </a:solidFill>
                      <a:prstDash val="solid"/>
                      <a:round/>
                      <a:headEnd type="none" w="med" len="med"/>
                      <a:tailEnd type="none" w="med" len="med"/>
                    </a:lnR>
                    <a:lnT>
                      <a:noFill/>
                    </a:lnT>
                    <a:lnB>
                      <a:noFill/>
                    </a:lnB>
                    <a:lnTlToBr>
                      <a:noFill/>
                    </a:lnTlToBr>
                    <a:lnBlToTr>
                      <a:noFill/>
                    </a:lnBlToTr>
                    <a:noFill/>
                  </a:tcPr>
                </a:tc>
              </a:tr>
              <a:tr h="209550">
                <a:tc>
                  <a:txBody>
                    <a:bodyPr/>
                    <a:lstStyle/>
                    <a:p>
                      <a:pPr marL="0" marR="0" lvl="0" indent="0" algn="l" defTabSz="914400" rtl="0" eaLnBrk="1" fontAlgn="base" latinLnBrk="0" hangingPunct="1">
                        <a:lnSpc>
                          <a:spcPct val="100000"/>
                        </a:lnSpc>
                        <a:spcBef>
                          <a:spcPct val="6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Verdana" pitchFamily="34" charset="0"/>
                        </a:rPr>
                        <a:t>bool R::is_divisible() </a:t>
                      </a:r>
                      <a:r>
                        <a:rPr kumimoji="0" lang="en-US" sz="1800" b="0" i="0" u="none" strike="noStrike" cap="none" normalizeH="0" baseline="0" dirty="0" err="1" smtClean="0">
                          <a:ln>
                            <a:noFill/>
                          </a:ln>
                          <a:solidFill>
                            <a:schemeClr val="tx1"/>
                          </a:solidFill>
                          <a:effectLst/>
                          <a:latin typeface="Verdana" pitchFamily="34" charset="0"/>
                        </a:rPr>
                        <a:t>const</a:t>
                      </a:r>
                      <a:endParaRPr kumimoji="0" lang="en-US" sz="1800" b="0" i="0" u="none" strike="noStrike" cap="none" normalizeH="0" baseline="0" dirty="0" smtClean="0">
                        <a:ln>
                          <a:noFill/>
                        </a:ln>
                        <a:solidFill>
                          <a:schemeClr val="tx1"/>
                        </a:solidFill>
                        <a:effectLst/>
                        <a:latin typeface="Verdana" pitchFamily="34" charset="0"/>
                      </a:endParaRPr>
                    </a:p>
                  </a:txBody>
                  <a:tcPr horzOverflow="overflow">
                    <a:lnL w="28575"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60000"/>
                        </a:spcBef>
                        <a:spcAft>
                          <a:spcPct val="0"/>
                        </a:spcAft>
                        <a:buClrTx/>
                        <a:buSzTx/>
                        <a:buFontTx/>
                        <a:buNone/>
                        <a:tabLst/>
                      </a:pPr>
                      <a:r>
                        <a:rPr kumimoji="0" lang="en-US" sz="1800" b="0" i="0" u="none" strike="noStrike" cap="none" normalizeH="0" baseline="0" smtClean="0">
                          <a:ln>
                            <a:noFill/>
                          </a:ln>
                          <a:solidFill>
                            <a:schemeClr val="tx1"/>
                          </a:solidFill>
                          <a:effectLst/>
                          <a:latin typeface="Verdana" pitchFamily="34" charset="0"/>
                        </a:rPr>
                        <a:t>Can range be split?</a:t>
                      </a:r>
                    </a:p>
                  </a:txBody>
                  <a:tcPr horzOverflow="overflow">
                    <a:lnL>
                      <a:noFill/>
                    </a:lnL>
                    <a:lnR w="28575" cap="flat" cmpd="sng" algn="ctr">
                      <a:solidFill>
                        <a:schemeClr val="tx1"/>
                      </a:solidFill>
                      <a:prstDash val="solid"/>
                      <a:round/>
                      <a:headEnd type="none" w="med" len="med"/>
                      <a:tailEnd type="none" w="med" len="med"/>
                    </a:lnR>
                    <a:lnT>
                      <a:noFill/>
                    </a:lnT>
                    <a:lnB>
                      <a:noFill/>
                    </a:lnB>
                    <a:lnTlToBr>
                      <a:noFill/>
                    </a:lnTlToBr>
                    <a:lnBlToTr>
                      <a:noFill/>
                    </a:lnBlToTr>
                    <a:noFill/>
                  </a:tcPr>
                </a:tc>
              </a:tr>
              <a:tr h="207963">
                <a:tc>
                  <a:txBody>
                    <a:bodyPr/>
                    <a:lstStyle/>
                    <a:p>
                      <a:pPr marL="0" marR="0" lvl="0" indent="0" algn="l" defTabSz="914400" rtl="0" eaLnBrk="1" fontAlgn="base" latinLnBrk="0" hangingPunct="1">
                        <a:lnSpc>
                          <a:spcPct val="100000"/>
                        </a:lnSpc>
                        <a:spcBef>
                          <a:spcPct val="6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Verdana" pitchFamily="34" charset="0"/>
                        </a:rPr>
                        <a:t>R::R (R&amp; r, </a:t>
                      </a:r>
                      <a:r>
                        <a:rPr kumimoji="0" lang="en-US" sz="1800" b="0" i="0" u="none" strike="noStrike" cap="none" normalizeH="0" baseline="0" dirty="0" smtClean="0">
                          <a:ln>
                            <a:noFill/>
                          </a:ln>
                          <a:solidFill>
                            <a:schemeClr val="folHlink"/>
                          </a:solidFill>
                          <a:effectLst/>
                          <a:latin typeface="Verdana" pitchFamily="34" charset="0"/>
                        </a:rPr>
                        <a:t>split</a:t>
                      </a:r>
                      <a:r>
                        <a:rPr kumimoji="0" lang="en-US" sz="1800" b="0" i="0" u="none" strike="noStrike" cap="none" normalizeH="0" baseline="0" dirty="0" smtClean="0">
                          <a:ln>
                            <a:noFill/>
                          </a:ln>
                          <a:solidFill>
                            <a:schemeClr val="tx1"/>
                          </a:solidFill>
                          <a:effectLst/>
                          <a:latin typeface="Verdana" pitchFamily="34" charset="0"/>
                        </a:rPr>
                        <a:t>)</a:t>
                      </a:r>
                    </a:p>
                  </a:txBody>
                  <a:tcPr horzOverflow="overflow">
                    <a:lnL w="28575"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6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Verdana" pitchFamily="34" charset="0"/>
                        </a:rPr>
                        <a:t>Split r into two subranges</a:t>
                      </a:r>
                    </a:p>
                  </a:txBody>
                  <a:tcPr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4183766838"/>
      </p:ext>
    </p:extLst>
  </p:cSld>
  <p:clrMapOvr>
    <a:masterClrMapping/>
  </p:clrMapOvr>
  <p:transition/>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628" y="14514"/>
            <a:ext cx="8229600" cy="1143000"/>
          </a:xfrm>
        </p:spPr>
        <p:txBody>
          <a:bodyPr/>
          <a:lstStyle/>
          <a:p>
            <a:r>
              <a:rPr lang="en-US" dirty="0" smtClean="0"/>
              <a:t>2D Example</a:t>
            </a:r>
            <a:endParaRPr lang="en-US" dirty="0"/>
          </a:p>
        </p:txBody>
      </p:sp>
      <p:sp>
        <p:nvSpPr>
          <p:cNvPr id="4" name="Slide Number Placeholder 3"/>
          <p:cNvSpPr>
            <a:spLocks noGrp="1"/>
          </p:cNvSpPr>
          <p:nvPr>
            <p:ph type="sldNum" sz="quarter" idx="12"/>
          </p:nvPr>
        </p:nvSpPr>
        <p:spPr/>
        <p:txBody>
          <a:bodyPr/>
          <a:lstStyle/>
          <a:p>
            <a:pPr>
              <a:defRPr/>
            </a:pPr>
            <a:fld id="{ACA39A89-D6FF-4AFC-9284-D1B46DF88740}" type="slidenum">
              <a:rPr lang="en-US" smtClean="0"/>
              <a:pPr>
                <a:defRPr/>
              </a:pPr>
              <a:t>141</a:t>
            </a:fld>
            <a:endParaRPr lang="en-US" dirty="0"/>
          </a:p>
        </p:txBody>
      </p:sp>
      <p:sp>
        <p:nvSpPr>
          <p:cNvPr id="5" name="TextBox 4"/>
          <p:cNvSpPr txBox="1"/>
          <p:nvPr/>
        </p:nvSpPr>
        <p:spPr>
          <a:xfrm>
            <a:off x="531628" y="3448053"/>
            <a:ext cx="7836196" cy="2246769"/>
          </a:xfrm>
          <a:prstGeom prst="rect">
            <a:avLst/>
          </a:prstGeom>
          <a:solidFill>
            <a:schemeClr val="bg1">
              <a:lumMod val="95000"/>
            </a:schemeClr>
          </a:solidFill>
        </p:spPr>
        <p:txBody>
          <a:bodyPr wrap="square" rtlCol="0">
            <a:spAutoFit/>
          </a:bodyPr>
          <a:lstStyle/>
          <a:p>
            <a:r>
              <a:rPr lang="en-US" sz="2000" b="1" dirty="0" smtClean="0"/>
              <a:t>parallel_for</a:t>
            </a:r>
            <a:r>
              <a:rPr lang="en-US" sz="2000" dirty="0" smtClean="0"/>
              <a:t>( </a:t>
            </a:r>
          </a:p>
          <a:p>
            <a:r>
              <a:rPr lang="en-US" sz="2000" b="1" dirty="0" smtClean="0"/>
              <a:t>    blocked_range2d</a:t>
            </a:r>
            <a:r>
              <a:rPr lang="en-US" sz="2000" dirty="0" smtClean="0"/>
              <a:t>&lt;int&gt;(0,m,0,n), </a:t>
            </a:r>
          </a:p>
          <a:p>
            <a:r>
              <a:rPr lang="en-US" sz="2000" dirty="0"/>
              <a:t> </a:t>
            </a:r>
            <a:r>
              <a:rPr lang="en-US" sz="2000" dirty="0" smtClean="0"/>
              <a:t>   [&amp;](</a:t>
            </a:r>
            <a:r>
              <a:rPr lang="en-US" sz="2000" b="1" dirty="0"/>
              <a:t>blocked_range2d</a:t>
            </a:r>
            <a:r>
              <a:rPr lang="en-US" sz="2000" dirty="0"/>
              <a:t>&lt;int</a:t>
            </a:r>
            <a:r>
              <a:rPr lang="en-US" sz="2000" dirty="0" smtClean="0"/>
              <a:t>&gt; r ) {</a:t>
            </a:r>
          </a:p>
          <a:p>
            <a:r>
              <a:rPr lang="en-US" sz="2000" dirty="0"/>
              <a:t> </a:t>
            </a:r>
            <a:r>
              <a:rPr lang="en-US" sz="2000" dirty="0" smtClean="0"/>
              <a:t>       for( int i=</a:t>
            </a:r>
            <a:r>
              <a:rPr lang="en-US" sz="2000" dirty="0" err="1" smtClean="0"/>
              <a:t>r.rows</a:t>
            </a:r>
            <a:r>
              <a:rPr lang="en-US" sz="2000" dirty="0" smtClean="0"/>
              <a:t> ().begin(); i!=</a:t>
            </a:r>
            <a:r>
              <a:rPr lang="en-US" sz="2000" dirty="0" err="1" smtClean="0"/>
              <a:t>r.rows</a:t>
            </a:r>
            <a:r>
              <a:rPr lang="en-US" sz="2000" dirty="0" smtClean="0"/>
              <a:t>().end(); ++i )</a:t>
            </a:r>
          </a:p>
          <a:p>
            <a:r>
              <a:rPr lang="en-US" sz="2000" dirty="0"/>
              <a:t> </a:t>
            </a:r>
            <a:r>
              <a:rPr lang="en-US" sz="2000" dirty="0" smtClean="0"/>
              <a:t>           for( int j=</a:t>
            </a:r>
            <a:r>
              <a:rPr lang="en-US" sz="2000" dirty="0" err="1" smtClean="0"/>
              <a:t>r.rows</a:t>
            </a:r>
            <a:r>
              <a:rPr lang="en-US" sz="2000" dirty="0" smtClean="0"/>
              <a:t>().begin(); j!=</a:t>
            </a:r>
            <a:r>
              <a:rPr lang="en-US" sz="2000" dirty="0" err="1" smtClean="0"/>
              <a:t>r.cols</a:t>
            </a:r>
            <a:r>
              <a:rPr lang="en-US" sz="2000" dirty="0" smtClean="0"/>
              <a:t>().end(); ++j ) </a:t>
            </a:r>
          </a:p>
          <a:p>
            <a:r>
              <a:rPr lang="en-US" sz="2000" dirty="0"/>
              <a:t> </a:t>
            </a:r>
            <a:r>
              <a:rPr lang="en-US" sz="2000" dirty="0" smtClean="0"/>
              <a:t>               a[i][j] = f(b[i][j]);</a:t>
            </a:r>
          </a:p>
          <a:p>
            <a:r>
              <a:rPr lang="en-US" sz="2000" dirty="0" smtClean="0"/>
              <a:t>    });</a:t>
            </a:r>
            <a:endParaRPr lang="en-US" sz="2000" dirty="0"/>
          </a:p>
        </p:txBody>
      </p:sp>
      <p:sp>
        <p:nvSpPr>
          <p:cNvPr id="7" name="TextBox 6"/>
          <p:cNvSpPr txBox="1"/>
          <p:nvPr/>
        </p:nvSpPr>
        <p:spPr>
          <a:xfrm>
            <a:off x="1286540" y="1080536"/>
            <a:ext cx="6283842" cy="1323439"/>
          </a:xfrm>
          <a:prstGeom prst="rect">
            <a:avLst/>
          </a:prstGeom>
          <a:solidFill>
            <a:schemeClr val="bg1">
              <a:lumMod val="95000"/>
            </a:schemeClr>
          </a:solidFill>
        </p:spPr>
        <p:txBody>
          <a:bodyPr wrap="square" rtlCol="0">
            <a:spAutoFit/>
          </a:bodyPr>
          <a:lstStyle/>
          <a:p>
            <a:r>
              <a:rPr lang="en-US" sz="2000" i="1" dirty="0"/>
              <a:t>// serial</a:t>
            </a:r>
          </a:p>
          <a:p>
            <a:r>
              <a:rPr lang="en-US" sz="2000" dirty="0" smtClean="0"/>
              <a:t>for( int i=0; i&lt;m; ++i )</a:t>
            </a:r>
          </a:p>
          <a:p>
            <a:r>
              <a:rPr lang="en-US" sz="2000" dirty="0"/>
              <a:t> </a:t>
            </a:r>
            <a:r>
              <a:rPr lang="en-US" sz="2000" dirty="0" smtClean="0"/>
              <a:t>   for( int j=0; j&lt;n; ++j )</a:t>
            </a:r>
          </a:p>
          <a:p>
            <a:r>
              <a:rPr lang="en-US" sz="2000" dirty="0"/>
              <a:t> </a:t>
            </a:r>
            <a:r>
              <a:rPr lang="en-US" sz="2000" dirty="0" smtClean="0"/>
              <a:t>       a[i][j] = f(b[i][j]);</a:t>
            </a:r>
            <a:endParaRPr lang="en-US" sz="2000" dirty="0"/>
          </a:p>
        </p:txBody>
      </p:sp>
      <p:sp>
        <p:nvSpPr>
          <p:cNvPr id="8" name="AutoShape 14"/>
          <p:cNvSpPr>
            <a:spLocks noChangeArrowheads="1"/>
          </p:cNvSpPr>
          <p:nvPr/>
        </p:nvSpPr>
        <p:spPr bwMode="auto">
          <a:xfrm>
            <a:off x="5114260" y="2948323"/>
            <a:ext cx="3343939" cy="999460"/>
          </a:xfrm>
          <a:prstGeom prst="roundRect">
            <a:avLst>
              <a:gd name="adj" fmla="val 16667"/>
            </a:avLst>
          </a:prstGeom>
          <a:solidFill>
            <a:schemeClr val="accent6">
              <a:lumMod val="20000"/>
              <a:lumOff val="80000"/>
            </a:schemeClr>
          </a:solidFill>
          <a:ln w="25400" algn="ctr">
            <a:solidFill>
              <a:schemeClr val="accent6">
                <a:lumMod val="75000"/>
              </a:schemeClr>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l"/>
            <a:r>
              <a:rPr lang="en-US" sz="2000" dirty="0" smtClean="0">
                <a:solidFill>
                  <a:srgbClr val="000000"/>
                </a:solidFill>
              </a:rPr>
              <a:t>Does 2D tiling, hence better cache usage in some cases than nesting 1D parallel_for.</a:t>
            </a:r>
            <a:endParaRPr lang="en-US" sz="2000" dirty="0">
              <a:solidFill>
                <a:srgbClr val="000000"/>
              </a:solidFill>
            </a:endParaRPr>
          </a:p>
        </p:txBody>
      </p:sp>
    </p:spTree>
    <p:extLst>
      <p:ext uri="{BB962C8B-B14F-4D97-AF65-F5344CB8AC3E}">
        <p14:creationId xmlns:p14="http://schemas.microsoft.com/office/powerpoint/2010/main" val="298838090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lide Number Placeholder 3"/>
          <p:cNvSpPr>
            <a:spLocks noGrp="1"/>
          </p:cNvSpPr>
          <p:nvPr>
            <p:ph type="sldNum" sz="quarter" idx="4294967295"/>
          </p:nvPr>
        </p:nvSpPr>
        <p:spPr>
          <a:xfrm>
            <a:off x="0" y="6553200"/>
            <a:ext cx="415925" cy="304800"/>
          </a:xfrm>
          <a:prstGeom prst="rect">
            <a:avLst/>
          </a:prstGeom>
        </p:spPr>
        <p:txBody>
          <a:bodyPr/>
          <a:lstStyle/>
          <a:p>
            <a:fld id="{EC395093-1E63-4D62-896D-6CBE54515577}" type="slidenum">
              <a:rPr lang="en-US"/>
              <a:pPr/>
              <a:t>142</a:t>
            </a:fld>
            <a:endParaRPr lang="en-US"/>
          </a:p>
        </p:txBody>
      </p:sp>
      <p:sp>
        <p:nvSpPr>
          <p:cNvPr id="754690" name="Rectangle 2"/>
          <p:cNvSpPr>
            <a:spLocks noGrp="1" noChangeArrowheads="1"/>
          </p:cNvSpPr>
          <p:nvPr>
            <p:ph type="title"/>
          </p:nvPr>
        </p:nvSpPr>
        <p:spPr>
          <a:xfrm>
            <a:off x="427996" y="21771"/>
            <a:ext cx="8237538" cy="889000"/>
          </a:xfrm>
        </p:spPr>
        <p:txBody>
          <a:bodyPr/>
          <a:lstStyle/>
          <a:p>
            <a:r>
              <a:rPr lang="en-US" dirty="0" smtClean="0"/>
              <a:t>Optional </a:t>
            </a:r>
            <a:r>
              <a:rPr lang="en-US" i="1" dirty="0" smtClean="0"/>
              <a:t>partitioner </a:t>
            </a:r>
            <a:r>
              <a:rPr lang="en-US" dirty="0" smtClean="0"/>
              <a:t>Argument</a:t>
            </a:r>
            <a:endParaRPr lang="en-US" dirty="0"/>
          </a:p>
        </p:txBody>
      </p:sp>
      <p:sp>
        <p:nvSpPr>
          <p:cNvPr id="15" name="TextBox 14"/>
          <p:cNvSpPr txBox="1"/>
          <p:nvPr/>
        </p:nvSpPr>
        <p:spPr>
          <a:xfrm>
            <a:off x="423737" y="2127144"/>
            <a:ext cx="6586663" cy="400110"/>
          </a:xfrm>
          <a:prstGeom prst="rect">
            <a:avLst/>
          </a:prstGeom>
          <a:solidFill>
            <a:schemeClr val="bg1">
              <a:lumMod val="95000"/>
            </a:schemeClr>
          </a:solidFill>
        </p:spPr>
        <p:txBody>
          <a:bodyPr wrap="square" rtlCol="0">
            <a:spAutoFit/>
          </a:bodyPr>
          <a:lstStyle/>
          <a:p>
            <a:r>
              <a:rPr lang="en-US" sz="2000" dirty="0" smtClean="0"/>
              <a:t>tbb::parallel_for( </a:t>
            </a:r>
            <a:r>
              <a:rPr lang="en-US" sz="2000" i="1" dirty="0" smtClean="0"/>
              <a:t>range, functor, </a:t>
            </a:r>
            <a:r>
              <a:rPr lang="en-US" sz="2000" dirty="0" smtClean="0"/>
              <a:t>tbb::</a:t>
            </a:r>
            <a:r>
              <a:rPr lang="en-US" sz="2000" b="1" dirty="0" smtClean="0"/>
              <a:t>simple_partitioner</a:t>
            </a:r>
            <a:r>
              <a:rPr lang="en-US" sz="2000" dirty="0" smtClean="0"/>
              <a:t>() );</a:t>
            </a:r>
          </a:p>
        </p:txBody>
      </p:sp>
      <p:sp>
        <p:nvSpPr>
          <p:cNvPr id="16" name="TextBox 15"/>
          <p:cNvSpPr txBox="1"/>
          <p:nvPr/>
        </p:nvSpPr>
        <p:spPr>
          <a:xfrm>
            <a:off x="423738" y="5006109"/>
            <a:ext cx="5904810" cy="400110"/>
          </a:xfrm>
          <a:prstGeom prst="rect">
            <a:avLst/>
          </a:prstGeom>
          <a:solidFill>
            <a:schemeClr val="bg1">
              <a:lumMod val="95000"/>
            </a:schemeClr>
          </a:solidFill>
        </p:spPr>
        <p:txBody>
          <a:bodyPr wrap="square" rtlCol="0">
            <a:spAutoFit/>
          </a:bodyPr>
          <a:lstStyle/>
          <a:p>
            <a:r>
              <a:rPr lang="en-US" sz="2000" dirty="0" smtClean="0"/>
              <a:t>tbb::parallel_for( </a:t>
            </a:r>
            <a:r>
              <a:rPr lang="en-US" sz="2000" i="1" dirty="0" smtClean="0"/>
              <a:t>range, functor, affinity_partitioner</a:t>
            </a:r>
            <a:r>
              <a:rPr lang="en-US" sz="2000" dirty="0" smtClean="0"/>
              <a:t> );</a:t>
            </a:r>
          </a:p>
        </p:txBody>
      </p:sp>
      <p:sp>
        <p:nvSpPr>
          <p:cNvPr id="17" name="TextBox 16"/>
          <p:cNvSpPr txBox="1"/>
          <p:nvPr/>
        </p:nvSpPr>
        <p:spPr>
          <a:xfrm>
            <a:off x="423737" y="3563990"/>
            <a:ext cx="6434263" cy="400110"/>
          </a:xfrm>
          <a:prstGeom prst="rect">
            <a:avLst/>
          </a:prstGeom>
          <a:solidFill>
            <a:schemeClr val="bg1">
              <a:lumMod val="95000"/>
            </a:schemeClr>
          </a:solidFill>
        </p:spPr>
        <p:txBody>
          <a:bodyPr wrap="square" rtlCol="0">
            <a:spAutoFit/>
          </a:bodyPr>
          <a:lstStyle/>
          <a:p>
            <a:r>
              <a:rPr lang="en-US" sz="2000" dirty="0" smtClean="0"/>
              <a:t>tbb::parallel_for( </a:t>
            </a:r>
            <a:r>
              <a:rPr lang="en-US" sz="2000" i="1" dirty="0" smtClean="0"/>
              <a:t>range, functor, </a:t>
            </a:r>
            <a:r>
              <a:rPr lang="en-US" sz="2000" dirty="0" smtClean="0"/>
              <a:t>tbb::</a:t>
            </a:r>
            <a:r>
              <a:rPr lang="en-US" sz="2000" b="1" dirty="0" smtClean="0"/>
              <a:t>auto_partitioner</a:t>
            </a:r>
            <a:r>
              <a:rPr lang="en-US" sz="2000" dirty="0" smtClean="0"/>
              <a:t>() );</a:t>
            </a:r>
          </a:p>
        </p:txBody>
      </p:sp>
      <p:sp>
        <p:nvSpPr>
          <p:cNvPr id="18" name="AutoShape 14"/>
          <p:cNvSpPr>
            <a:spLocks noChangeArrowheads="1"/>
          </p:cNvSpPr>
          <p:nvPr/>
        </p:nvSpPr>
        <p:spPr bwMode="auto">
          <a:xfrm>
            <a:off x="423737" y="1648909"/>
            <a:ext cx="3574106" cy="365760"/>
          </a:xfrm>
          <a:prstGeom prst="roundRect">
            <a:avLst>
              <a:gd name="adj" fmla="val 16667"/>
            </a:avLst>
          </a:prstGeom>
          <a:solidFill>
            <a:schemeClr val="accent6">
              <a:lumMod val="20000"/>
              <a:lumOff val="80000"/>
            </a:schemeClr>
          </a:solidFill>
          <a:ln w="25400" algn="ctr">
            <a:solidFill>
              <a:schemeClr val="accent6">
                <a:lumMod val="75000"/>
              </a:schemeClr>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l"/>
            <a:r>
              <a:rPr lang="en-US" sz="2000" dirty="0" err="1" smtClean="0">
                <a:solidFill>
                  <a:srgbClr val="000000"/>
                </a:solidFill>
              </a:rPr>
              <a:t>Recurse</a:t>
            </a:r>
            <a:r>
              <a:rPr lang="en-US" sz="2000" dirty="0" smtClean="0">
                <a:solidFill>
                  <a:srgbClr val="000000"/>
                </a:solidFill>
              </a:rPr>
              <a:t> all the way down </a:t>
            </a:r>
            <a:r>
              <a:rPr lang="en-US" sz="2000" i="1" dirty="0" smtClean="0">
                <a:solidFill>
                  <a:srgbClr val="000000"/>
                </a:solidFill>
              </a:rPr>
              <a:t>range.</a:t>
            </a:r>
            <a:endParaRPr lang="en-US" sz="2000" dirty="0">
              <a:solidFill>
                <a:srgbClr val="000000"/>
              </a:solidFill>
            </a:endParaRPr>
          </a:p>
        </p:txBody>
      </p:sp>
      <p:sp>
        <p:nvSpPr>
          <p:cNvPr id="19" name="AutoShape 14"/>
          <p:cNvSpPr>
            <a:spLocks noChangeArrowheads="1"/>
          </p:cNvSpPr>
          <p:nvPr/>
        </p:nvSpPr>
        <p:spPr bwMode="auto">
          <a:xfrm>
            <a:off x="423737" y="3111354"/>
            <a:ext cx="4191783" cy="365760"/>
          </a:xfrm>
          <a:prstGeom prst="roundRect">
            <a:avLst>
              <a:gd name="adj" fmla="val 16667"/>
            </a:avLst>
          </a:prstGeom>
          <a:solidFill>
            <a:schemeClr val="accent6">
              <a:lumMod val="20000"/>
              <a:lumOff val="80000"/>
            </a:schemeClr>
          </a:solidFill>
          <a:ln w="25400" algn="ctr">
            <a:solidFill>
              <a:schemeClr val="accent6">
                <a:lumMod val="75000"/>
              </a:schemeClr>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l"/>
            <a:r>
              <a:rPr lang="en-US" sz="2000" dirty="0" smtClean="0">
                <a:solidFill>
                  <a:srgbClr val="000000"/>
                </a:solidFill>
              </a:rPr>
              <a:t>Choose recursion depth heuristically.</a:t>
            </a:r>
            <a:endParaRPr lang="en-US" sz="2000" dirty="0">
              <a:solidFill>
                <a:srgbClr val="000000"/>
              </a:solidFill>
            </a:endParaRPr>
          </a:p>
        </p:txBody>
      </p:sp>
      <p:sp>
        <p:nvSpPr>
          <p:cNvPr id="20" name="AutoShape 14"/>
          <p:cNvSpPr>
            <a:spLocks noChangeArrowheads="1"/>
          </p:cNvSpPr>
          <p:nvPr/>
        </p:nvSpPr>
        <p:spPr bwMode="auto">
          <a:xfrm>
            <a:off x="423737" y="4525888"/>
            <a:ext cx="3574106" cy="365760"/>
          </a:xfrm>
          <a:prstGeom prst="roundRect">
            <a:avLst>
              <a:gd name="adj" fmla="val 16667"/>
            </a:avLst>
          </a:prstGeom>
          <a:solidFill>
            <a:schemeClr val="accent6">
              <a:lumMod val="20000"/>
              <a:lumOff val="80000"/>
            </a:schemeClr>
          </a:solidFill>
          <a:ln w="25400" algn="ctr">
            <a:solidFill>
              <a:schemeClr val="accent6">
                <a:lumMod val="75000"/>
              </a:schemeClr>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l"/>
            <a:r>
              <a:rPr lang="en-US" sz="2000" dirty="0" smtClean="0">
                <a:solidFill>
                  <a:srgbClr val="000000"/>
                </a:solidFill>
              </a:rPr>
              <a:t>Replay with cache optimization.</a:t>
            </a:r>
            <a:endParaRPr lang="en-US" sz="2000" dirty="0">
              <a:solidFill>
                <a:srgbClr val="000000"/>
              </a:solidFill>
            </a:endParaRPr>
          </a:p>
        </p:txBody>
      </p:sp>
      <p:sp>
        <p:nvSpPr>
          <p:cNvPr id="10" name="Slide Number Placeholder 4"/>
          <p:cNvSpPr>
            <a:spLocks noGrp="1"/>
          </p:cNvSpPr>
          <p:nvPr>
            <p:ph type="sldNum" sz="quarter" idx="12"/>
          </p:nvPr>
        </p:nvSpPr>
        <p:spPr>
          <a:xfrm>
            <a:off x="8505825" y="6553200"/>
            <a:ext cx="501650" cy="258763"/>
          </a:xfrm>
        </p:spPr>
        <p:txBody>
          <a:bodyPr/>
          <a:lstStyle/>
          <a:p>
            <a:pPr>
              <a:defRPr/>
            </a:pPr>
            <a:fld id="{ACA39A89-D6FF-4AFC-9284-D1B46DF88740}" type="slidenum">
              <a:rPr lang="en-US" smtClean="0"/>
              <a:pPr>
                <a:defRPr/>
              </a:pPr>
              <a:t>142</a:t>
            </a:fld>
            <a:endParaRPr lang="en-US" dirty="0"/>
          </a:p>
        </p:txBody>
      </p:sp>
    </p:spTree>
    <p:extLst>
      <p:ext uri="{BB962C8B-B14F-4D97-AF65-F5344CB8AC3E}">
        <p14:creationId xmlns:p14="http://schemas.microsoft.com/office/powerpoint/2010/main" val="303435174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0" grpId="0" animBg="1"/>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4690" name="Rectangle 2"/>
          <p:cNvSpPr>
            <a:spLocks noGrp="1" noChangeArrowheads="1"/>
          </p:cNvSpPr>
          <p:nvPr>
            <p:ph type="title"/>
          </p:nvPr>
        </p:nvSpPr>
        <p:spPr>
          <a:xfrm>
            <a:off x="457200" y="21771"/>
            <a:ext cx="8237538" cy="889000"/>
          </a:xfrm>
        </p:spPr>
        <p:txBody>
          <a:bodyPr/>
          <a:lstStyle/>
          <a:p>
            <a:r>
              <a:rPr lang="en-US" dirty="0" err="1" smtClean="0"/>
              <a:t>Iteration</a:t>
            </a:r>
            <a:r>
              <a:rPr lang="en-US" dirty="0" err="1">
                <a:sym typeface="Symbol" pitchFamily="18" charset="2"/>
              </a:rPr>
              <a:t></a:t>
            </a:r>
            <a:r>
              <a:rPr lang="en-US" dirty="0" err="1"/>
              <a:t>Thread</a:t>
            </a:r>
            <a:r>
              <a:rPr lang="en-US" dirty="0"/>
              <a:t> Affinity</a:t>
            </a:r>
          </a:p>
        </p:txBody>
      </p:sp>
      <p:sp>
        <p:nvSpPr>
          <p:cNvPr id="754691" name="Rectangle 3"/>
          <p:cNvSpPr>
            <a:spLocks noGrp="1" noChangeArrowheads="1"/>
          </p:cNvSpPr>
          <p:nvPr>
            <p:ph type="body" idx="1"/>
          </p:nvPr>
        </p:nvSpPr>
        <p:spPr>
          <a:xfrm>
            <a:off x="639763" y="1235075"/>
            <a:ext cx="8139112" cy="1644650"/>
          </a:xfrm>
        </p:spPr>
        <p:txBody>
          <a:bodyPr/>
          <a:lstStyle/>
          <a:p>
            <a:pPr>
              <a:spcBef>
                <a:spcPct val="50000"/>
              </a:spcBef>
            </a:pPr>
            <a:r>
              <a:rPr lang="en-US"/>
              <a:t>Big win for serial repetition of a parallel loop.</a:t>
            </a:r>
          </a:p>
          <a:p>
            <a:pPr lvl="1">
              <a:spcBef>
                <a:spcPct val="50000"/>
              </a:spcBef>
            </a:pPr>
            <a:r>
              <a:rPr lang="en-US" sz="1800"/>
              <a:t>Numerical relaxation methods</a:t>
            </a:r>
          </a:p>
          <a:p>
            <a:pPr lvl="1">
              <a:spcBef>
                <a:spcPct val="50000"/>
              </a:spcBef>
            </a:pPr>
            <a:r>
              <a:rPr lang="en-US" sz="1800"/>
              <a:t>Time-stepping marches</a:t>
            </a:r>
          </a:p>
          <a:p>
            <a:pPr lvl="1">
              <a:spcBef>
                <a:spcPct val="0"/>
              </a:spcBef>
              <a:buFont typeface="Times" pitchFamily="18" charset="0"/>
              <a:buNone/>
            </a:pPr>
            <a:endParaRPr lang="en-US"/>
          </a:p>
          <a:p>
            <a:pPr>
              <a:spcBef>
                <a:spcPct val="0"/>
              </a:spcBef>
            </a:pPr>
            <a:endParaRPr lang="en-US"/>
          </a:p>
        </p:txBody>
      </p:sp>
      <p:sp>
        <p:nvSpPr>
          <p:cNvPr id="754692" name="Rectangle 4"/>
          <p:cNvSpPr>
            <a:spLocks noChangeArrowheads="1"/>
          </p:cNvSpPr>
          <p:nvPr/>
        </p:nvSpPr>
        <p:spPr bwMode="auto">
          <a:xfrm>
            <a:off x="1920875" y="4830763"/>
            <a:ext cx="4572000" cy="1311275"/>
          </a:xfrm>
          <a:prstGeom prst="rect">
            <a:avLst/>
          </a:prstGeom>
          <a:solidFill>
            <a:srgbClr val="EAEAEA"/>
          </a:solidFill>
          <a:ln>
            <a:noFill/>
          </a:ln>
          <a:effectLst/>
          <a:extLst>
            <a:ext uri="{91240B29-F687-4F45-9708-019B960494DF}">
              <a14:hiddenLine xmlns:a14="http://schemas.microsoft.com/office/drawing/2010/main" w="508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en-US" sz="2000" b="1" dirty="0"/>
              <a:t>affinity_partitioner</a:t>
            </a:r>
            <a:r>
              <a:rPr lang="en-US" sz="2000" dirty="0">
                <a:solidFill>
                  <a:srgbClr val="000000"/>
                </a:solidFill>
              </a:rPr>
              <a:t> </a:t>
            </a:r>
            <a:r>
              <a:rPr lang="en-US" sz="2000" dirty="0" err="1">
                <a:solidFill>
                  <a:srgbClr val="000000"/>
                </a:solidFill>
              </a:rPr>
              <a:t>ap</a:t>
            </a:r>
            <a:r>
              <a:rPr lang="en-US" sz="2000" dirty="0">
                <a:solidFill>
                  <a:srgbClr val="000000"/>
                </a:solidFill>
              </a:rPr>
              <a:t>;</a:t>
            </a:r>
          </a:p>
          <a:p>
            <a:pPr algn="l"/>
            <a:r>
              <a:rPr lang="en-US" sz="2000" dirty="0">
                <a:solidFill>
                  <a:srgbClr val="000000"/>
                </a:solidFill>
              </a:rPr>
              <a:t>...</a:t>
            </a:r>
          </a:p>
          <a:p>
            <a:pPr algn="l"/>
            <a:r>
              <a:rPr lang="en-US" sz="2000" dirty="0">
                <a:solidFill>
                  <a:srgbClr val="000000"/>
                </a:solidFill>
              </a:rPr>
              <a:t>for( t=0; ...; t++ )</a:t>
            </a:r>
          </a:p>
          <a:p>
            <a:pPr algn="l"/>
            <a:r>
              <a:rPr lang="en-US" sz="2000" dirty="0">
                <a:solidFill>
                  <a:srgbClr val="000000"/>
                </a:solidFill>
              </a:rPr>
              <a:t>    parallel_for(</a:t>
            </a:r>
            <a:r>
              <a:rPr lang="en-US" sz="2000" i="1" dirty="0">
                <a:solidFill>
                  <a:srgbClr val="000000"/>
                </a:solidFill>
              </a:rPr>
              <a:t>range, body</a:t>
            </a:r>
            <a:r>
              <a:rPr lang="en-US" sz="2000" dirty="0">
                <a:solidFill>
                  <a:srgbClr val="000000"/>
                </a:solidFill>
              </a:rPr>
              <a:t>, </a:t>
            </a:r>
            <a:r>
              <a:rPr lang="en-US" sz="2000" dirty="0" err="1">
                <a:solidFill>
                  <a:srgbClr val="000000"/>
                </a:solidFill>
              </a:rPr>
              <a:t>ap</a:t>
            </a:r>
            <a:r>
              <a:rPr lang="en-US" sz="2000" dirty="0">
                <a:solidFill>
                  <a:srgbClr val="000000"/>
                </a:solidFill>
              </a:rPr>
              <a:t>);</a:t>
            </a:r>
          </a:p>
        </p:txBody>
      </p:sp>
      <p:grpSp>
        <p:nvGrpSpPr>
          <p:cNvPr id="2" name="Group 12"/>
          <p:cNvGrpSpPr>
            <a:grpSpLocks/>
          </p:cNvGrpSpPr>
          <p:nvPr/>
        </p:nvGrpSpPr>
        <p:grpSpPr bwMode="auto">
          <a:xfrm>
            <a:off x="1219200" y="2819400"/>
            <a:ext cx="6070600" cy="1096963"/>
            <a:chOff x="690" y="1584"/>
            <a:chExt cx="3902" cy="691"/>
          </a:xfrm>
        </p:grpSpPr>
        <p:sp>
          <p:nvSpPr>
            <p:cNvPr id="754693" name="Text Box 5"/>
            <p:cNvSpPr txBox="1">
              <a:spLocks noChangeArrowheads="1"/>
            </p:cNvSpPr>
            <p:nvPr/>
          </p:nvSpPr>
          <p:spPr bwMode="auto">
            <a:xfrm>
              <a:off x="3628" y="1584"/>
              <a:ext cx="964" cy="691"/>
            </a:xfrm>
            <a:prstGeom prst="rect">
              <a:avLst/>
            </a:prstGeom>
            <a:solidFill>
              <a:srgbClr val="CC99FF"/>
            </a:solidFill>
            <a:ln w="12700" algn="ctr">
              <a:solidFill>
                <a:srgbClr val="0033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50000"/>
                </a:spcBef>
              </a:pPr>
              <a:r>
                <a:rPr lang="en-US" sz="1800">
                  <a:solidFill>
                    <a:srgbClr val="000000"/>
                  </a:solidFill>
                </a:rPr>
                <a:t>Cache 3</a:t>
              </a:r>
            </a:p>
          </p:txBody>
        </p:sp>
        <p:sp>
          <p:nvSpPr>
            <p:cNvPr id="754694" name="Text Box 6"/>
            <p:cNvSpPr txBox="1">
              <a:spLocks noChangeArrowheads="1"/>
            </p:cNvSpPr>
            <p:nvPr/>
          </p:nvSpPr>
          <p:spPr bwMode="auto">
            <a:xfrm>
              <a:off x="2648" y="1584"/>
              <a:ext cx="964" cy="691"/>
            </a:xfrm>
            <a:prstGeom prst="rect">
              <a:avLst/>
            </a:prstGeom>
            <a:solidFill>
              <a:srgbClr val="00FFFF"/>
            </a:solidFill>
            <a:ln w="12700" algn="ctr">
              <a:solidFill>
                <a:srgbClr val="0033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50000"/>
                </a:spcBef>
              </a:pPr>
              <a:r>
                <a:rPr lang="en-US" sz="1800">
                  <a:solidFill>
                    <a:srgbClr val="000000"/>
                  </a:solidFill>
                </a:rPr>
                <a:t>Cache 2</a:t>
              </a:r>
            </a:p>
          </p:txBody>
        </p:sp>
        <p:sp>
          <p:nvSpPr>
            <p:cNvPr id="754695" name="Text Box 7"/>
            <p:cNvSpPr txBox="1">
              <a:spLocks noChangeArrowheads="1"/>
            </p:cNvSpPr>
            <p:nvPr/>
          </p:nvSpPr>
          <p:spPr bwMode="auto">
            <a:xfrm>
              <a:off x="1670" y="1584"/>
              <a:ext cx="964" cy="691"/>
            </a:xfrm>
            <a:prstGeom prst="rect">
              <a:avLst/>
            </a:prstGeom>
            <a:solidFill>
              <a:srgbClr val="00FF00"/>
            </a:solidFill>
            <a:ln w="12700" algn="ctr">
              <a:solidFill>
                <a:srgbClr val="0033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50000"/>
                </a:spcBef>
              </a:pPr>
              <a:r>
                <a:rPr lang="en-US" sz="1800">
                  <a:solidFill>
                    <a:srgbClr val="000000"/>
                  </a:solidFill>
                </a:rPr>
                <a:t>Cache 1</a:t>
              </a:r>
            </a:p>
          </p:txBody>
        </p:sp>
        <p:sp>
          <p:nvSpPr>
            <p:cNvPr id="754696" name="Text Box 8"/>
            <p:cNvSpPr txBox="1">
              <a:spLocks noChangeArrowheads="1"/>
            </p:cNvSpPr>
            <p:nvPr/>
          </p:nvSpPr>
          <p:spPr bwMode="auto">
            <a:xfrm>
              <a:off x="690" y="1584"/>
              <a:ext cx="964" cy="691"/>
            </a:xfrm>
            <a:prstGeom prst="rect">
              <a:avLst/>
            </a:prstGeom>
            <a:solidFill>
              <a:srgbClr val="FFFF00"/>
            </a:solidFill>
            <a:ln w="12700" algn="ctr">
              <a:solidFill>
                <a:srgbClr val="0033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50000"/>
                </a:spcBef>
              </a:pPr>
              <a:r>
                <a:rPr lang="en-US" sz="1800">
                  <a:solidFill>
                    <a:srgbClr val="000000"/>
                  </a:solidFill>
                </a:rPr>
                <a:t>Cache 0</a:t>
              </a:r>
            </a:p>
          </p:txBody>
        </p:sp>
      </p:grpSp>
      <p:sp>
        <p:nvSpPr>
          <p:cNvPr id="754697" name="Text Box 9"/>
          <p:cNvSpPr txBox="1">
            <a:spLocks noChangeArrowheads="1"/>
          </p:cNvSpPr>
          <p:nvPr/>
        </p:nvSpPr>
        <p:spPr bwMode="auto">
          <a:xfrm>
            <a:off x="1279525" y="3459163"/>
            <a:ext cx="5943600" cy="392112"/>
          </a:xfrm>
          <a:prstGeom prst="rect">
            <a:avLst/>
          </a:prstGeom>
          <a:solidFill>
            <a:schemeClr val="bg1">
              <a:alpha val="50000"/>
            </a:schemeClr>
          </a:solidFill>
          <a:ln w="25400"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1800" b="1">
                <a:solidFill>
                  <a:srgbClr val="000000"/>
                </a:solidFill>
              </a:rPr>
              <a:t>Array</a:t>
            </a:r>
          </a:p>
        </p:txBody>
      </p:sp>
      <p:sp>
        <p:nvSpPr>
          <p:cNvPr id="754698" name="Text Box 10"/>
          <p:cNvSpPr txBox="1">
            <a:spLocks noChangeArrowheads="1"/>
          </p:cNvSpPr>
          <p:nvPr/>
        </p:nvSpPr>
        <p:spPr bwMode="auto">
          <a:xfrm>
            <a:off x="1004888" y="3094038"/>
            <a:ext cx="685800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08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solidFill>
                <a:srgbClr val="000000"/>
              </a:solidFill>
            </a:endParaRPr>
          </a:p>
        </p:txBody>
      </p:sp>
      <p:sp>
        <p:nvSpPr>
          <p:cNvPr id="754699" name="Text Box 11"/>
          <p:cNvSpPr txBox="1">
            <a:spLocks noChangeArrowheads="1"/>
          </p:cNvSpPr>
          <p:nvPr/>
        </p:nvSpPr>
        <p:spPr bwMode="auto">
          <a:xfrm>
            <a:off x="914400" y="4008438"/>
            <a:ext cx="64008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2000">
                <a:solidFill>
                  <a:srgbClr val="000000"/>
                </a:solidFill>
              </a:rPr>
              <a:t>(Simple model of separate cache per thread)</a:t>
            </a:r>
          </a:p>
        </p:txBody>
      </p:sp>
      <p:sp>
        <p:nvSpPr>
          <p:cNvPr id="15" name="Slide Number Placeholder 4"/>
          <p:cNvSpPr>
            <a:spLocks noGrp="1"/>
          </p:cNvSpPr>
          <p:nvPr>
            <p:ph type="sldNum" sz="quarter" idx="12"/>
          </p:nvPr>
        </p:nvSpPr>
        <p:spPr>
          <a:xfrm>
            <a:off x="8505825" y="6553200"/>
            <a:ext cx="501650" cy="258763"/>
          </a:xfrm>
        </p:spPr>
        <p:txBody>
          <a:bodyPr/>
          <a:lstStyle/>
          <a:p>
            <a:pPr>
              <a:defRPr/>
            </a:pPr>
            <a:fld id="{ACA39A89-D6FF-4AFC-9284-D1B46DF88740}" type="slidenum">
              <a:rPr lang="en-US" smtClean="0"/>
              <a:pPr>
                <a:defRPr/>
              </a:pPr>
              <a:t>143</a:t>
            </a:fld>
            <a:endParaRPr lang="en-US" dirty="0"/>
          </a:p>
        </p:txBody>
      </p:sp>
    </p:spTree>
    <p:extLst>
      <p:ext uri="{BB962C8B-B14F-4D97-AF65-F5344CB8AC3E}">
        <p14:creationId xmlns:p14="http://schemas.microsoft.com/office/powerpoint/2010/main" val="380274205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754692"/>
                                        </p:tgtEl>
                                        <p:attrNameLst>
                                          <p:attrName>style.visibility</p:attrName>
                                        </p:attrNameLst>
                                      </p:cBhvr>
                                      <p:to>
                                        <p:strVal val="visible"/>
                                      </p:to>
                                    </p:set>
                                    <p:animEffect transition="in" filter="fade">
                                      <p:cBhvr>
                                        <p:cTn id="11" dur="500"/>
                                        <p:tgtEl>
                                          <p:spTgt spid="7546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4692" grpId="0" animBg="1"/>
    </p:bld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2"/>
          <p:cNvSpPr/>
          <p:nvPr/>
        </p:nvSpPr>
        <p:spPr>
          <a:xfrm>
            <a:off x="161900" y="1601556"/>
            <a:ext cx="8920399" cy="3753440"/>
          </a:xfrm>
          <a:custGeom>
            <a:avLst/>
            <a:gdLst>
              <a:gd name="connsiteX0" fmla="*/ 74428 w 8793126"/>
              <a:gd name="connsiteY0" fmla="*/ 127590 h 3306725"/>
              <a:gd name="connsiteX1" fmla="*/ 74428 w 8793126"/>
              <a:gd name="connsiteY1" fmla="*/ 127590 h 3306725"/>
              <a:gd name="connsiteX2" fmla="*/ 8771860 w 8793126"/>
              <a:gd name="connsiteY2" fmla="*/ 0 h 3306725"/>
              <a:gd name="connsiteX3" fmla="*/ 8793126 w 8793126"/>
              <a:gd name="connsiteY3" fmla="*/ 3189767 h 3306725"/>
              <a:gd name="connsiteX4" fmla="*/ 3891516 w 8793126"/>
              <a:gd name="connsiteY4" fmla="*/ 3306725 h 3306725"/>
              <a:gd name="connsiteX5" fmla="*/ 3657600 w 8793126"/>
              <a:gd name="connsiteY5" fmla="*/ 1307804 h 3306725"/>
              <a:gd name="connsiteX6" fmla="*/ 170121 w 8793126"/>
              <a:gd name="connsiteY6" fmla="*/ 1350334 h 3306725"/>
              <a:gd name="connsiteX7" fmla="*/ 0 w 8793126"/>
              <a:gd name="connsiteY7" fmla="*/ 223283 h 3306725"/>
              <a:gd name="connsiteX0" fmla="*/ 211360 w 8930058"/>
              <a:gd name="connsiteY0" fmla="*/ 127590 h 3306725"/>
              <a:gd name="connsiteX1" fmla="*/ 211360 w 8930058"/>
              <a:gd name="connsiteY1" fmla="*/ 127590 h 3306725"/>
              <a:gd name="connsiteX2" fmla="*/ 8908792 w 8930058"/>
              <a:gd name="connsiteY2" fmla="*/ 0 h 3306725"/>
              <a:gd name="connsiteX3" fmla="*/ 8930058 w 8930058"/>
              <a:gd name="connsiteY3" fmla="*/ 3189767 h 3306725"/>
              <a:gd name="connsiteX4" fmla="*/ 4028448 w 8930058"/>
              <a:gd name="connsiteY4" fmla="*/ 3306725 h 3306725"/>
              <a:gd name="connsiteX5" fmla="*/ 3794532 w 8930058"/>
              <a:gd name="connsiteY5" fmla="*/ 1307804 h 3306725"/>
              <a:gd name="connsiteX6" fmla="*/ 307053 w 8930058"/>
              <a:gd name="connsiteY6" fmla="*/ 1350334 h 3306725"/>
              <a:gd name="connsiteX7" fmla="*/ 136932 w 8930058"/>
              <a:gd name="connsiteY7" fmla="*/ 223283 h 3306725"/>
              <a:gd name="connsiteX0" fmla="*/ 142526 w 8861224"/>
              <a:gd name="connsiteY0" fmla="*/ 127590 h 3306725"/>
              <a:gd name="connsiteX1" fmla="*/ 142526 w 8861224"/>
              <a:gd name="connsiteY1" fmla="*/ 127590 h 3306725"/>
              <a:gd name="connsiteX2" fmla="*/ 8839958 w 8861224"/>
              <a:gd name="connsiteY2" fmla="*/ 0 h 3306725"/>
              <a:gd name="connsiteX3" fmla="*/ 8861224 w 8861224"/>
              <a:gd name="connsiteY3" fmla="*/ 3189767 h 3306725"/>
              <a:gd name="connsiteX4" fmla="*/ 3959614 w 8861224"/>
              <a:gd name="connsiteY4" fmla="*/ 3306725 h 3306725"/>
              <a:gd name="connsiteX5" fmla="*/ 3725698 w 8861224"/>
              <a:gd name="connsiteY5" fmla="*/ 1307804 h 3306725"/>
              <a:gd name="connsiteX6" fmla="*/ 238219 w 8861224"/>
              <a:gd name="connsiteY6" fmla="*/ 1350334 h 3306725"/>
              <a:gd name="connsiteX7" fmla="*/ 68098 w 8861224"/>
              <a:gd name="connsiteY7" fmla="*/ 223283 h 3306725"/>
              <a:gd name="connsiteX0" fmla="*/ 75181 w 8793879"/>
              <a:gd name="connsiteY0" fmla="*/ 127590 h 3306725"/>
              <a:gd name="connsiteX1" fmla="*/ 75181 w 8793879"/>
              <a:gd name="connsiteY1" fmla="*/ 127590 h 3306725"/>
              <a:gd name="connsiteX2" fmla="*/ 8772613 w 8793879"/>
              <a:gd name="connsiteY2" fmla="*/ 0 h 3306725"/>
              <a:gd name="connsiteX3" fmla="*/ 8793879 w 8793879"/>
              <a:gd name="connsiteY3" fmla="*/ 3189767 h 3306725"/>
              <a:gd name="connsiteX4" fmla="*/ 3892269 w 8793879"/>
              <a:gd name="connsiteY4" fmla="*/ 3306725 h 3306725"/>
              <a:gd name="connsiteX5" fmla="*/ 3658353 w 8793879"/>
              <a:gd name="connsiteY5" fmla="*/ 1307804 h 3306725"/>
              <a:gd name="connsiteX6" fmla="*/ 298465 w 8793879"/>
              <a:gd name="connsiteY6" fmla="*/ 1148316 h 3306725"/>
              <a:gd name="connsiteX7" fmla="*/ 753 w 8793879"/>
              <a:gd name="connsiteY7" fmla="*/ 223283 h 3306725"/>
              <a:gd name="connsiteX0" fmla="*/ 0 w 8718698"/>
              <a:gd name="connsiteY0" fmla="*/ 127590 h 3306725"/>
              <a:gd name="connsiteX1" fmla="*/ 0 w 8718698"/>
              <a:gd name="connsiteY1" fmla="*/ 127590 h 3306725"/>
              <a:gd name="connsiteX2" fmla="*/ 8697432 w 8718698"/>
              <a:gd name="connsiteY2" fmla="*/ 0 h 3306725"/>
              <a:gd name="connsiteX3" fmla="*/ 8718698 w 8718698"/>
              <a:gd name="connsiteY3" fmla="*/ 3189767 h 3306725"/>
              <a:gd name="connsiteX4" fmla="*/ 3817088 w 8718698"/>
              <a:gd name="connsiteY4" fmla="*/ 3306725 h 3306725"/>
              <a:gd name="connsiteX5" fmla="*/ 3583172 w 8718698"/>
              <a:gd name="connsiteY5" fmla="*/ 1307804 h 3306725"/>
              <a:gd name="connsiteX6" fmla="*/ 223284 w 8718698"/>
              <a:gd name="connsiteY6" fmla="*/ 1148316 h 3306725"/>
              <a:gd name="connsiteX0" fmla="*/ 0 w 8718698"/>
              <a:gd name="connsiteY0" fmla="*/ 127590 h 3306725"/>
              <a:gd name="connsiteX1" fmla="*/ 0 w 8718698"/>
              <a:gd name="connsiteY1" fmla="*/ 127590 h 3306725"/>
              <a:gd name="connsiteX2" fmla="*/ 8697432 w 8718698"/>
              <a:gd name="connsiteY2" fmla="*/ 0 h 3306725"/>
              <a:gd name="connsiteX3" fmla="*/ 8718698 w 8718698"/>
              <a:gd name="connsiteY3" fmla="*/ 3189767 h 3306725"/>
              <a:gd name="connsiteX4" fmla="*/ 3817088 w 8718698"/>
              <a:gd name="connsiteY4" fmla="*/ 3306725 h 3306725"/>
              <a:gd name="connsiteX5" fmla="*/ 3583172 w 8718698"/>
              <a:gd name="connsiteY5" fmla="*/ 1307804 h 3306725"/>
              <a:gd name="connsiteX6" fmla="*/ 223284 w 8718698"/>
              <a:gd name="connsiteY6" fmla="*/ 1148316 h 3306725"/>
              <a:gd name="connsiteX7" fmla="*/ 0 w 8718698"/>
              <a:gd name="connsiteY7" fmla="*/ 127590 h 3306725"/>
              <a:gd name="connsiteX0" fmla="*/ 0 w 8718698"/>
              <a:gd name="connsiteY0" fmla="*/ 127590 h 3306725"/>
              <a:gd name="connsiteX1" fmla="*/ 0 w 8718698"/>
              <a:gd name="connsiteY1" fmla="*/ 127590 h 3306725"/>
              <a:gd name="connsiteX2" fmla="*/ 8697432 w 8718698"/>
              <a:gd name="connsiteY2" fmla="*/ 0 h 3306725"/>
              <a:gd name="connsiteX3" fmla="*/ 8718698 w 8718698"/>
              <a:gd name="connsiteY3" fmla="*/ 3189767 h 3306725"/>
              <a:gd name="connsiteX4" fmla="*/ 3817088 w 8718698"/>
              <a:gd name="connsiteY4" fmla="*/ 3306725 h 3306725"/>
              <a:gd name="connsiteX5" fmla="*/ 3583172 w 8718698"/>
              <a:gd name="connsiteY5" fmla="*/ 1307804 h 3306725"/>
              <a:gd name="connsiteX6" fmla="*/ 223284 w 8718698"/>
              <a:gd name="connsiteY6" fmla="*/ 1148316 h 3306725"/>
              <a:gd name="connsiteX7" fmla="*/ 0 w 8718698"/>
              <a:gd name="connsiteY7" fmla="*/ 127590 h 3306725"/>
              <a:gd name="connsiteX0" fmla="*/ 0 w 8718698"/>
              <a:gd name="connsiteY0" fmla="*/ 127590 h 3306725"/>
              <a:gd name="connsiteX1" fmla="*/ 0 w 8718698"/>
              <a:gd name="connsiteY1" fmla="*/ 127590 h 3306725"/>
              <a:gd name="connsiteX2" fmla="*/ 8697432 w 8718698"/>
              <a:gd name="connsiteY2" fmla="*/ 0 h 3306725"/>
              <a:gd name="connsiteX3" fmla="*/ 8718698 w 8718698"/>
              <a:gd name="connsiteY3" fmla="*/ 3189767 h 3306725"/>
              <a:gd name="connsiteX4" fmla="*/ 3817088 w 8718698"/>
              <a:gd name="connsiteY4" fmla="*/ 3306725 h 3306725"/>
              <a:gd name="connsiteX5" fmla="*/ 3583172 w 8718698"/>
              <a:gd name="connsiteY5" fmla="*/ 1307804 h 3306725"/>
              <a:gd name="connsiteX6" fmla="*/ 223284 w 8718698"/>
              <a:gd name="connsiteY6" fmla="*/ 1148316 h 3306725"/>
              <a:gd name="connsiteX7" fmla="*/ 0 w 8718698"/>
              <a:gd name="connsiteY7" fmla="*/ 127590 h 3306725"/>
              <a:gd name="connsiteX0" fmla="*/ 550707 w 9396995"/>
              <a:gd name="connsiteY0" fmla="*/ 372139 h 3306725"/>
              <a:gd name="connsiteX1" fmla="*/ 678297 w 9396995"/>
              <a:gd name="connsiteY1" fmla="*/ 127590 h 3306725"/>
              <a:gd name="connsiteX2" fmla="*/ 9375729 w 9396995"/>
              <a:gd name="connsiteY2" fmla="*/ 0 h 3306725"/>
              <a:gd name="connsiteX3" fmla="*/ 9396995 w 9396995"/>
              <a:gd name="connsiteY3" fmla="*/ 3189767 h 3306725"/>
              <a:gd name="connsiteX4" fmla="*/ 4495385 w 9396995"/>
              <a:gd name="connsiteY4" fmla="*/ 3306725 h 3306725"/>
              <a:gd name="connsiteX5" fmla="*/ 4261469 w 9396995"/>
              <a:gd name="connsiteY5" fmla="*/ 1307804 h 3306725"/>
              <a:gd name="connsiteX6" fmla="*/ 901581 w 9396995"/>
              <a:gd name="connsiteY6" fmla="*/ 1148316 h 3306725"/>
              <a:gd name="connsiteX7" fmla="*/ 550707 w 9396995"/>
              <a:gd name="connsiteY7" fmla="*/ 372139 h 3306725"/>
              <a:gd name="connsiteX0" fmla="*/ 930962 w 9426376"/>
              <a:gd name="connsiteY0" fmla="*/ 1148316 h 3306725"/>
              <a:gd name="connsiteX1" fmla="*/ 707678 w 9426376"/>
              <a:gd name="connsiteY1" fmla="*/ 127590 h 3306725"/>
              <a:gd name="connsiteX2" fmla="*/ 9405110 w 9426376"/>
              <a:gd name="connsiteY2" fmla="*/ 0 h 3306725"/>
              <a:gd name="connsiteX3" fmla="*/ 9426376 w 9426376"/>
              <a:gd name="connsiteY3" fmla="*/ 3189767 h 3306725"/>
              <a:gd name="connsiteX4" fmla="*/ 4524766 w 9426376"/>
              <a:gd name="connsiteY4" fmla="*/ 3306725 h 3306725"/>
              <a:gd name="connsiteX5" fmla="*/ 4290850 w 9426376"/>
              <a:gd name="connsiteY5" fmla="*/ 1307804 h 3306725"/>
              <a:gd name="connsiteX6" fmla="*/ 930962 w 9426376"/>
              <a:gd name="connsiteY6" fmla="*/ 1148316 h 3306725"/>
              <a:gd name="connsiteX0" fmla="*/ 440272 w 8935686"/>
              <a:gd name="connsiteY0" fmla="*/ 1532301 h 3690710"/>
              <a:gd name="connsiteX1" fmla="*/ 216988 w 8935686"/>
              <a:gd name="connsiteY1" fmla="*/ 511575 h 3690710"/>
              <a:gd name="connsiteX2" fmla="*/ 8914420 w 8935686"/>
              <a:gd name="connsiteY2" fmla="*/ 383985 h 3690710"/>
              <a:gd name="connsiteX3" fmla="*/ 8935686 w 8935686"/>
              <a:gd name="connsiteY3" fmla="*/ 3573752 h 3690710"/>
              <a:gd name="connsiteX4" fmla="*/ 4034076 w 8935686"/>
              <a:gd name="connsiteY4" fmla="*/ 3690710 h 3690710"/>
              <a:gd name="connsiteX5" fmla="*/ 3800160 w 8935686"/>
              <a:gd name="connsiteY5" fmla="*/ 1691789 h 3690710"/>
              <a:gd name="connsiteX6" fmla="*/ 440272 w 8935686"/>
              <a:gd name="connsiteY6" fmla="*/ 1532301 h 3690710"/>
              <a:gd name="connsiteX0" fmla="*/ 477886 w 8973300"/>
              <a:gd name="connsiteY0" fmla="*/ 1148316 h 3306725"/>
              <a:gd name="connsiteX1" fmla="*/ 254602 w 8973300"/>
              <a:gd name="connsiteY1" fmla="*/ 127590 h 3306725"/>
              <a:gd name="connsiteX2" fmla="*/ 8952034 w 8973300"/>
              <a:gd name="connsiteY2" fmla="*/ 0 h 3306725"/>
              <a:gd name="connsiteX3" fmla="*/ 8973300 w 8973300"/>
              <a:gd name="connsiteY3" fmla="*/ 3189767 h 3306725"/>
              <a:gd name="connsiteX4" fmla="*/ 4071690 w 8973300"/>
              <a:gd name="connsiteY4" fmla="*/ 3306725 h 3306725"/>
              <a:gd name="connsiteX5" fmla="*/ 3837774 w 8973300"/>
              <a:gd name="connsiteY5" fmla="*/ 1307804 h 3306725"/>
              <a:gd name="connsiteX6" fmla="*/ 477886 w 8973300"/>
              <a:gd name="connsiteY6" fmla="*/ 1148316 h 3306725"/>
              <a:gd name="connsiteX0" fmla="*/ 417996 w 8913410"/>
              <a:gd name="connsiteY0" fmla="*/ 1148316 h 3306725"/>
              <a:gd name="connsiteX1" fmla="*/ 194712 w 8913410"/>
              <a:gd name="connsiteY1" fmla="*/ 127590 h 3306725"/>
              <a:gd name="connsiteX2" fmla="*/ 8892144 w 8913410"/>
              <a:gd name="connsiteY2" fmla="*/ 0 h 3306725"/>
              <a:gd name="connsiteX3" fmla="*/ 8913410 w 8913410"/>
              <a:gd name="connsiteY3" fmla="*/ 3189767 h 3306725"/>
              <a:gd name="connsiteX4" fmla="*/ 4011800 w 8913410"/>
              <a:gd name="connsiteY4" fmla="*/ 3306725 h 3306725"/>
              <a:gd name="connsiteX5" fmla="*/ 3777884 w 8913410"/>
              <a:gd name="connsiteY5" fmla="*/ 1307804 h 3306725"/>
              <a:gd name="connsiteX6" fmla="*/ 417996 w 8913410"/>
              <a:gd name="connsiteY6" fmla="*/ 1148316 h 3306725"/>
              <a:gd name="connsiteX0" fmla="*/ 417996 w 8913410"/>
              <a:gd name="connsiteY0" fmla="*/ 1148316 h 3572540"/>
              <a:gd name="connsiteX1" fmla="*/ 194712 w 8913410"/>
              <a:gd name="connsiteY1" fmla="*/ 127590 h 3572540"/>
              <a:gd name="connsiteX2" fmla="*/ 8892144 w 8913410"/>
              <a:gd name="connsiteY2" fmla="*/ 0 h 3572540"/>
              <a:gd name="connsiteX3" fmla="*/ 8913410 w 8913410"/>
              <a:gd name="connsiteY3" fmla="*/ 3189767 h 3572540"/>
              <a:gd name="connsiteX4" fmla="*/ 4011800 w 8913410"/>
              <a:gd name="connsiteY4" fmla="*/ 3306725 h 3572540"/>
              <a:gd name="connsiteX5" fmla="*/ 3777884 w 8913410"/>
              <a:gd name="connsiteY5" fmla="*/ 1307804 h 3572540"/>
              <a:gd name="connsiteX6" fmla="*/ 417996 w 8913410"/>
              <a:gd name="connsiteY6" fmla="*/ 1148316 h 3572540"/>
              <a:gd name="connsiteX0" fmla="*/ 417996 w 8913419"/>
              <a:gd name="connsiteY0" fmla="*/ 1148316 h 3781310"/>
              <a:gd name="connsiteX1" fmla="*/ 194712 w 8913419"/>
              <a:gd name="connsiteY1" fmla="*/ 127590 h 3781310"/>
              <a:gd name="connsiteX2" fmla="*/ 8892144 w 8913419"/>
              <a:gd name="connsiteY2" fmla="*/ 0 h 3781310"/>
              <a:gd name="connsiteX3" fmla="*/ 8913410 w 8913419"/>
              <a:gd name="connsiteY3" fmla="*/ 3189767 h 3781310"/>
              <a:gd name="connsiteX4" fmla="*/ 4011800 w 8913419"/>
              <a:gd name="connsiteY4" fmla="*/ 3306725 h 3781310"/>
              <a:gd name="connsiteX5" fmla="*/ 3777884 w 8913419"/>
              <a:gd name="connsiteY5" fmla="*/ 1307804 h 3781310"/>
              <a:gd name="connsiteX6" fmla="*/ 417996 w 8913419"/>
              <a:gd name="connsiteY6" fmla="*/ 1148316 h 3781310"/>
              <a:gd name="connsiteX0" fmla="*/ 417996 w 8913419"/>
              <a:gd name="connsiteY0" fmla="*/ 1623721 h 4256715"/>
              <a:gd name="connsiteX1" fmla="*/ 194712 w 8913419"/>
              <a:gd name="connsiteY1" fmla="*/ 602995 h 4256715"/>
              <a:gd name="connsiteX2" fmla="*/ 8892144 w 8913419"/>
              <a:gd name="connsiteY2" fmla="*/ 475405 h 4256715"/>
              <a:gd name="connsiteX3" fmla="*/ 8913410 w 8913419"/>
              <a:gd name="connsiteY3" fmla="*/ 3665172 h 4256715"/>
              <a:gd name="connsiteX4" fmla="*/ 4011800 w 8913419"/>
              <a:gd name="connsiteY4" fmla="*/ 3782130 h 4256715"/>
              <a:gd name="connsiteX5" fmla="*/ 3777884 w 8913419"/>
              <a:gd name="connsiteY5" fmla="*/ 1783209 h 4256715"/>
              <a:gd name="connsiteX6" fmla="*/ 417996 w 8913419"/>
              <a:gd name="connsiteY6" fmla="*/ 1623721 h 4256715"/>
              <a:gd name="connsiteX0" fmla="*/ 941121 w 9831405"/>
              <a:gd name="connsiteY0" fmla="*/ 1238725 h 3628725"/>
              <a:gd name="connsiteX1" fmla="*/ 717837 w 9831405"/>
              <a:gd name="connsiteY1" fmla="*/ 217999 h 3628725"/>
              <a:gd name="connsiteX2" fmla="*/ 9553492 w 9831405"/>
              <a:gd name="connsiteY2" fmla="*/ 653935 h 3628725"/>
              <a:gd name="connsiteX3" fmla="*/ 9436535 w 9831405"/>
              <a:gd name="connsiteY3" fmla="*/ 3280176 h 3628725"/>
              <a:gd name="connsiteX4" fmla="*/ 4534925 w 9831405"/>
              <a:gd name="connsiteY4" fmla="*/ 3397134 h 3628725"/>
              <a:gd name="connsiteX5" fmla="*/ 4301009 w 9831405"/>
              <a:gd name="connsiteY5" fmla="*/ 1398213 h 3628725"/>
              <a:gd name="connsiteX6" fmla="*/ 941121 w 9831405"/>
              <a:gd name="connsiteY6" fmla="*/ 1238725 h 3628725"/>
              <a:gd name="connsiteX0" fmla="*/ 941121 w 9898756"/>
              <a:gd name="connsiteY0" fmla="*/ 1047971 h 3437971"/>
              <a:gd name="connsiteX1" fmla="*/ 717837 w 9898756"/>
              <a:gd name="connsiteY1" fmla="*/ 27245 h 3437971"/>
              <a:gd name="connsiteX2" fmla="*/ 9553492 w 9898756"/>
              <a:gd name="connsiteY2" fmla="*/ 463181 h 3437971"/>
              <a:gd name="connsiteX3" fmla="*/ 9436535 w 9898756"/>
              <a:gd name="connsiteY3" fmla="*/ 3089422 h 3437971"/>
              <a:gd name="connsiteX4" fmla="*/ 4534925 w 9898756"/>
              <a:gd name="connsiteY4" fmla="*/ 3206380 h 3437971"/>
              <a:gd name="connsiteX5" fmla="*/ 4301009 w 9898756"/>
              <a:gd name="connsiteY5" fmla="*/ 1207459 h 3437971"/>
              <a:gd name="connsiteX6" fmla="*/ 941121 w 9898756"/>
              <a:gd name="connsiteY6" fmla="*/ 1047971 h 3437971"/>
              <a:gd name="connsiteX0" fmla="*/ 929400 w 9821695"/>
              <a:gd name="connsiteY0" fmla="*/ 1100594 h 3502599"/>
              <a:gd name="connsiteX1" fmla="*/ 706116 w 9821695"/>
              <a:gd name="connsiteY1" fmla="*/ 79868 h 3502599"/>
              <a:gd name="connsiteX2" fmla="*/ 9382283 w 9821695"/>
              <a:gd name="connsiteY2" fmla="*/ 313785 h 3502599"/>
              <a:gd name="connsiteX3" fmla="*/ 9424814 w 9821695"/>
              <a:gd name="connsiteY3" fmla="*/ 3142045 h 3502599"/>
              <a:gd name="connsiteX4" fmla="*/ 4523204 w 9821695"/>
              <a:gd name="connsiteY4" fmla="*/ 3259003 h 3502599"/>
              <a:gd name="connsiteX5" fmla="*/ 4289288 w 9821695"/>
              <a:gd name="connsiteY5" fmla="*/ 1260082 h 3502599"/>
              <a:gd name="connsiteX6" fmla="*/ 929400 w 9821695"/>
              <a:gd name="connsiteY6" fmla="*/ 1100594 h 3502599"/>
              <a:gd name="connsiteX0" fmla="*/ 844126 w 9736421"/>
              <a:gd name="connsiteY0" fmla="*/ 1100594 h 3502599"/>
              <a:gd name="connsiteX1" fmla="*/ 620842 w 9736421"/>
              <a:gd name="connsiteY1" fmla="*/ 79868 h 3502599"/>
              <a:gd name="connsiteX2" fmla="*/ 9297009 w 9736421"/>
              <a:gd name="connsiteY2" fmla="*/ 313785 h 3502599"/>
              <a:gd name="connsiteX3" fmla="*/ 9339540 w 9736421"/>
              <a:gd name="connsiteY3" fmla="*/ 3142045 h 3502599"/>
              <a:gd name="connsiteX4" fmla="*/ 4437930 w 9736421"/>
              <a:gd name="connsiteY4" fmla="*/ 3259003 h 3502599"/>
              <a:gd name="connsiteX5" fmla="*/ 4204014 w 9736421"/>
              <a:gd name="connsiteY5" fmla="*/ 1260082 h 3502599"/>
              <a:gd name="connsiteX6" fmla="*/ 844126 w 9736421"/>
              <a:gd name="connsiteY6" fmla="*/ 1100594 h 3502599"/>
              <a:gd name="connsiteX0" fmla="*/ 372105 w 9264400"/>
              <a:gd name="connsiteY0" fmla="*/ 1375022 h 3777027"/>
              <a:gd name="connsiteX1" fmla="*/ 148821 w 9264400"/>
              <a:gd name="connsiteY1" fmla="*/ 354296 h 3777027"/>
              <a:gd name="connsiteX2" fmla="*/ 8824988 w 9264400"/>
              <a:gd name="connsiteY2" fmla="*/ 588213 h 3777027"/>
              <a:gd name="connsiteX3" fmla="*/ 8867519 w 9264400"/>
              <a:gd name="connsiteY3" fmla="*/ 3416473 h 3777027"/>
              <a:gd name="connsiteX4" fmla="*/ 3965909 w 9264400"/>
              <a:gd name="connsiteY4" fmla="*/ 3533431 h 3777027"/>
              <a:gd name="connsiteX5" fmla="*/ 3731993 w 9264400"/>
              <a:gd name="connsiteY5" fmla="*/ 1534510 h 3777027"/>
              <a:gd name="connsiteX6" fmla="*/ 372105 w 9264400"/>
              <a:gd name="connsiteY6" fmla="*/ 1375022 h 3777027"/>
              <a:gd name="connsiteX0" fmla="*/ 362433 w 9254728"/>
              <a:gd name="connsiteY0" fmla="*/ 1153354 h 3555359"/>
              <a:gd name="connsiteX1" fmla="*/ 139149 w 9254728"/>
              <a:gd name="connsiteY1" fmla="*/ 132628 h 3555359"/>
              <a:gd name="connsiteX2" fmla="*/ 8815316 w 9254728"/>
              <a:gd name="connsiteY2" fmla="*/ 366545 h 3555359"/>
              <a:gd name="connsiteX3" fmla="*/ 8857847 w 9254728"/>
              <a:gd name="connsiteY3" fmla="*/ 3194805 h 3555359"/>
              <a:gd name="connsiteX4" fmla="*/ 3956237 w 9254728"/>
              <a:gd name="connsiteY4" fmla="*/ 3311763 h 3555359"/>
              <a:gd name="connsiteX5" fmla="*/ 3722321 w 9254728"/>
              <a:gd name="connsiteY5" fmla="*/ 1312842 h 3555359"/>
              <a:gd name="connsiteX6" fmla="*/ 362433 w 9254728"/>
              <a:gd name="connsiteY6" fmla="*/ 1153354 h 3555359"/>
              <a:gd name="connsiteX0" fmla="*/ 362433 w 9254728"/>
              <a:gd name="connsiteY0" fmla="*/ 1153354 h 3500345"/>
              <a:gd name="connsiteX1" fmla="*/ 139149 w 9254728"/>
              <a:gd name="connsiteY1" fmla="*/ 132628 h 3500345"/>
              <a:gd name="connsiteX2" fmla="*/ 8815316 w 9254728"/>
              <a:gd name="connsiteY2" fmla="*/ 366545 h 3500345"/>
              <a:gd name="connsiteX3" fmla="*/ 8857847 w 9254728"/>
              <a:gd name="connsiteY3" fmla="*/ 3194805 h 3500345"/>
              <a:gd name="connsiteX4" fmla="*/ 3956237 w 9254728"/>
              <a:gd name="connsiteY4" fmla="*/ 3311763 h 3500345"/>
              <a:gd name="connsiteX5" fmla="*/ 3722321 w 9254728"/>
              <a:gd name="connsiteY5" fmla="*/ 1312842 h 3500345"/>
              <a:gd name="connsiteX6" fmla="*/ 362433 w 9254728"/>
              <a:gd name="connsiteY6" fmla="*/ 1153354 h 3500345"/>
              <a:gd name="connsiteX0" fmla="*/ 362433 w 9236735"/>
              <a:gd name="connsiteY0" fmla="*/ 1153354 h 3405578"/>
              <a:gd name="connsiteX1" fmla="*/ 139149 w 9236735"/>
              <a:gd name="connsiteY1" fmla="*/ 132628 h 3405578"/>
              <a:gd name="connsiteX2" fmla="*/ 8815316 w 9236735"/>
              <a:gd name="connsiteY2" fmla="*/ 366545 h 3405578"/>
              <a:gd name="connsiteX3" fmla="*/ 8857847 w 9236735"/>
              <a:gd name="connsiteY3" fmla="*/ 3194805 h 3405578"/>
              <a:gd name="connsiteX4" fmla="*/ 4200786 w 9236735"/>
              <a:gd name="connsiteY4" fmla="*/ 3088479 h 3405578"/>
              <a:gd name="connsiteX5" fmla="*/ 3722321 w 9236735"/>
              <a:gd name="connsiteY5" fmla="*/ 1312842 h 3405578"/>
              <a:gd name="connsiteX6" fmla="*/ 362433 w 9236735"/>
              <a:gd name="connsiteY6" fmla="*/ 1153354 h 3405578"/>
              <a:gd name="connsiteX0" fmla="*/ 362433 w 9236735"/>
              <a:gd name="connsiteY0" fmla="*/ 1153354 h 3462449"/>
              <a:gd name="connsiteX1" fmla="*/ 139149 w 9236735"/>
              <a:gd name="connsiteY1" fmla="*/ 132628 h 3462449"/>
              <a:gd name="connsiteX2" fmla="*/ 8815316 w 9236735"/>
              <a:gd name="connsiteY2" fmla="*/ 366545 h 3462449"/>
              <a:gd name="connsiteX3" fmla="*/ 8857847 w 9236735"/>
              <a:gd name="connsiteY3" fmla="*/ 3194805 h 3462449"/>
              <a:gd name="connsiteX4" fmla="*/ 4200786 w 9236735"/>
              <a:gd name="connsiteY4" fmla="*/ 3088479 h 3462449"/>
              <a:gd name="connsiteX5" fmla="*/ 3722321 w 9236735"/>
              <a:gd name="connsiteY5" fmla="*/ 1312842 h 3462449"/>
              <a:gd name="connsiteX6" fmla="*/ 362433 w 9236735"/>
              <a:gd name="connsiteY6" fmla="*/ 1153354 h 3462449"/>
              <a:gd name="connsiteX0" fmla="*/ 362433 w 9541743"/>
              <a:gd name="connsiteY0" fmla="*/ 1197429 h 3526009"/>
              <a:gd name="connsiteX1" fmla="*/ 139149 w 9541743"/>
              <a:gd name="connsiteY1" fmla="*/ 176703 h 3526009"/>
              <a:gd name="connsiteX2" fmla="*/ 8815316 w 9541743"/>
              <a:gd name="connsiteY2" fmla="*/ 410620 h 3526009"/>
              <a:gd name="connsiteX3" fmla="*/ 8528237 w 9541743"/>
              <a:gd name="connsiteY3" fmla="*/ 3292042 h 3526009"/>
              <a:gd name="connsiteX4" fmla="*/ 4200786 w 9541743"/>
              <a:gd name="connsiteY4" fmla="*/ 3132554 h 3526009"/>
              <a:gd name="connsiteX5" fmla="*/ 3722321 w 9541743"/>
              <a:gd name="connsiteY5" fmla="*/ 1356917 h 3526009"/>
              <a:gd name="connsiteX6" fmla="*/ 362433 w 9541743"/>
              <a:gd name="connsiteY6" fmla="*/ 1197429 h 3526009"/>
              <a:gd name="connsiteX0" fmla="*/ 362433 w 9541743"/>
              <a:gd name="connsiteY0" fmla="*/ 1197429 h 3526009"/>
              <a:gd name="connsiteX1" fmla="*/ 139149 w 9541743"/>
              <a:gd name="connsiteY1" fmla="*/ 176703 h 3526009"/>
              <a:gd name="connsiteX2" fmla="*/ 8815316 w 9541743"/>
              <a:gd name="connsiteY2" fmla="*/ 410620 h 3526009"/>
              <a:gd name="connsiteX3" fmla="*/ 8528237 w 9541743"/>
              <a:gd name="connsiteY3" fmla="*/ 3292042 h 3526009"/>
              <a:gd name="connsiteX4" fmla="*/ 4200786 w 9541743"/>
              <a:gd name="connsiteY4" fmla="*/ 3132554 h 3526009"/>
              <a:gd name="connsiteX5" fmla="*/ 3722321 w 9541743"/>
              <a:gd name="connsiteY5" fmla="*/ 1356917 h 3526009"/>
              <a:gd name="connsiteX6" fmla="*/ 362433 w 9541743"/>
              <a:gd name="connsiteY6" fmla="*/ 1197429 h 3526009"/>
              <a:gd name="connsiteX0" fmla="*/ 362433 w 9541743"/>
              <a:gd name="connsiteY0" fmla="*/ 1197429 h 3453222"/>
              <a:gd name="connsiteX1" fmla="*/ 139149 w 9541743"/>
              <a:gd name="connsiteY1" fmla="*/ 176703 h 3453222"/>
              <a:gd name="connsiteX2" fmla="*/ 8815316 w 9541743"/>
              <a:gd name="connsiteY2" fmla="*/ 410620 h 3453222"/>
              <a:gd name="connsiteX3" fmla="*/ 8528237 w 9541743"/>
              <a:gd name="connsiteY3" fmla="*/ 3292042 h 3453222"/>
              <a:gd name="connsiteX4" fmla="*/ 4200786 w 9541743"/>
              <a:gd name="connsiteY4" fmla="*/ 3132554 h 3453222"/>
              <a:gd name="connsiteX5" fmla="*/ 3722321 w 9541743"/>
              <a:gd name="connsiteY5" fmla="*/ 1356917 h 3453222"/>
              <a:gd name="connsiteX6" fmla="*/ 362433 w 9541743"/>
              <a:gd name="connsiteY6" fmla="*/ 1197429 h 3453222"/>
              <a:gd name="connsiteX0" fmla="*/ 362433 w 9541743"/>
              <a:gd name="connsiteY0" fmla="*/ 1197429 h 3459828"/>
              <a:gd name="connsiteX1" fmla="*/ 139149 w 9541743"/>
              <a:gd name="connsiteY1" fmla="*/ 176703 h 3459828"/>
              <a:gd name="connsiteX2" fmla="*/ 8815316 w 9541743"/>
              <a:gd name="connsiteY2" fmla="*/ 410620 h 3459828"/>
              <a:gd name="connsiteX3" fmla="*/ 8528237 w 9541743"/>
              <a:gd name="connsiteY3" fmla="*/ 3292042 h 3459828"/>
              <a:gd name="connsiteX4" fmla="*/ 4200786 w 9541743"/>
              <a:gd name="connsiteY4" fmla="*/ 3132554 h 3459828"/>
              <a:gd name="connsiteX5" fmla="*/ 3722321 w 9541743"/>
              <a:gd name="connsiteY5" fmla="*/ 1356917 h 3459828"/>
              <a:gd name="connsiteX6" fmla="*/ 362433 w 9541743"/>
              <a:gd name="connsiteY6" fmla="*/ 1197429 h 3459828"/>
              <a:gd name="connsiteX0" fmla="*/ 362433 w 9541743"/>
              <a:gd name="connsiteY0" fmla="*/ 1197429 h 3459828"/>
              <a:gd name="connsiteX1" fmla="*/ 139149 w 9541743"/>
              <a:gd name="connsiteY1" fmla="*/ 176703 h 3459828"/>
              <a:gd name="connsiteX2" fmla="*/ 8815316 w 9541743"/>
              <a:gd name="connsiteY2" fmla="*/ 410620 h 3459828"/>
              <a:gd name="connsiteX3" fmla="*/ 8528237 w 9541743"/>
              <a:gd name="connsiteY3" fmla="*/ 3292042 h 3459828"/>
              <a:gd name="connsiteX4" fmla="*/ 4200786 w 9541743"/>
              <a:gd name="connsiteY4" fmla="*/ 3132554 h 3459828"/>
              <a:gd name="connsiteX5" fmla="*/ 3722321 w 9541743"/>
              <a:gd name="connsiteY5" fmla="*/ 1356917 h 3459828"/>
              <a:gd name="connsiteX6" fmla="*/ 362433 w 9541743"/>
              <a:gd name="connsiteY6" fmla="*/ 1197429 h 3459828"/>
              <a:gd name="connsiteX0" fmla="*/ 454161 w 9633471"/>
              <a:gd name="connsiteY0" fmla="*/ 1197429 h 3459828"/>
              <a:gd name="connsiteX1" fmla="*/ 230877 w 9633471"/>
              <a:gd name="connsiteY1" fmla="*/ 176703 h 3459828"/>
              <a:gd name="connsiteX2" fmla="*/ 8907044 w 9633471"/>
              <a:gd name="connsiteY2" fmla="*/ 410620 h 3459828"/>
              <a:gd name="connsiteX3" fmla="*/ 8619965 w 9633471"/>
              <a:gd name="connsiteY3" fmla="*/ 3292042 h 3459828"/>
              <a:gd name="connsiteX4" fmla="*/ 4292514 w 9633471"/>
              <a:gd name="connsiteY4" fmla="*/ 3132554 h 3459828"/>
              <a:gd name="connsiteX5" fmla="*/ 3707723 w 9633471"/>
              <a:gd name="connsiteY5" fmla="*/ 1697159 h 3459828"/>
              <a:gd name="connsiteX6" fmla="*/ 454161 w 9633471"/>
              <a:gd name="connsiteY6" fmla="*/ 1197429 h 3459828"/>
              <a:gd name="connsiteX0" fmla="*/ 330846 w 9510156"/>
              <a:gd name="connsiteY0" fmla="*/ 1197429 h 3459828"/>
              <a:gd name="connsiteX1" fmla="*/ 107562 w 9510156"/>
              <a:gd name="connsiteY1" fmla="*/ 176703 h 3459828"/>
              <a:gd name="connsiteX2" fmla="*/ 8783729 w 9510156"/>
              <a:gd name="connsiteY2" fmla="*/ 410620 h 3459828"/>
              <a:gd name="connsiteX3" fmla="*/ 8496650 w 9510156"/>
              <a:gd name="connsiteY3" fmla="*/ 3292042 h 3459828"/>
              <a:gd name="connsiteX4" fmla="*/ 4169199 w 9510156"/>
              <a:gd name="connsiteY4" fmla="*/ 3132554 h 3459828"/>
              <a:gd name="connsiteX5" fmla="*/ 3584408 w 9510156"/>
              <a:gd name="connsiteY5" fmla="*/ 1697159 h 3459828"/>
              <a:gd name="connsiteX6" fmla="*/ 352111 w 9510156"/>
              <a:gd name="connsiteY6" fmla="*/ 1466613 h 3459828"/>
              <a:gd name="connsiteX7" fmla="*/ 330846 w 9510156"/>
              <a:gd name="connsiteY7" fmla="*/ 1197429 h 3459828"/>
              <a:gd name="connsiteX0" fmla="*/ 330846 w 9510156"/>
              <a:gd name="connsiteY0" fmla="*/ 1197429 h 3459828"/>
              <a:gd name="connsiteX1" fmla="*/ 107562 w 9510156"/>
              <a:gd name="connsiteY1" fmla="*/ 176703 h 3459828"/>
              <a:gd name="connsiteX2" fmla="*/ 8783729 w 9510156"/>
              <a:gd name="connsiteY2" fmla="*/ 410620 h 3459828"/>
              <a:gd name="connsiteX3" fmla="*/ 8496650 w 9510156"/>
              <a:gd name="connsiteY3" fmla="*/ 3292042 h 3459828"/>
              <a:gd name="connsiteX4" fmla="*/ 4169199 w 9510156"/>
              <a:gd name="connsiteY4" fmla="*/ 3132554 h 3459828"/>
              <a:gd name="connsiteX5" fmla="*/ 3584408 w 9510156"/>
              <a:gd name="connsiteY5" fmla="*/ 1697159 h 3459828"/>
              <a:gd name="connsiteX6" fmla="*/ 352111 w 9510156"/>
              <a:gd name="connsiteY6" fmla="*/ 1466613 h 3459828"/>
              <a:gd name="connsiteX7" fmla="*/ 330846 w 9510156"/>
              <a:gd name="connsiteY7" fmla="*/ 1197429 h 3459828"/>
              <a:gd name="connsiteX0" fmla="*/ 330846 w 9510156"/>
              <a:gd name="connsiteY0" fmla="*/ 1197429 h 3459828"/>
              <a:gd name="connsiteX1" fmla="*/ 107562 w 9510156"/>
              <a:gd name="connsiteY1" fmla="*/ 176703 h 3459828"/>
              <a:gd name="connsiteX2" fmla="*/ 8783729 w 9510156"/>
              <a:gd name="connsiteY2" fmla="*/ 410620 h 3459828"/>
              <a:gd name="connsiteX3" fmla="*/ 8496650 w 9510156"/>
              <a:gd name="connsiteY3" fmla="*/ 3292042 h 3459828"/>
              <a:gd name="connsiteX4" fmla="*/ 4169199 w 9510156"/>
              <a:gd name="connsiteY4" fmla="*/ 3132554 h 3459828"/>
              <a:gd name="connsiteX5" fmla="*/ 3584408 w 9510156"/>
              <a:gd name="connsiteY5" fmla="*/ 1697159 h 3459828"/>
              <a:gd name="connsiteX6" fmla="*/ 443551 w 9510156"/>
              <a:gd name="connsiteY6" fmla="*/ 1558053 h 3459828"/>
              <a:gd name="connsiteX0" fmla="*/ 330846 w 9510156"/>
              <a:gd name="connsiteY0" fmla="*/ 1197429 h 3459828"/>
              <a:gd name="connsiteX1" fmla="*/ 107562 w 9510156"/>
              <a:gd name="connsiteY1" fmla="*/ 176703 h 3459828"/>
              <a:gd name="connsiteX2" fmla="*/ 8783729 w 9510156"/>
              <a:gd name="connsiteY2" fmla="*/ 410620 h 3459828"/>
              <a:gd name="connsiteX3" fmla="*/ 8496650 w 9510156"/>
              <a:gd name="connsiteY3" fmla="*/ 3292042 h 3459828"/>
              <a:gd name="connsiteX4" fmla="*/ 4169199 w 9510156"/>
              <a:gd name="connsiteY4" fmla="*/ 3132554 h 3459828"/>
              <a:gd name="connsiteX5" fmla="*/ 3584408 w 9510156"/>
              <a:gd name="connsiteY5" fmla="*/ 1697159 h 3459828"/>
              <a:gd name="connsiteX6" fmla="*/ 443551 w 9510156"/>
              <a:gd name="connsiteY6" fmla="*/ 1558053 h 3459828"/>
              <a:gd name="connsiteX7" fmla="*/ 330846 w 9510156"/>
              <a:gd name="connsiteY7" fmla="*/ 1197429 h 3459828"/>
              <a:gd name="connsiteX0" fmla="*/ 335989 w 9402594"/>
              <a:gd name="connsiteY0" fmla="*/ 1558053 h 3459828"/>
              <a:gd name="connsiteX1" fmla="*/ 0 w 9402594"/>
              <a:gd name="connsiteY1" fmla="*/ 176703 h 3459828"/>
              <a:gd name="connsiteX2" fmla="*/ 8676167 w 9402594"/>
              <a:gd name="connsiteY2" fmla="*/ 410620 h 3459828"/>
              <a:gd name="connsiteX3" fmla="*/ 8389088 w 9402594"/>
              <a:gd name="connsiteY3" fmla="*/ 3292042 h 3459828"/>
              <a:gd name="connsiteX4" fmla="*/ 4061637 w 9402594"/>
              <a:gd name="connsiteY4" fmla="*/ 3132554 h 3459828"/>
              <a:gd name="connsiteX5" fmla="*/ 3476846 w 9402594"/>
              <a:gd name="connsiteY5" fmla="*/ 1697159 h 3459828"/>
              <a:gd name="connsiteX6" fmla="*/ 335989 w 9402594"/>
              <a:gd name="connsiteY6" fmla="*/ 1558053 h 3459828"/>
              <a:gd name="connsiteX0" fmla="*/ 905376 w 9971981"/>
              <a:gd name="connsiteY0" fmla="*/ 1558053 h 3459828"/>
              <a:gd name="connsiteX1" fmla="*/ 569387 w 9971981"/>
              <a:gd name="connsiteY1" fmla="*/ 176703 h 3459828"/>
              <a:gd name="connsiteX2" fmla="*/ 9245554 w 9971981"/>
              <a:gd name="connsiteY2" fmla="*/ 410620 h 3459828"/>
              <a:gd name="connsiteX3" fmla="*/ 8958475 w 9971981"/>
              <a:gd name="connsiteY3" fmla="*/ 3292042 h 3459828"/>
              <a:gd name="connsiteX4" fmla="*/ 4631024 w 9971981"/>
              <a:gd name="connsiteY4" fmla="*/ 3132554 h 3459828"/>
              <a:gd name="connsiteX5" fmla="*/ 4046233 w 9971981"/>
              <a:gd name="connsiteY5" fmla="*/ 1697159 h 3459828"/>
              <a:gd name="connsiteX6" fmla="*/ 905376 w 9971981"/>
              <a:gd name="connsiteY6" fmla="*/ 1558053 h 3459828"/>
              <a:gd name="connsiteX0" fmla="*/ 913591 w 9980196"/>
              <a:gd name="connsiteY0" fmla="*/ 1558053 h 3459828"/>
              <a:gd name="connsiteX1" fmla="*/ 577602 w 9980196"/>
              <a:gd name="connsiteY1" fmla="*/ 176703 h 3459828"/>
              <a:gd name="connsiteX2" fmla="*/ 9253769 w 9980196"/>
              <a:gd name="connsiteY2" fmla="*/ 410620 h 3459828"/>
              <a:gd name="connsiteX3" fmla="*/ 8966690 w 9980196"/>
              <a:gd name="connsiteY3" fmla="*/ 3292042 h 3459828"/>
              <a:gd name="connsiteX4" fmla="*/ 4639239 w 9980196"/>
              <a:gd name="connsiteY4" fmla="*/ 3132554 h 3459828"/>
              <a:gd name="connsiteX5" fmla="*/ 4054448 w 9980196"/>
              <a:gd name="connsiteY5" fmla="*/ 1697159 h 3459828"/>
              <a:gd name="connsiteX6" fmla="*/ 913591 w 9980196"/>
              <a:gd name="connsiteY6" fmla="*/ 1558053 h 3459828"/>
              <a:gd name="connsiteX0" fmla="*/ 440129 w 9446174"/>
              <a:gd name="connsiteY0" fmla="*/ 1608790 h 3510565"/>
              <a:gd name="connsiteX1" fmla="*/ 933480 w 9446174"/>
              <a:gd name="connsiteY1" fmla="*/ 153012 h 3510565"/>
              <a:gd name="connsiteX2" fmla="*/ 8780307 w 9446174"/>
              <a:gd name="connsiteY2" fmla="*/ 461357 h 3510565"/>
              <a:gd name="connsiteX3" fmla="*/ 8493228 w 9446174"/>
              <a:gd name="connsiteY3" fmla="*/ 3342779 h 3510565"/>
              <a:gd name="connsiteX4" fmla="*/ 4165777 w 9446174"/>
              <a:gd name="connsiteY4" fmla="*/ 3183291 h 3510565"/>
              <a:gd name="connsiteX5" fmla="*/ 3580986 w 9446174"/>
              <a:gd name="connsiteY5" fmla="*/ 1747896 h 3510565"/>
              <a:gd name="connsiteX6" fmla="*/ 440129 w 9446174"/>
              <a:gd name="connsiteY6" fmla="*/ 1608790 h 3510565"/>
              <a:gd name="connsiteX0" fmla="*/ 444779 w 9450824"/>
              <a:gd name="connsiteY0" fmla="*/ 1509147 h 3410922"/>
              <a:gd name="connsiteX1" fmla="*/ 938130 w 9450824"/>
              <a:gd name="connsiteY1" fmla="*/ 53369 h 3410922"/>
              <a:gd name="connsiteX2" fmla="*/ 8784957 w 9450824"/>
              <a:gd name="connsiteY2" fmla="*/ 361714 h 3410922"/>
              <a:gd name="connsiteX3" fmla="*/ 8497878 w 9450824"/>
              <a:gd name="connsiteY3" fmla="*/ 3243136 h 3410922"/>
              <a:gd name="connsiteX4" fmla="*/ 4170427 w 9450824"/>
              <a:gd name="connsiteY4" fmla="*/ 3083648 h 3410922"/>
              <a:gd name="connsiteX5" fmla="*/ 3585636 w 9450824"/>
              <a:gd name="connsiteY5" fmla="*/ 1648253 h 3410922"/>
              <a:gd name="connsiteX6" fmla="*/ 444779 w 9450824"/>
              <a:gd name="connsiteY6" fmla="*/ 1509147 h 3410922"/>
              <a:gd name="connsiteX0" fmla="*/ 460709 w 9466754"/>
              <a:gd name="connsiteY0" fmla="*/ 1503708 h 3405483"/>
              <a:gd name="connsiteX1" fmla="*/ 954060 w 9466754"/>
              <a:gd name="connsiteY1" fmla="*/ 47930 h 3405483"/>
              <a:gd name="connsiteX2" fmla="*/ 8800887 w 9466754"/>
              <a:gd name="connsiteY2" fmla="*/ 356275 h 3405483"/>
              <a:gd name="connsiteX3" fmla="*/ 8513808 w 9466754"/>
              <a:gd name="connsiteY3" fmla="*/ 3237697 h 3405483"/>
              <a:gd name="connsiteX4" fmla="*/ 4186357 w 9466754"/>
              <a:gd name="connsiteY4" fmla="*/ 3078209 h 3405483"/>
              <a:gd name="connsiteX5" fmla="*/ 3601566 w 9466754"/>
              <a:gd name="connsiteY5" fmla="*/ 1642814 h 3405483"/>
              <a:gd name="connsiteX6" fmla="*/ 460709 w 9466754"/>
              <a:gd name="connsiteY6" fmla="*/ 1503708 h 3405483"/>
              <a:gd name="connsiteX0" fmla="*/ 439472 w 9437895"/>
              <a:gd name="connsiteY0" fmla="*/ 1633338 h 3542776"/>
              <a:gd name="connsiteX1" fmla="*/ 932823 w 9437895"/>
              <a:gd name="connsiteY1" fmla="*/ 177560 h 3542776"/>
              <a:gd name="connsiteX2" fmla="*/ 8769017 w 9437895"/>
              <a:gd name="connsiteY2" fmla="*/ 379580 h 3542776"/>
              <a:gd name="connsiteX3" fmla="*/ 8492571 w 9437895"/>
              <a:gd name="connsiteY3" fmla="*/ 3367327 h 3542776"/>
              <a:gd name="connsiteX4" fmla="*/ 4165120 w 9437895"/>
              <a:gd name="connsiteY4" fmla="*/ 3207839 h 3542776"/>
              <a:gd name="connsiteX5" fmla="*/ 3580329 w 9437895"/>
              <a:gd name="connsiteY5" fmla="*/ 1772444 h 3542776"/>
              <a:gd name="connsiteX6" fmla="*/ 439472 w 9437895"/>
              <a:gd name="connsiteY6" fmla="*/ 1633338 h 3542776"/>
              <a:gd name="connsiteX0" fmla="*/ 439472 w 9136245"/>
              <a:gd name="connsiteY0" fmla="*/ 1579161 h 3488599"/>
              <a:gd name="connsiteX1" fmla="*/ 932823 w 9136245"/>
              <a:gd name="connsiteY1" fmla="*/ 123383 h 3488599"/>
              <a:gd name="connsiteX2" fmla="*/ 8769017 w 9136245"/>
              <a:gd name="connsiteY2" fmla="*/ 325403 h 3488599"/>
              <a:gd name="connsiteX3" fmla="*/ 8492571 w 9136245"/>
              <a:gd name="connsiteY3" fmla="*/ 3313150 h 3488599"/>
              <a:gd name="connsiteX4" fmla="*/ 4165120 w 9136245"/>
              <a:gd name="connsiteY4" fmla="*/ 3153662 h 3488599"/>
              <a:gd name="connsiteX5" fmla="*/ 3580329 w 9136245"/>
              <a:gd name="connsiteY5" fmla="*/ 1718267 h 3488599"/>
              <a:gd name="connsiteX6" fmla="*/ 439472 w 9136245"/>
              <a:gd name="connsiteY6" fmla="*/ 1579161 h 3488599"/>
              <a:gd name="connsiteX0" fmla="*/ 439472 w 9014787"/>
              <a:gd name="connsiteY0" fmla="*/ 1579161 h 3389301"/>
              <a:gd name="connsiteX1" fmla="*/ 932823 w 9014787"/>
              <a:gd name="connsiteY1" fmla="*/ 123383 h 3389301"/>
              <a:gd name="connsiteX2" fmla="*/ 8769017 w 9014787"/>
              <a:gd name="connsiteY2" fmla="*/ 325403 h 3389301"/>
              <a:gd name="connsiteX3" fmla="*/ 8492571 w 9014787"/>
              <a:gd name="connsiteY3" fmla="*/ 3313150 h 3389301"/>
              <a:gd name="connsiteX4" fmla="*/ 4165120 w 9014787"/>
              <a:gd name="connsiteY4" fmla="*/ 3153662 h 3389301"/>
              <a:gd name="connsiteX5" fmla="*/ 3580329 w 9014787"/>
              <a:gd name="connsiteY5" fmla="*/ 1718267 h 3389301"/>
              <a:gd name="connsiteX6" fmla="*/ 439472 w 9014787"/>
              <a:gd name="connsiteY6" fmla="*/ 1579161 h 3389301"/>
              <a:gd name="connsiteX0" fmla="*/ 439472 w 9299658"/>
              <a:gd name="connsiteY0" fmla="*/ 1632714 h 3433696"/>
              <a:gd name="connsiteX1" fmla="*/ 932823 w 9299658"/>
              <a:gd name="connsiteY1" fmla="*/ 176936 h 3433696"/>
              <a:gd name="connsiteX2" fmla="*/ 8769017 w 9299658"/>
              <a:gd name="connsiteY2" fmla="*/ 378956 h 3433696"/>
              <a:gd name="connsiteX3" fmla="*/ 8407510 w 9299658"/>
              <a:gd name="connsiteY3" fmla="*/ 3356071 h 3433696"/>
              <a:gd name="connsiteX4" fmla="*/ 4165120 w 9299658"/>
              <a:gd name="connsiteY4" fmla="*/ 3207215 h 3433696"/>
              <a:gd name="connsiteX5" fmla="*/ 3580329 w 9299658"/>
              <a:gd name="connsiteY5" fmla="*/ 1771820 h 3433696"/>
              <a:gd name="connsiteX6" fmla="*/ 439472 w 9299658"/>
              <a:gd name="connsiteY6" fmla="*/ 1632714 h 3433696"/>
              <a:gd name="connsiteX0" fmla="*/ 439472 w 9291179"/>
              <a:gd name="connsiteY0" fmla="*/ 1632714 h 3464911"/>
              <a:gd name="connsiteX1" fmla="*/ 932823 w 9291179"/>
              <a:gd name="connsiteY1" fmla="*/ 176936 h 3464911"/>
              <a:gd name="connsiteX2" fmla="*/ 8769017 w 9291179"/>
              <a:gd name="connsiteY2" fmla="*/ 378956 h 3464911"/>
              <a:gd name="connsiteX3" fmla="*/ 8407510 w 9291179"/>
              <a:gd name="connsiteY3" fmla="*/ 3356071 h 3464911"/>
              <a:gd name="connsiteX4" fmla="*/ 4165120 w 9291179"/>
              <a:gd name="connsiteY4" fmla="*/ 3207215 h 3464911"/>
              <a:gd name="connsiteX5" fmla="*/ 3580329 w 9291179"/>
              <a:gd name="connsiteY5" fmla="*/ 1771820 h 3464911"/>
              <a:gd name="connsiteX6" fmla="*/ 439472 w 9291179"/>
              <a:gd name="connsiteY6" fmla="*/ 1632714 h 3464911"/>
              <a:gd name="connsiteX0" fmla="*/ 439472 w 9324202"/>
              <a:gd name="connsiteY0" fmla="*/ 1632714 h 3464911"/>
              <a:gd name="connsiteX1" fmla="*/ 932823 w 9324202"/>
              <a:gd name="connsiteY1" fmla="*/ 176936 h 3464911"/>
              <a:gd name="connsiteX2" fmla="*/ 8769017 w 9324202"/>
              <a:gd name="connsiteY2" fmla="*/ 378956 h 3464911"/>
              <a:gd name="connsiteX3" fmla="*/ 8513836 w 9324202"/>
              <a:gd name="connsiteY3" fmla="*/ 3356071 h 3464911"/>
              <a:gd name="connsiteX4" fmla="*/ 4165120 w 9324202"/>
              <a:gd name="connsiteY4" fmla="*/ 3207215 h 3464911"/>
              <a:gd name="connsiteX5" fmla="*/ 3580329 w 9324202"/>
              <a:gd name="connsiteY5" fmla="*/ 1771820 h 3464911"/>
              <a:gd name="connsiteX6" fmla="*/ 439472 w 9324202"/>
              <a:gd name="connsiteY6" fmla="*/ 1632714 h 3464911"/>
              <a:gd name="connsiteX0" fmla="*/ 441444 w 9471266"/>
              <a:gd name="connsiteY0" fmla="*/ 1632714 h 3533484"/>
              <a:gd name="connsiteX1" fmla="*/ 934795 w 9471266"/>
              <a:gd name="connsiteY1" fmla="*/ 176936 h 3533484"/>
              <a:gd name="connsiteX2" fmla="*/ 8802887 w 9471266"/>
              <a:gd name="connsiteY2" fmla="*/ 378956 h 3533484"/>
              <a:gd name="connsiteX3" fmla="*/ 8515808 w 9471266"/>
              <a:gd name="connsiteY3" fmla="*/ 3356071 h 3533484"/>
              <a:gd name="connsiteX4" fmla="*/ 4167092 w 9471266"/>
              <a:gd name="connsiteY4" fmla="*/ 3207215 h 3533484"/>
              <a:gd name="connsiteX5" fmla="*/ 3582301 w 9471266"/>
              <a:gd name="connsiteY5" fmla="*/ 1771820 h 3533484"/>
              <a:gd name="connsiteX6" fmla="*/ 441444 w 9471266"/>
              <a:gd name="connsiteY6" fmla="*/ 1632714 h 3533484"/>
              <a:gd name="connsiteX0" fmla="*/ 441444 w 9020197"/>
              <a:gd name="connsiteY0" fmla="*/ 1581637 h 3482407"/>
              <a:gd name="connsiteX1" fmla="*/ 934795 w 9020197"/>
              <a:gd name="connsiteY1" fmla="*/ 125859 h 3482407"/>
              <a:gd name="connsiteX2" fmla="*/ 8802887 w 9020197"/>
              <a:gd name="connsiteY2" fmla="*/ 327879 h 3482407"/>
              <a:gd name="connsiteX3" fmla="*/ 8515808 w 9020197"/>
              <a:gd name="connsiteY3" fmla="*/ 3304994 h 3482407"/>
              <a:gd name="connsiteX4" fmla="*/ 4167092 w 9020197"/>
              <a:gd name="connsiteY4" fmla="*/ 3156138 h 3482407"/>
              <a:gd name="connsiteX5" fmla="*/ 3582301 w 9020197"/>
              <a:gd name="connsiteY5" fmla="*/ 1720743 h 3482407"/>
              <a:gd name="connsiteX6" fmla="*/ 441444 w 9020197"/>
              <a:gd name="connsiteY6" fmla="*/ 1581637 h 3482407"/>
              <a:gd name="connsiteX0" fmla="*/ 441444 w 9138093"/>
              <a:gd name="connsiteY0" fmla="*/ 1570160 h 3470930"/>
              <a:gd name="connsiteX1" fmla="*/ 934795 w 9138093"/>
              <a:gd name="connsiteY1" fmla="*/ 114382 h 3470930"/>
              <a:gd name="connsiteX2" fmla="*/ 8802887 w 9138093"/>
              <a:gd name="connsiteY2" fmla="*/ 316402 h 3470930"/>
              <a:gd name="connsiteX3" fmla="*/ 8515808 w 9138093"/>
              <a:gd name="connsiteY3" fmla="*/ 3293517 h 3470930"/>
              <a:gd name="connsiteX4" fmla="*/ 4167092 w 9138093"/>
              <a:gd name="connsiteY4" fmla="*/ 3144661 h 3470930"/>
              <a:gd name="connsiteX5" fmla="*/ 3582301 w 9138093"/>
              <a:gd name="connsiteY5" fmla="*/ 1709266 h 3470930"/>
              <a:gd name="connsiteX6" fmla="*/ 441444 w 9138093"/>
              <a:gd name="connsiteY6" fmla="*/ 1570160 h 3470930"/>
              <a:gd name="connsiteX0" fmla="*/ 429001 w 9006258"/>
              <a:gd name="connsiteY0" fmla="*/ 1628279 h 3538289"/>
              <a:gd name="connsiteX1" fmla="*/ 922352 w 9006258"/>
              <a:gd name="connsiteY1" fmla="*/ 172501 h 3538289"/>
              <a:gd name="connsiteX2" fmla="*/ 8588425 w 9006258"/>
              <a:gd name="connsiteY2" fmla="*/ 246930 h 3538289"/>
              <a:gd name="connsiteX3" fmla="*/ 8503365 w 9006258"/>
              <a:gd name="connsiteY3" fmla="*/ 3351636 h 3538289"/>
              <a:gd name="connsiteX4" fmla="*/ 4154649 w 9006258"/>
              <a:gd name="connsiteY4" fmla="*/ 3202780 h 3538289"/>
              <a:gd name="connsiteX5" fmla="*/ 3569858 w 9006258"/>
              <a:gd name="connsiteY5" fmla="*/ 1767385 h 3538289"/>
              <a:gd name="connsiteX6" fmla="*/ 429001 w 9006258"/>
              <a:gd name="connsiteY6" fmla="*/ 1628279 h 3538289"/>
              <a:gd name="connsiteX0" fmla="*/ 429001 w 9246024"/>
              <a:gd name="connsiteY0" fmla="*/ 1603148 h 3409779"/>
              <a:gd name="connsiteX1" fmla="*/ 922352 w 9246024"/>
              <a:gd name="connsiteY1" fmla="*/ 147370 h 3409779"/>
              <a:gd name="connsiteX2" fmla="*/ 8588425 w 9246024"/>
              <a:gd name="connsiteY2" fmla="*/ 221799 h 3409779"/>
              <a:gd name="connsiteX3" fmla="*/ 8825228 w 9246024"/>
              <a:gd name="connsiteY3" fmla="*/ 1671195 h 3409779"/>
              <a:gd name="connsiteX4" fmla="*/ 8503365 w 9246024"/>
              <a:gd name="connsiteY4" fmla="*/ 3326505 h 3409779"/>
              <a:gd name="connsiteX5" fmla="*/ 4154649 w 9246024"/>
              <a:gd name="connsiteY5" fmla="*/ 3177649 h 3409779"/>
              <a:gd name="connsiteX6" fmla="*/ 3569858 w 9246024"/>
              <a:gd name="connsiteY6" fmla="*/ 1742254 h 3409779"/>
              <a:gd name="connsiteX7" fmla="*/ 429001 w 9246024"/>
              <a:gd name="connsiteY7" fmla="*/ 1603148 h 3409779"/>
              <a:gd name="connsiteX0" fmla="*/ 429001 w 8953437"/>
              <a:gd name="connsiteY0" fmla="*/ 1610109 h 3416740"/>
              <a:gd name="connsiteX1" fmla="*/ 922352 w 8953437"/>
              <a:gd name="connsiteY1" fmla="*/ 154331 h 3416740"/>
              <a:gd name="connsiteX2" fmla="*/ 8588425 w 8953437"/>
              <a:gd name="connsiteY2" fmla="*/ 228760 h 3416740"/>
              <a:gd name="connsiteX3" fmla="*/ 8825228 w 8953437"/>
              <a:gd name="connsiteY3" fmla="*/ 1678156 h 3416740"/>
              <a:gd name="connsiteX4" fmla="*/ 8503365 w 8953437"/>
              <a:gd name="connsiteY4" fmla="*/ 3333466 h 3416740"/>
              <a:gd name="connsiteX5" fmla="*/ 4154649 w 8953437"/>
              <a:gd name="connsiteY5" fmla="*/ 3184610 h 3416740"/>
              <a:gd name="connsiteX6" fmla="*/ 3569858 w 8953437"/>
              <a:gd name="connsiteY6" fmla="*/ 1749215 h 3416740"/>
              <a:gd name="connsiteX7" fmla="*/ 429001 w 8953437"/>
              <a:gd name="connsiteY7" fmla="*/ 1610109 h 3416740"/>
              <a:gd name="connsiteX0" fmla="*/ 429001 w 8867975"/>
              <a:gd name="connsiteY0" fmla="*/ 1610109 h 3600447"/>
              <a:gd name="connsiteX1" fmla="*/ 922352 w 8867975"/>
              <a:gd name="connsiteY1" fmla="*/ 154331 h 3600447"/>
              <a:gd name="connsiteX2" fmla="*/ 8588425 w 8867975"/>
              <a:gd name="connsiteY2" fmla="*/ 228760 h 3600447"/>
              <a:gd name="connsiteX3" fmla="*/ 8825228 w 8867975"/>
              <a:gd name="connsiteY3" fmla="*/ 1678156 h 3600447"/>
              <a:gd name="connsiteX4" fmla="*/ 8503365 w 8867975"/>
              <a:gd name="connsiteY4" fmla="*/ 3333466 h 3600447"/>
              <a:gd name="connsiteX5" fmla="*/ 4154649 w 8867975"/>
              <a:gd name="connsiteY5" fmla="*/ 3184610 h 3600447"/>
              <a:gd name="connsiteX6" fmla="*/ 3569858 w 8867975"/>
              <a:gd name="connsiteY6" fmla="*/ 1749215 h 3600447"/>
              <a:gd name="connsiteX7" fmla="*/ 429001 w 8867975"/>
              <a:gd name="connsiteY7" fmla="*/ 1610109 h 3600447"/>
              <a:gd name="connsiteX0" fmla="*/ 429001 w 8867975"/>
              <a:gd name="connsiteY0" fmla="*/ 1610109 h 3407933"/>
              <a:gd name="connsiteX1" fmla="*/ 922352 w 8867975"/>
              <a:gd name="connsiteY1" fmla="*/ 154331 h 3407933"/>
              <a:gd name="connsiteX2" fmla="*/ 8588425 w 8867975"/>
              <a:gd name="connsiteY2" fmla="*/ 228760 h 3407933"/>
              <a:gd name="connsiteX3" fmla="*/ 8825228 w 8867975"/>
              <a:gd name="connsiteY3" fmla="*/ 1678156 h 3407933"/>
              <a:gd name="connsiteX4" fmla="*/ 8503365 w 8867975"/>
              <a:gd name="connsiteY4" fmla="*/ 3333466 h 3407933"/>
              <a:gd name="connsiteX5" fmla="*/ 4154649 w 8867975"/>
              <a:gd name="connsiteY5" fmla="*/ 3184610 h 3407933"/>
              <a:gd name="connsiteX6" fmla="*/ 3569858 w 8867975"/>
              <a:gd name="connsiteY6" fmla="*/ 1749215 h 3407933"/>
              <a:gd name="connsiteX7" fmla="*/ 429001 w 8867975"/>
              <a:gd name="connsiteY7" fmla="*/ 1610109 h 3407933"/>
              <a:gd name="connsiteX0" fmla="*/ 429001 w 8945556"/>
              <a:gd name="connsiteY0" fmla="*/ 1610109 h 3446676"/>
              <a:gd name="connsiteX1" fmla="*/ 922352 w 8945556"/>
              <a:gd name="connsiteY1" fmla="*/ 154331 h 3446676"/>
              <a:gd name="connsiteX2" fmla="*/ 8588425 w 8945556"/>
              <a:gd name="connsiteY2" fmla="*/ 228760 h 3446676"/>
              <a:gd name="connsiteX3" fmla="*/ 8825228 w 8945556"/>
              <a:gd name="connsiteY3" fmla="*/ 1678156 h 3446676"/>
              <a:gd name="connsiteX4" fmla="*/ 8503365 w 8945556"/>
              <a:gd name="connsiteY4" fmla="*/ 3333466 h 3446676"/>
              <a:gd name="connsiteX5" fmla="*/ 4271787 w 8945556"/>
              <a:gd name="connsiteY5" fmla="*/ 3301568 h 3446676"/>
              <a:gd name="connsiteX6" fmla="*/ 3569858 w 8945556"/>
              <a:gd name="connsiteY6" fmla="*/ 1749215 h 3446676"/>
              <a:gd name="connsiteX7" fmla="*/ 429001 w 8945556"/>
              <a:gd name="connsiteY7" fmla="*/ 1610109 h 3446676"/>
              <a:gd name="connsiteX0" fmla="*/ 429001 w 8945556"/>
              <a:gd name="connsiteY0" fmla="*/ 1610109 h 3489317"/>
              <a:gd name="connsiteX1" fmla="*/ 922352 w 8945556"/>
              <a:gd name="connsiteY1" fmla="*/ 154331 h 3489317"/>
              <a:gd name="connsiteX2" fmla="*/ 8588425 w 8945556"/>
              <a:gd name="connsiteY2" fmla="*/ 228760 h 3489317"/>
              <a:gd name="connsiteX3" fmla="*/ 8825228 w 8945556"/>
              <a:gd name="connsiteY3" fmla="*/ 1678156 h 3489317"/>
              <a:gd name="connsiteX4" fmla="*/ 8503365 w 8945556"/>
              <a:gd name="connsiteY4" fmla="*/ 3333466 h 3489317"/>
              <a:gd name="connsiteX5" fmla="*/ 4271787 w 8945556"/>
              <a:gd name="connsiteY5" fmla="*/ 3301568 h 3489317"/>
              <a:gd name="connsiteX6" fmla="*/ 3569858 w 8945556"/>
              <a:gd name="connsiteY6" fmla="*/ 1749215 h 3489317"/>
              <a:gd name="connsiteX7" fmla="*/ 429001 w 8945556"/>
              <a:gd name="connsiteY7" fmla="*/ 1610109 h 3489317"/>
              <a:gd name="connsiteX0" fmla="*/ 429001 w 8945556"/>
              <a:gd name="connsiteY0" fmla="*/ 1610109 h 3489317"/>
              <a:gd name="connsiteX1" fmla="*/ 922352 w 8945556"/>
              <a:gd name="connsiteY1" fmla="*/ 154331 h 3489317"/>
              <a:gd name="connsiteX2" fmla="*/ 8588425 w 8945556"/>
              <a:gd name="connsiteY2" fmla="*/ 228760 h 3489317"/>
              <a:gd name="connsiteX3" fmla="*/ 8825228 w 8945556"/>
              <a:gd name="connsiteY3" fmla="*/ 1678156 h 3489317"/>
              <a:gd name="connsiteX4" fmla="*/ 8503365 w 8945556"/>
              <a:gd name="connsiteY4" fmla="*/ 3333466 h 3489317"/>
              <a:gd name="connsiteX5" fmla="*/ 4271787 w 8945556"/>
              <a:gd name="connsiteY5" fmla="*/ 3301568 h 3489317"/>
              <a:gd name="connsiteX6" fmla="*/ 3569858 w 8945556"/>
              <a:gd name="connsiteY6" fmla="*/ 1749215 h 3489317"/>
              <a:gd name="connsiteX7" fmla="*/ 429001 w 8945556"/>
              <a:gd name="connsiteY7" fmla="*/ 1610109 h 3489317"/>
              <a:gd name="connsiteX0" fmla="*/ 429001 w 8945556"/>
              <a:gd name="connsiteY0" fmla="*/ 1610109 h 3513351"/>
              <a:gd name="connsiteX1" fmla="*/ 922352 w 8945556"/>
              <a:gd name="connsiteY1" fmla="*/ 154331 h 3513351"/>
              <a:gd name="connsiteX2" fmla="*/ 8588425 w 8945556"/>
              <a:gd name="connsiteY2" fmla="*/ 228760 h 3513351"/>
              <a:gd name="connsiteX3" fmla="*/ 8825228 w 8945556"/>
              <a:gd name="connsiteY3" fmla="*/ 1678156 h 3513351"/>
              <a:gd name="connsiteX4" fmla="*/ 8503365 w 8945556"/>
              <a:gd name="connsiteY4" fmla="*/ 3333466 h 3513351"/>
              <a:gd name="connsiteX5" fmla="*/ 4271787 w 8945556"/>
              <a:gd name="connsiteY5" fmla="*/ 3301568 h 3513351"/>
              <a:gd name="connsiteX6" fmla="*/ 3569858 w 8945556"/>
              <a:gd name="connsiteY6" fmla="*/ 1749215 h 3513351"/>
              <a:gd name="connsiteX7" fmla="*/ 429001 w 8945556"/>
              <a:gd name="connsiteY7" fmla="*/ 1610109 h 3513351"/>
              <a:gd name="connsiteX0" fmla="*/ 261802 w 8778357"/>
              <a:gd name="connsiteY0" fmla="*/ 1644930 h 3548172"/>
              <a:gd name="connsiteX1" fmla="*/ 755153 w 8778357"/>
              <a:gd name="connsiteY1" fmla="*/ 189152 h 3548172"/>
              <a:gd name="connsiteX2" fmla="*/ 8421226 w 8778357"/>
              <a:gd name="connsiteY2" fmla="*/ 263581 h 3548172"/>
              <a:gd name="connsiteX3" fmla="*/ 8658029 w 8778357"/>
              <a:gd name="connsiteY3" fmla="*/ 1712977 h 3548172"/>
              <a:gd name="connsiteX4" fmla="*/ 8336166 w 8778357"/>
              <a:gd name="connsiteY4" fmla="*/ 3368287 h 3548172"/>
              <a:gd name="connsiteX5" fmla="*/ 4104588 w 8778357"/>
              <a:gd name="connsiteY5" fmla="*/ 3336389 h 3548172"/>
              <a:gd name="connsiteX6" fmla="*/ 3402659 w 8778357"/>
              <a:gd name="connsiteY6" fmla="*/ 1784036 h 3548172"/>
              <a:gd name="connsiteX7" fmla="*/ 261802 w 8778357"/>
              <a:gd name="connsiteY7" fmla="*/ 1644930 h 3548172"/>
              <a:gd name="connsiteX0" fmla="*/ 416780 w 9257138"/>
              <a:gd name="connsiteY0" fmla="*/ 1638447 h 3541689"/>
              <a:gd name="connsiteX1" fmla="*/ 590665 w 9257138"/>
              <a:gd name="connsiteY1" fmla="*/ 182669 h 3541689"/>
              <a:gd name="connsiteX2" fmla="*/ 8576204 w 9257138"/>
              <a:gd name="connsiteY2" fmla="*/ 257098 h 3541689"/>
              <a:gd name="connsiteX3" fmla="*/ 8813007 w 9257138"/>
              <a:gd name="connsiteY3" fmla="*/ 1706494 h 3541689"/>
              <a:gd name="connsiteX4" fmla="*/ 8491144 w 9257138"/>
              <a:gd name="connsiteY4" fmla="*/ 3361804 h 3541689"/>
              <a:gd name="connsiteX5" fmla="*/ 4259566 w 9257138"/>
              <a:gd name="connsiteY5" fmla="*/ 3329906 h 3541689"/>
              <a:gd name="connsiteX6" fmla="*/ 3557637 w 9257138"/>
              <a:gd name="connsiteY6" fmla="*/ 1777553 h 3541689"/>
              <a:gd name="connsiteX7" fmla="*/ 416780 w 9257138"/>
              <a:gd name="connsiteY7" fmla="*/ 1638447 h 3541689"/>
              <a:gd name="connsiteX0" fmla="*/ 418623 w 9258981"/>
              <a:gd name="connsiteY0" fmla="*/ 1576477 h 3479719"/>
              <a:gd name="connsiteX1" fmla="*/ 592508 w 9258981"/>
              <a:gd name="connsiteY1" fmla="*/ 120699 h 3479719"/>
              <a:gd name="connsiteX2" fmla="*/ 8578047 w 9258981"/>
              <a:gd name="connsiteY2" fmla="*/ 195128 h 3479719"/>
              <a:gd name="connsiteX3" fmla="*/ 8814850 w 9258981"/>
              <a:gd name="connsiteY3" fmla="*/ 1644524 h 3479719"/>
              <a:gd name="connsiteX4" fmla="*/ 8492987 w 9258981"/>
              <a:gd name="connsiteY4" fmla="*/ 3299834 h 3479719"/>
              <a:gd name="connsiteX5" fmla="*/ 4261409 w 9258981"/>
              <a:gd name="connsiteY5" fmla="*/ 3267936 h 3479719"/>
              <a:gd name="connsiteX6" fmla="*/ 3559480 w 9258981"/>
              <a:gd name="connsiteY6" fmla="*/ 1715583 h 3479719"/>
              <a:gd name="connsiteX7" fmla="*/ 418623 w 9258981"/>
              <a:gd name="connsiteY7" fmla="*/ 1576477 h 3479719"/>
              <a:gd name="connsiteX0" fmla="*/ 418623 w 8965016"/>
              <a:gd name="connsiteY0" fmla="*/ 1569254 h 3472496"/>
              <a:gd name="connsiteX1" fmla="*/ 592508 w 8965016"/>
              <a:gd name="connsiteY1" fmla="*/ 113476 h 3472496"/>
              <a:gd name="connsiteX2" fmla="*/ 8578047 w 8965016"/>
              <a:gd name="connsiteY2" fmla="*/ 187905 h 3472496"/>
              <a:gd name="connsiteX3" fmla="*/ 8814850 w 8965016"/>
              <a:gd name="connsiteY3" fmla="*/ 1637301 h 3472496"/>
              <a:gd name="connsiteX4" fmla="*/ 8492987 w 8965016"/>
              <a:gd name="connsiteY4" fmla="*/ 3292611 h 3472496"/>
              <a:gd name="connsiteX5" fmla="*/ 4261409 w 8965016"/>
              <a:gd name="connsiteY5" fmla="*/ 3260713 h 3472496"/>
              <a:gd name="connsiteX6" fmla="*/ 3559480 w 8965016"/>
              <a:gd name="connsiteY6" fmla="*/ 1708360 h 3472496"/>
              <a:gd name="connsiteX7" fmla="*/ 418623 w 8965016"/>
              <a:gd name="connsiteY7" fmla="*/ 1569254 h 3472496"/>
              <a:gd name="connsiteX0" fmla="*/ 418623 w 8965016"/>
              <a:gd name="connsiteY0" fmla="*/ 1569254 h 3478005"/>
              <a:gd name="connsiteX1" fmla="*/ 592508 w 8965016"/>
              <a:gd name="connsiteY1" fmla="*/ 113476 h 3478005"/>
              <a:gd name="connsiteX2" fmla="*/ 8578047 w 8965016"/>
              <a:gd name="connsiteY2" fmla="*/ 187905 h 3478005"/>
              <a:gd name="connsiteX3" fmla="*/ 8814850 w 8965016"/>
              <a:gd name="connsiteY3" fmla="*/ 1637301 h 3478005"/>
              <a:gd name="connsiteX4" fmla="*/ 8290658 w 8965016"/>
              <a:gd name="connsiteY4" fmla="*/ 3292611 h 3478005"/>
              <a:gd name="connsiteX5" fmla="*/ 4261409 w 8965016"/>
              <a:gd name="connsiteY5" fmla="*/ 3260713 h 3478005"/>
              <a:gd name="connsiteX6" fmla="*/ 3559480 w 8965016"/>
              <a:gd name="connsiteY6" fmla="*/ 1708360 h 3478005"/>
              <a:gd name="connsiteX7" fmla="*/ 418623 w 8965016"/>
              <a:gd name="connsiteY7" fmla="*/ 1569254 h 3478005"/>
              <a:gd name="connsiteX0" fmla="*/ 418623 w 8965016"/>
              <a:gd name="connsiteY0" fmla="*/ 1569254 h 3461339"/>
              <a:gd name="connsiteX1" fmla="*/ 592508 w 8965016"/>
              <a:gd name="connsiteY1" fmla="*/ 113476 h 3461339"/>
              <a:gd name="connsiteX2" fmla="*/ 8578047 w 8965016"/>
              <a:gd name="connsiteY2" fmla="*/ 187905 h 3461339"/>
              <a:gd name="connsiteX3" fmla="*/ 8814850 w 8965016"/>
              <a:gd name="connsiteY3" fmla="*/ 1637301 h 3461339"/>
              <a:gd name="connsiteX4" fmla="*/ 8290658 w 8965016"/>
              <a:gd name="connsiteY4" fmla="*/ 3292611 h 3461339"/>
              <a:gd name="connsiteX5" fmla="*/ 4261409 w 8965016"/>
              <a:gd name="connsiteY5" fmla="*/ 3260713 h 3461339"/>
              <a:gd name="connsiteX6" fmla="*/ 3559480 w 8965016"/>
              <a:gd name="connsiteY6" fmla="*/ 1708360 h 3461339"/>
              <a:gd name="connsiteX7" fmla="*/ 418623 w 8965016"/>
              <a:gd name="connsiteY7" fmla="*/ 1569254 h 3461339"/>
              <a:gd name="connsiteX0" fmla="*/ 418623 w 8965016"/>
              <a:gd name="connsiteY0" fmla="*/ 1569254 h 3461339"/>
              <a:gd name="connsiteX1" fmla="*/ 592508 w 8965016"/>
              <a:gd name="connsiteY1" fmla="*/ 113476 h 3461339"/>
              <a:gd name="connsiteX2" fmla="*/ 8578047 w 8965016"/>
              <a:gd name="connsiteY2" fmla="*/ 187905 h 3461339"/>
              <a:gd name="connsiteX3" fmla="*/ 8814850 w 8965016"/>
              <a:gd name="connsiteY3" fmla="*/ 1637301 h 3461339"/>
              <a:gd name="connsiteX4" fmla="*/ 8290658 w 8965016"/>
              <a:gd name="connsiteY4" fmla="*/ 3292611 h 3461339"/>
              <a:gd name="connsiteX5" fmla="*/ 4261409 w 8965016"/>
              <a:gd name="connsiteY5" fmla="*/ 3260713 h 3461339"/>
              <a:gd name="connsiteX6" fmla="*/ 3559480 w 8965016"/>
              <a:gd name="connsiteY6" fmla="*/ 1708360 h 3461339"/>
              <a:gd name="connsiteX7" fmla="*/ 418623 w 8965016"/>
              <a:gd name="connsiteY7" fmla="*/ 1569254 h 3461339"/>
              <a:gd name="connsiteX0" fmla="*/ 418623 w 8965016"/>
              <a:gd name="connsiteY0" fmla="*/ 1569254 h 3461339"/>
              <a:gd name="connsiteX1" fmla="*/ 592508 w 8965016"/>
              <a:gd name="connsiteY1" fmla="*/ 113476 h 3461339"/>
              <a:gd name="connsiteX2" fmla="*/ 8578047 w 8965016"/>
              <a:gd name="connsiteY2" fmla="*/ 187905 h 3461339"/>
              <a:gd name="connsiteX3" fmla="*/ 8814850 w 8965016"/>
              <a:gd name="connsiteY3" fmla="*/ 1637301 h 3461339"/>
              <a:gd name="connsiteX4" fmla="*/ 8290658 w 8965016"/>
              <a:gd name="connsiteY4" fmla="*/ 3292611 h 3461339"/>
              <a:gd name="connsiteX5" fmla="*/ 4261409 w 8965016"/>
              <a:gd name="connsiteY5" fmla="*/ 3260713 h 3461339"/>
              <a:gd name="connsiteX6" fmla="*/ 3559480 w 8965016"/>
              <a:gd name="connsiteY6" fmla="*/ 1708360 h 3461339"/>
              <a:gd name="connsiteX7" fmla="*/ 418623 w 8965016"/>
              <a:gd name="connsiteY7" fmla="*/ 1569254 h 3461339"/>
              <a:gd name="connsiteX0" fmla="*/ 418623 w 8968470"/>
              <a:gd name="connsiteY0" fmla="*/ 1569254 h 3461339"/>
              <a:gd name="connsiteX1" fmla="*/ 592508 w 8968470"/>
              <a:gd name="connsiteY1" fmla="*/ 113476 h 3461339"/>
              <a:gd name="connsiteX2" fmla="*/ 8578047 w 8968470"/>
              <a:gd name="connsiteY2" fmla="*/ 187905 h 3461339"/>
              <a:gd name="connsiteX3" fmla="*/ 8814850 w 8968470"/>
              <a:gd name="connsiteY3" fmla="*/ 1637301 h 3461339"/>
              <a:gd name="connsiteX4" fmla="*/ 8290658 w 8968470"/>
              <a:gd name="connsiteY4" fmla="*/ 3292611 h 3461339"/>
              <a:gd name="connsiteX5" fmla="*/ 4261409 w 8968470"/>
              <a:gd name="connsiteY5" fmla="*/ 3260713 h 3461339"/>
              <a:gd name="connsiteX6" fmla="*/ 3559480 w 8968470"/>
              <a:gd name="connsiteY6" fmla="*/ 1708360 h 3461339"/>
              <a:gd name="connsiteX7" fmla="*/ 418623 w 8968470"/>
              <a:gd name="connsiteY7" fmla="*/ 1569254 h 3461339"/>
              <a:gd name="connsiteX0" fmla="*/ 418623 w 8908452"/>
              <a:gd name="connsiteY0" fmla="*/ 1624288 h 3516373"/>
              <a:gd name="connsiteX1" fmla="*/ 592508 w 8908452"/>
              <a:gd name="connsiteY1" fmla="*/ 168510 h 3516373"/>
              <a:gd name="connsiteX2" fmla="*/ 8578047 w 8908452"/>
              <a:gd name="connsiteY2" fmla="*/ 242939 h 3516373"/>
              <a:gd name="connsiteX3" fmla="*/ 8814850 w 8908452"/>
              <a:gd name="connsiteY3" fmla="*/ 1692335 h 3516373"/>
              <a:gd name="connsiteX4" fmla="*/ 8290658 w 8908452"/>
              <a:gd name="connsiteY4" fmla="*/ 3347645 h 3516373"/>
              <a:gd name="connsiteX5" fmla="*/ 4261409 w 8908452"/>
              <a:gd name="connsiteY5" fmla="*/ 3315747 h 3516373"/>
              <a:gd name="connsiteX6" fmla="*/ 3559480 w 8908452"/>
              <a:gd name="connsiteY6" fmla="*/ 1763394 h 3516373"/>
              <a:gd name="connsiteX7" fmla="*/ 418623 w 8908452"/>
              <a:gd name="connsiteY7" fmla="*/ 1624288 h 3516373"/>
              <a:gd name="connsiteX0" fmla="*/ 418623 w 8909737"/>
              <a:gd name="connsiteY0" fmla="*/ 1624288 h 3516373"/>
              <a:gd name="connsiteX1" fmla="*/ 592508 w 8909737"/>
              <a:gd name="connsiteY1" fmla="*/ 168510 h 3516373"/>
              <a:gd name="connsiteX2" fmla="*/ 8578047 w 8909737"/>
              <a:gd name="connsiteY2" fmla="*/ 242939 h 3516373"/>
              <a:gd name="connsiteX3" fmla="*/ 8814850 w 8909737"/>
              <a:gd name="connsiteY3" fmla="*/ 1692335 h 3516373"/>
              <a:gd name="connsiteX4" fmla="*/ 8407796 w 8909737"/>
              <a:gd name="connsiteY4" fmla="*/ 3347645 h 3516373"/>
              <a:gd name="connsiteX5" fmla="*/ 4261409 w 8909737"/>
              <a:gd name="connsiteY5" fmla="*/ 3315747 h 3516373"/>
              <a:gd name="connsiteX6" fmla="*/ 3559480 w 8909737"/>
              <a:gd name="connsiteY6" fmla="*/ 1763394 h 3516373"/>
              <a:gd name="connsiteX7" fmla="*/ 418623 w 8909737"/>
              <a:gd name="connsiteY7" fmla="*/ 1624288 h 3516373"/>
              <a:gd name="connsiteX0" fmla="*/ 418623 w 8909737"/>
              <a:gd name="connsiteY0" fmla="*/ 1624288 h 3567645"/>
              <a:gd name="connsiteX1" fmla="*/ 592508 w 8909737"/>
              <a:gd name="connsiteY1" fmla="*/ 168510 h 3567645"/>
              <a:gd name="connsiteX2" fmla="*/ 8578047 w 8909737"/>
              <a:gd name="connsiteY2" fmla="*/ 242939 h 3567645"/>
              <a:gd name="connsiteX3" fmla="*/ 8814850 w 8909737"/>
              <a:gd name="connsiteY3" fmla="*/ 1692335 h 3567645"/>
              <a:gd name="connsiteX4" fmla="*/ 8407796 w 8909737"/>
              <a:gd name="connsiteY4" fmla="*/ 3347645 h 3567645"/>
              <a:gd name="connsiteX5" fmla="*/ 4261409 w 8909737"/>
              <a:gd name="connsiteY5" fmla="*/ 3315747 h 3567645"/>
              <a:gd name="connsiteX6" fmla="*/ 3559480 w 8909737"/>
              <a:gd name="connsiteY6" fmla="*/ 1763394 h 3567645"/>
              <a:gd name="connsiteX7" fmla="*/ 418623 w 8909737"/>
              <a:gd name="connsiteY7" fmla="*/ 1624288 h 3567645"/>
              <a:gd name="connsiteX0" fmla="*/ 418623 w 8900213"/>
              <a:gd name="connsiteY0" fmla="*/ 1624288 h 3528414"/>
              <a:gd name="connsiteX1" fmla="*/ 592508 w 8900213"/>
              <a:gd name="connsiteY1" fmla="*/ 168510 h 3528414"/>
              <a:gd name="connsiteX2" fmla="*/ 8578047 w 8900213"/>
              <a:gd name="connsiteY2" fmla="*/ 242939 h 3528414"/>
              <a:gd name="connsiteX3" fmla="*/ 8814850 w 8900213"/>
              <a:gd name="connsiteY3" fmla="*/ 1692335 h 3528414"/>
              <a:gd name="connsiteX4" fmla="*/ 8567529 w 8900213"/>
              <a:gd name="connsiteY4" fmla="*/ 3283850 h 3528414"/>
              <a:gd name="connsiteX5" fmla="*/ 4261409 w 8900213"/>
              <a:gd name="connsiteY5" fmla="*/ 3315747 h 3528414"/>
              <a:gd name="connsiteX6" fmla="*/ 3559480 w 8900213"/>
              <a:gd name="connsiteY6" fmla="*/ 1763394 h 3528414"/>
              <a:gd name="connsiteX7" fmla="*/ 418623 w 8900213"/>
              <a:gd name="connsiteY7" fmla="*/ 1624288 h 3528414"/>
              <a:gd name="connsiteX0" fmla="*/ 418623 w 8915572"/>
              <a:gd name="connsiteY0" fmla="*/ 1624288 h 3528414"/>
              <a:gd name="connsiteX1" fmla="*/ 592508 w 8915572"/>
              <a:gd name="connsiteY1" fmla="*/ 168510 h 3528414"/>
              <a:gd name="connsiteX2" fmla="*/ 8578047 w 8915572"/>
              <a:gd name="connsiteY2" fmla="*/ 242939 h 3528414"/>
              <a:gd name="connsiteX3" fmla="*/ 8814850 w 8915572"/>
              <a:gd name="connsiteY3" fmla="*/ 1692335 h 3528414"/>
              <a:gd name="connsiteX4" fmla="*/ 8567529 w 8915572"/>
              <a:gd name="connsiteY4" fmla="*/ 3283850 h 3528414"/>
              <a:gd name="connsiteX5" fmla="*/ 4261409 w 8915572"/>
              <a:gd name="connsiteY5" fmla="*/ 3315747 h 3528414"/>
              <a:gd name="connsiteX6" fmla="*/ 3559480 w 8915572"/>
              <a:gd name="connsiteY6" fmla="*/ 1763394 h 3528414"/>
              <a:gd name="connsiteX7" fmla="*/ 418623 w 8915572"/>
              <a:gd name="connsiteY7" fmla="*/ 1624288 h 3528414"/>
              <a:gd name="connsiteX0" fmla="*/ 418623 w 8843423"/>
              <a:gd name="connsiteY0" fmla="*/ 1583963 h 3488089"/>
              <a:gd name="connsiteX1" fmla="*/ 592508 w 8843423"/>
              <a:gd name="connsiteY1" fmla="*/ 128185 h 3488089"/>
              <a:gd name="connsiteX2" fmla="*/ 8578047 w 8843423"/>
              <a:gd name="connsiteY2" fmla="*/ 202614 h 3488089"/>
              <a:gd name="connsiteX3" fmla="*/ 8814850 w 8843423"/>
              <a:gd name="connsiteY3" fmla="*/ 1652010 h 3488089"/>
              <a:gd name="connsiteX4" fmla="*/ 8567529 w 8843423"/>
              <a:gd name="connsiteY4" fmla="*/ 3243525 h 3488089"/>
              <a:gd name="connsiteX5" fmla="*/ 4261409 w 8843423"/>
              <a:gd name="connsiteY5" fmla="*/ 3275422 h 3488089"/>
              <a:gd name="connsiteX6" fmla="*/ 3559480 w 8843423"/>
              <a:gd name="connsiteY6" fmla="*/ 1723069 h 3488089"/>
              <a:gd name="connsiteX7" fmla="*/ 418623 w 8843423"/>
              <a:gd name="connsiteY7" fmla="*/ 1583963 h 3488089"/>
              <a:gd name="connsiteX0" fmla="*/ 418623 w 8969912"/>
              <a:gd name="connsiteY0" fmla="*/ 1583963 h 3514847"/>
              <a:gd name="connsiteX1" fmla="*/ 592508 w 8969912"/>
              <a:gd name="connsiteY1" fmla="*/ 128185 h 3514847"/>
              <a:gd name="connsiteX2" fmla="*/ 8578047 w 8969912"/>
              <a:gd name="connsiteY2" fmla="*/ 202614 h 3514847"/>
              <a:gd name="connsiteX3" fmla="*/ 8814850 w 8969912"/>
              <a:gd name="connsiteY3" fmla="*/ 1652010 h 3514847"/>
              <a:gd name="connsiteX4" fmla="*/ 8567529 w 8969912"/>
              <a:gd name="connsiteY4" fmla="*/ 3243525 h 3514847"/>
              <a:gd name="connsiteX5" fmla="*/ 4261409 w 8969912"/>
              <a:gd name="connsiteY5" fmla="*/ 3366292 h 3514847"/>
              <a:gd name="connsiteX6" fmla="*/ 3559480 w 8969912"/>
              <a:gd name="connsiteY6" fmla="*/ 1723069 h 3514847"/>
              <a:gd name="connsiteX7" fmla="*/ 418623 w 8969912"/>
              <a:gd name="connsiteY7" fmla="*/ 1583963 h 3514847"/>
              <a:gd name="connsiteX0" fmla="*/ 418623 w 8934084"/>
              <a:gd name="connsiteY0" fmla="*/ 1583963 h 3580814"/>
              <a:gd name="connsiteX1" fmla="*/ 592508 w 8934084"/>
              <a:gd name="connsiteY1" fmla="*/ 128185 h 3580814"/>
              <a:gd name="connsiteX2" fmla="*/ 8578047 w 8934084"/>
              <a:gd name="connsiteY2" fmla="*/ 202614 h 3580814"/>
              <a:gd name="connsiteX3" fmla="*/ 8814850 w 8934084"/>
              <a:gd name="connsiteY3" fmla="*/ 1652010 h 3580814"/>
              <a:gd name="connsiteX4" fmla="*/ 8491212 w 8934084"/>
              <a:gd name="connsiteY4" fmla="*/ 3388916 h 3580814"/>
              <a:gd name="connsiteX5" fmla="*/ 4261409 w 8934084"/>
              <a:gd name="connsiteY5" fmla="*/ 3366292 h 3580814"/>
              <a:gd name="connsiteX6" fmla="*/ 3559480 w 8934084"/>
              <a:gd name="connsiteY6" fmla="*/ 1723069 h 3580814"/>
              <a:gd name="connsiteX7" fmla="*/ 418623 w 8934084"/>
              <a:gd name="connsiteY7" fmla="*/ 1583963 h 3580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934084" h="3580814">
                <a:moveTo>
                  <a:pt x="418623" y="1583963"/>
                </a:moveTo>
                <a:cubicBezTo>
                  <a:pt x="-75872" y="1318149"/>
                  <a:pt x="-261150" y="304231"/>
                  <a:pt x="592508" y="128185"/>
                </a:cubicBezTo>
                <a:cubicBezTo>
                  <a:pt x="1392490" y="-36792"/>
                  <a:pt x="8261894" y="-72623"/>
                  <a:pt x="8578047" y="202614"/>
                </a:cubicBezTo>
                <a:cubicBezTo>
                  <a:pt x="8894200" y="477851"/>
                  <a:pt x="8829322" y="1120960"/>
                  <a:pt x="8814850" y="1652010"/>
                </a:cubicBezTo>
                <a:cubicBezTo>
                  <a:pt x="8800378" y="2183060"/>
                  <a:pt x="9250119" y="3103202"/>
                  <a:pt x="8491212" y="3388916"/>
                </a:cubicBezTo>
                <a:cubicBezTo>
                  <a:pt x="7732305" y="3674630"/>
                  <a:pt x="5096084" y="3619701"/>
                  <a:pt x="4261409" y="3366292"/>
                </a:cubicBezTo>
                <a:cubicBezTo>
                  <a:pt x="3426734" y="3112883"/>
                  <a:pt x="4158447" y="2082804"/>
                  <a:pt x="3559480" y="1723069"/>
                </a:cubicBezTo>
                <a:cubicBezTo>
                  <a:pt x="2926843" y="1399338"/>
                  <a:pt x="913118" y="1849777"/>
                  <a:pt x="418623" y="1583963"/>
                </a:cubicBezTo>
                <a:close/>
              </a:path>
            </a:pathLst>
          </a:custGeom>
          <a:solidFill>
            <a:srgbClr val="D9E4FF"/>
          </a:solidFill>
          <a:ln>
            <a:noFill/>
          </a:ln>
        </p:spPr>
        <p:txBody>
          <a:bodyPr rtlCol="0" anchor="ctr"/>
          <a:lstStyle/>
          <a:p>
            <a:pPr algn="ctr"/>
            <a:endParaRPr lang="en-US"/>
          </a:p>
        </p:txBody>
      </p:sp>
      <p:sp>
        <p:nvSpPr>
          <p:cNvPr id="6" name="Freeform 5"/>
          <p:cNvSpPr/>
          <p:nvPr/>
        </p:nvSpPr>
        <p:spPr>
          <a:xfrm>
            <a:off x="198513" y="3447046"/>
            <a:ext cx="3722037" cy="2610664"/>
          </a:xfrm>
          <a:custGeom>
            <a:avLst/>
            <a:gdLst>
              <a:gd name="connsiteX0" fmla="*/ 31898 w 3359889"/>
              <a:gd name="connsiteY0" fmla="*/ 63795 h 2137144"/>
              <a:gd name="connsiteX1" fmla="*/ 3296093 w 3359889"/>
              <a:gd name="connsiteY1" fmla="*/ 0 h 2137144"/>
              <a:gd name="connsiteX2" fmla="*/ 3359889 w 3359889"/>
              <a:gd name="connsiteY2" fmla="*/ 2137144 h 2137144"/>
              <a:gd name="connsiteX3" fmla="*/ 31898 w 3359889"/>
              <a:gd name="connsiteY3" fmla="*/ 2137144 h 2137144"/>
              <a:gd name="connsiteX4" fmla="*/ 0 w 3359889"/>
              <a:gd name="connsiteY4" fmla="*/ 116958 h 2137144"/>
              <a:gd name="connsiteX0" fmla="*/ 31898 w 3741167"/>
              <a:gd name="connsiteY0" fmla="*/ 63795 h 2397028"/>
              <a:gd name="connsiteX1" fmla="*/ 3296093 w 3741167"/>
              <a:gd name="connsiteY1" fmla="*/ 0 h 2397028"/>
              <a:gd name="connsiteX2" fmla="*/ 3359889 w 3741167"/>
              <a:gd name="connsiteY2" fmla="*/ 2137144 h 2397028"/>
              <a:gd name="connsiteX3" fmla="*/ 31898 w 3741167"/>
              <a:gd name="connsiteY3" fmla="*/ 2137144 h 2397028"/>
              <a:gd name="connsiteX4" fmla="*/ 0 w 3741167"/>
              <a:gd name="connsiteY4" fmla="*/ 116958 h 2397028"/>
              <a:gd name="connsiteX0" fmla="*/ 31898 w 3741167"/>
              <a:gd name="connsiteY0" fmla="*/ 206461 h 2539694"/>
              <a:gd name="connsiteX1" fmla="*/ 3296093 w 3741167"/>
              <a:gd name="connsiteY1" fmla="*/ 142666 h 2539694"/>
              <a:gd name="connsiteX2" fmla="*/ 3359889 w 3741167"/>
              <a:gd name="connsiteY2" fmla="*/ 2279810 h 2539694"/>
              <a:gd name="connsiteX3" fmla="*/ 31898 w 3741167"/>
              <a:gd name="connsiteY3" fmla="*/ 2279810 h 2539694"/>
              <a:gd name="connsiteX4" fmla="*/ 0 w 3741167"/>
              <a:gd name="connsiteY4" fmla="*/ 259624 h 2539694"/>
              <a:gd name="connsiteX0" fmla="*/ 31898 w 3741167"/>
              <a:gd name="connsiteY0" fmla="*/ 206461 h 2539694"/>
              <a:gd name="connsiteX1" fmla="*/ 3296093 w 3741167"/>
              <a:gd name="connsiteY1" fmla="*/ 142666 h 2539694"/>
              <a:gd name="connsiteX2" fmla="*/ 3359889 w 3741167"/>
              <a:gd name="connsiteY2" fmla="*/ 2279810 h 2539694"/>
              <a:gd name="connsiteX3" fmla="*/ 31898 w 3741167"/>
              <a:gd name="connsiteY3" fmla="*/ 2279810 h 2539694"/>
              <a:gd name="connsiteX4" fmla="*/ 0 w 3741167"/>
              <a:gd name="connsiteY4" fmla="*/ 259624 h 2539694"/>
              <a:gd name="connsiteX5" fmla="*/ 31898 w 3741167"/>
              <a:gd name="connsiteY5" fmla="*/ 206461 h 2539694"/>
              <a:gd name="connsiteX0" fmla="*/ 0 w 3741167"/>
              <a:gd name="connsiteY0" fmla="*/ 116958 h 2397028"/>
              <a:gd name="connsiteX1" fmla="*/ 3296093 w 3741167"/>
              <a:gd name="connsiteY1" fmla="*/ 0 h 2397028"/>
              <a:gd name="connsiteX2" fmla="*/ 3359889 w 3741167"/>
              <a:gd name="connsiteY2" fmla="*/ 2137144 h 2397028"/>
              <a:gd name="connsiteX3" fmla="*/ 31898 w 3741167"/>
              <a:gd name="connsiteY3" fmla="*/ 2137144 h 2397028"/>
              <a:gd name="connsiteX4" fmla="*/ 0 w 3741167"/>
              <a:gd name="connsiteY4" fmla="*/ 116958 h 2397028"/>
              <a:gd name="connsiteX0" fmla="*/ 30 w 3741197"/>
              <a:gd name="connsiteY0" fmla="*/ 438231 h 2718301"/>
              <a:gd name="connsiteX1" fmla="*/ 3296123 w 3741197"/>
              <a:gd name="connsiteY1" fmla="*/ 321273 h 2718301"/>
              <a:gd name="connsiteX2" fmla="*/ 3359919 w 3741197"/>
              <a:gd name="connsiteY2" fmla="*/ 2458417 h 2718301"/>
              <a:gd name="connsiteX3" fmla="*/ 31928 w 3741197"/>
              <a:gd name="connsiteY3" fmla="*/ 2458417 h 2718301"/>
              <a:gd name="connsiteX4" fmla="*/ 30 w 3741197"/>
              <a:gd name="connsiteY4" fmla="*/ 438231 h 2718301"/>
              <a:gd name="connsiteX0" fmla="*/ 30 w 3741197"/>
              <a:gd name="connsiteY0" fmla="*/ 438231 h 2853279"/>
              <a:gd name="connsiteX1" fmla="*/ 3296123 w 3741197"/>
              <a:gd name="connsiteY1" fmla="*/ 321273 h 2853279"/>
              <a:gd name="connsiteX2" fmla="*/ 3359919 w 3741197"/>
              <a:gd name="connsiteY2" fmla="*/ 2458417 h 2853279"/>
              <a:gd name="connsiteX3" fmla="*/ 31928 w 3741197"/>
              <a:gd name="connsiteY3" fmla="*/ 2458417 h 2853279"/>
              <a:gd name="connsiteX4" fmla="*/ 30 w 3741197"/>
              <a:gd name="connsiteY4" fmla="*/ 438231 h 2853279"/>
              <a:gd name="connsiteX0" fmla="*/ 27 w 3618002"/>
              <a:gd name="connsiteY0" fmla="*/ 361773 h 2776821"/>
              <a:gd name="connsiteX1" fmla="*/ 3296120 w 3618002"/>
              <a:gd name="connsiteY1" fmla="*/ 244815 h 2776821"/>
              <a:gd name="connsiteX2" fmla="*/ 3359916 w 3618002"/>
              <a:gd name="connsiteY2" fmla="*/ 2381959 h 2776821"/>
              <a:gd name="connsiteX3" fmla="*/ 31925 w 3618002"/>
              <a:gd name="connsiteY3" fmla="*/ 2381959 h 2776821"/>
              <a:gd name="connsiteX4" fmla="*/ 27 w 3618002"/>
              <a:gd name="connsiteY4" fmla="*/ 361773 h 2776821"/>
              <a:gd name="connsiteX0" fmla="*/ 246269 w 3919506"/>
              <a:gd name="connsiteY0" fmla="*/ 230671 h 2645719"/>
              <a:gd name="connsiteX1" fmla="*/ 3680586 w 3919506"/>
              <a:gd name="connsiteY1" fmla="*/ 113713 h 2645719"/>
              <a:gd name="connsiteX2" fmla="*/ 3606158 w 3919506"/>
              <a:gd name="connsiteY2" fmla="*/ 2250857 h 2645719"/>
              <a:gd name="connsiteX3" fmla="*/ 278167 w 3919506"/>
              <a:gd name="connsiteY3" fmla="*/ 2250857 h 2645719"/>
              <a:gd name="connsiteX4" fmla="*/ 246269 w 3919506"/>
              <a:gd name="connsiteY4" fmla="*/ 230671 h 2645719"/>
              <a:gd name="connsiteX0" fmla="*/ 76428 w 3749665"/>
              <a:gd name="connsiteY0" fmla="*/ 186136 h 2601184"/>
              <a:gd name="connsiteX1" fmla="*/ 3510745 w 3749665"/>
              <a:gd name="connsiteY1" fmla="*/ 69178 h 2601184"/>
              <a:gd name="connsiteX2" fmla="*/ 3436317 w 3749665"/>
              <a:gd name="connsiteY2" fmla="*/ 2206322 h 2601184"/>
              <a:gd name="connsiteX3" fmla="*/ 108326 w 3749665"/>
              <a:gd name="connsiteY3" fmla="*/ 2206322 h 2601184"/>
              <a:gd name="connsiteX4" fmla="*/ 76428 w 3749665"/>
              <a:gd name="connsiteY4" fmla="*/ 186136 h 2601184"/>
              <a:gd name="connsiteX0" fmla="*/ 76428 w 3844342"/>
              <a:gd name="connsiteY0" fmla="*/ 274202 h 2689250"/>
              <a:gd name="connsiteX1" fmla="*/ 3510745 w 3844342"/>
              <a:gd name="connsiteY1" fmla="*/ 157244 h 2689250"/>
              <a:gd name="connsiteX2" fmla="*/ 3436317 w 3844342"/>
              <a:gd name="connsiteY2" fmla="*/ 2294388 h 2689250"/>
              <a:gd name="connsiteX3" fmla="*/ 108326 w 3844342"/>
              <a:gd name="connsiteY3" fmla="*/ 2294388 h 2689250"/>
              <a:gd name="connsiteX4" fmla="*/ 76428 w 3844342"/>
              <a:gd name="connsiteY4" fmla="*/ 274202 h 2689250"/>
              <a:gd name="connsiteX0" fmla="*/ 243908 w 3994165"/>
              <a:gd name="connsiteY0" fmla="*/ 170403 h 2571774"/>
              <a:gd name="connsiteX1" fmla="*/ 3646327 w 3994165"/>
              <a:gd name="connsiteY1" fmla="*/ 319259 h 2571774"/>
              <a:gd name="connsiteX2" fmla="*/ 3603797 w 3994165"/>
              <a:gd name="connsiteY2" fmla="*/ 2190589 h 2571774"/>
              <a:gd name="connsiteX3" fmla="*/ 275806 w 3994165"/>
              <a:gd name="connsiteY3" fmla="*/ 2190589 h 2571774"/>
              <a:gd name="connsiteX4" fmla="*/ 243908 w 3994165"/>
              <a:gd name="connsiteY4" fmla="*/ 170403 h 2571774"/>
              <a:gd name="connsiteX0" fmla="*/ 379772 w 4130029"/>
              <a:gd name="connsiteY0" fmla="*/ 170403 h 2517998"/>
              <a:gd name="connsiteX1" fmla="*/ 3782191 w 4130029"/>
              <a:gd name="connsiteY1" fmla="*/ 319259 h 2517998"/>
              <a:gd name="connsiteX2" fmla="*/ 3739661 w 4130029"/>
              <a:gd name="connsiteY2" fmla="*/ 2190589 h 2517998"/>
              <a:gd name="connsiteX3" fmla="*/ 411670 w 4130029"/>
              <a:gd name="connsiteY3" fmla="*/ 2190589 h 2517998"/>
              <a:gd name="connsiteX4" fmla="*/ 379772 w 4130029"/>
              <a:gd name="connsiteY4" fmla="*/ 170403 h 2517998"/>
              <a:gd name="connsiteX0" fmla="*/ 247475 w 3978175"/>
              <a:gd name="connsiteY0" fmla="*/ 178157 h 2598130"/>
              <a:gd name="connsiteX1" fmla="*/ 3649894 w 3978175"/>
              <a:gd name="connsiteY1" fmla="*/ 327013 h 2598130"/>
              <a:gd name="connsiteX2" fmla="*/ 3607364 w 3978175"/>
              <a:gd name="connsiteY2" fmla="*/ 2198343 h 2598130"/>
              <a:gd name="connsiteX3" fmla="*/ 587717 w 3978175"/>
              <a:gd name="connsiteY3" fmla="*/ 2304668 h 2598130"/>
              <a:gd name="connsiteX4" fmla="*/ 247475 w 3978175"/>
              <a:gd name="connsiteY4" fmla="*/ 178157 h 2598130"/>
              <a:gd name="connsiteX0" fmla="*/ 226522 w 3957222"/>
              <a:gd name="connsiteY0" fmla="*/ 178157 h 2515565"/>
              <a:gd name="connsiteX1" fmla="*/ 3628941 w 3957222"/>
              <a:gd name="connsiteY1" fmla="*/ 327013 h 2515565"/>
              <a:gd name="connsiteX2" fmla="*/ 3586411 w 3957222"/>
              <a:gd name="connsiteY2" fmla="*/ 2198343 h 2515565"/>
              <a:gd name="connsiteX3" fmla="*/ 566764 w 3957222"/>
              <a:gd name="connsiteY3" fmla="*/ 2304668 h 2515565"/>
              <a:gd name="connsiteX4" fmla="*/ 226522 w 3957222"/>
              <a:gd name="connsiteY4" fmla="*/ 178157 h 2515565"/>
              <a:gd name="connsiteX0" fmla="*/ 284856 w 3989629"/>
              <a:gd name="connsiteY0" fmla="*/ 180808 h 2533457"/>
              <a:gd name="connsiteX1" fmla="*/ 3612847 w 3989629"/>
              <a:gd name="connsiteY1" fmla="*/ 350929 h 2533457"/>
              <a:gd name="connsiteX2" fmla="*/ 3570317 w 3989629"/>
              <a:gd name="connsiteY2" fmla="*/ 2222259 h 2533457"/>
              <a:gd name="connsiteX3" fmla="*/ 550670 w 3989629"/>
              <a:gd name="connsiteY3" fmla="*/ 2328584 h 2533457"/>
              <a:gd name="connsiteX4" fmla="*/ 284856 w 3989629"/>
              <a:gd name="connsiteY4" fmla="*/ 180808 h 2533457"/>
              <a:gd name="connsiteX0" fmla="*/ 224915 w 3929688"/>
              <a:gd name="connsiteY0" fmla="*/ 204102 h 2556751"/>
              <a:gd name="connsiteX1" fmla="*/ 3552906 w 3929688"/>
              <a:gd name="connsiteY1" fmla="*/ 374223 h 2556751"/>
              <a:gd name="connsiteX2" fmla="*/ 3510376 w 3929688"/>
              <a:gd name="connsiteY2" fmla="*/ 2245553 h 2556751"/>
              <a:gd name="connsiteX3" fmla="*/ 490729 w 3929688"/>
              <a:gd name="connsiteY3" fmla="*/ 2351878 h 2556751"/>
              <a:gd name="connsiteX4" fmla="*/ 224915 w 3929688"/>
              <a:gd name="connsiteY4" fmla="*/ 204102 h 2556751"/>
              <a:gd name="connsiteX0" fmla="*/ 224915 w 3823922"/>
              <a:gd name="connsiteY0" fmla="*/ 201296 h 2553945"/>
              <a:gd name="connsiteX1" fmla="*/ 3552906 w 3823922"/>
              <a:gd name="connsiteY1" fmla="*/ 371417 h 2553945"/>
              <a:gd name="connsiteX2" fmla="*/ 3510376 w 3823922"/>
              <a:gd name="connsiteY2" fmla="*/ 2242747 h 2553945"/>
              <a:gd name="connsiteX3" fmla="*/ 490729 w 3823922"/>
              <a:gd name="connsiteY3" fmla="*/ 2349072 h 2553945"/>
              <a:gd name="connsiteX4" fmla="*/ 224915 w 3823922"/>
              <a:gd name="connsiteY4" fmla="*/ 201296 h 2553945"/>
              <a:gd name="connsiteX0" fmla="*/ 260950 w 3734489"/>
              <a:gd name="connsiteY0" fmla="*/ 246497 h 2606863"/>
              <a:gd name="connsiteX1" fmla="*/ 3259332 w 3734489"/>
              <a:gd name="connsiteY1" fmla="*/ 267762 h 2606863"/>
              <a:gd name="connsiteX2" fmla="*/ 3546411 w 3734489"/>
              <a:gd name="connsiteY2" fmla="*/ 2287948 h 2606863"/>
              <a:gd name="connsiteX3" fmla="*/ 526764 w 3734489"/>
              <a:gd name="connsiteY3" fmla="*/ 2394273 h 2606863"/>
              <a:gd name="connsiteX4" fmla="*/ 260950 w 3734489"/>
              <a:gd name="connsiteY4" fmla="*/ 246497 h 2606863"/>
              <a:gd name="connsiteX0" fmla="*/ 256008 w 3722037"/>
              <a:gd name="connsiteY0" fmla="*/ 250298 h 2610664"/>
              <a:gd name="connsiteX1" fmla="*/ 3254390 w 3722037"/>
              <a:gd name="connsiteY1" fmla="*/ 271563 h 2610664"/>
              <a:gd name="connsiteX2" fmla="*/ 3435143 w 3722037"/>
              <a:gd name="connsiteY2" fmla="*/ 2291749 h 2610664"/>
              <a:gd name="connsiteX3" fmla="*/ 521822 w 3722037"/>
              <a:gd name="connsiteY3" fmla="*/ 2398074 h 2610664"/>
              <a:gd name="connsiteX4" fmla="*/ 256008 w 3722037"/>
              <a:gd name="connsiteY4" fmla="*/ 250298 h 26106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22037" h="2610664">
                <a:moveTo>
                  <a:pt x="256008" y="250298"/>
                </a:moveTo>
                <a:cubicBezTo>
                  <a:pt x="711436" y="-104120"/>
                  <a:pt x="2724534" y="-68679"/>
                  <a:pt x="3254390" y="271563"/>
                </a:cubicBezTo>
                <a:cubicBezTo>
                  <a:pt x="3784246" y="611805"/>
                  <a:pt x="3890571" y="1937331"/>
                  <a:pt x="3435143" y="2291749"/>
                </a:cubicBezTo>
                <a:cubicBezTo>
                  <a:pt x="2979715" y="2646167"/>
                  <a:pt x="1051678" y="2738316"/>
                  <a:pt x="521822" y="2398074"/>
                </a:cubicBezTo>
                <a:cubicBezTo>
                  <a:pt x="-8034" y="2057832"/>
                  <a:pt x="-199420" y="604716"/>
                  <a:pt x="256008" y="250298"/>
                </a:cubicBezTo>
                <a:close/>
              </a:path>
            </a:pathLst>
          </a:custGeom>
          <a:solidFill>
            <a:srgbClr val="CCFFCC"/>
          </a:solidFill>
        </p:spPr>
        <p:txBody>
          <a:bodyPr rtlCol="0" anchor="ctr"/>
          <a:lstStyle/>
          <a:p>
            <a:pPr algn="ctr"/>
            <a:endParaRPr lang="en-US" sz="2000"/>
          </a:p>
        </p:txBody>
      </p:sp>
      <p:sp>
        <p:nvSpPr>
          <p:cNvPr id="2" name="Title 1"/>
          <p:cNvSpPr>
            <a:spLocks noGrp="1"/>
          </p:cNvSpPr>
          <p:nvPr>
            <p:ph type="title"/>
          </p:nvPr>
        </p:nvSpPr>
        <p:spPr>
          <a:xfrm>
            <a:off x="438847" y="0"/>
            <a:ext cx="6419153" cy="1143000"/>
          </a:xfrm>
        </p:spPr>
        <p:txBody>
          <a:bodyPr/>
          <a:lstStyle/>
          <a:p>
            <a:r>
              <a:rPr lang="en-US" dirty="0" smtClean="0"/>
              <a:t>Map Recap</a:t>
            </a:r>
            <a:endParaRPr lang="en-US" dirty="0"/>
          </a:p>
        </p:txBody>
      </p:sp>
      <p:sp>
        <p:nvSpPr>
          <p:cNvPr id="5" name="Slide Number Placeholder 4"/>
          <p:cNvSpPr>
            <a:spLocks noGrp="1"/>
          </p:cNvSpPr>
          <p:nvPr>
            <p:ph type="sldNum" sz="quarter" idx="12"/>
          </p:nvPr>
        </p:nvSpPr>
        <p:spPr/>
        <p:txBody>
          <a:bodyPr/>
          <a:lstStyle/>
          <a:p>
            <a:pPr>
              <a:defRPr/>
            </a:pPr>
            <a:fld id="{ACA39A89-D6FF-4AFC-9284-D1B46DF88740}" type="slidenum">
              <a:rPr lang="en-US" smtClean="0"/>
              <a:pPr>
                <a:defRPr/>
              </a:pPr>
              <a:t>144</a:t>
            </a:fld>
            <a:endParaRPr lang="en-US" dirty="0"/>
          </a:p>
        </p:txBody>
      </p:sp>
      <p:sp>
        <p:nvSpPr>
          <p:cNvPr id="13" name="TextBox 12"/>
          <p:cNvSpPr txBox="1"/>
          <p:nvPr/>
        </p:nvSpPr>
        <p:spPr>
          <a:xfrm>
            <a:off x="4468158" y="1907044"/>
            <a:ext cx="4098030" cy="1015663"/>
          </a:xfrm>
          <a:prstGeom prst="rect">
            <a:avLst/>
          </a:prstGeom>
          <a:solidFill>
            <a:schemeClr val="bg1">
              <a:lumMod val="95000"/>
              <a:alpha val="75000"/>
            </a:schemeClr>
          </a:solidFill>
        </p:spPr>
        <p:txBody>
          <a:bodyPr wrap="square" rtlCol="0">
            <a:spAutoFit/>
          </a:bodyPr>
          <a:lstStyle/>
          <a:p>
            <a:r>
              <a:rPr lang="en-US" sz="2000" b="1" dirty="0" smtClean="0"/>
              <a:t>parallel_for</a:t>
            </a:r>
            <a:r>
              <a:rPr lang="en-US" sz="2000" dirty="0" smtClean="0"/>
              <a:t>( 0, n, [&amp;]( int i ) {</a:t>
            </a:r>
          </a:p>
          <a:p>
            <a:r>
              <a:rPr lang="en-US" sz="2000" dirty="0"/>
              <a:t> </a:t>
            </a:r>
            <a:r>
              <a:rPr lang="en-US" sz="2000" dirty="0" smtClean="0"/>
              <a:t>   a[i] = f(b[i]);</a:t>
            </a:r>
          </a:p>
          <a:p>
            <a:r>
              <a:rPr lang="en-US" sz="2000" dirty="0" smtClean="0"/>
              <a:t>});</a:t>
            </a:r>
            <a:endParaRPr lang="en-US" sz="2000" dirty="0"/>
          </a:p>
        </p:txBody>
      </p:sp>
      <p:pic>
        <p:nvPicPr>
          <p:cNvPr id="1026" name="Picture 2" descr="C:\tmp\book\trunk\patterns\fig\chap02-map8t.ep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81103" y="264283"/>
            <a:ext cx="1982153" cy="1085831"/>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4419601" y="3188294"/>
            <a:ext cx="4146587" cy="1938992"/>
          </a:xfrm>
          <a:prstGeom prst="rect">
            <a:avLst/>
          </a:prstGeom>
          <a:solidFill>
            <a:schemeClr val="bg1">
              <a:lumMod val="95000"/>
              <a:alpha val="75000"/>
            </a:schemeClr>
          </a:solidFill>
        </p:spPr>
        <p:txBody>
          <a:bodyPr wrap="square" rtlCol="0">
            <a:spAutoFit/>
          </a:bodyPr>
          <a:lstStyle/>
          <a:p>
            <a:r>
              <a:rPr lang="en-US" sz="2000" b="1" dirty="0"/>
              <a:t>parallel_for</a:t>
            </a:r>
            <a:r>
              <a:rPr lang="en-US" sz="2000" dirty="0"/>
              <a:t>( </a:t>
            </a:r>
          </a:p>
          <a:p>
            <a:r>
              <a:rPr lang="en-US" sz="2000" b="1" dirty="0"/>
              <a:t>    blocked_range</a:t>
            </a:r>
            <a:r>
              <a:rPr lang="en-US" sz="2000" dirty="0"/>
              <a:t>&lt;int&gt;(0,n), </a:t>
            </a:r>
          </a:p>
          <a:p>
            <a:r>
              <a:rPr lang="en-US" sz="2000" dirty="0"/>
              <a:t>    [&amp;](</a:t>
            </a:r>
            <a:r>
              <a:rPr lang="en-US" sz="2000" b="1" dirty="0"/>
              <a:t>blocked_range</a:t>
            </a:r>
            <a:r>
              <a:rPr lang="en-US" sz="2000" dirty="0"/>
              <a:t>&lt;int&gt; r ) {</a:t>
            </a:r>
          </a:p>
          <a:p>
            <a:r>
              <a:rPr lang="en-US" sz="2000" dirty="0"/>
              <a:t>        for( int i=</a:t>
            </a:r>
            <a:r>
              <a:rPr lang="en-US" sz="2000" dirty="0" err="1"/>
              <a:t>r.begin</a:t>
            </a:r>
            <a:r>
              <a:rPr lang="en-US" sz="2000" dirty="0"/>
              <a:t>(); i!=</a:t>
            </a:r>
            <a:r>
              <a:rPr lang="en-US" sz="2000" dirty="0" err="1"/>
              <a:t>r.end</a:t>
            </a:r>
            <a:r>
              <a:rPr lang="en-US" sz="2000" dirty="0"/>
              <a:t>(); ++i ) </a:t>
            </a:r>
          </a:p>
          <a:p>
            <a:r>
              <a:rPr lang="en-US" sz="2000" dirty="0"/>
              <a:t>            a[i] = f(b[i]);</a:t>
            </a:r>
          </a:p>
          <a:p>
            <a:r>
              <a:rPr lang="en-US" sz="2000" dirty="0"/>
              <a:t>    });</a:t>
            </a:r>
          </a:p>
        </p:txBody>
      </p:sp>
      <p:sp>
        <p:nvSpPr>
          <p:cNvPr id="16" name="AutoShape 12"/>
          <p:cNvSpPr>
            <a:spLocks noChangeArrowheads="1"/>
          </p:cNvSpPr>
          <p:nvPr/>
        </p:nvSpPr>
        <p:spPr bwMode="auto">
          <a:xfrm>
            <a:off x="4673844" y="1045756"/>
            <a:ext cx="1624095" cy="404568"/>
          </a:xfrm>
          <a:prstGeom prst="roundRect">
            <a:avLst>
              <a:gd name="adj" fmla="val 16667"/>
            </a:avLst>
          </a:prstGeom>
          <a:solidFill>
            <a:schemeClr val="accent6">
              <a:lumMod val="20000"/>
              <a:lumOff val="80000"/>
            </a:schemeClr>
          </a:solidFill>
          <a:ln w="25400" algn="ctr">
            <a:solidFill>
              <a:schemeClr val="accent6">
                <a:lumMod val="75000"/>
              </a:schemeClr>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sz="2000" dirty="0" err="1" smtClean="0"/>
              <a:t>Intel®TBB</a:t>
            </a:r>
            <a:endParaRPr lang="en-US" sz="2000" dirty="0"/>
          </a:p>
        </p:txBody>
      </p:sp>
      <p:sp>
        <p:nvSpPr>
          <p:cNvPr id="12" name="TextBox 11"/>
          <p:cNvSpPr txBox="1"/>
          <p:nvPr/>
        </p:nvSpPr>
        <p:spPr>
          <a:xfrm>
            <a:off x="438847" y="1907044"/>
            <a:ext cx="2990153" cy="707886"/>
          </a:xfrm>
          <a:prstGeom prst="rect">
            <a:avLst/>
          </a:prstGeom>
          <a:solidFill>
            <a:schemeClr val="bg1">
              <a:lumMod val="95000"/>
              <a:alpha val="75000"/>
            </a:schemeClr>
          </a:solidFill>
        </p:spPr>
        <p:txBody>
          <a:bodyPr wrap="square" rtlCol="0">
            <a:spAutoFit/>
          </a:bodyPr>
          <a:lstStyle/>
          <a:p>
            <a:r>
              <a:rPr lang="en-US" sz="2000" b="1" dirty="0" smtClean="0"/>
              <a:t>cilk_for</a:t>
            </a:r>
            <a:r>
              <a:rPr lang="en-US" sz="2000" dirty="0" smtClean="0"/>
              <a:t>( int i=0; i&lt;n; ++i )</a:t>
            </a:r>
          </a:p>
          <a:p>
            <a:r>
              <a:rPr lang="en-US" sz="2000" dirty="0"/>
              <a:t> </a:t>
            </a:r>
            <a:r>
              <a:rPr lang="en-US" sz="2000" dirty="0" smtClean="0"/>
              <a:t>   a[i] = f(b[i]);</a:t>
            </a:r>
            <a:endParaRPr lang="en-US" sz="2000" dirty="0"/>
          </a:p>
        </p:txBody>
      </p:sp>
      <p:sp>
        <p:nvSpPr>
          <p:cNvPr id="11" name="TextBox 10"/>
          <p:cNvSpPr txBox="1"/>
          <p:nvPr/>
        </p:nvSpPr>
        <p:spPr>
          <a:xfrm>
            <a:off x="438847" y="4373661"/>
            <a:ext cx="2930496" cy="1015663"/>
          </a:xfrm>
          <a:prstGeom prst="rect">
            <a:avLst/>
          </a:prstGeom>
          <a:solidFill>
            <a:schemeClr val="bg1">
              <a:lumMod val="95000"/>
              <a:alpha val="75000"/>
            </a:schemeClr>
          </a:solidFill>
        </p:spPr>
        <p:txBody>
          <a:bodyPr wrap="square" rtlCol="0">
            <a:spAutoFit/>
          </a:bodyPr>
          <a:lstStyle/>
          <a:p>
            <a:r>
              <a:rPr lang="en-US" sz="2000" b="1" i="1" dirty="0" smtClean="0"/>
              <a:t>#</a:t>
            </a:r>
            <a:r>
              <a:rPr lang="en-US" sz="2000" b="1" dirty="0" smtClean="0"/>
              <a:t>pragma </a:t>
            </a:r>
            <a:r>
              <a:rPr lang="en-US" sz="2000" b="1" dirty="0" err="1" smtClean="0"/>
              <a:t>simd</a:t>
            </a:r>
            <a:endParaRPr lang="en-US" sz="2000" b="1" i="1" dirty="0" smtClean="0"/>
          </a:p>
          <a:p>
            <a:r>
              <a:rPr lang="en-US" sz="2000" dirty="0" smtClean="0"/>
              <a:t>for( int i=0; i&lt;n; ++i )</a:t>
            </a:r>
          </a:p>
          <a:p>
            <a:r>
              <a:rPr lang="en-US" sz="2000" dirty="0"/>
              <a:t> </a:t>
            </a:r>
            <a:r>
              <a:rPr lang="en-US" sz="2000" dirty="0" smtClean="0"/>
              <a:t>   a[i] = f(b[i]);</a:t>
            </a:r>
            <a:endParaRPr lang="en-US" sz="2000" dirty="0"/>
          </a:p>
        </p:txBody>
      </p:sp>
      <p:sp>
        <p:nvSpPr>
          <p:cNvPr id="15" name="TextBox 14"/>
          <p:cNvSpPr txBox="1"/>
          <p:nvPr/>
        </p:nvSpPr>
        <p:spPr>
          <a:xfrm>
            <a:off x="438847" y="3742292"/>
            <a:ext cx="2493129" cy="400110"/>
          </a:xfrm>
          <a:prstGeom prst="rect">
            <a:avLst/>
          </a:prstGeom>
          <a:solidFill>
            <a:schemeClr val="bg1">
              <a:lumMod val="95000"/>
              <a:alpha val="75000"/>
            </a:schemeClr>
          </a:solidFill>
        </p:spPr>
        <p:txBody>
          <a:bodyPr wrap="square" rtlCol="0">
            <a:spAutoFit/>
          </a:bodyPr>
          <a:lstStyle/>
          <a:p>
            <a:r>
              <a:rPr lang="en-US" sz="2000" dirty="0" smtClean="0"/>
              <a:t>a[0</a:t>
            </a:r>
            <a:r>
              <a:rPr lang="en-US" sz="2000" b="1" dirty="0" smtClean="0"/>
              <a:t>:</a:t>
            </a:r>
            <a:r>
              <a:rPr lang="en-US" sz="2000" dirty="0" smtClean="0"/>
              <a:t>n] = f(b[</a:t>
            </a:r>
            <a:r>
              <a:rPr lang="en-US" sz="2000" dirty="0" err="1" smtClean="0"/>
              <a:t>i</a:t>
            </a:r>
            <a:r>
              <a:rPr lang="en-US" sz="2000" b="1" dirty="0" err="1" smtClean="0"/>
              <a:t>:</a:t>
            </a:r>
            <a:r>
              <a:rPr lang="en-US" sz="2000" dirty="0" err="1" smtClean="0"/>
              <a:t>n</a:t>
            </a:r>
            <a:r>
              <a:rPr lang="en-US" sz="2000" dirty="0" smtClean="0"/>
              <a:t>]);</a:t>
            </a:r>
            <a:endParaRPr lang="en-US" sz="2000" dirty="0"/>
          </a:p>
        </p:txBody>
      </p:sp>
      <p:sp>
        <p:nvSpPr>
          <p:cNvPr id="17" name="AutoShape 12"/>
          <p:cNvSpPr>
            <a:spLocks noChangeArrowheads="1"/>
          </p:cNvSpPr>
          <p:nvPr/>
        </p:nvSpPr>
        <p:spPr bwMode="auto">
          <a:xfrm>
            <a:off x="438847" y="1045756"/>
            <a:ext cx="2368404" cy="404568"/>
          </a:xfrm>
          <a:prstGeom prst="roundRect">
            <a:avLst>
              <a:gd name="adj" fmla="val 16667"/>
            </a:avLst>
          </a:prstGeom>
          <a:solidFill>
            <a:schemeClr val="accent6">
              <a:lumMod val="20000"/>
              <a:lumOff val="80000"/>
            </a:schemeClr>
          </a:solidFill>
          <a:ln w="25400" algn="ctr">
            <a:solidFill>
              <a:schemeClr val="accent6">
                <a:lumMod val="75000"/>
              </a:schemeClr>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sz="2000" dirty="0" smtClean="0"/>
              <a:t>Intel® Cilk™ Plus</a:t>
            </a:r>
            <a:endParaRPr lang="en-US" sz="2000" dirty="0"/>
          </a:p>
        </p:txBody>
      </p:sp>
      <p:sp>
        <p:nvSpPr>
          <p:cNvPr id="7" name="TextBox 6"/>
          <p:cNvSpPr txBox="1"/>
          <p:nvPr/>
        </p:nvSpPr>
        <p:spPr>
          <a:xfrm>
            <a:off x="1212111" y="2618965"/>
            <a:ext cx="3003350" cy="400110"/>
          </a:xfrm>
          <a:prstGeom prst="rect">
            <a:avLst/>
          </a:prstGeom>
          <a:noFill/>
        </p:spPr>
        <p:txBody>
          <a:bodyPr wrap="square" rtlCol="0">
            <a:spAutoFit/>
          </a:bodyPr>
          <a:lstStyle/>
          <a:p>
            <a:pPr algn="ctr"/>
            <a:r>
              <a:rPr lang="en-US" sz="2000" b="1" dirty="0">
                <a:solidFill>
                  <a:srgbClr val="000080"/>
                </a:solidFill>
              </a:rPr>
              <a:t>T</a:t>
            </a:r>
            <a:r>
              <a:rPr lang="en-US" sz="2000" b="1" dirty="0" smtClean="0">
                <a:solidFill>
                  <a:srgbClr val="000080"/>
                </a:solidFill>
              </a:rPr>
              <a:t>hread parallelism</a:t>
            </a:r>
            <a:endParaRPr lang="en-US" sz="2000" b="1" dirty="0">
              <a:solidFill>
                <a:srgbClr val="000080"/>
              </a:solidFill>
            </a:endParaRPr>
          </a:p>
        </p:txBody>
      </p:sp>
      <p:sp>
        <p:nvSpPr>
          <p:cNvPr id="18" name="TextBox 17"/>
          <p:cNvSpPr txBox="1"/>
          <p:nvPr/>
        </p:nvSpPr>
        <p:spPr>
          <a:xfrm>
            <a:off x="736630" y="5405066"/>
            <a:ext cx="3003350" cy="400110"/>
          </a:xfrm>
          <a:prstGeom prst="rect">
            <a:avLst/>
          </a:prstGeom>
          <a:noFill/>
        </p:spPr>
        <p:txBody>
          <a:bodyPr wrap="square" rtlCol="0">
            <a:spAutoFit/>
          </a:bodyPr>
          <a:lstStyle/>
          <a:p>
            <a:pPr algn="ctr"/>
            <a:r>
              <a:rPr lang="en-US" sz="2000" b="1" dirty="0" smtClean="0">
                <a:solidFill>
                  <a:srgbClr val="004000"/>
                </a:solidFill>
              </a:rPr>
              <a:t>Vector parallelism</a:t>
            </a:r>
            <a:endParaRPr lang="en-US" sz="2000" b="1" dirty="0">
              <a:solidFill>
                <a:srgbClr val="004000"/>
              </a:solidFill>
            </a:endParaRPr>
          </a:p>
        </p:txBody>
      </p:sp>
    </p:spTree>
    <p:extLst>
      <p:ext uri="{BB962C8B-B14F-4D97-AF65-F5344CB8AC3E}">
        <p14:creationId xmlns:p14="http://schemas.microsoft.com/office/powerpoint/2010/main" val="4015799694"/>
      </p:ext>
    </p:extLst>
  </p:cSld>
  <p:clrMapOvr>
    <a:masterClrMapping/>
  </p:clrMapOvr>
  <p:transition/>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1405" y="0"/>
            <a:ext cx="6039395" cy="1143000"/>
          </a:xfrm>
        </p:spPr>
        <p:txBody>
          <a:bodyPr/>
          <a:lstStyle/>
          <a:p>
            <a:r>
              <a:rPr lang="en-US" dirty="0" smtClean="0"/>
              <a:t>Reduction Pattern</a:t>
            </a:r>
            <a:endParaRPr lang="en-US" dirty="0"/>
          </a:p>
        </p:txBody>
      </p:sp>
      <p:sp>
        <p:nvSpPr>
          <p:cNvPr id="4" name="Slide Number Placeholder 3"/>
          <p:cNvSpPr>
            <a:spLocks noGrp="1"/>
          </p:cNvSpPr>
          <p:nvPr>
            <p:ph type="sldNum" sz="quarter" idx="12"/>
          </p:nvPr>
        </p:nvSpPr>
        <p:spPr/>
        <p:txBody>
          <a:bodyPr/>
          <a:lstStyle/>
          <a:p>
            <a:pPr>
              <a:defRPr/>
            </a:pPr>
            <a:fld id="{ACA39A89-D6FF-4AFC-9284-D1B46DF88740}" type="slidenum">
              <a:rPr lang="en-US" smtClean="0"/>
              <a:pPr>
                <a:defRPr/>
              </a:pPr>
              <a:t>145</a:t>
            </a:fld>
            <a:endParaRPr lang="en-US" dirty="0"/>
          </a:p>
        </p:txBody>
      </p:sp>
      <p:pic>
        <p:nvPicPr>
          <p:cNvPr id="1026" name="Picture 2" descr="C:\tmp\book\trunk\patterns\fig\chap02-reduce8t_tree.eps"/>
          <p:cNvPicPr>
            <a:picLocks noGrp="1" noChangeAspect="1" noChangeArrowheads="1"/>
          </p:cNvPicPr>
          <p:nvPr>
            <p:ph idx="1"/>
          </p:nvPr>
        </p:nvPicPr>
        <p:blipFill>
          <a:blip r:embed="rId3" cstate="print">
            <a:extLst>
              <a:ext uri="{28A0092B-C50C-407E-A947-70E740481C1C}">
                <a14:useLocalDpi xmlns:a14="http://schemas.microsoft.com/office/drawing/2010/main" val="0"/>
              </a:ext>
            </a:extLst>
          </a:blip>
          <a:srcRect/>
          <a:stretch>
            <a:fillRect/>
          </a:stretch>
        </p:blipFill>
        <p:spPr bwMode="auto">
          <a:xfrm>
            <a:off x="6664500" y="254426"/>
            <a:ext cx="2085116" cy="148872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4440179" y="2057400"/>
            <a:ext cx="4170421" cy="1477328"/>
          </a:xfrm>
          <a:prstGeom prst="rect">
            <a:avLst/>
          </a:prstGeom>
          <a:solidFill>
            <a:schemeClr val="bg1">
              <a:lumMod val="95000"/>
            </a:schemeClr>
          </a:solidFill>
        </p:spPr>
        <p:txBody>
          <a:bodyPr wrap="square" rtlCol="0">
            <a:spAutoFit/>
          </a:bodyPr>
          <a:lstStyle/>
          <a:p>
            <a:r>
              <a:rPr lang="en-US" b="1" dirty="0" smtClean="0"/>
              <a:t>enumerable_thread_specific</a:t>
            </a:r>
            <a:r>
              <a:rPr lang="en-US" dirty="0" smtClean="0"/>
              <a:t>&lt;float&gt; sum;</a:t>
            </a:r>
          </a:p>
          <a:p>
            <a:r>
              <a:rPr lang="en-US" b="1" dirty="0" smtClean="0"/>
              <a:t>parallel_for</a:t>
            </a:r>
            <a:r>
              <a:rPr lang="en-US" dirty="0" smtClean="0"/>
              <a:t>( 0, n, [&amp;]( int i ) {</a:t>
            </a:r>
          </a:p>
          <a:p>
            <a:r>
              <a:rPr lang="en-US" dirty="0"/>
              <a:t> </a:t>
            </a:r>
            <a:r>
              <a:rPr lang="en-US" dirty="0" smtClean="0"/>
              <a:t>   </a:t>
            </a:r>
            <a:r>
              <a:rPr lang="en-US" dirty="0" err="1" smtClean="0"/>
              <a:t>sum.</a:t>
            </a:r>
            <a:r>
              <a:rPr lang="en-US" b="1" dirty="0" err="1" smtClean="0"/>
              <a:t>local</a:t>
            </a:r>
            <a:r>
              <a:rPr lang="en-US" dirty="0" smtClean="0"/>
              <a:t>() += a[i];</a:t>
            </a:r>
          </a:p>
          <a:p>
            <a:r>
              <a:rPr lang="en-US" dirty="0" smtClean="0"/>
              <a:t>});</a:t>
            </a:r>
          </a:p>
          <a:p>
            <a:r>
              <a:rPr lang="en-US" dirty="0" smtClean="0"/>
              <a:t>... = </a:t>
            </a:r>
            <a:r>
              <a:rPr lang="en-US" dirty="0" err="1" smtClean="0"/>
              <a:t>sum.</a:t>
            </a:r>
            <a:r>
              <a:rPr lang="en-US" b="1" dirty="0" err="1" smtClean="0"/>
              <a:t>combine</a:t>
            </a:r>
            <a:r>
              <a:rPr lang="en-US" dirty="0" smtClean="0"/>
              <a:t>(</a:t>
            </a:r>
            <a:r>
              <a:rPr lang="en-US" dirty="0" err="1" smtClean="0"/>
              <a:t>std</a:t>
            </a:r>
            <a:r>
              <a:rPr lang="en-US" dirty="0" smtClean="0"/>
              <a:t>::plus&lt;float&gt;());</a:t>
            </a:r>
            <a:endParaRPr lang="en-US" dirty="0"/>
          </a:p>
        </p:txBody>
      </p:sp>
      <p:sp>
        <p:nvSpPr>
          <p:cNvPr id="8" name="AutoShape 12"/>
          <p:cNvSpPr>
            <a:spLocks noChangeArrowheads="1"/>
          </p:cNvSpPr>
          <p:nvPr/>
        </p:nvSpPr>
        <p:spPr bwMode="auto">
          <a:xfrm>
            <a:off x="4393674" y="1500367"/>
            <a:ext cx="1624095" cy="404568"/>
          </a:xfrm>
          <a:prstGeom prst="roundRect">
            <a:avLst>
              <a:gd name="adj" fmla="val 16667"/>
            </a:avLst>
          </a:prstGeom>
          <a:solidFill>
            <a:schemeClr val="accent6">
              <a:lumMod val="20000"/>
              <a:lumOff val="80000"/>
            </a:schemeClr>
          </a:solidFill>
          <a:ln w="25400" algn="ctr">
            <a:solidFill>
              <a:schemeClr val="accent6">
                <a:lumMod val="75000"/>
              </a:schemeClr>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sz="2000" dirty="0" err="1" smtClean="0"/>
              <a:t>Intel®TBB</a:t>
            </a:r>
            <a:endParaRPr lang="en-US" sz="2000" dirty="0"/>
          </a:p>
        </p:txBody>
      </p:sp>
      <p:sp>
        <p:nvSpPr>
          <p:cNvPr id="9" name="TextBox 8"/>
          <p:cNvSpPr txBox="1"/>
          <p:nvPr/>
        </p:nvSpPr>
        <p:spPr>
          <a:xfrm>
            <a:off x="321634" y="5023201"/>
            <a:ext cx="3947341" cy="1200329"/>
          </a:xfrm>
          <a:prstGeom prst="rect">
            <a:avLst/>
          </a:prstGeom>
          <a:solidFill>
            <a:schemeClr val="bg1">
              <a:lumMod val="95000"/>
            </a:schemeClr>
          </a:solidFill>
        </p:spPr>
        <p:txBody>
          <a:bodyPr wrap="square" rtlCol="0">
            <a:spAutoFit/>
          </a:bodyPr>
          <a:lstStyle/>
          <a:p>
            <a:r>
              <a:rPr lang="nn-NO" b="1" dirty="0"/>
              <a:t>cilk::</a:t>
            </a:r>
            <a:r>
              <a:rPr lang="nn-NO" b="1" dirty="0" smtClean="0"/>
              <a:t>reducer&lt;op_add&lt;float&gt; &gt; </a:t>
            </a:r>
            <a:r>
              <a:rPr lang="nn-NO" dirty="0"/>
              <a:t>sum = 0</a:t>
            </a:r>
            <a:r>
              <a:rPr lang="nn-NO" b="1" dirty="0"/>
              <a:t>;</a:t>
            </a:r>
          </a:p>
          <a:p>
            <a:r>
              <a:rPr lang="en-US" b="1" dirty="0" smtClean="0"/>
              <a:t>cilk_for</a:t>
            </a:r>
            <a:r>
              <a:rPr lang="en-US" dirty="0" smtClean="0"/>
              <a:t>( int i=0; i&lt;n; ++i )</a:t>
            </a:r>
          </a:p>
          <a:p>
            <a:r>
              <a:rPr lang="en-US" dirty="0"/>
              <a:t> </a:t>
            </a:r>
            <a:r>
              <a:rPr lang="en-US" dirty="0" smtClean="0"/>
              <a:t>   *sum += a[i];</a:t>
            </a:r>
          </a:p>
          <a:p>
            <a:r>
              <a:rPr lang="en-US" dirty="0" smtClean="0"/>
              <a:t>... = </a:t>
            </a:r>
            <a:r>
              <a:rPr lang="en-US" dirty="0" err="1" smtClean="0"/>
              <a:t>sum.</a:t>
            </a:r>
            <a:r>
              <a:rPr lang="en-US" b="1" dirty="0" err="1" smtClean="0"/>
              <a:t>get_value</a:t>
            </a:r>
            <a:r>
              <a:rPr lang="en-US" dirty="0" smtClean="0"/>
              <a:t>();</a:t>
            </a:r>
            <a:endParaRPr lang="en-US" dirty="0"/>
          </a:p>
        </p:txBody>
      </p:sp>
      <p:sp>
        <p:nvSpPr>
          <p:cNvPr id="10" name="TextBox 9"/>
          <p:cNvSpPr txBox="1"/>
          <p:nvPr/>
        </p:nvSpPr>
        <p:spPr>
          <a:xfrm>
            <a:off x="346891" y="3248491"/>
            <a:ext cx="3665576" cy="1200329"/>
          </a:xfrm>
          <a:prstGeom prst="rect">
            <a:avLst/>
          </a:prstGeom>
          <a:solidFill>
            <a:srgbClr val="F2F2F2"/>
          </a:solidFill>
        </p:spPr>
        <p:txBody>
          <a:bodyPr wrap="square" rtlCol="0">
            <a:spAutoFit/>
          </a:bodyPr>
          <a:lstStyle/>
          <a:p>
            <a:r>
              <a:rPr lang="en-US" b="1" i="1" dirty="0" smtClean="0"/>
              <a:t>#</a:t>
            </a:r>
            <a:r>
              <a:rPr lang="en-US" b="1" dirty="0" smtClean="0"/>
              <a:t>pragma </a:t>
            </a:r>
            <a:r>
              <a:rPr lang="en-US" b="1" dirty="0" err="1" smtClean="0"/>
              <a:t>simd</a:t>
            </a:r>
            <a:r>
              <a:rPr lang="en-US" b="1" dirty="0" smtClean="0"/>
              <a:t> reduction(+:sum)</a:t>
            </a:r>
          </a:p>
          <a:p>
            <a:r>
              <a:rPr lang="en-US" dirty="0" smtClean="0"/>
              <a:t>float sum=0;</a:t>
            </a:r>
          </a:p>
          <a:p>
            <a:r>
              <a:rPr lang="en-US" dirty="0" smtClean="0"/>
              <a:t>for( int i=0; i&lt;n; ++i )</a:t>
            </a:r>
          </a:p>
          <a:p>
            <a:r>
              <a:rPr lang="en-US" dirty="0"/>
              <a:t> </a:t>
            </a:r>
            <a:r>
              <a:rPr lang="en-US" dirty="0" smtClean="0"/>
              <a:t>   sum += a[i];</a:t>
            </a:r>
            <a:endParaRPr lang="en-US" dirty="0"/>
          </a:p>
        </p:txBody>
      </p:sp>
      <p:sp>
        <p:nvSpPr>
          <p:cNvPr id="11" name="TextBox 10"/>
          <p:cNvSpPr txBox="1"/>
          <p:nvPr/>
        </p:nvSpPr>
        <p:spPr>
          <a:xfrm>
            <a:off x="321634" y="2076623"/>
            <a:ext cx="3947340" cy="369332"/>
          </a:xfrm>
          <a:prstGeom prst="rect">
            <a:avLst/>
          </a:prstGeom>
          <a:solidFill>
            <a:schemeClr val="bg1">
              <a:lumMod val="95000"/>
            </a:schemeClr>
          </a:solidFill>
        </p:spPr>
        <p:txBody>
          <a:bodyPr wrap="square" rtlCol="0">
            <a:spAutoFit/>
          </a:bodyPr>
          <a:lstStyle/>
          <a:p>
            <a:r>
              <a:rPr lang="en-US" dirty="0" smtClean="0"/>
              <a:t>float sum = </a:t>
            </a:r>
            <a:r>
              <a:rPr lang="en-US" b="1" dirty="0" smtClean="0"/>
              <a:t>__</a:t>
            </a:r>
            <a:r>
              <a:rPr lang="en-US" b="1" dirty="0" err="1" smtClean="0"/>
              <a:t>sec_reduce_add</a:t>
            </a:r>
            <a:r>
              <a:rPr lang="en-US" dirty="0" smtClean="0"/>
              <a:t>(a[</a:t>
            </a:r>
            <a:r>
              <a:rPr lang="en-US" dirty="0" err="1" smtClean="0"/>
              <a:t>i</a:t>
            </a:r>
            <a:r>
              <a:rPr lang="en-US" b="1" dirty="0" err="1" smtClean="0"/>
              <a:t>:</a:t>
            </a:r>
            <a:r>
              <a:rPr lang="en-US" dirty="0" err="1" smtClean="0"/>
              <a:t>n</a:t>
            </a:r>
            <a:r>
              <a:rPr lang="en-US" dirty="0" smtClean="0"/>
              <a:t>]);</a:t>
            </a:r>
            <a:endParaRPr lang="en-US" dirty="0"/>
          </a:p>
        </p:txBody>
      </p:sp>
      <p:sp>
        <p:nvSpPr>
          <p:cNvPr id="12" name="AutoShape 12"/>
          <p:cNvSpPr>
            <a:spLocks noChangeArrowheads="1"/>
          </p:cNvSpPr>
          <p:nvPr/>
        </p:nvSpPr>
        <p:spPr bwMode="auto">
          <a:xfrm>
            <a:off x="321634" y="1499779"/>
            <a:ext cx="2368404" cy="404568"/>
          </a:xfrm>
          <a:prstGeom prst="roundRect">
            <a:avLst>
              <a:gd name="adj" fmla="val 16667"/>
            </a:avLst>
          </a:prstGeom>
          <a:solidFill>
            <a:schemeClr val="accent6">
              <a:lumMod val="20000"/>
              <a:lumOff val="80000"/>
            </a:schemeClr>
          </a:solidFill>
          <a:ln w="25400" algn="ctr">
            <a:solidFill>
              <a:schemeClr val="accent6">
                <a:lumMod val="75000"/>
              </a:schemeClr>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sz="2000" dirty="0" smtClean="0"/>
              <a:t>Intel® Cilk™ Plus</a:t>
            </a:r>
            <a:endParaRPr lang="en-US" sz="2000" dirty="0"/>
          </a:p>
        </p:txBody>
      </p:sp>
      <p:sp>
        <p:nvSpPr>
          <p:cNvPr id="7" name="TextBox 6"/>
          <p:cNvSpPr txBox="1"/>
          <p:nvPr/>
        </p:nvSpPr>
        <p:spPr>
          <a:xfrm>
            <a:off x="4440180" y="3642479"/>
            <a:ext cx="4448640" cy="3139321"/>
          </a:xfrm>
          <a:prstGeom prst="rect">
            <a:avLst/>
          </a:prstGeom>
          <a:solidFill>
            <a:schemeClr val="bg1">
              <a:lumMod val="95000"/>
            </a:schemeClr>
          </a:solidFill>
        </p:spPr>
        <p:txBody>
          <a:bodyPr wrap="square" rtlCol="0">
            <a:spAutoFit/>
          </a:bodyPr>
          <a:lstStyle/>
          <a:p>
            <a:r>
              <a:rPr lang="en-US" dirty="0" smtClean="0"/>
              <a:t>sum = </a:t>
            </a:r>
            <a:r>
              <a:rPr lang="en-US" b="1" dirty="0" err="1" smtClean="0"/>
              <a:t>parallel_reduce</a:t>
            </a:r>
            <a:r>
              <a:rPr lang="en-US" dirty="0" smtClean="0"/>
              <a:t>( </a:t>
            </a:r>
          </a:p>
          <a:p>
            <a:r>
              <a:rPr lang="en-US" b="1" dirty="0" smtClean="0"/>
              <a:t>    blocked_range</a:t>
            </a:r>
            <a:r>
              <a:rPr lang="en-US" dirty="0" smtClean="0"/>
              <a:t>&lt;int&gt;(0,n), </a:t>
            </a:r>
          </a:p>
          <a:p>
            <a:r>
              <a:rPr lang="en-US" dirty="0" smtClean="0"/>
              <a:t>    0.f,</a:t>
            </a:r>
          </a:p>
          <a:p>
            <a:r>
              <a:rPr lang="en-US" dirty="0" smtClean="0"/>
              <a:t>    [&amp;](</a:t>
            </a:r>
            <a:r>
              <a:rPr lang="en-US" b="1" dirty="0" smtClean="0"/>
              <a:t>blocked_range</a:t>
            </a:r>
            <a:r>
              <a:rPr lang="en-US" dirty="0" smtClean="0"/>
              <a:t>&lt;int&gt; r, float s) -&gt; float </a:t>
            </a:r>
          </a:p>
          <a:p>
            <a:r>
              <a:rPr lang="en-US" dirty="0" smtClean="0"/>
              <a:t>    {</a:t>
            </a:r>
          </a:p>
          <a:p>
            <a:r>
              <a:rPr lang="en-US" dirty="0"/>
              <a:t> </a:t>
            </a:r>
            <a:r>
              <a:rPr lang="en-US" dirty="0" smtClean="0"/>
              <a:t>       for( int i=</a:t>
            </a:r>
            <a:r>
              <a:rPr lang="en-US" dirty="0" err="1" smtClean="0"/>
              <a:t>r.begin</a:t>
            </a:r>
            <a:r>
              <a:rPr lang="en-US" dirty="0" smtClean="0"/>
              <a:t>(); i!=</a:t>
            </a:r>
            <a:r>
              <a:rPr lang="en-US" dirty="0" err="1" smtClean="0"/>
              <a:t>r.end</a:t>
            </a:r>
            <a:r>
              <a:rPr lang="en-US" dirty="0" smtClean="0"/>
              <a:t>(); ++i )</a:t>
            </a:r>
          </a:p>
          <a:p>
            <a:r>
              <a:rPr lang="en-US" dirty="0"/>
              <a:t> </a:t>
            </a:r>
            <a:r>
              <a:rPr lang="en-US" dirty="0" smtClean="0"/>
              <a:t>           s +=  a[i];</a:t>
            </a:r>
          </a:p>
          <a:p>
            <a:r>
              <a:rPr lang="en-US" dirty="0"/>
              <a:t> </a:t>
            </a:r>
            <a:r>
              <a:rPr lang="en-US" dirty="0" smtClean="0"/>
              <a:t>       return s;</a:t>
            </a:r>
          </a:p>
          <a:p>
            <a:r>
              <a:rPr lang="en-US" dirty="0" smtClean="0"/>
              <a:t>    },</a:t>
            </a:r>
          </a:p>
          <a:p>
            <a:r>
              <a:rPr lang="en-US" dirty="0"/>
              <a:t> </a:t>
            </a:r>
            <a:r>
              <a:rPr lang="en-US" dirty="0" smtClean="0"/>
              <a:t>   </a:t>
            </a:r>
            <a:r>
              <a:rPr lang="en-US" dirty="0" err="1" smtClean="0"/>
              <a:t>std</a:t>
            </a:r>
            <a:r>
              <a:rPr lang="en-US" dirty="0" smtClean="0"/>
              <a:t>::plus&lt;float&gt;()</a:t>
            </a:r>
          </a:p>
          <a:p>
            <a:r>
              <a:rPr lang="en-US" dirty="0" smtClean="0"/>
              <a:t>);</a:t>
            </a:r>
            <a:endParaRPr lang="en-US" dirty="0"/>
          </a:p>
        </p:txBody>
      </p:sp>
    </p:spTree>
    <p:extLst>
      <p:ext uri="{BB962C8B-B14F-4D97-AF65-F5344CB8AC3E}">
        <p14:creationId xmlns:p14="http://schemas.microsoft.com/office/powerpoint/2010/main" val="1079736672"/>
      </p:ext>
    </p:extLst>
  </p:cSld>
  <p:clrMapOvr>
    <a:masterClrMapping/>
  </p:clrMapOvr>
  <p:transition/>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lgn="r">
              <a:defRPr/>
            </a:pPr>
            <a:fld id="{13841888-84B9-45F1-A620-AA1416522450}" type="slidenum">
              <a:rPr lang="en-US" smtClean="0"/>
              <a:pPr algn="r">
                <a:defRPr/>
              </a:pPr>
              <a:t>146</a:t>
            </a:fld>
            <a:endParaRPr lang="en-US" dirty="0"/>
          </a:p>
        </p:txBody>
      </p:sp>
      <p:sp>
        <p:nvSpPr>
          <p:cNvPr id="3" name="Title 2"/>
          <p:cNvSpPr>
            <a:spLocks noGrp="1"/>
          </p:cNvSpPr>
          <p:nvPr>
            <p:ph type="title"/>
          </p:nvPr>
        </p:nvSpPr>
        <p:spPr>
          <a:xfrm>
            <a:off x="488975" y="77775"/>
            <a:ext cx="8237537" cy="836625"/>
          </a:xfrm>
        </p:spPr>
        <p:txBody>
          <a:bodyPr/>
          <a:lstStyle/>
          <a:p>
            <a:r>
              <a:rPr lang="en-US" dirty="0" smtClean="0"/>
              <a:t>Reduction in Array Notation</a:t>
            </a:r>
            <a:endParaRPr lang="en-US" dirty="0"/>
          </a:p>
        </p:txBody>
      </p:sp>
      <p:sp>
        <p:nvSpPr>
          <p:cNvPr id="4" name="Content Placeholder 3"/>
          <p:cNvSpPr>
            <a:spLocks noGrp="1"/>
          </p:cNvSpPr>
          <p:nvPr>
            <p:ph idx="1"/>
          </p:nvPr>
        </p:nvSpPr>
        <p:spPr>
          <a:xfrm>
            <a:off x="455613" y="1201738"/>
            <a:ext cx="8237537" cy="1455738"/>
          </a:xfrm>
        </p:spPr>
        <p:txBody>
          <a:bodyPr>
            <a:normAutofit fontScale="92500" lnSpcReduction="10000"/>
          </a:bodyPr>
          <a:lstStyle/>
          <a:p>
            <a:r>
              <a:rPr lang="en-US" dirty="0" smtClean="0"/>
              <a:t>Build-in reduction operation for common cases</a:t>
            </a:r>
          </a:p>
          <a:p>
            <a:pPr lvl="1">
              <a:buNone/>
            </a:pPr>
            <a:r>
              <a:rPr lang="en-US" dirty="0" smtClean="0"/>
              <a:t>+, *, min, index of min, etc.</a:t>
            </a:r>
          </a:p>
          <a:p>
            <a:r>
              <a:rPr lang="en-US" dirty="0" smtClean="0"/>
              <a:t>User-defined reductions allowed too.</a:t>
            </a:r>
            <a:endParaRPr lang="en-US" dirty="0"/>
          </a:p>
        </p:txBody>
      </p:sp>
      <p:sp>
        <p:nvSpPr>
          <p:cNvPr id="5" name="TextBox 4"/>
          <p:cNvSpPr txBox="1"/>
          <p:nvPr/>
        </p:nvSpPr>
        <p:spPr>
          <a:xfrm>
            <a:off x="1238251" y="2935857"/>
            <a:ext cx="6858000" cy="1092607"/>
          </a:xfrm>
          <a:prstGeom prst="rect">
            <a:avLst/>
          </a:prstGeom>
          <a:solidFill>
            <a:schemeClr val="bg1">
              <a:lumMod val="95000"/>
            </a:schemeClr>
          </a:solidFill>
        </p:spPr>
        <p:txBody>
          <a:bodyPr wrap="square" rtlCol="0">
            <a:spAutoFit/>
          </a:bodyPr>
          <a:lstStyle/>
          <a:p>
            <a:pPr>
              <a:spcBef>
                <a:spcPts val="300"/>
              </a:spcBef>
              <a:buNone/>
            </a:pPr>
            <a:r>
              <a:rPr lang="en-US" sz="2000" dirty="0" smtClean="0"/>
              <a:t>float dot( float x[], float y[], size_t n ) {</a:t>
            </a:r>
          </a:p>
          <a:p>
            <a:pPr>
              <a:spcBef>
                <a:spcPts val="300"/>
              </a:spcBef>
              <a:buNone/>
            </a:pPr>
            <a:r>
              <a:rPr lang="en-US" sz="2000" dirty="0" smtClean="0"/>
              <a:t>    return __</a:t>
            </a:r>
            <a:r>
              <a:rPr lang="en-US" sz="2000" dirty="0" err="1" smtClean="0"/>
              <a:t>sec_reduce_add</a:t>
            </a:r>
            <a:r>
              <a:rPr lang="en-US" sz="2000" dirty="0" smtClean="0"/>
              <a:t>( x[0:n]*y[0:n] );</a:t>
            </a:r>
          </a:p>
          <a:p>
            <a:pPr>
              <a:spcBef>
                <a:spcPts val="300"/>
              </a:spcBef>
              <a:buNone/>
            </a:pPr>
            <a:r>
              <a:rPr lang="en-US" sz="2000" dirty="0" smtClean="0"/>
              <a:t>}</a:t>
            </a:r>
          </a:p>
        </p:txBody>
      </p:sp>
      <p:grpSp>
        <p:nvGrpSpPr>
          <p:cNvPr id="6" name="Group 5"/>
          <p:cNvGrpSpPr/>
          <p:nvPr/>
        </p:nvGrpSpPr>
        <p:grpSpPr>
          <a:xfrm>
            <a:off x="1238251" y="3727135"/>
            <a:ext cx="2114549" cy="1211089"/>
            <a:chOff x="1238251" y="3727135"/>
            <a:chExt cx="2114549" cy="1211089"/>
          </a:xfrm>
        </p:grpSpPr>
        <p:cxnSp>
          <p:nvCxnSpPr>
            <p:cNvPr id="9" name="Straight Arrow Connector 8"/>
            <p:cNvCxnSpPr>
              <a:stCxn id="12" idx="0"/>
            </p:cNvCxnSpPr>
            <p:nvPr/>
          </p:nvCxnSpPr>
          <p:spPr bwMode="auto">
            <a:xfrm flipV="1">
              <a:off x="2199193" y="3727135"/>
              <a:ext cx="1153607" cy="799133"/>
            </a:xfrm>
            <a:prstGeom prst="straightConnector1">
              <a:avLst/>
            </a:prstGeom>
            <a:noFill/>
            <a:ln w="19050" cap="flat" cmpd="sng" algn="ctr">
              <a:solidFill>
                <a:schemeClr val="accent6">
                  <a:lumMod val="75000"/>
                </a:schemeClr>
              </a:solidFill>
              <a:prstDash val="solid"/>
              <a:round/>
              <a:headEnd type="none" w="med" len="med"/>
              <a:tailEnd type="arrow"/>
            </a:ln>
            <a:effectLst/>
          </p:spPr>
        </p:cxnSp>
        <p:sp>
          <p:nvSpPr>
            <p:cNvPr id="12" name="AutoShape 12"/>
            <p:cNvSpPr>
              <a:spLocks noChangeArrowheads="1"/>
            </p:cNvSpPr>
            <p:nvPr/>
          </p:nvSpPr>
          <p:spPr bwMode="auto">
            <a:xfrm>
              <a:off x="1238251" y="4526268"/>
              <a:ext cx="1921883" cy="411956"/>
            </a:xfrm>
            <a:prstGeom prst="roundRect">
              <a:avLst>
                <a:gd name="adj" fmla="val 16667"/>
              </a:avLst>
            </a:prstGeom>
            <a:solidFill>
              <a:schemeClr val="accent6">
                <a:lumMod val="20000"/>
                <a:lumOff val="80000"/>
              </a:schemeClr>
            </a:solidFill>
            <a:ln w="25400" algn="ctr">
              <a:solidFill>
                <a:schemeClr val="accent6">
                  <a:lumMod val="75000"/>
                </a:schemeClr>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sz="2000" dirty="0"/>
                <a:t>sum reduction</a:t>
              </a:r>
            </a:p>
          </p:txBody>
        </p:sp>
      </p:grpSp>
      <p:grpSp>
        <p:nvGrpSpPr>
          <p:cNvPr id="7" name="Group 7"/>
          <p:cNvGrpSpPr/>
          <p:nvPr/>
        </p:nvGrpSpPr>
        <p:grpSpPr>
          <a:xfrm>
            <a:off x="3962400" y="3648075"/>
            <a:ext cx="3124200" cy="1084171"/>
            <a:chOff x="5008948" y="3534025"/>
            <a:chExt cx="2901670" cy="1084171"/>
          </a:xfrm>
        </p:grpSpPr>
        <p:cxnSp>
          <p:nvCxnSpPr>
            <p:cNvPr id="10" name="Straight Arrow Connector 9"/>
            <p:cNvCxnSpPr/>
            <p:nvPr/>
          </p:nvCxnSpPr>
          <p:spPr bwMode="auto">
            <a:xfrm flipH="1" flipV="1">
              <a:off x="5999762" y="3534025"/>
              <a:ext cx="159216" cy="672216"/>
            </a:xfrm>
            <a:prstGeom prst="straightConnector1">
              <a:avLst/>
            </a:prstGeom>
            <a:noFill/>
            <a:ln w="19050" cap="flat" cmpd="sng" algn="ctr">
              <a:solidFill>
                <a:schemeClr val="accent6">
                  <a:lumMod val="75000"/>
                </a:schemeClr>
              </a:solidFill>
              <a:prstDash val="solid"/>
              <a:round/>
              <a:headEnd type="none" w="med" len="med"/>
              <a:tailEnd type="arrow"/>
            </a:ln>
            <a:effectLst/>
          </p:spPr>
        </p:cxnSp>
        <p:sp>
          <p:nvSpPr>
            <p:cNvPr id="14" name="AutoShape 12"/>
            <p:cNvSpPr>
              <a:spLocks noChangeArrowheads="1"/>
            </p:cNvSpPr>
            <p:nvPr/>
          </p:nvSpPr>
          <p:spPr bwMode="auto">
            <a:xfrm>
              <a:off x="5008948" y="4206240"/>
              <a:ext cx="2901670" cy="411956"/>
            </a:xfrm>
            <a:prstGeom prst="roundRect">
              <a:avLst>
                <a:gd name="adj" fmla="val 16667"/>
              </a:avLst>
            </a:prstGeom>
            <a:solidFill>
              <a:schemeClr val="accent6">
                <a:lumMod val="20000"/>
                <a:lumOff val="80000"/>
              </a:schemeClr>
            </a:solidFill>
            <a:ln w="25400" algn="ctr">
              <a:solidFill>
                <a:schemeClr val="accent6">
                  <a:lumMod val="75000"/>
                </a:schemeClr>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sz="2000" dirty="0" err="1"/>
                <a:t>elementwise</a:t>
              </a:r>
              <a:r>
                <a:rPr lang="en-US" sz="2000" dirty="0"/>
                <a:t> multiplication</a:t>
              </a:r>
            </a:p>
          </p:txBody>
        </p:sp>
      </p:grpSp>
      <p:sp>
        <p:nvSpPr>
          <p:cNvPr id="13" name="Slide Number Placeholder 4"/>
          <p:cNvSpPr txBox="1">
            <a:spLocks/>
          </p:cNvSpPr>
          <p:nvPr/>
        </p:nvSpPr>
        <p:spPr>
          <a:xfrm>
            <a:off x="8486573" y="6514698"/>
            <a:ext cx="501650" cy="258763"/>
          </a:xfrm>
          <a:prstGeom prst="rect">
            <a:avLst/>
          </a:prstGeom>
        </p:spPr>
        <p:txBody>
          <a:bodyPr/>
          <a:lstStyle>
            <a:defPPr>
              <a:defRPr lang="en-US"/>
            </a:defPPr>
            <a:lvl1pPr algn="l" rtl="0" fontAlgn="base">
              <a:spcBef>
                <a:spcPct val="0"/>
              </a:spcBef>
              <a:spcAft>
                <a:spcPct val="0"/>
              </a:spcAft>
              <a:defRPr sz="1000" kern="1200">
                <a:solidFill>
                  <a:schemeClr val="tx1"/>
                </a:solidFill>
                <a:latin typeface="Verdana" pitchFamily="34" charset="0"/>
                <a:ea typeface="MS PGothic" pitchFamily="34" charset="-128"/>
                <a:cs typeface="+mn-cs"/>
              </a:defRPr>
            </a:lvl1pPr>
            <a:lvl2pPr marL="457200" algn="l" rtl="0" fontAlgn="base">
              <a:spcBef>
                <a:spcPct val="0"/>
              </a:spcBef>
              <a:spcAft>
                <a:spcPct val="0"/>
              </a:spcAft>
              <a:defRPr sz="2000" kern="1200">
                <a:solidFill>
                  <a:schemeClr val="tx1"/>
                </a:solidFill>
                <a:latin typeface="Verdana" pitchFamily="34" charset="0"/>
                <a:ea typeface="MS PGothic" pitchFamily="34" charset="-128"/>
                <a:cs typeface="+mn-cs"/>
              </a:defRPr>
            </a:lvl2pPr>
            <a:lvl3pPr marL="914400" algn="l" rtl="0" fontAlgn="base">
              <a:spcBef>
                <a:spcPct val="0"/>
              </a:spcBef>
              <a:spcAft>
                <a:spcPct val="0"/>
              </a:spcAft>
              <a:defRPr sz="2000" kern="1200">
                <a:solidFill>
                  <a:schemeClr val="tx1"/>
                </a:solidFill>
                <a:latin typeface="Verdana" pitchFamily="34" charset="0"/>
                <a:ea typeface="MS PGothic" pitchFamily="34" charset="-128"/>
                <a:cs typeface="+mn-cs"/>
              </a:defRPr>
            </a:lvl3pPr>
            <a:lvl4pPr marL="1371600" algn="l" rtl="0" fontAlgn="base">
              <a:spcBef>
                <a:spcPct val="0"/>
              </a:spcBef>
              <a:spcAft>
                <a:spcPct val="0"/>
              </a:spcAft>
              <a:defRPr sz="2000" kern="1200">
                <a:solidFill>
                  <a:schemeClr val="tx1"/>
                </a:solidFill>
                <a:latin typeface="Verdana" pitchFamily="34" charset="0"/>
                <a:ea typeface="MS PGothic" pitchFamily="34" charset="-128"/>
                <a:cs typeface="+mn-cs"/>
              </a:defRPr>
            </a:lvl4pPr>
            <a:lvl5pPr marL="1828800" algn="l" rtl="0" fontAlgn="base">
              <a:spcBef>
                <a:spcPct val="0"/>
              </a:spcBef>
              <a:spcAft>
                <a:spcPct val="0"/>
              </a:spcAft>
              <a:defRPr sz="2000" kern="1200">
                <a:solidFill>
                  <a:schemeClr val="tx1"/>
                </a:solidFill>
                <a:latin typeface="Verdana" pitchFamily="34" charset="0"/>
                <a:ea typeface="MS PGothic" pitchFamily="34" charset="-128"/>
                <a:cs typeface="+mn-cs"/>
              </a:defRPr>
            </a:lvl5pPr>
            <a:lvl6pPr marL="2286000" algn="l" defTabSz="914400" rtl="0" eaLnBrk="1" latinLnBrk="0" hangingPunct="1">
              <a:defRPr sz="2000" kern="1200">
                <a:solidFill>
                  <a:schemeClr val="tx1"/>
                </a:solidFill>
                <a:latin typeface="Verdana" pitchFamily="34" charset="0"/>
                <a:ea typeface="MS PGothic" pitchFamily="34" charset="-128"/>
                <a:cs typeface="+mn-cs"/>
              </a:defRPr>
            </a:lvl6pPr>
            <a:lvl7pPr marL="2743200" algn="l" defTabSz="914400" rtl="0" eaLnBrk="1" latinLnBrk="0" hangingPunct="1">
              <a:defRPr sz="2000" kern="1200">
                <a:solidFill>
                  <a:schemeClr val="tx1"/>
                </a:solidFill>
                <a:latin typeface="Verdana" pitchFamily="34" charset="0"/>
                <a:ea typeface="MS PGothic" pitchFamily="34" charset="-128"/>
                <a:cs typeface="+mn-cs"/>
              </a:defRPr>
            </a:lvl7pPr>
            <a:lvl8pPr marL="3200400" algn="l" defTabSz="914400" rtl="0" eaLnBrk="1" latinLnBrk="0" hangingPunct="1">
              <a:defRPr sz="2000" kern="1200">
                <a:solidFill>
                  <a:schemeClr val="tx1"/>
                </a:solidFill>
                <a:latin typeface="Verdana" pitchFamily="34" charset="0"/>
                <a:ea typeface="MS PGothic" pitchFamily="34" charset="-128"/>
                <a:cs typeface="+mn-cs"/>
              </a:defRPr>
            </a:lvl8pPr>
            <a:lvl9pPr marL="3657600" algn="l" defTabSz="914400" rtl="0" eaLnBrk="1" latinLnBrk="0" hangingPunct="1">
              <a:defRPr sz="2000" kern="1200">
                <a:solidFill>
                  <a:schemeClr val="tx1"/>
                </a:solidFill>
                <a:latin typeface="Verdana" pitchFamily="34" charset="0"/>
                <a:ea typeface="MS PGothic" pitchFamily="34" charset="-128"/>
                <a:cs typeface="+mn-cs"/>
              </a:defRPr>
            </a:lvl9pPr>
          </a:lstStyle>
          <a:p>
            <a:pPr>
              <a:defRPr/>
            </a:pPr>
            <a:fld id="{ACA39A89-D6FF-4AFC-9284-D1B46DF88740}" type="slidenum">
              <a:rPr lang="en-US" smtClean="0">
                <a:solidFill>
                  <a:schemeClr val="bg1"/>
                </a:solidFill>
              </a:rPr>
              <a:pPr>
                <a:defRPr/>
              </a:pPr>
              <a:t>146</a:t>
            </a:fld>
            <a:endParaRPr lang="en-US" dirty="0">
              <a:solidFill>
                <a:schemeClr val="bg1"/>
              </a:solidFill>
            </a:endParaRPr>
          </a:p>
        </p:txBody>
      </p:sp>
    </p:spTree>
    <p:extLst>
      <p:ext uri="{BB962C8B-B14F-4D97-AF65-F5344CB8AC3E}">
        <p14:creationId xmlns:p14="http://schemas.microsoft.com/office/powerpoint/2010/main" val="345554964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lgn="r">
              <a:defRPr/>
            </a:pPr>
            <a:fld id="{13841888-84B9-45F1-A620-AA1416522450}" type="slidenum">
              <a:rPr lang="en-US" smtClean="0"/>
              <a:pPr algn="r">
                <a:defRPr/>
              </a:pPr>
              <a:t>147</a:t>
            </a:fld>
            <a:endParaRPr lang="en-US" dirty="0"/>
          </a:p>
        </p:txBody>
      </p:sp>
      <p:sp>
        <p:nvSpPr>
          <p:cNvPr id="3" name="Title 2"/>
          <p:cNvSpPr>
            <a:spLocks noGrp="1"/>
          </p:cNvSpPr>
          <p:nvPr>
            <p:ph type="title"/>
          </p:nvPr>
        </p:nvSpPr>
        <p:spPr/>
        <p:txBody>
          <a:bodyPr/>
          <a:lstStyle/>
          <a:p>
            <a:r>
              <a:rPr lang="en-US" dirty="0" smtClean="0"/>
              <a:t>Reduction with </a:t>
            </a:r>
            <a:r>
              <a:rPr lang="en-US" dirty="0" smtClean="0">
                <a:latin typeface="Courier New" pitchFamily="49" charset="0"/>
                <a:cs typeface="Courier New" pitchFamily="49" charset="0"/>
              </a:rPr>
              <a:t>#pragma </a:t>
            </a:r>
            <a:r>
              <a:rPr lang="en-US" dirty="0" err="1" smtClean="0">
                <a:latin typeface="Courier New" pitchFamily="49" charset="0"/>
                <a:cs typeface="Courier New" pitchFamily="49" charset="0"/>
              </a:rPr>
              <a:t>simd</a:t>
            </a:r>
            <a:endParaRPr lang="en-US" dirty="0">
              <a:latin typeface="Courier New" pitchFamily="49" charset="0"/>
              <a:cs typeface="Courier New" pitchFamily="49" charset="0"/>
            </a:endParaRPr>
          </a:p>
        </p:txBody>
      </p:sp>
      <p:sp>
        <p:nvSpPr>
          <p:cNvPr id="4" name="Content Placeholder 3"/>
          <p:cNvSpPr>
            <a:spLocks noGrp="1"/>
          </p:cNvSpPr>
          <p:nvPr>
            <p:ph idx="1"/>
          </p:nvPr>
        </p:nvSpPr>
        <p:spPr/>
        <p:txBody>
          <a:bodyPr/>
          <a:lstStyle/>
          <a:p>
            <a:r>
              <a:rPr lang="en-US" b="1" dirty="0">
                <a:latin typeface="Courier New" pitchFamily="49" charset="0"/>
                <a:cs typeface="Courier New" pitchFamily="49" charset="0"/>
              </a:rPr>
              <a:t>reduction</a:t>
            </a:r>
            <a:r>
              <a:rPr lang="en-US" dirty="0"/>
              <a:t> clause for reduction variable</a:t>
            </a:r>
          </a:p>
        </p:txBody>
      </p:sp>
      <p:sp>
        <p:nvSpPr>
          <p:cNvPr id="5" name="TextBox 4"/>
          <p:cNvSpPr txBox="1"/>
          <p:nvPr/>
        </p:nvSpPr>
        <p:spPr>
          <a:xfrm>
            <a:off x="885826" y="2053577"/>
            <a:ext cx="4448174" cy="2477601"/>
          </a:xfrm>
          <a:prstGeom prst="rect">
            <a:avLst/>
          </a:prstGeom>
          <a:solidFill>
            <a:schemeClr val="bg1">
              <a:lumMod val="95000"/>
            </a:schemeClr>
          </a:solidFill>
        </p:spPr>
        <p:txBody>
          <a:bodyPr wrap="square" rtlCol="0">
            <a:spAutoFit/>
          </a:bodyPr>
          <a:lstStyle/>
          <a:p>
            <a:pPr>
              <a:spcBef>
                <a:spcPts val="300"/>
              </a:spcBef>
            </a:pPr>
            <a:r>
              <a:rPr lang="en-US" sz="2000" dirty="0" smtClean="0"/>
              <a:t>float dot( float x[], float y[], size_t n ) {</a:t>
            </a:r>
          </a:p>
          <a:p>
            <a:pPr>
              <a:spcBef>
                <a:spcPts val="300"/>
              </a:spcBef>
            </a:pPr>
            <a:r>
              <a:rPr lang="en-US" sz="2000" dirty="0" smtClean="0"/>
              <a:t>    float sum = 0;</a:t>
            </a:r>
          </a:p>
          <a:p>
            <a:pPr>
              <a:spcBef>
                <a:spcPts val="300"/>
              </a:spcBef>
            </a:pPr>
            <a:r>
              <a:rPr lang="en-US" sz="2000" b="1" dirty="0" smtClean="0"/>
              <a:t>#pragma </a:t>
            </a:r>
            <a:r>
              <a:rPr lang="en-US" sz="2000" b="1" dirty="0" err="1" smtClean="0"/>
              <a:t>simd</a:t>
            </a:r>
            <a:r>
              <a:rPr lang="en-US" sz="2000" dirty="0" smtClean="0"/>
              <a:t> </a:t>
            </a:r>
            <a:r>
              <a:rPr lang="en-US" sz="2000" b="1" dirty="0" smtClean="0"/>
              <a:t>reduction</a:t>
            </a:r>
            <a:r>
              <a:rPr lang="en-US" sz="2000" dirty="0" smtClean="0"/>
              <a:t>(+:sum)</a:t>
            </a:r>
          </a:p>
          <a:p>
            <a:pPr>
              <a:spcBef>
                <a:spcPts val="300"/>
              </a:spcBef>
            </a:pPr>
            <a:r>
              <a:rPr lang="nn-NO" sz="2000" dirty="0" smtClean="0"/>
              <a:t>    for( size_t i=0; i&lt;n; ++i ) </a:t>
            </a:r>
          </a:p>
          <a:p>
            <a:pPr>
              <a:spcBef>
                <a:spcPts val="300"/>
              </a:spcBef>
            </a:pPr>
            <a:r>
              <a:rPr lang="en-US" sz="2000" dirty="0" smtClean="0"/>
              <a:t>        sum += x[i]*y[i];</a:t>
            </a:r>
          </a:p>
          <a:p>
            <a:pPr>
              <a:spcBef>
                <a:spcPts val="300"/>
              </a:spcBef>
            </a:pPr>
            <a:r>
              <a:rPr lang="en-US" sz="2000" dirty="0" smtClean="0"/>
              <a:t>    return sum;</a:t>
            </a:r>
          </a:p>
          <a:p>
            <a:pPr>
              <a:spcBef>
                <a:spcPts val="300"/>
              </a:spcBef>
            </a:pPr>
            <a:r>
              <a:rPr lang="en-US" sz="2000" dirty="0" smtClean="0"/>
              <a:t>}</a:t>
            </a:r>
          </a:p>
        </p:txBody>
      </p:sp>
      <p:cxnSp>
        <p:nvCxnSpPr>
          <p:cNvPr id="6" name="Straight Arrow Connector 5"/>
          <p:cNvCxnSpPr/>
          <p:nvPr/>
        </p:nvCxnSpPr>
        <p:spPr bwMode="auto">
          <a:xfrm flipH="1" flipV="1">
            <a:off x="3836360" y="3107271"/>
            <a:ext cx="478466" cy="681336"/>
          </a:xfrm>
          <a:prstGeom prst="straightConnector1">
            <a:avLst/>
          </a:prstGeom>
          <a:noFill/>
          <a:ln w="19050" cap="flat" cmpd="sng" algn="ctr">
            <a:solidFill>
              <a:schemeClr val="accent6">
                <a:lumMod val="75000"/>
              </a:schemeClr>
            </a:solidFill>
            <a:prstDash val="solid"/>
            <a:round/>
            <a:headEnd type="none" w="med" len="med"/>
            <a:tailEnd type="arrow"/>
          </a:ln>
          <a:effectLst/>
        </p:spPr>
      </p:cxnSp>
      <p:sp>
        <p:nvSpPr>
          <p:cNvPr id="7" name="AutoShape 12"/>
          <p:cNvSpPr>
            <a:spLocks noChangeArrowheads="1"/>
          </p:cNvSpPr>
          <p:nvPr/>
        </p:nvSpPr>
        <p:spPr bwMode="auto">
          <a:xfrm>
            <a:off x="3633457" y="3788607"/>
            <a:ext cx="3599562" cy="742571"/>
          </a:xfrm>
          <a:prstGeom prst="roundRect">
            <a:avLst>
              <a:gd name="adj" fmla="val 16667"/>
            </a:avLst>
          </a:prstGeom>
          <a:solidFill>
            <a:schemeClr val="accent6">
              <a:lumMod val="20000"/>
              <a:lumOff val="80000"/>
            </a:schemeClr>
          </a:solidFill>
          <a:ln w="25400" algn="ctr">
            <a:solidFill>
              <a:schemeClr val="accent6">
                <a:lumMod val="75000"/>
              </a:schemeClr>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sz="2000" dirty="0" smtClean="0"/>
              <a:t>Indicates that loop performs + reduction with </a:t>
            </a:r>
            <a:r>
              <a:rPr lang="en-US" sz="2000" b="1" dirty="0" smtClean="0">
                <a:latin typeface="Courier New" pitchFamily="49" charset="0"/>
                <a:cs typeface="Courier New" pitchFamily="49" charset="0"/>
              </a:rPr>
              <a:t>sum</a:t>
            </a:r>
            <a:r>
              <a:rPr lang="en-US" sz="2000" dirty="0" smtClean="0"/>
              <a:t>.</a:t>
            </a:r>
            <a:endParaRPr lang="en-US" sz="2000" dirty="0"/>
          </a:p>
        </p:txBody>
      </p:sp>
      <p:sp>
        <p:nvSpPr>
          <p:cNvPr id="8" name="Slide Number Placeholder 4"/>
          <p:cNvSpPr txBox="1">
            <a:spLocks/>
          </p:cNvSpPr>
          <p:nvPr/>
        </p:nvSpPr>
        <p:spPr>
          <a:xfrm>
            <a:off x="8486573" y="6514698"/>
            <a:ext cx="501650" cy="258763"/>
          </a:xfrm>
          <a:prstGeom prst="rect">
            <a:avLst/>
          </a:prstGeom>
        </p:spPr>
        <p:txBody>
          <a:bodyPr/>
          <a:lstStyle>
            <a:defPPr>
              <a:defRPr lang="en-US"/>
            </a:defPPr>
            <a:lvl1pPr algn="l" rtl="0" fontAlgn="base">
              <a:spcBef>
                <a:spcPct val="0"/>
              </a:spcBef>
              <a:spcAft>
                <a:spcPct val="0"/>
              </a:spcAft>
              <a:defRPr sz="1000" kern="1200">
                <a:solidFill>
                  <a:schemeClr val="tx1"/>
                </a:solidFill>
                <a:latin typeface="Verdana" pitchFamily="34" charset="0"/>
                <a:ea typeface="MS PGothic" pitchFamily="34" charset="-128"/>
                <a:cs typeface="+mn-cs"/>
              </a:defRPr>
            </a:lvl1pPr>
            <a:lvl2pPr marL="457200" algn="l" rtl="0" fontAlgn="base">
              <a:spcBef>
                <a:spcPct val="0"/>
              </a:spcBef>
              <a:spcAft>
                <a:spcPct val="0"/>
              </a:spcAft>
              <a:defRPr sz="2000" kern="1200">
                <a:solidFill>
                  <a:schemeClr val="tx1"/>
                </a:solidFill>
                <a:latin typeface="Verdana" pitchFamily="34" charset="0"/>
                <a:ea typeface="MS PGothic" pitchFamily="34" charset="-128"/>
                <a:cs typeface="+mn-cs"/>
              </a:defRPr>
            </a:lvl2pPr>
            <a:lvl3pPr marL="914400" algn="l" rtl="0" fontAlgn="base">
              <a:spcBef>
                <a:spcPct val="0"/>
              </a:spcBef>
              <a:spcAft>
                <a:spcPct val="0"/>
              </a:spcAft>
              <a:defRPr sz="2000" kern="1200">
                <a:solidFill>
                  <a:schemeClr val="tx1"/>
                </a:solidFill>
                <a:latin typeface="Verdana" pitchFamily="34" charset="0"/>
                <a:ea typeface="MS PGothic" pitchFamily="34" charset="-128"/>
                <a:cs typeface="+mn-cs"/>
              </a:defRPr>
            </a:lvl3pPr>
            <a:lvl4pPr marL="1371600" algn="l" rtl="0" fontAlgn="base">
              <a:spcBef>
                <a:spcPct val="0"/>
              </a:spcBef>
              <a:spcAft>
                <a:spcPct val="0"/>
              </a:spcAft>
              <a:defRPr sz="2000" kern="1200">
                <a:solidFill>
                  <a:schemeClr val="tx1"/>
                </a:solidFill>
                <a:latin typeface="Verdana" pitchFamily="34" charset="0"/>
                <a:ea typeface="MS PGothic" pitchFamily="34" charset="-128"/>
                <a:cs typeface="+mn-cs"/>
              </a:defRPr>
            </a:lvl4pPr>
            <a:lvl5pPr marL="1828800" algn="l" rtl="0" fontAlgn="base">
              <a:spcBef>
                <a:spcPct val="0"/>
              </a:spcBef>
              <a:spcAft>
                <a:spcPct val="0"/>
              </a:spcAft>
              <a:defRPr sz="2000" kern="1200">
                <a:solidFill>
                  <a:schemeClr val="tx1"/>
                </a:solidFill>
                <a:latin typeface="Verdana" pitchFamily="34" charset="0"/>
                <a:ea typeface="MS PGothic" pitchFamily="34" charset="-128"/>
                <a:cs typeface="+mn-cs"/>
              </a:defRPr>
            </a:lvl5pPr>
            <a:lvl6pPr marL="2286000" algn="l" defTabSz="914400" rtl="0" eaLnBrk="1" latinLnBrk="0" hangingPunct="1">
              <a:defRPr sz="2000" kern="1200">
                <a:solidFill>
                  <a:schemeClr val="tx1"/>
                </a:solidFill>
                <a:latin typeface="Verdana" pitchFamily="34" charset="0"/>
                <a:ea typeface="MS PGothic" pitchFamily="34" charset="-128"/>
                <a:cs typeface="+mn-cs"/>
              </a:defRPr>
            </a:lvl6pPr>
            <a:lvl7pPr marL="2743200" algn="l" defTabSz="914400" rtl="0" eaLnBrk="1" latinLnBrk="0" hangingPunct="1">
              <a:defRPr sz="2000" kern="1200">
                <a:solidFill>
                  <a:schemeClr val="tx1"/>
                </a:solidFill>
                <a:latin typeface="Verdana" pitchFamily="34" charset="0"/>
                <a:ea typeface="MS PGothic" pitchFamily="34" charset="-128"/>
                <a:cs typeface="+mn-cs"/>
              </a:defRPr>
            </a:lvl7pPr>
            <a:lvl8pPr marL="3200400" algn="l" defTabSz="914400" rtl="0" eaLnBrk="1" latinLnBrk="0" hangingPunct="1">
              <a:defRPr sz="2000" kern="1200">
                <a:solidFill>
                  <a:schemeClr val="tx1"/>
                </a:solidFill>
                <a:latin typeface="Verdana" pitchFamily="34" charset="0"/>
                <a:ea typeface="MS PGothic" pitchFamily="34" charset="-128"/>
                <a:cs typeface="+mn-cs"/>
              </a:defRPr>
            </a:lvl8pPr>
            <a:lvl9pPr marL="3657600" algn="l" defTabSz="914400" rtl="0" eaLnBrk="1" latinLnBrk="0" hangingPunct="1">
              <a:defRPr sz="2000" kern="1200">
                <a:solidFill>
                  <a:schemeClr val="tx1"/>
                </a:solidFill>
                <a:latin typeface="Verdana" pitchFamily="34" charset="0"/>
                <a:ea typeface="MS PGothic" pitchFamily="34" charset="-128"/>
                <a:cs typeface="+mn-cs"/>
              </a:defRPr>
            </a:lvl9pPr>
          </a:lstStyle>
          <a:p>
            <a:pPr>
              <a:defRPr/>
            </a:pPr>
            <a:fld id="{ACA39A89-D6FF-4AFC-9284-D1B46DF88740}" type="slidenum">
              <a:rPr lang="en-US" smtClean="0">
                <a:solidFill>
                  <a:schemeClr val="bg1"/>
                </a:solidFill>
              </a:rPr>
              <a:pPr>
                <a:defRPr/>
              </a:pPr>
              <a:t>147</a:t>
            </a:fld>
            <a:endParaRPr lang="en-US" dirty="0">
              <a:solidFill>
                <a:schemeClr val="bg1"/>
              </a:solidFill>
            </a:endParaRPr>
          </a:p>
        </p:txBody>
      </p:sp>
    </p:spTree>
    <p:extLst>
      <p:ext uri="{BB962C8B-B14F-4D97-AF65-F5344CB8AC3E}">
        <p14:creationId xmlns:p14="http://schemas.microsoft.com/office/powerpoint/2010/main" val="56063705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lgn="r">
              <a:defRPr/>
            </a:pPr>
            <a:fld id="{13841888-84B9-45F1-A620-AA1416522450}" type="slidenum">
              <a:rPr lang="en-US" smtClean="0"/>
              <a:pPr algn="r">
                <a:defRPr/>
              </a:pPr>
              <a:t>148</a:t>
            </a:fld>
            <a:endParaRPr lang="en-US" dirty="0"/>
          </a:p>
        </p:txBody>
      </p:sp>
      <p:sp>
        <p:nvSpPr>
          <p:cNvPr id="3" name="Title 2"/>
          <p:cNvSpPr>
            <a:spLocks noGrp="1"/>
          </p:cNvSpPr>
          <p:nvPr>
            <p:ph type="title"/>
          </p:nvPr>
        </p:nvSpPr>
        <p:spPr>
          <a:xfrm>
            <a:off x="450296" y="29029"/>
            <a:ext cx="8237537" cy="836625"/>
          </a:xfrm>
        </p:spPr>
        <p:txBody>
          <a:bodyPr/>
          <a:lstStyle/>
          <a:p>
            <a:r>
              <a:rPr lang="en-US" dirty="0" smtClean="0"/>
              <a:t>Reducers in Cilk Plus</a:t>
            </a:r>
            <a:endParaRPr lang="en-US" dirty="0"/>
          </a:p>
        </p:txBody>
      </p:sp>
      <p:sp>
        <p:nvSpPr>
          <p:cNvPr id="4" name="Content Placeholder 3"/>
          <p:cNvSpPr>
            <a:spLocks noGrp="1"/>
          </p:cNvSpPr>
          <p:nvPr>
            <p:ph idx="1"/>
          </p:nvPr>
        </p:nvSpPr>
        <p:spPr>
          <a:xfrm>
            <a:off x="295603" y="925032"/>
            <a:ext cx="8545810" cy="2891283"/>
          </a:xfrm>
        </p:spPr>
        <p:txBody>
          <a:bodyPr/>
          <a:lstStyle/>
          <a:p>
            <a:r>
              <a:rPr lang="en-US" sz="3000" dirty="0" smtClean="0"/>
              <a:t>Enable lock-free use of shared reduction locations</a:t>
            </a:r>
          </a:p>
          <a:p>
            <a:pPr lvl="1"/>
            <a:r>
              <a:rPr lang="en-US" sz="2600" dirty="0" smtClean="0"/>
              <a:t>Work for any associative reduction operation.</a:t>
            </a:r>
          </a:p>
          <a:p>
            <a:pPr lvl="1"/>
            <a:r>
              <a:rPr lang="en-US" sz="2600" dirty="0" smtClean="0"/>
              <a:t>Reducer does </a:t>
            </a:r>
            <a:r>
              <a:rPr lang="en-US" sz="2600" i="1" dirty="0" smtClean="0"/>
              <a:t>not</a:t>
            </a:r>
            <a:r>
              <a:rPr lang="en-US" sz="2600" dirty="0" smtClean="0"/>
              <a:t> have to be local variable.</a:t>
            </a:r>
          </a:p>
        </p:txBody>
      </p:sp>
      <p:sp>
        <p:nvSpPr>
          <p:cNvPr id="6" name="TextBox 5"/>
          <p:cNvSpPr txBox="1"/>
          <p:nvPr/>
        </p:nvSpPr>
        <p:spPr>
          <a:xfrm>
            <a:off x="2424223" y="3550785"/>
            <a:ext cx="5630400" cy="1900520"/>
          </a:xfrm>
          <a:prstGeom prst="rect">
            <a:avLst/>
          </a:prstGeom>
          <a:solidFill>
            <a:schemeClr val="bg1">
              <a:lumMod val="95000"/>
            </a:schemeClr>
          </a:solidFill>
        </p:spPr>
        <p:txBody>
          <a:bodyPr wrap="square" rtlCol="0">
            <a:spAutoFit/>
          </a:bodyPr>
          <a:lstStyle/>
          <a:p>
            <a:pPr>
              <a:spcBef>
                <a:spcPts val="300"/>
              </a:spcBef>
            </a:pPr>
            <a:r>
              <a:rPr lang="nn-NO" sz="2000" b="1" dirty="0" smtClean="0"/>
              <a:t>cilk::reducer_opadd</a:t>
            </a:r>
            <a:r>
              <a:rPr lang="nn-NO" sz="2000" dirty="0" smtClean="0"/>
              <a:t>&lt;float&gt; sum = 0;</a:t>
            </a:r>
          </a:p>
          <a:p>
            <a:pPr>
              <a:spcBef>
                <a:spcPts val="300"/>
              </a:spcBef>
            </a:pPr>
            <a:r>
              <a:rPr lang="nn-NO" sz="2000" dirty="0" smtClean="0"/>
              <a:t>...</a:t>
            </a:r>
          </a:p>
          <a:p>
            <a:pPr>
              <a:spcBef>
                <a:spcPts val="300"/>
              </a:spcBef>
            </a:pPr>
            <a:r>
              <a:rPr lang="nn-NO" sz="2000" b="1" dirty="0" smtClean="0"/>
              <a:t>cilk_for</a:t>
            </a:r>
            <a:r>
              <a:rPr lang="nn-NO" sz="2000" dirty="0" smtClean="0"/>
              <a:t>( size_t i=1; i&lt;n; ++i ) </a:t>
            </a:r>
          </a:p>
          <a:p>
            <a:pPr>
              <a:spcBef>
                <a:spcPts val="300"/>
              </a:spcBef>
            </a:pPr>
            <a:r>
              <a:rPr lang="nn-NO" sz="2000" dirty="0" smtClean="0"/>
              <a:t>    *sum += f(i);</a:t>
            </a:r>
          </a:p>
          <a:p>
            <a:pPr>
              <a:spcBef>
                <a:spcPts val="1200"/>
              </a:spcBef>
            </a:pPr>
            <a:r>
              <a:rPr lang="nn-NO" sz="2000" dirty="0" smtClean="0"/>
              <a:t>... = sum.</a:t>
            </a:r>
            <a:r>
              <a:rPr lang="nn-NO" sz="2000" b="1" dirty="0" smtClean="0"/>
              <a:t>get_value()</a:t>
            </a:r>
            <a:r>
              <a:rPr lang="nn-NO" sz="2000" dirty="0" smtClean="0"/>
              <a:t>;</a:t>
            </a:r>
          </a:p>
        </p:txBody>
      </p:sp>
      <p:grpSp>
        <p:nvGrpSpPr>
          <p:cNvPr id="5" name="Group 4"/>
          <p:cNvGrpSpPr/>
          <p:nvPr/>
        </p:nvGrpSpPr>
        <p:grpSpPr>
          <a:xfrm>
            <a:off x="5704148" y="2725196"/>
            <a:ext cx="2782425" cy="932404"/>
            <a:chOff x="5326041" y="2489419"/>
            <a:chExt cx="3033250" cy="932404"/>
          </a:xfrm>
        </p:grpSpPr>
        <p:cxnSp>
          <p:nvCxnSpPr>
            <p:cNvPr id="7" name="Straight Arrow Connector 6"/>
            <p:cNvCxnSpPr/>
            <p:nvPr/>
          </p:nvCxnSpPr>
          <p:spPr bwMode="auto">
            <a:xfrm flipH="1">
              <a:off x="5326041" y="3040823"/>
              <a:ext cx="315652" cy="381000"/>
            </a:xfrm>
            <a:prstGeom prst="straightConnector1">
              <a:avLst/>
            </a:prstGeom>
            <a:noFill/>
            <a:ln w="19050" cap="flat" cmpd="sng" algn="ctr">
              <a:solidFill>
                <a:schemeClr val="accent6">
                  <a:lumMod val="75000"/>
                </a:schemeClr>
              </a:solidFill>
              <a:prstDash val="solid"/>
              <a:round/>
              <a:headEnd type="none" w="med" len="med"/>
              <a:tailEnd type="arrow"/>
            </a:ln>
            <a:effectLst/>
          </p:spPr>
        </p:cxnSp>
        <p:sp>
          <p:nvSpPr>
            <p:cNvPr id="8" name="AutoShape 12"/>
            <p:cNvSpPr>
              <a:spLocks noChangeArrowheads="1"/>
            </p:cNvSpPr>
            <p:nvPr/>
          </p:nvSpPr>
          <p:spPr bwMode="auto">
            <a:xfrm>
              <a:off x="5461478" y="2489419"/>
              <a:ext cx="2897813" cy="640080"/>
            </a:xfrm>
            <a:prstGeom prst="roundRect">
              <a:avLst>
                <a:gd name="adj" fmla="val 16667"/>
              </a:avLst>
            </a:prstGeom>
            <a:solidFill>
              <a:schemeClr val="accent6">
                <a:lumMod val="20000"/>
                <a:lumOff val="80000"/>
              </a:schemeClr>
            </a:solidFill>
            <a:ln w="25400" algn="ctr">
              <a:solidFill>
                <a:schemeClr val="accent6">
                  <a:lumMod val="75000"/>
                </a:schemeClr>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sz="2000" i="1" dirty="0" smtClean="0"/>
                <a:t>Not </a:t>
              </a:r>
              <a:r>
                <a:rPr lang="en-US" sz="2000" dirty="0" smtClean="0"/>
                <a:t>lexically bound to a particular loop.</a:t>
              </a:r>
              <a:endParaRPr lang="en-US" sz="2000" dirty="0"/>
            </a:p>
          </p:txBody>
        </p:sp>
      </p:grpSp>
      <p:grpSp>
        <p:nvGrpSpPr>
          <p:cNvPr id="9" name="Group 9"/>
          <p:cNvGrpSpPr/>
          <p:nvPr/>
        </p:nvGrpSpPr>
        <p:grpSpPr>
          <a:xfrm>
            <a:off x="228600" y="4467437"/>
            <a:ext cx="2412176" cy="642382"/>
            <a:chOff x="422728" y="4237489"/>
            <a:chExt cx="2412176" cy="642382"/>
          </a:xfrm>
        </p:grpSpPr>
        <p:cxnSp>
          <p:nvCxnSpPr>
            <p:cNvPr id="11" name="Straight Arrow Connector 10"/>
            <p:cNvCxnSpPr>
              <a:stCxn id="12" idx="3"/>
            </p:cNvCxnSpPr>
            <p:nvPr/>
          </p:nvCxnSpPr>
          <p:spPr bwMode="auto">
            <a:xfrm>
              <a:off x="2356080" y="4558680"/>
              <a:ext cx="478824" cy="0"/>
            </a:xfrm>
            <a:prstGeom prst="straightConnector1">
              <a:avLst/>
            </a:prstGeom>
            <a:noFill/>
            <a:ln w="19050" cap="flat" cmpd="sng" algn="ctr">
              <a:solidFill>
                <a:schemeClr val="accent6">
                  <a:lumMod val="75000"/>
                </a:schemeClr>
              </a:solidFill>
              <a:prstDash val="solid"/>
              <a:round/>
              <a:headEnd type="none" w="med" len="med"/>
              <a:tailEnd type="arrow"/>
            </a:ln>
            <a:effectLst/>
          </p:spPr>
        </p:cxnSp>
        <p:sp>
          <p:nvSpPr>
            <p:cNvPr id="12" name="AutoShape 12"/>
            <p:cNvSpPr>
              <a:spLocks noChangeArrowheads="1"/>
            </p:cNvSpPr>
            <p:nvPr/>
          </p:nvSpPr>
          <p:spPr bwMode="auto">
            <a:xfrm>
              <a:off x="422728" y="4237489"/>
              <a:ext cx="1933352" cy="642382"/>
            </a:xfrm>
            <a:prstGeom prst="roundRect">
              <a:avLst>
                <a:gd name="adj" fmla="val 16667"/>
              </a:avLst>
            </a:prstGeom>
            <a:solidFill>
              <a:schemeClr val="accent6">
                <a:lumMod val="20000"/>
                <a:lumOff val="80000"/>
              </a:schemeClr>
            </a:solidFill>
            <a:ln w="25400" algn="ctr">
              <a:solidFill>
                <a:schemeClr val="accent6">
                  <a:lumMod val="75000"/>
                </a:schemeClr>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sz="2000" dirty="0" smtClean="0"/>
                <a:t>Updates local view of </a:t>
              </a:r>
              <a:r>
                <a:rPr lang="en-US" sz="2000" b="1" dirty="0" smtClean="0">
                  <a:latin typeface="Courier New" pitchFamily="49" charset="0"/>
                  <a:cs typeface="Courier New" pitchFamily="49" charset="0"/>
                </a:rPr>
                <a:t>sum</a:t>
              </a:r>
              <a:r>
                <a:rPr lang="en-US" sz="2000" dirty="0" smtClean="0"/>
                <a:t>.</a:t>
              </a:r>
              <a:endParaRPr lang="en-US" sz="2000" dirty="0"/>
            </a:p>
          </p:txBody>
        </p:sp>
      </p:grpSp>
      <p:grpSp>
        <p:nvGrpSpPr>
          <p:cNvPr id="10" name="Group 17"/>
          <p:cNvGrpSpPr/>
          <p:nvPr/>
        </p:nvGrpSpPr>
        <p:grpSpPr>
          <a:xfrm>
            <a:off x="4634483" y="5458552"/>
            <a:ext cx="2086198" cy="789848"/>
            <a:chOff x="4634483" y="5238235"/>
            <a:chExt cx="2086198" cy="789848"/>
          </a:xfrm>
        </p:grpSpPr>
        <p:cxnSp>
          <p:nvCxnSpPr>
            <p:cNvPr id="15" name="Straight Arrow Connector 14"/>
            <p:cNvCxnSpPr/>
            <p:nvPr/>
          </p:nvCxnSpPr>
          <p:spPr bwMode="auto">
            <a:xfrm flipH="1" flipV="1">
              <a:off x="4634483" y="5238235"/>
              <a:ext cx="447656" cy="363668"/>
            </a:xfrm>
            <a:prstGeom prst="straightConnector1">
              <a:avLst/>
            </a:prstGeom>
            <a:noFill/>
            <a:ln w="19050" cap="flat" cmpd="sng" algn="ctr">
              <a:solidFill>
                <a:schemeClr val="accent6">
                  <a:lumMod val="75000"/>
                </a:schemeClr>
              </a:solidFill>
              <a:prstDash val="solid"/>
              <a:round/>
              <a:headEnd type="none" w="med" len="med"/>
              <a:tailEnd type="arrow"/>
            </a:ln>
            <a:effectLst/>
          </p:spPr>
        </p:cxnSp>
        <p:sp>
          <p:nvSpPr>
            <p:cNvPr id="16" name="AutoShape 12"/>
            <p:cNvSpPr>
              <a:spLocks noChangeArrowheads="1"/>
            </p:cNvSpPr>
            <p:nvPr/>
          </p:nvSpPr>
          <p:spPr bwMode="auto">
            <a:xfrm>
              <a:off x="4895645" y="5467449"/>
              <a:ext cx="1825036" cy="560634"/>
            </a:xfrm>
            <a:prstGeom prst="roundRect">
              <a:avLst>
                <a:gd name="adj" fmla="val 16667"/>
              </a:avLst>
            </a:prstGeom>
            <a:solidFill>
              <a:schemeClr val="accent6">
                <a:lumMod val="20000"/>
                <a:lumOff val="80000"/>
              </a:schemeClr>
            </a:solidFill>
            <a:ln w="25400" algn="ctr">
              <a:solidFill>
                <a:schemeClr val="accent6">
                  <a:lumMod val="75000"/>
                </a:schemeClr>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sz="2000" dirty="0" smtClean="0"/>
                <a:t>Get global view of </a:t>
              </a:r>
              <a:r>
                <a:rPr lang="en-US" sz="2000" b="1" dirty="0" smtClean="0">
                  <a:latin typeface="Courier New" pitchFamily="49" charset="0"/>
                  <a:cs typeface="Courier New" pitchFamily="49" charset="0"/>
                </a:rPr>
                <a:t>sum</a:t>
              </a:r>
              <a:r>
                <a:rPr lang="en-US" sz="2000" dirty="0" smtClean="0"/>
                <a:t>.</a:t>
              </a:r>
              <a:endParaRPr lang="en-US" sz="2000" dirty="0"/>
            </a:p>
          </p:txBody>
        </p:sp>
      </p:grpSp>
      <p:sp>
        <p:nvSpPr>
          <p:cNvPr id="17" name="Slide Number Placeholder 4"/>
          <p:cNvSpPr txBox="1">
            <a:spLocks/>
          </p:cNvSpPr>
          <p:nvPr/>
        </p:nvSpPr>
        <p:spPr>
          <a:xfrm>
            <a:off x="8486573" y="6514698"/>
            <a:ext cx="501650" cy="258763"/>
          </a:xfrm>
          <a:prstGeom prst="rect">
            <a:avLst/>
          </a:prstGeom>
        </p:spPr>
        <p:txBody>
          <a:bodyPr/>
          <a:lstStyle>
            <a:defPPr>
              <a:defRPr lang="en-US"/>
            </a:defPPr>
            <a:lvl1pPr algn="l" rtl="0" fontAlgn="base">
              <a:spcBef>
                <a:spcPct val="0"/>
              </a:spcBef>
              <a:spcAft>
                <a:spcPct val="0"/>
              </a:spcAft>
              <a:defRPr sz="1000" kern="1200">
                <a:solidFill>
                  <a:schemeClr val="tx1"/>
                </a:solidFill>
                <a:latin typeface="Verdana" pitchFamily="34" charset="0"/>
                <a:ea typeface="MS PGothic" pitchFamily="34" charset="-128"/>
                <a:cs typeface="+mn-cs"/>
              </a:defRPr>
            </a:lvl1pPr>
            <a:lvl2pPr marL="457200" algn="l" rtl="0" fontAlgn="base">
              <a:spcBef>
                <a:spcPct val="0"/>
              </a:spcBef>
              <a:spcAft>
                <a:spcPct val="0"/>
              </a:spcAft>
              <a:defRPr sz="2000" kern="1200">
                <a:solidFill>
                  <a:schemeClr val="tx1"/>
                </a:solidFill>
                <a:latin typeface="Verdana" pitchFamily="34" charset="0"/>
                <a:ea typeface="MS PGothic" pitchFamily="34" charset="-128"/>
                <a:cs typeface="+mn-cs"/>
              </a:defRPr>
            </a:lvl2pPr>
            <a:lvl3pPr marL="914400" algn="l" rtl="0" fontAlgn="base">
              <a:spcBef>
                <a:spcPct val="0"/>
              </a:spcBef>
              <a:spcAft>
                <a:spcPct val="0"/>
              </a:spcAft>
              <a:defRPr sz="2000" kern="1200">
                <a:solidFill>
                  <a:schemeClr val="tx1"/>
                </a:solidFill>
                <a:latin typeface="Verdana" pitchFamily="34" charset="0"/>
                <a:ea typeface="MS PGothic" pitchFamily="34" charset="-128"/>
                <a:cs typeface="+mn-cs"/>
              </a:defRPr>
            </a:lvl3pPr>
            <a:lvl4pPr marL="1371600" algn="l" rtl="0" fontAlgn="base">
              <a:spcBef>
                <a:spcPct val="0"/>
              </a:spcBef>
              <a:spcAft>
                <a:spcPct val="0"/>
              </a:spcAft>
              <a:defRPr sz="2000" kern="1200">
                <a:solidFill>
                  <a:schemeClr val="tx1"/>
                </a:solidFill>
                <a:latin typeface="Verdana" pitchFamily="34" charset="0"/>
                <a:ea typeface="MS PGothic" pitchFamily="34" charset="-128"/>
                <a:cs typeface="+mn-cs"/>
              </a:defRPr>
            </a:lvl4pPr>
            <a:lvl5pPr marL="1828800" algn="l" rtl="0" fontAlgn="base">
              <a:spcBef>
                <a:spcPct val="0"/>
              </a:spcBef>
              <a:spcAft>
                <a:spcPct val="0"/>
              </a:spcAft>
              <a:defRPr sz="2000" kern="1200">
                <a:solidFill>
                  <a:schemeClr val="tx1"/>
                </a:solidFill>
                <a:latin typeface="Verdana" pitchFamily="34" charset="0"/>
                <a:ea typeface="MS PGothic" pitchFamily="34" charset="-128"/>
                <a:cs typeface="+mn-cs"/>
              </a:defRPr>
            </a:lvl5pPr>
            <a:lvl6pPr marL="2286000" algn="l" defTabSz="914400" rtl="0" eaLnBrk="1" latinLnBrk="0" hangingPunct="1">
              <a:defRPr sz="2000" kern="1200">
                <a:solidFill>
                  <a:schemeClr val="tx1"/>
                </a:solidFill>
                <a:latin typeface="Verdana" pitchFamily="34" charset="0"/>
                <a:ea typeface="MS PGothic" pitchFamily="34" charset="-128"/>
                <a:cs typeface="+mn-cs"/>
              </a:defRPr>
            </a:lvl6pPr>
            <a:lvl7pPr marL="2743200" algn="l" defTabSz="914400" rtl="0" eaLnBrk="1" latinLnBrk="0" hangingPunct="1">
              <a:defRPr sz="2000" kern="1200">
                <a:solidFill>
                  <a:schemeClr val="tx1"/>
                </a:solidFill>
                <a:latin typeface="Verdana" pitchFamily="34" charset="0"/>
                <a:ea typeface="MS PGothic" pitchFamily="34" charset="-128"/>
                <a:cs typeface="+mn-cs"/>
              </a:defRPr>
            </a:lvl7pPr>
            <a:lvl8pPr marL="3200400" algn="l" defTabSz="914400" rtl="0" eaLnBrk="1" latinLnBrk="0" hangingPunct="1">
              <a:defRPr sz="2000" kern="1200">
                <a:solidFill>
                  <a:schemeClr val="tx1"/>
                </a:solidFill>
                <a:latin typeface="Verdana" pitchFamily="34" charset="0"/>
                <a:ea typeface="MS PGothic" pitchFamily="34" charset="-128"/>
                <a:cs typeface="+mn-cs"/>
              </a:defRPr>
            </a:lvl8pPr>
            <a:lvl9pPr marL="3657600" algn="l" defTabSz="914400" rtl="0" eaLnBrk="1" latinLnBrk="0" hangingPunct="1">
              <a:defRPr sz="2000" kern="1200">
                <a:solidFill>
                  <a:schemeClr val="tx1"/>
                </a:solidFill>
                <a:latin typeface="Verdana" pitchFamily="34" charset="0"/>
                <a:ea typeface="MS PGothic" pitchFamily="34" charset="-128"/>
                <a:cs typeface="+mn-cs"/>
              </a:defRPr>
            </a:lvl9pPr>
          </a:lstStyle>
          <a:p>
            <a:pPr>
              <a:defRPr/>
            </a:pPr>
            <a:fld id="{ACA39A89-D6FF-4AFC-9284-D1B46DF88740}" type="slidenum">
              <a:rPr lang="en-US" smtClean="0">
                <a:solidFill>
                  <a:schemeClr val="bg1"/>
                </a:solidFill>
              </a:rPr>
              <a:pPr>
                <a:defRPr/>
              </a:pPr>
              <a:t>148</a:t>
            </a:fld>
            <a:endParaRPr lang="en-US" dirty="0">
              <a:solidFill>
                <a:schemeClr val="bg1"/>
              </a:solidFill>
            </a:endParaRPr>
          </a:p>
        </p:txBody>
      </p:sp>
      <p:sp>
        <p:nvSpPr>
          <p:cNvPr id="18" name="Rounded Rectangle 17"/>
          <p:cNvSpPr/>
          <p:nvPr/>
        </p:nvSpPr>
        <p:spPr bwMode="auto">
          <a:xfrm>
            <a:off x="762000" y="2495550"/>
            <a:ext cx="2945576" cy="762000"/>
          </a:xfrm>
          <a:prstGeom prst="roundRect">
            <a:avLst/>
          </a:prstGeom>
          <a:solidFill>
            <a:srgbClr val="800000"/>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smtClean="0">
                <a:ln>
                  <a:noFill/>
                </a:ln>
                <a:solidFill>
                  <a:schemeClr val="bg1"/>
                </a:solidFill>
                <a:effectLst/>
                <a:latin typeface="Arial" charset="0"/>
                <a:ea typeface="ＭＳ Ｐゴシック" pitchFamily="-96" charset="-128"/>
              </a:rPr>
              <a:t>Slides </a:t>
            </a:r>
            <a:r>
              <a:rPr kumimoji="0" lang="en-US" sz="2000" b="0" i="0" u="none" strike="noStrike" cap="none" normalizeH="0" dirty="0" smtClean="0">
                <a:ln>
                  <a:noFill/>
                </a:ln>
                <a:solidFill>
                  <a:schemeClr val="bg1"/>
                </a:solidFill>
                <a:effectLst/>
                <a:latin typeface="Arial" charset="0"/>
                <a:ea typeface="ＭＳ Ｐゴシック" pitchFamily="-96" charset="-128"/>
              </a:rPr>
              <a:t>use </a:t>
            </a:r>
            <a:r>
              <a:rPr kumimoji="0" lang="en-US" sz="2000" b="0" i="0" u="none" strike="noStrike" cap="none" normalizeH="0" baseline="0" dirty="0" smtClean="0">
                <a:ln>
                  <a:noFill/>
                </a:ln>
                <a:solidFill>
                  <a:schemeClr val="bg1"/>
                </a:solidFill>
                <a:effectLst/>
                <a:latin typeface="Arial" charset="0"/>
                <a:ea typeface="ＭＳ Ｐゴシック" pitchFamily="-96" charset="-128"/>
              </a:rPr>
              <a:t>new </a:t>
            </a:r>
            <a:r>
              <a:rPr kumimoji="0" lang="en-US" sz="2000" b="0" i="0" u="none" strike="noStrike" cap="none" normalizeH="0" baseline="0" dirty="0" err="1" smtClean="0">
                <a:ln>
                  <a:noFill/>
                </a:ln>
                <a:solidFill>
                  <a:schemeClr val="bg1"/>
                </a:solidFill>
                <a:effectLst/>
                <a:latin typeface="Arial" charset="0"/>
                <a:ea typeface="ＭＳ Ｐゴシック" pitchFamily="-96" charset="-128"/>
              </a:rPr>
              <a:t>icc</a:t>
            </a:r>
            <a:r>
              <a:rPr kumimoji="0" lang="en-US" sz="2000" b="0" i="0" u="none" strike="noStrike" cap="none" normalizeH="0" baseline="0" dirty="0" smtClean="0">
                <a:ln>
                  <a:noFill/>
                </a:ln>
                <a:solidFill>
                  <a:schemeClr val="bg1"/>
                </a:solidFill>
                <a:effectLst/>
                <a:latin typeface="Arial" charset="0"/>
                <a:ea typeface="ＭＳ Ｐゴシック" pitchFamily="-96" charset="-128"/>
              </a:rPr>
              <a:t> 14.0</a:t>
            </a:r>
            <a:r>
              <a:rPr kumimoji="0" lang="en-US" sz="2000" b="0" i="0" u="none" strike="noStrike" cap="none" normalizeH="0" dirty="0" smtClean="0">
                <a:ln>
                  <a:noFill/>
                </a:ln>
                <a:solidFill>
                  <a:schemeClr val="bg1"/>
                </a:solidFill>
                <a:effectLst/>
                <a:latin typeface="Arial" charset="0"/>
                <a:ea typeface="ＭＳ Ｐゴシック" pitchFamily="-96" charset="-128"/>
              </a:rPr>
              <a:t> syntax for reducers.</a:t>
            </a:r>
            <a:endParaRPr kumimoji="0" lang="en-US" sz="2000" b="0" i="0" u="none" strike="noStrike" cap="none" normalizeH="0" baseline="0" dirty="0" smtClean="0">
              <a:ln>
                <a:noFill/>
              </a:ln>
              <a:solidFill>
                <a:schemeClr val="bg1"/>
              </a:solidFill>
              <a:effectLst/>
              <a:latin typeface="Arial" charset="0"/>
              <a:ea typeface="ＭＳ Ｐゴシック" pitchFamily="-96" charset="-128"/>
            </a:endParaRPr>
          </a:p>
        </p:txBody>
      </p:sp>
    </p:spTree>
    <p:extLst>
      <p:ext uri="{BB962C8B-B14F-4D97-AF65-F5344CB8AC3E}">
        <p14:creationId xmlns:p14="http://schemas.microsoft.com/office/powerpoint/2010/main" val="128439147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6006" y="10886"/>
            <a:ext cx="8229600" cy="1143000"/>
          </a:xfrm>
        </p:spPr>
        <p:txBody>
          <a:bodyPr>
            <a:normAutofit fontScale="90000"/>
          </a:bodyPr>
          <a:lstStyle/>
          <a:p>
            <a:r>
              <a:rPr lang="en-US" dirty="0" smtClean="0"/>
              <a:t>Reduction with </a:t>
            </a:r>
            <a:r>
              <a:rPr lang="en-US" sz="4000" dirty="0" smtClean="0">
                <a:latin typeface="Courier New" pitchFamily="49" charset="0"/>
                <a:cs typeface="Courier New" pitchFamily="49" charset="0"/>
              </a:rPr>
              <a:t>enumerable_thread_specific</a:t>
            </a:r>
            <a:endParaRPr lang="en-US" sz="4000" dirty="0">
              <a:latin typeface="Courier New" pitchFamily="49" charset="0"/>
              <a:cs typeface="Courier New" pitchFamily="49" charset="0"/>
            </a:endParaRPr>
          </a:p>
        </p:txBody>
      </p:sp>
      <p:sp>
        <p:nvSpPr>
          <p:cNvPr id="3" name="Content Placeholder 2"/>
          <p:cNvSpPr>
            <a:spLocks noGrp="1"/>
          </p:cNvSpPr>
          <p:nvPr>
            <p:ph idx="1"/>
          </p:nvPr>
        </p:nvSpPr>
        <p:spPr>
          <a:xfrm>
            <a:off x="455613" y="1328738"/>
            <a:ext cx="8237537" cy="4767262"/>
          </a:xfrm>
        </p:spPr>
        <p:txBody>
          <a:bodyPr/>
          <a:lstStyle/>
          <a:p>
            <a:r>
              <a:rPr lang="en-US" dirty="0" smtClean="0"/>
              <a:t>Good when:</a:t>
            </a:r>
          </a:p>
          <a:p>
            <a:pPr lvl="1"/>
            <a:r>
              <a:rPr lang="en-US" dirty="0" smtClean="0"/>
              <a:t>Operation is commutative </a:t>
            </a:r>
          </a:p>
          <a:p>
            <a:pPr lvl="1"/>
            <a:r>
              <a:rPr lang="en-US" dirty="0" smtClean="0"/>
              <a:t>Operand type is big</a:t>
            </a:r>
          </a:p>
          <a:p>
            <a:pPr lvl="1"/>
            <a:endParaRPr lang="en-US" dirty="0"/>
          </a:p>
        </p:txBody>
      </p:sp>
      <p:sp>
        <p:nvSpPr>
          <p:cNvPr id="4" name="Slide Number Placeholder 3"/>
          <p:cNvSpPr>
            <a:spLocks noGrp="1"/>
          </p:cNvSpPr>
          <p:nvPr>
            <p:ph type="sldNum" sz="quarter" idx="12"/>
          </p:nvPr>
        </p:nvSpPr>
        <p:spPr/>
        <p:txBody>
          <a:bodyPr/>
          <a:lstStyle/>
          <a:p>
            <a:pPr>
              <a:defRPr/>
            </a:pPr>
            <a:fld id="{ACA39A89-D6FF-4AFC-9284-D1B46DF88740}" type="slidenum">
              <a:rPr lang="en-US" smtClean="0"/>
              <a:pPr>
                <a:defRPr/>
              </a:pPr>
              <a:t>149</a:t>
            </a:fld>
            <a:endParaRPr lang="en-US" dirty="0"/>
          </a:p>
        </p:txBody>
      </p:sp>
      <p:sp>
        <p:nvSpPr>
          <p:cNvPr id="6" name="TextBox 5"/>
          <p:cNvSpPr txBox="1"/>
          <p:nvPr/>
        </p:nvSpPr>
        <p:spPr>
          <a:xfrm>
            <a:off x="2622253" y="3065417"/>
            <a:ext cx="6181748" cy="2092881"/>
          </a:xfrm>
          <a:prstGeom prst="rect">
            <a:avLst/>
          </a:prstGeom>
          <a:solidFill>
            <a:schemeClr val="bg1">
              <a:lumMod val="95000"/>
            </a:schemeClr>
          </a:solidFill>
        </p:spPr>
        <p:txBody>
          <a:bodyPr wrap="square" rtlCol="0">
            <a:spAutoFit/>
          </a:bodyPr>
          <a:lstStyle/>
          <a:p>
            <a:r>
              <a:rPr lang="en-US" sz="2000" b="1" dirty="0" smtClean="0"/>
              <a:t>enumerable_thread_specific</a:t>
            </a:r>
            <a:r>
              <a:rPr lang="en-US" sz="2000" dirty="0" smtClean="0"/>
              <a:t>&lt;</a:t>
            </a:r>
            <a:r>
              <a:rPr lang="en-US" sz="2000" dirty="0" err="1" smtClean="0"/>
              <a:t>BigMatrix</a:t>
            </a:r>
            <a:r>
              <a:rPr lang="en-US" sz="2000" dirty="0" smtClean="0"/>
              <a:t>&gt; sum;</a:t>
            </a:r>
          </a:p>
          <a:p>
            <a:r>
              <a:rPr lang="en-US" sz="2000" dirty="0" smtClean="0"/>
              <a:t>...</a:t>
            </a:r>
          </a:p>
          <a:p>
            <a:r>
              <a:rPr lang="en-US" sz="2000" b="1" dirty="0" smtClean="0"/>
              <a:t>parallel_for</a:t>
            </a:r>
            <a:r>
              <a:rPr lang="en-US" sz="2000" dirty="0" smtClean="0"/>
              <a:t>( 0, n, [&amp;]( int i ) {</a:t>
            </a:r>
          </a:p>
          <a:p>
            <a:r>
              <a:rPr lang="en-US" sz="2000" dirty="0"/>
              <a:t> </a:t>
            </a:r>
            <a:r>
              <a:rPr lang="en-US" sz="2000" dirty="0" smtClean="0"/>
              <a:t>   </a:t>
            </a:r>
            <a:r>
              <a:rPr lang="en-US" sz="2000" dirty="0" err="1" smtClean="0"/>
              <a:t>sum.</a:t>
            </a:r>
            <a:r>
              <a:rPr lang="en-US" sz="2000" b="1" dirty="0" err="1" smtClean="0"/>
              <a:t>local</a:t>
            </a:r>
            <a:r>
              <a:rPr lang="en-US" sz="2000" dirty="0" smtClean="0"/>
              <a:t>() += a[i];</a:t>
            </a:r>
          </a:p>
          <a:p>
            <a:r>
              <a:rPr lang="en-US" sz="2000" dirty="0" smtClean="0"/>
              <a:t>});</a:t>
            </a:r>
          </a:p>
          <a:p>
            <a:pPr>
              <a:spcBef>
                <a:spcPts val="1200"/>
              </a:spcBef>
            </a:pPr>
            <a:r>
              <a:rPr lang="en-US" sz="2000" dirty="0" smtClean="0"/>
              <a:t>... = </a:t>
            </a:r>
            <a:r>
              <a:rPr lang="en-US" sz="2000" dirty="0" err="1" smtClean="0"/>
              <a:t>sum.</a:t>
            </a:r>
            <a:r>
              <a:rPr lang="en-US" sz="2000" b="1" dirty="0" err="1" smtClean="0"/>
              <a:t>combine</a:t>
            </a:r>
            <a:r>
              <a:rPr lang="en-US" sz="2000" dirty="0" smtClean="0"/>
              <a:t>(</a:t>
            </a:r>
            <a:r>
              <a:rPr lang="en-US" sz="2000" dirty="0" err="1" smtClean="0"/>
              <a:t>std</a:t>
            </a:r>
            <a:r>
              <a:rPr lang="en-US" sz="2000" dirty="0" smtClean="0"/>
              <a:t>::plus&lt;</a:t>
            </a:r>
            <a:r>
              <a:rPr lang="en-US" sz="2000" dirty="0" err="1"/>
              <a:t>BigMatrix</a:t>
            </a:r>
            <a:r>
              <a:rPr lang="en-US" sz="2000" dirty="0" smtClean="0"/>
              <a:t>&gt;());</a:t>
            </a:r>
            <a:endParaRPr lang="en-US" sz="2000" dirty="0"/>
          </a:p>
        </p:txBody>
      </p:sp>
      <p:grpSp>
        <p:nvGrpSpPr>
          <p:cNvPr id="5" name="Group 6"/>
          <p:cNvGrpSpPr/>
          <p:nvPr/>
        </p:nvGrpSpPr>
        <p:grpSpPr>
          <a:xfrm>
            <a:off x="228600" y="4394942"/>
            <a:ext cx="3563539" cy="640080"/>
            <a:chOff x="356135" y="3960742"/>
            <a:chExt cx="3563539" cy="640080"/>
          </a:xfrm>
        </p:grpSpPr>
        <p:sp>
          <p:nvSpPr>
            <p:cNvPr id="8" name="AutoShape 12"/>
            <p:cNvSpPr>
              <a:spLocks noChangeArrowheads="1"/>
            </p:cNvSpPr>
            <p:nvPr/>
          </p:nvSpPr>
          <p:spPr bwMode="auto">
            <a:xfrm>
              <a:off x="356135" y="3960742"/>
              <a:ext cx="1971286" cy="640080"/>
            </a:xfrm>
            <a:prstGeom prst="roundRect">
              <a:avLst>
                <a:gd name="adj" fmla="val 16667"/>
              </a:avLst>
            </a:prstGeom>
            <a:solidFill>
              <a:schemeClr val="accent6">
                <a:lumMod val="20000"/>
                <a:lumOff val="80000"/>
              </a:schemeClr>
            </a:solidFill>
            <a:ln w="25400" algn="ctr">
              <a:solidFill>
                <a:schemeClr val="accent6">
                  <a:lumMod val="75000"/>
                </a:schemeClr>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sz="2000" dirty="0" smtClean="0"/>
                <a:t>Get thread-local element of </a:t>
              </a:r>
              <a:r>
                <a:rPr lang="en-US" sz="2000" b="1" dirty="0" smtClean="0">
                  <a:latin typeface="Courier New" pitchFamily="49" charset="0"/>
                  <a:cs typeface="Courier New" pitchFamily="49" charset="0"/>
                </a:rPr>
                <a:t>sum</a:t>
              </a:r>
              <a:r>
                <a:rPr lang="en-US" sz="2000" dirty="0" smtClean="0"/>
                <a:t>.</a:t>
              </a:r>
              <a:endParaRPr lang="en-US" sz="2000" dirty="0"/>
            </a:p>
          </p:txBody>
        </p:sp>
        <p:sp>
          <p:nvSpPr>
            <p:cNvPr id="11" name="Freeform 13"/>
            <p:cNvSpPr>
              <a:spLocks/>
            </p:cNvSpPr>
            <p:nvPr/>
          </p:nvSpPr>
          <p:spPr bwMode="auto">
            <a:xfrm rot="10800000" flipH="1">
              <a:off x="2327422" y="3960742"/>
              <a:ext cx="1592252" cy="395462"/>
            </a:xfrm>
            <a:custGeom>
              <a:avLst/>
              <a:gdLst>
                <a:gd name="T0" fmla="*/ 6 w 6"/>
                <a:gd name="T1" fmla="*/ 0 h 342"/>
                <a:gd name="T2" fmla="*/ 0 w 6"/>
                <a:gd name="T3" fmla="*/ 342 h 342"/>
                <a:gd name="connsiteX0" fmla="*/ 3023 w 3023"/>
                <a:gd name="connsiteY0" fmla="*/ 0 h 13166"/>
                <a:gd name="connsiteX1" fmla="*/ 0 w 3023"/>
                <a:gd name="connsiteY1" fmla="*/ 13166 h 13166"/>
                <a:gd name="connsiteX0" fmla="*/ 779 w 89234"/>
                <a:gd name="connsiteY0" fmla="*/ 0 h 12137"/>
                <a:gd name="connsiteX1" fmla="*/ 88455 w 89234"/>
                <a:gd name="connsiteY1" fmla="*/ 12137 h 12137"/>
                <a:gd name="connsiteX0" fmla="*/ 0 w 88990"/>
                <a:gd name="connsiteY0" fmla="*/ 0 h 12137"/>
                <a:gd name="connsiteX1" fmla="*/ 87676 w 88990"/>
                <a:gd name="connsiteY1" fmla="*/ 12137 h 12137"/>
                <a:gd name="connsiteX0" fmla="*/ 0 w 88990"/>
                <a:gd name="connsiteY0" fmla="*/ 0 h 12137"/>
                <a:gd name="connsiteX1" fmla="*/ 87676 w 88990"/>
                <a:gd name="connsiteY1" fmla="*/ 12137 h 12137"/>
                <a:gd name="connsiteX0" fmla="*/ 0 w 88540"/>
                <a:gd name="connsiteY0" fmla="*/ 0 h 12137"/>
                <a:gd name="connsiteX1" fmla="*/ 87676 w 88540"/>
                <a:gd name="connsiteY1" fmla="*/ 12137 h 12137"/>
                <a:gd name="connsiteX0" fmla="*/ 0 w 88540"/>
                <a:gd name="connsiteY0" fmla="*/ 0 h 12137"/>
                <a:gd name="connsiteX1" fmla="*/ 87676 w 88540"/>
                <a:gd name="connsiteY1" fmla="*/ 12137 h 12137"/>
                <a:gd name="connsiteX0" fmla="*/ 0 w 91111"/>
                <a:gd name="connsiteY0" fmla="*/ 0 h 12137"/>
                <a:gd name="connsiteX1" fmla="*/ 87676 w 91111"/>
                <a:gd name="connsiteY1" fmla="*/ 12137 h 12137"/>
                <a:gd name="connsiteX0" fmla="*/ 0 w 81011"/>
                <a:gd name="connsiteY0" fmla="*/ 0 h 17480"/>
                <a:gd name="connsiteX1" fmla="*/ 76048 w 81011"/>
                <a:gd name="connsiteY1" fmla="*/ 17480 h 17480"/>
                <a:gd name="connsiteX0" fmla="*/ 0 w 78516"/>
                <a:gd name="connsiteY0" fmla="*/ 0 h 17480"/>
                <a:gd name="connsiteX1" fmla="*/ 76048 w 78516"/>
                <a:gd name="connsiteY1" fmla="*/ 17480 h 17480"/>
                <a:gd name="connsiteX0" fmla="*/ 0 w 112235"/>
                <a:gd name="connsiteY0" fmla="*/ 0 h 15076"/>
                <a:gd name="connsiteX1" fmla="*/ 110933 w 112235"/>
                <a:gd name="connsiteY1" fmla="*/ 15076 h 15076"/>
                <a:gd name="connsiteX0" fmla="*/ 0 w 110933"/>
                <a:gd name="connsiteY0" fmla="*/ 0 h 15076"/>
                <a:gd name="connsiteX1" fmla="*/ 110933 w 110933"/>
                <a:gd name="connsiteY1" fmla="*/ 15076 h 15076"/>
                <a:gd name="connsiteX0" fmla="*/ 0 w 203959"/>
                <a:gd name="connsiteY0" fmla="*/ 0 h 6794"/>
                <a:gd name="connsiteX1" fmla="*/ 203959 w 203959"/>
                <a:gd name="connsiteY1" fmla="*/ 6794 h 6794"/>
                <a:gd name="connsiteX0" fmla="*/ 0 w 10000"/>
                <a:gd name="connsiteY0" fmla="*/ 0 h 10000"/>
                <a:gd name="connsiteX1" fmla="*/ 10000 w 10000"/>
                <a:gd name="connsiteY1" fmla="*/ 10000 h 10000"/>
              </a:gdLst>
              <a:ahLst/>
              <a:cxnLst>
                <a:cxn ang="0">
                  <a:pos x="connsiteX0" y="connsiteY0"/>
                </a:cxn>
                <a:cxn ang="0">
                  <a:pos x="connsiteX1" y="connsiteY1"/>
                </a:cxn>
              </a:cxnLst>
              <a:rect l="l" t="t" r="r" b="b"/>
              <a:pathLst>
                <a:path w="10000" h="10000">
                  <a:moveTo>
                    <a:pt x="0" y="0"/>
                  </a:moveTo>
                  <a:cubicBezTo>
                    <a:pt x="9037" y="975"/>
                    <a:pt x="9400" y="-1984"/>
                    <a:pt x="10000" y="10000"/>
                  </a:cubicBezTo>
                </a:path>
              </a:pathLst>
            </a:custGeom>
            <a:noFill/>
            <a:ln w="19050" cap="flat" cmpd="sng">
              <a:solidFill>
                <a:schemeClr val="accent6">
                  <a:lumMod val="75000"/>
                </a:schemeClr>
              </a:solidFill>
              <a:prstDash val="solid"/>
              <a:round/>
              <a:headEnd type="none" w="med" len="med"/>
              <a:tailEnd type="arrow"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000"/>
            </a:p>
          </p:txBody>
        </p:sp>
      </p:grpSp>
      <p:grpSp>
        <p:nvGrpSpPr>
          <p:cNvPr id="7" name="Group 8"/>
          <p:cNvGrpSpPr/>
          <p:nvPr/>
        </p:nvGrpSpPr>
        <p:grpSpPr>
          <a:xfrm>
            <a:off x="2953084" y="5158298"/>
            <a:ext cx="2612066" cy="1014033"/>
            <a:chOff x="3225209" y="4737163"/>
            <a:chExt cx="2612066" cy="1014033"/>
          </a:xfrm>
        </p:grpSpPr>
        <p:sp>
          <p:nvSpPr>
            <p:cNvPr id="12" name="AutoShape 12"/>
            <p:cNvSpPr>
              <a:spLocks noChangeArrowheads="1"/>
            </p:cNvSpPr>
            <p:nvPr/>
          </p:nvSpPr>
          <p:spPr bwMode="auto">
            <a:xfrm>
              <a:off x="3225209" y="5111116"/>
              <a:ext cx="2612066" cy="640080"/>
            </a:xfrm>
            <a:prstGeom prst="roundRect">
              <a:avLst>
                <a:gd name="adj" fmla="val 16667"/>
              </a:avLst>
            </a:prstGeom>
            <a:solidFill>
              <a:schemeClr val="accent6">
                <a:lumMod val="20000"/>
                <a:lumOff val="80000"/>
              </a:schemeClr>
            </a:solidFill>
            <a:ln w="25400" algn="ctr">
              <a:solidFill>
                <a:schemeClr val="accent6">
                  <a:lumMod val="75000"/>
                </a:schemeClr>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sz="2000" dirty="0" smtClean="0"/>
                <a:t>Return reduction over thread-local elements.</a:t>
              </a:r>
              <a:endParaRPr lang="en-US" sz="2000" dirty="0"/>
            </a:p>
          </p:txBody>
        </p:sp>
        <p:cxnSp>
          <p:nvCxnSpPr>
            <p:cNvPr id="14" name="Straight Arrow Connector 13"/>
            <p:cNvCxnSpPr>
              <a:stCxn id="12" idx="0"/>
            </p:cNvCxnSpPr>
            <p:nvPr/>
          </p:nvCxnSpPr>
          <p:spPr bwMode="auto">
            <a:xfrm flipV="1">
              <a:off x="4531242" y="4737163"/>
              <a:ext cx="0" cy="373953"/>
            </a:xfrm>
            <a:prstGeom prst="straightConnector1">
              <a:avLst/>
            </a:prstGeom>
            <a:noFill/>
            <a:ln w="19050" cap="flat" cmpd="sng" algn="ctr">
              <a:solidFill>
                <a:schemeClr val="accent6">
                  <a:lumMod val="75000"/>
                </a:schemeClr>
              </a:solidFill>
              <a:prstDash val="solid"/>
              <a:round/>
              <a:headEnd type="none" w="med" len="med"/>
              <a:tailEnd type="arrow"/>
            </a:ln>
            <a:effectLst/>
          </p:spPr>
        </p:cxnSp>
      </p:grpSp>
      <p:grpSp>
        <p:nvGrpSpPr>
          <p:cNvPr id="9" name="Group 4"/>
          <p:cNvGrpSpPr/>
          <p:nvPr/>
        </p:nvGrpSpPr>
        <p:grpSpPr>
          <a:xfrm>
            <a:off x="4880344" y="1980608"/>
            <a:ext cx="3120655" cy="1084809"/>
            <a:chOff x="4880345" y="1744139"/>
            <a:chExt cx="2810240" cy="1084809"/>
          </a:xfrm>
        </p:grpSpPr>
        <p:cxnSp>
          <p:nvCxnSpPr>
            <p:cNvPr id="19" name="Straight Arrow Connector 18"/>
            <p:cNvCxnSpPr/>
            <p:nvPr/>
          </p:nvCxnSpPr>
          <p:spPr bwMode="auto">
            <a:xfrm flipH="1">
              <a:off x="4880345" y="2261591"/>
              <a:ext cx="616688" cy="567357"/>
            </a:xfrm>
            <a:prstGeom prst="straightConnector1">
              <a:avLst/>
            </a:prstGeom>
            <a:noFill/>
            <a:ln w="19050" cap="flat" cmpd="sng" algn="ctr">
              <a:solidFill>
                <a:schemeClr val="accent6">
                  <a:lumMod val="75000"/>
                </a:schemeClr>
              </a:solidFill>
              <a:prstDash val="solid"/>
              <a:round/>
              <a:headEnd type="none" w="med" len="med"/>
              <a:tailEnd type="arrow"/>
            </a:ln>
            <a:effectLst/>
          </p:spPr>
        </p:cxnSp>
        <p:sp>
          <p:nvSpPr>
            <p:cNvPr id="18" name="AutoShape 12"/>
            <p:cNvSpPr>
              <a:spLocks noChangeArrowheads="1"/>
            </p:cNvSpPr>
            <p:nvPr/>
          </p:nvSpPr>
          <p:spPr bwMode="auto">
            <a:xfrm>
              <a:off x="5344632" y="1744139"/>
              <a:ext cx="2345953" cy="640080"/>
            </a:xfrm>
            <a:prstGeom prst="roundRect">
              <a:avLst>
                <a:gd name="adj" fmla="val 16667"/>
              </a:avLst>
            </a:prstGeom>
            <a:solidFill>
              <a:schemeClr val="accent6">
                <a:lumMod val="20000"/>
                <a:lumOff val="80000"/>
              </a:schemeClr>
            </a:solidFill>
            <a:ln w="25400" algn="ctr">
              <a:solidFill>
                <a:schemeClr val="accent6">
                  <a:lumMod val="75000"/>
                </a:schemeClr>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sz="2000" dirty="0" smtClean="0"/>
                <a:t>Container of thread-local elements.</a:t>
              </a:r>
              <a:endParaRPr lang="en-US" sz="2000" dirty="0"/>
            </a:p>
          </p:txBody>
        </p:sp>
      </p:grpSp>
    </p:spTree>
    <p:extLst>
      <p:ext uri="{BB962C8B-B14F-4D97-AF65-F5344CB8AC3E}">
        <p14:creationId xmlns:p14="http://schemas.microsoft.com/office/powerpoint/2010/main" val="86485116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Structured Programming with Patterns</a:t>
            </a:r>
            <a:endParaRPr lang="en-US" dirty="0"/>
          </a:p>
        </p:txBody>
      </p:sp>
      <p:sp>
        <p:nvSpPr>
          <p:cNvPr id="3" name="Content Placeholder 2"/>
          <p:cNvSpPr>
            <a:spLocks noGrp="1"/>
          </p:cNvSpPr>
          <p:nvPr>
            <p:ph idx="1"/>
          </p:nvPr>
        </p:nvSpPr>
        <p:spPr>
          <a:xfrm>
            <a:off x="457200" y="1295400"/>
            <a:ext cx="8237537" cy="4767262"/>
          </a:xfrm>
        </p:spPr>
        <p:txBody>
          <a:bodyPr/>
          <a:lstStyle/>
          <a:p>
            <a:pPr marL="457200" indent="-457200">
              <a:buFont typeface="Arial"/>
              <a:buChar char="•"/>
            </a:pPr>
            <a:r>
              <a:rPr lang="en-US" sz="2800" dirty="0" smtClean="0"/>
              <a:t>Patterns are “best practices” for solving specific problems.</a:t>
            </a:r>
            <a:endParaRPr lang="en-US" sz="2800" dirty="0"/>
          </a:p>
          <a:p>
            <a:pPr marL="457200" indent="-457200">
              <a:buFont typeface="Arial"/>
              <a:buChar char="•"/>
            </a:pPr>
            <a:r>
              <a:rPr lang="en-US" sz="2800" dirty="0" smtClean="0"/>
              <a:t>Patterns can be used to organize your code, leading to algorithms that are more scalable and maintainable.</a:t>
            </a:r>
          </a:p>
          <a:p>
            <a:pPr marL="457200" indent="-457200">
              <a:buFont typeface="Arial"/>
              <a:buChar char="•"/>
            </a:pPr>
            <a:r>
              <a:rPr lang="en-US" sz="2800" dirty="0"/>
              <a:t>A</a:t>
            </a:r>
            <a:r>
              <a:rPr lang="en-US" sz="2800" dirty="0" smtClean="0"/>
              <a:t> pattern supports a particular “algorithmic structure” with an efficient implementation.  </a:t>
            </a:r>
            <a:endParaRPr lang="en-US" sz="2800" dirty="0"/>
          </a:p>
          <a:p>
            <a:pPr marL="457200" indent="-457200">
              <a:buFont typeface="Arial"/>
              <a:buChar char="•"/>
            </a:pPr>
            <a:r>
              <a:rPr lang="en-US" sz="2800" dirty="0" smtClean="0"/>
              <a:t>Good parallel programming models support a set of useful parallel patterns with low-overhead implementations.</a:t>
            </a:r>
          </a:p>
          <a:p>
            <a:endParaRPr lang="en-US" dirty="0"/>
          </a:p>
          <a:p>
            <a:endParaRPr lang="en-US" dirty="0" smtClean="0"/>
          </a:p>
        </p:txBody>
      </p:sp>
      <p:sp>
        <p:nvSpPr>
          <p:cNvPr id="4" name="Slide Number Placeholder 8"/>
          <p:cNvSpPr>
            <a:spLocks noGrp="1"/>
          </p:cNvSpPr>
          <p:nvPr>
            <p:ph type="sldNum" sz="quarter" idx="12"/>
          </p:nvPr>
        </p:nvSpPr>
        <p:spPr bwMode="auto">
          <a:xfrm>
            <a:off x="8505825" y="6553200"/>
            <a:ext cx="501650" cy="2587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sz="2000">
                <a:solidFill>
                  <a:schemeClr val="tx1"/>
                </a:solidFill>
                <a:latin typeface="Verdana" pitchFamily="34" charset="0"/>
                <a:ea typeface="MS PGothic" pitchFamily="34" charset="-128"/>
              </a:defRPr>
            </a:lvl1pPr>
            <a:lvl2pPr marL="742950" indent="-285750" eaLnBrk="0" hangingPunct="0">
              <a:defRPr sz="2000">
                <a:solidFill>
                  <a:schemeClr val="tx1"/>
                </a:solidFill>
                <a:latin typeface="Verdana" pitchFamily="34" charset="0"/>
                <a:ea typeface="MS PGothic" pitchFamily="34" charset="-128"/>
              </a:defRPr>
            </a:lvl2pPr>
            <a:lvl3pPr marL="1143000" indent="-228600" eaLnBrk="0" hangingPunct="0">
              <a:defRPr sz="2000">
                <a:solidFill>
                  <a:schemeClr val="tx1"/>
                </a:solidFill>
                <a:latin typeface="Verdana" pitchFamily="34" charset="0"/>
                <a:ea typeface="MS PGothic" pitchFamily="34" charset="-128"/>
              </a:defRPr>
            </a:lvl3pPr>
            <a:lvl4pPr marL="1600200" indent="-228600" eaLnBrk="0" hangingPunct="0">
              <a:defRPr sz="2000">
                <a:solidFill>
                  <a:schemeClr val="tx1"/>
                </a:solidFill>
                <a:latin typeface="Verdana" pitchFamily="34" charset="0"/>
                <a:ea typeface="MS PGothic" pitchFamily="34" charset="-128"/>
              </a:defRPr>
            </a:lvl4pPr>
            <a:lvl5pPr marL="2057400" indent="-228600" eaLnBrk="0" hangingPunct="0">
              <a:defRPr sz="2000">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sz="2000">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sz="2000">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sz="2000">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sz="2000">
                <a:solidFill>
                  <a:schemeClr val="tx1"/>
                </a:solidFill>
                <a:latin typeface="Verdana" pitchFamily="34" charset="0"/>
                <a:ea typeface="MS PGothic" pitchFamily="34" charset="-128"/>
              </a:defRPr>
            </a:lvl9pPr>
          </a:lstStyle>
          <a:p>
            <a:pPr eaLnBrk="1" hangingPunct="1"/>
            <a:fld id="{82B8D0C6-965C-41F4-AB5B-740D69AA43C8}" type="slidenum">
              <a:rPr lang="en-US" sz="1000" smtClean="0">
                <a:solidFill>
                  <a:schemeClr val="bg1"/>
                </a:solidFill>
              </a:rPr>
              <a:pPr eaLnBrk="1" hangingPunct="1"/>
              <a:t>15</a:t>
            </a:fld>
            <a:endParaRPr lang="en-US" sz="1000" dirty="0" smtClean="0">
              <a:solidFill>
                <a:schemeClr val="bg1"/>
              </a:solidFill>
            </a:endParaRPr>
          </a:p>
        </p:txBody>
      </p:sp>
      <p:sp>
        <p:nvSpPr>
          <p:cNvPr id="5" name="Slide Number Placeholder 3"/>
          <p:cNvSpPr txBox="1">
            <a:spLocks/>
          </p:cNvSpPr>
          <p:nvPr/>
        </p:nvSpPr>
        <p:spPr>
          <a:xfrm>
            <a:off x="6553200" y="63563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ACA39A89-D6FF-4AFC-9284-D1B46DF88740}" type="slidenum">
              <a:rPr lang="en-US" smtClean="0"/>
              <a:pPr>
                <a:defRPr/>
              </a:pPr>
              <a:t>15</a:t>
            </a:fld>
            <a:endParaRPr lang="en-US" dirty="0"/>
          </a:p>
        </p:txBody>
      </p:sp>
    </p:spTree>
    <p:extLst>
      <p:ext uri="{BB962C8B-B14F-4D97-AF65-F5344CB8AC3E}">
        <p14:creationId xmlns:p14="http://schemas.microsoft.com/office/powerpoint/2010/main" val="1718072856"/>
      </p:ext>
    </p:extLst>
  </p:cSld>
  <p:clrMapOvr>
    <a:masterClrMapping/>
  </p:clrMapOvr>
  <p:transition/>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45" y="0"/>
            <a:ext cx="8229600" cy="1143000"/>
          </a:xfrm>
        </p:spPr>
        <p:txBody>
          <a:bodyPr>
            <a:normAutofit fontScale="90000"/>
          </a:bodyPr>
          <a:lstStyle/>
          <a:p>
            <a:r>
              <a:rPr lang="en-US" dirty="0" smtClean="0"/>
              <a:t>Reduction with </a:t>
            </a:r>
            <a:r>
              <a:rPr lang="en-US" dirty="0" err="1" smtClean="0">
                <a:latin typeface="Courier New" pitchFamily="49" charset="0"/>
                <a:cs typeface="Courier New" pitchFamily="49" charset="0"/>
              </a:rPr>
              <a:t>parallel_reduce</a:t>
            </a:r>
            <a:endParaRPr lang="en-US" dirty="0">
              <a:latin typeface="Courier New" pitchFamily="49" charset="0"/>
              <a:cs typeface="Courier New" pitchFamily="49" charset="0"/>
            </a:endParaRPr>
          </a:p>
        </p:txBody>
      </p:sp>
      <p:sp>
        <p:nvSpPr>
          <p:cNvPr id="3" name="Content Placeholder 2"/>
          <p:cNvSpPr>
            <a:spLocks noGrp="1"/>
          </p:cNvSpPr>
          <p:nvPr>
            <p:ph idx="1"/>
          </p:nvPr>
        </p:nvSpPr>
        <p:spPr>
          <a:xfrm>
            <a:off x="457245" y="1066800"/>
            <a:ext cx="8229600" cy="4525963"/>
          </a:xfrm>
        </p:spPr>
        <p:txBody>
          <a:bodyPr/>
          <a:lstStyle/>
          <a:p>
            <a:r>
              <a:rPr lang="en-US" dirty="0" smtClean="0"/>
              <a:t>Good when</a:t>
            </a:r>
          </a:p>
          <a:p>
            <a:pPr lvl="1"/>
            <a:r>
              <a:rPr lang="en-US" dirty="0" smtClean="0"/>
              <a:t>Operation is non-commutative</a:t>
            </a:r>
          </a:p>
          <a:p>
            <a:pPr lvl="1"/>
            <a:r>
              <a:rPr lang="en-US" dirty="0" smtClean="0"/>
              <a:t>Tiling is important for performance </a:t>
            </a:r>
            <a:endParaRPr lang="en-US" dirty="0"/>
          </a:p>
        </p:txBody>
      </p:sp>
      <p:sp>
        <p:nvSpPr>
          <p:cNvPr id="4" name="Slide Number Placeholder 3"/>
          <p:cNvSpPr>
            <a:spLocks noGrp="1"/>
          </p:cNvSpPr>
          <p:nvPr>
            <p:ph type="sldNum" sz="quarter" idx="12"/>
          </p:nvPr>
        </p:nvSpPr>
        <p:spPr/>
        <p:txBody>
          <a:bodyPr/>
          <a:lstStyle/>
          <a:p>
            <a:pPr>
              <a:defRPr/>
            </a:pPr>
            <a:fld id="{ACA39A89-D6FF-4AFC-9284-D1B46DF88740}" type="slidenum">
              <a:rPr lang="en-US" smtClean="0"/>
              <a:pPr>
                <a:defRPr/>
              </a:pPr>
              <a:t>150</a:t>
            </a:fld>
            <a:endParaRPr lang="en-US" dirty="0"/>
          </a:p>
        </p:txBody>
      </p:sp>
      <p:sp>
        <p:nvSpPr>
          <p:cNvPr id="5" name="TextBox 4"/>
          <p:cNvSpPr txBox="1"/>
          <p:nvPr/>
        </p:nvSpPr>
        <p:spPr>
          <a:xfrm>
            <a:off x="3323761" y="2846725"/>
            <a:ext cx="5479004" cy="3477875"/>
          </a:xfrm>
          <a:prstGeom prst="rect">
            <a:avLst/>
          </a:prstGeom>
          <a:solidFill>
            <a:schemeClr val="bg1">
              <a:lumMod val="95000"/>
            </a:schemeClr>
          </a:solidFill>
        </p:spPr>
        <p:txBody>
          <a:bodyPr wrap="square" rtlCol="0">
            <a:spAutoFit/>
          </a:bodyPr>
          <a:lstStyle/>
          <a:p>
            <a:r>
              <a:rPr lang="en-US" sz="2000" dirty="0" smtClean="0"/>
              <a:t>sum = </a:t>
            </a:r>
            <a:r>
              <a:rPr lang="en-US" sz="2000" b="1" dirty="0" err="1" smtClean="0"/>
              <a:t>parallel_reduce</a:t>
            </a:r>
            <a:r>
              <a:rPr lang="en-US" sz="2000" dirty="0" smtClean="0"/>
              <a:t>( </a:t>
            </a:r>
          </a:p>
          <a:p>
            <a:r>
              <a:rPr lang="en-US" sz="2000" b="1" dirty="0" smtClean="0"/>
              <a:t>    blocked_range</a:t>
            </a:r>
            <a:r>
              <a:rPr lang="en-US" sz="2000" dirty="0" smtClean="0"/>
              <a:t>&lt;int&gt;(0,n), </a:t>
            </a:r>
          </a:p>
          <a:p>
            <a:r>
              <a:rPr lang="en-US" sz="2000" dirty="0" smtClean="0"/>
              <a:t>    0.f,</a:t>
            </a:r>
          </a:p>
          <a:p>
            <a:r>
              <a:rPr lang="en-US" sz="2000" dirty="0" smtClean="0"/>
              <a:t>    [&amp;](</a:t>
            </a:r>
            <a:r>
              <a:rPr lang="en-US" sz="2000" b="1" dirty="0" smtClean="0"/>
              <a:t>blocked_range</a:t>
            </a:r>
            <a:r>
              <a:rPr lang="en-US" sz="2000" dirty="0" smtClean="0"/>
              <a:t>&lt;int&gt; r, float s) -&gt; float </a:t>
            </a:r>
          </a:p>
          <a:p>
            <a:r>
              <a:rPr lang="en-US" sz="2000" dirty="0" smtClean="0"/>
              <a:t>    {</a:t>
            </a:r>
          </a:p>
          <a:p>
            <a:r>
              <a:rPr lang="en-US" sz="2000" dirty="0"/>
              <a:t> </a:t>
            </a:r>
            <a:r>
              <a:rPr lang="en-US" sz="2000" dirty="0" smtClean="0"/>
              <a:t>       for( int i=</a:t>
            </a:r>
            <a:r>
              <a:rPr lang="en-US" sz="2000" dirty="0" err="1" smtClean="0"/>
              <a:t>r.begin</a:t>
            </a:r>
            <a:r>
              <a:rPr lang="en-US" sz="2000" dirty="0" smtClean="0"/>
              <a:t>(); i!=</a:t>
            </a:r>
            <a:r>
              <a:rPr lang="en-US" sz="2000" dirty="0" err="1" smtClean="0"/>
              <a:t>r.end</a:t>
            </a:r>
            <a:r>
              <a:rPr lang="en-US" sz="2000" dirty="0" smtClean="0"/>
              <a:t>(); ++i )</a:t>
            </a:r>
          </a:p>
          <a:p>
            <a:r>
              <a:rPr lang="en-US" sz="2000" dirty="0"/>
              <a:t> </a:t>
            </a:r>
            <a:r>
              <a:rPr lang="en-US" sz="2000" dirty="0" smtClean="0"/>
              <a:t>           s +=  a[i];</a:t>
            </a:r>
          </a:p>
          <a:p>
            <a:r>
              <a:rPr lang="en-US" sz="2000" dirty="0"/>
              <a:t> </a:t>
            </a:r>
            <a:r>
              <a:rPr lang="en-US" sz="2000" dirty="0" smtClean="0"/>
              <a:t>       return s;</a:t>
            </a:r>
          </a:p>
          <a:p>
            <a:r>
              <a:rPr lang="en-US" sz="2000" dirty="0" smtClean="0"/>
              <a:t>    },</a:t>
            </a:r>
          </a:p>
          <a:p>
            <a:r>
              <a:rPr lang="en-US" sz="2000" dirty="0"/>
              <a:t> </a:t>
            </a:r>
            <a:r>
              <a:rPr lang="en-US" sz="2000" dirty="0" smtClean="0"/>
              <a:t>   </a:t>
            </a:r>
            <a:r>
              <a:rPr lang="en-US" sz="2000" dirty="0" err="1" smtClean="0"/>
              <a:t>std</a:t>
            </a:r>
            <a:r>
              <a:rPr lang="en-US" sz="2000" dirty="0" smtClean="0"/>
              <a:t>::plus&lt;float&gt;()</a:t>
            </a:r>
          </a:p>
          <a:p>
            <a:r>
              <a:rPr lang="en-US" sz="2000" dirty="0" smtClean="0"/>
              <a:t>);</a:t>
            </a:r>
            <a:endParaRPr lang="en-US" sz="2000" dirty="0"/>
          </a:p>
        </p:txBody>
      </p:sp>
      <p:grpSp>
        <p:nvGrpSpPr>
          <p:cNvPr id="8" name="Group 11"/>
          <p:cNvGrpSpPr/>
          <p:nvPr/>
        </p:nvGrpSpPr>
        <p:grpSpPr>
          <a:xfrm>
            <a:off x="414029" y="5636675"/>
            <a:ext cx="3136560" cy="613849"/>
            <a:chOff x="457245" y="4787613"/>
            <a:chExt cx="3136560" cy="613849"/>
          </a:xfrm>
        </p:grpSpPr>
        <p:sp>
          <p:nvSpPr>
            <p:cNvPr id="6" name="AutoShape 12"/>
            <p:cNvSpPr>
              <a:spLocks noChangeArrowheads="1"/>
            </p:cNvSpPr>
            <p:nvPr/>
          </p:nvSpPr>
          <p:spPr bwMode="auto">
            <a:xfrm>
              <a:off x="457245" y="4787613"/>
              <a:ext cx="2604932" cy="613849"/>
            </a:xfrm>
            <a:prstGeom prst="roundRect">
              <a:avLst>
                <a:gd name="adj" fmla="val 16667"/>
              </a:avLst>
            </a:prstGeom>
            <a:solidFill>
              <a:schemeClr val="accent6">
                <a:lumMod val="20000"/>
                <a:lumOff val="80000"/>
              </a:schemeClr>
            </a:solidFill>
            <a:ln w="25400" algn="ctr">
              <a:solidFill>
                <a:schemeClr val="accent6">
                  <a:lumMod val="75000"/>
                </a:schemeClr>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sz="2000" dirty="0" smtClean="0"/>
                <a:t>Functor for combining subrange results.</a:t>
              </a:r>
              <a:endParaRPr lang="en-US" sz="2000" dirty="0"/>
            </a:p>
          </p:txBody>
        </p:sp>
        <p:cxnSp>
          <p:nvCxnSpPr>
            <p:cNvPr id="7" name="Straight Arrow Connector 6"/>
            <p:cNvCxnSpPr>
              <a:stCxn id="6" idx="3"/>
            </p:cNvCxnSpPr>
            <p:nvPr/>
          </p:nvCxnSpPr>
          <p:spPr bwMode="auto">
            <a:xfrm flipV="1">
              <a:off x="3062177" y="4986670"/>
              <a:ext cx="531628" cy="107868"/>
            </a:xfrm>
            <a:prstGeom prst="straightConnector1">
              <a:avLst/>
            </a:prstGeom>
            <a:noFill/>
            <a:ln w="19050" cap="flat" cmpd="sng" algn="ctr">
              <a:solidFill>
                <a:schemeClr val="accent6">
                  <a:lumMod val="75000"/>
                </a:schemeClr>
              </a:solidFill>
              <a:prstDash val="solid"/>
              <a:round/>
              <a:headEnd type="none" w="med" len="med"/>
              <a:tailEnd type="arrow"/>
            </a:ln>
            <a:effectLst/>
          </p:spPr>
        </p:cxnSp>
      </p:grpSp>
      <p:grpSp>
        <p:nvGrpSpPr>
          <p:cNvPr id="9" name="Group 8"/>
          <p:cNvGrpSpPr/>
          <p:nvPr/>
        </p:nvGrpSpPr>
        <p:grpSpPr>
          <a:xfrm>
            <a:off x="1362497" y="3466568"/>
            <a:ext cx="2169042" cy="361507"/>
            <a:chOff x="1424763" y="3125972"/>
            <a:chExt cx="2169042" cy="361507"/>
          </a:xfrm>
        </p:grpSpPr>
        <p:sp>
          <p:nvSpPr>
            <p:cNvPr id="15" name="AutoShape 12"/>
            <p:cNvSpPr>
              <a:spLocks noChangeArrowheads="1"/>
            </p:cNvSpPr>
            <p:nvPr/>
          </p:nvSpPr>
          <p:spPr bwMode="auto">
            <a:xfrm>
              <a:off x="1424763" y="3125972"/>
              <a:ext cx="1715386" cy="361507"/>
            </a:xfrm>
            <a:prstGeom prst="roundRect">
              <a:avLst>
                <a:gd name="adj" fmla="val 16667"/>
              </a:avLst>
            </a:prstGeom>
            <a:solidFill>
              <a:schemeClr val="accent6">
                <a:lumMod val="20000"/>
                <a:lumOff val="80000"/>
              </a:schemeClr>
            </a:solidFill>
            <a:ln w="25400" algn="ctr">
              <a:solidFill>
                <a:schemeClr val="accent6">
                  <a:lumMod val="75000"/>
                </a:schemeClr>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sz="2000" dirty="0" smtClean="0"/>
                <a:t>Identity value.</a:t>
              </a:r>
              <a:endParaRPr lang="en-US" sz="2000" dirty="0"/>
            </a:p>
          </p:txBody>
        </p:sp>
        <p:cxnSp>
          <p:nvCxnSpPr>
            <p:cNvPr id="16" name="Straight Arrow Connector 15"/>
            <p:cNvCxnSpPr>
              <a:stCxn id="15" idx="3"/>
            </p:cNvCxnSpPr>
            <p:nvPr/>
          </p:nvCxnSpPr>
          <p:spPr bwMode="auto">
            <a:xfrm flipV="1">
              <a:off x="3140149" y="3301180"/>
              <a:ext cx="453656" cy="5546"/>
            </a:xfrm>
            <a:prstGeom prst="straightConnector1">
              <a:avLst/>
            </a:prstGeom>
            <a:noFill/>
            <a:ln w="19050" cap="flat" cmpd="sng" algn="ctr">
              <a:solidFill>
                <a:schemeClr val="accent6">
                  <a:lumMod val="75000"/>
                </a:schemeClr>
              </a:solidFill>
              <a:prstDash val="solid"/>
              <a:round/>
              <a:headEnd type="none" w="med" len="med"/>
              <a:tailEnd type="arrow"/>
            </a:ln>
            <a:effectLst/>
          </p:spPr>
        </p:cxnSp>
      </p:grpSp>
      <p:grpSp>
        <p:nvGrpSpPr>
          <p:cNvPr id="10" name="Group 7"/>
          <p:cNvGrpSpPr/>
          <p:nvPr/>
        </p:nvGrpSpPr>
        <p:grpSpPr>
          <a:xfrm>
            <a:off x="6345273" y="2319980"/>
            <a:ext cx="2212825" cy="1010140"/>
            <a:chOff x="6345273" y="2073950"/>
            <a:chExt cx="2212825" cy="1010140"/>
          </a:xfrm>
        </p:grpSpPr>
        <p:sp>
          <p:nvSpPr>
            <p:cNvPr id="27" name="Freeform 13"/>
            <p:cNvSpPr>
              <a:spLocks/>
            </p:cNvSpPr>
            <p:nvPr/>
          </p:nvSpPr>
          <p:spPr bwMode="auto">
            <a:xfrm rot="5400000">
              <a:off x="6258043" y="2391843"/>
              <a:ext cx="779477" cy="605017"/>
            </a:xfrm>
            <a:custGeom>
              <a:avLst/>
              <a:gdLst>
                <a:gd name="T0" fmla="*/ 6 w 6"/>
                <a:gd name="T1" fmla="*/ 0 h 342"/>
                <a:gd name="T2" fmla="*/ 0 w 6"/>
                <a:gd name="T3" fmla="*/ 342 h 342"/>
                <a:gd name="connsiteX0" fmla="*/ 3023 w 3023"/>
                <a:gd name="connsiteY0" fmla="*/ 0 h 13166"/>
                <a:gd name="connsiteX1" fmla="*/ 0 w 3023"/>
                <a:gd name="connsiteY1" fmla="*/ 13166 h 13166"/>
                <a:gd name="connsiteX0" fmla="*/ 779 w 89234"/>
                <a:gd name="connsiteY0" fmla="*/ 0 h 12137"/>
                <a:gd name="connsiteX1" fmla="*/ 88455 w 89234"/>
                <a:gd name="connsiteY1" fmla="*/ 12137 h 12137"/>
                <a:gd name="connsiteX0" fmla="*/ 0 w 88990"/>
                <a:gd name="connsiteY0" fmla="*/ 0 h 12137"/>
                <a:gd name="connsiteX1" fmla="*/ 87676 w 88990"/>
                <a:gd name="connsiteY1" fmla="*/ 12137 h 12137"/>
                <a:gd name="connsiteX0" fmla="*/ 0 w 88990"/>
                <a:gd name="connsiteY0" fmla="*/ 0 h 12137"/>
                <a:gd name="connsiteX1" fmla="*/ 87676 w 88990"/>
                <a:gd name="connsiteY1" fmla="*/ 12137 h 12137"/>
                <a:gd name="connsiteX0" fmla="*/ 0 w 88540"/>
                <a:gd name="connsiteY0" fmla="*/ 0 h 12137"/>
                <a:gd name="connsiteX1" fmla="*/ 87676 w 88540"/>
                <a:gd name="connsiteY1" fmla="*/ 12137 h 12137"/>
                <a:gd name="connsiteX0" fmla="*/ 0 w 88540"/>
                <a:gd name="connsiteY0" fmla="*/ 0 h 12137"/>
                <a:gd name="connsiteX1" fmla="*/ 87676 w 88540"/>
                <a:gd name="connsiteY1" fmla="*/ 12137 h 12137"/>
                <a:gd name="connsiteX0" fmla="*/ 0 w 91111"/>
                <a:gd name="connsiteY0" fmla="*/ 0 h 12137"/>
                <a:gd name="connsiteX1" fmla="*/ 87676 w 91111"/>
                <a:gd name="connsiteY1" fmla="*/ 12137 h 12137"/>
                <a:gd name="connsiteX0" fmla="*/ 0 w 81011"/>
                <a:gd name="connsiteY0" fmla="*/ 0 h 17480"/>
                <a:gd name="connsiteX1" fmla="*/ 76048 w 81011"/>
                <a:gd name="connsiteY1" fmla="*/ 17480 h 17480"/>
                <a:gd name="connsiteX0" fmla="*/ 0 w 78516"/>
                <a:gd name="connsiteY0" fmla="*/ 0 h 17480"/>
                <a:gd name="connsiteX1" fmla="*/ 76048 w 78516"/>
                <a:gd name="connsiteY1" fmla="*/ 17480 h 17480"/>
                <a:gd name="connsiteX0" fmla="*/ 0 w 112235"/>
                <a:gd name="connsiteY0" fmla="*/ 0 h 15076"/>
                <a:gd name="connsiteX1" fmla="*/ 110933 w 112235"/>
                <a:gd name="connsiteY1" fmla="*/ 15076 h 15076"/>
                <a:gd name="connsiteX0" fmla="*/ 0 w 110933"/>
                <a:gd name="connsiteY0" fmla="*/ 0 h 15076"/>
                <a:gd name="connsiteX1" fmla="*/ 110933 w 110933"/>
                <a:gd name="connsiteY1" fmla="*/ 15076 h 15076"/>
                <a:gd name="connsiteX0" fmla="*/ 0 w 203959"/>
                <a:gd name="connsiteY0" fmla="*/ 0 h 6794"/>
                <a:gd name="connsiteX1" fmla="*/ 203959 w 203959"/>
                <a:gd name="connsiteY1" fmla="*/ 6794 h 6794"/>
                <a:gd name="connsiteX0" fmla="*/ 0 w 10000"/>
                <a:gd name="connsiteY0" fmla="*/ 0 h 10000"/>
                <a:gd name="connsiteX1" fmla="*/ 10000 w 10000"/>
                <a:gd name="connsiteY1" fmla="*/ 10000 h 10000"/>
                <a:gd name="connsiteX0" fmla="*/ 0 w 10847"/>
                <a:gd name="connsiteY0" fmla="*/ 0 h 15299"/>
                <a:gd name="connsiteX1" fmla="*/ 10847 w 10847"/>
                <a:gd name="connsiteY1" fmla="*/ 15299 h 15299"/>
              </a:gdLst>
              <a:ahLst/>
              <a:cxnLst>
                <a:cxn ang="0">
                  <a:pos x="connsiteX0" y="connsiteY0"/>
                </a:cxn>
                <a:cxn ang="0">
                  <a:pos x="connsiteX1" y="connsiteY1"/>
                </a:cxn>
              </a:cxnLst>
              <a:rect l="l" t="t" r="r" b="b"/>
              <a:pathLst>
                <a:path w="10847" h="15299">
                  <a:moveTo>
                    <a:pt x="0" y="0"/>
                  </a:moveTo>
                  <a:cubicBezTo>
                    <a:pt x="9037" y="975"/>
                    <a:pt x="10247" y="3315"/>
                    <a:pt x="10847" y="15299"/>
                  </a:cubicBezTo>
                </a:path>
              </a:pathLst>
            </a:custGeom>
            <a:noFill/>
            <a:ln w="25400" cap="flat" cmpd="sng">
              <a:solidFill>
                <a:schemeClr val="accent6">
                  <a:lumMod val="75000"/>
                </a:schemeClr>
              </a:solidFill>
              <a:prstDash val="solid"/>
              <a:round/>
              <a:headEnd type="none" w="med" len="med"/>
              <a:tailEnd type="arrow" w="lg"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000"/>
            </a:p>
          </p:txBody>
        </p:sp>
        <p:sp>
          <p:nvSpPr>
            <p:cNvPr id="21" name="AutoShape 12"/>
            <p:cNvSpPr>
              <a:spLocks noChangeArrowheads="1"/>
            </p:cNvSpPr>
            <p:nvPr/>
          </p:nvSpPr>
          <p:spPr bwMode="auto">
            <a:xfrm>
              <a:off x="6647782" y="2073950"/>
              <a:ext cx="1910316" cy="461327"/>
            </a:xfrm>
            <a:prstGeom prst="roundRect">
              <a:avLst>
                <a:gd name="adj" fmla="val 16667"/>
              </a:avLst>
            </a:prstGeom>
            <a:solidFill>
              <a:schemeClr val="accent6">
                <a:lumMod val="20000"/>
                <a:lumOff val="80000"/>
              </a:schemeClr>
            </a:solidFill>
            <a:ln w="25400" algn="ctr">
              <a:solidFill>
                <a:schemeClr val="accent6">
                  <a:lumMod val="75000"/>
                </a:schemeClr>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sz="2000" dirty="0" smtClean="0"/>
                <a:t>Recursive range</a:t>
              </a:r>
              <a:endParaRPr lang="en-US" sz="2000" dirty="0"/>
            </a:p>
          </p:txBody>
        </p:sp>
      </p:grpSp>
      <p:grpSp>
        <p:nvGrpSpPr>
          <p:cNvPr id="11" name="Group 10"/>
          <p:cNvGrpSpPr/>
          <p:nvPr/>
        </p:nvGrpSpPr>
        <p:grpSpPr>
          <a:xfrm>
            <a:off x="1134139" y="3962399"/>
            <a:ext cx="2416450" cy="1526223"/>
            <a:chOff x="1134139" y="3454655"/>
            <a:chExt cx="2416450" cy="1332958"/>
          </a:xfrm>
        </p:grpSpPr>
        <p:sp>
          <p:nvSpPr>
            <p:cNvPr id="28" name="AutoShape 12"/>
            <p:cNvSpPr>
              <a:spLocks noChangeArrowheads="1"/>
            </p:cNvSpPr>
            <p:nvPr/>
          </p:nvSpPr>
          <p:spPr bwMode="auto">
            <a:xfrm>
              <a:off x="1134139" y="3924431"/>
              <a:ext cx="2006010" cy="393405"/>
            </a:xfrm>
            <a:prstGeom prst="roundRect">
              <a:avLst>
                <a:gd name="adj" fmla="val 16667"/>
              </a:avLst>
            </a:prstGeom>
            <a:solidFill>
              <a:schemeClr val="accent6">
                <a:lumMod val="20000"/>
                <a:lumOff val="80000"/>
              </a:schemeClr>
            </a:solidFill>
            <a:ln w="25400" algn="ctr">
              <a:solidFill>
                <a:schemeClr val="accent6">
                  <a:lumMod val="75000"/>
                </a:schemeClr>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sz="2000" dirty="0" smtClean="0"/>
                <a:t>Reduce subrange</a:t>
              </a:r>
              <a:endParaRPr lang="en-US" sz="2000" dirty="0"/>
            </a:p>
          </p:txBody>
        </p:sp>
        <p:sp>
          <p:nvSpPr>
            <p:cNvPr id="30" name="AutoShape 6"/>
            <p:cNvSpPr>
              <a:spLocks/>
            </p:cNvSpPr>
            <p:nvPr/>
          </p:nvSpPr>
          <p:spPr bwMode="auto">
            <a:xfrm>
              <a:off x="3323761" y="3454655"/>
              <a:ext cx="226828" cy="1332958"/>
            </a:xfrm>
            <a:prstGeom prst="leftBrace">
              <a:avLst>
                <a:gd name="adj1" fmla="val 52697"/>
                <a:gd name="adj2" fmla="val 50000"/>
              </a:avLst>
            </a:prstGeom>
            <a:noFill/>
            <a:ln w="25400">
              <a:solidFill>
                <a:schemeClr val="accent6">
                  <a:lumMod val="75000"/>
                </a:schemeClr>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000"/>
            </a:p>
          </p:txBody>
        </p:sp>
      </p:grpSp>
      <p:cxnSp>
        <p:nvCxnSpPr>
          <p:cNvPr id="32" name="Straight Connector 31"/>
          <p:cNvCxnSpPr>
            <a:stCxn id="30" idx="1"/>
            <a:endCxn id="28" idx="3"/>
          </p:cNvCxnSpPr>
          <p:nvPr/>
        </p:nvCxnSpPr>
        <p:spPr bwMode="auto">
          <a:xfrm flipH="1">
            <a:off x="3140149" y="4725511"/>
            <a:ext cx="183612" cy="0"/>
          </a:xfrm>
          <a:prstGeom prst="line">
            <a:avLst/>
          </a:prstGeom>
          <a:noFill/>
          <a:ln w="19050" cap="flat" cmpd="sng" algn="ctr">
            <a:solidFill>
              <a:schemeClr val="accent6">
                <a:lumMod val="75000"/>
              </a:schemeClr>
            </a:solidFill>
            <a:prstDash val="solid"/>
            <a:round/>
            <a:headEnd type="none" w="med" len="med"/>
            <a:tailEnd type="none"/>
          </a:ln>
          <a:effectLst/>
        </p:spPr>
      </p:cxnSp>
      <p:grpSp>
        <p:nvGrpSpPr>
          <p:cNvPr id="12" name="Group 12"/>
          <p:cNvGrpSpPr/>
          <p:nvPr/>
        </p:nvGrpSpPr>
        <p:grpSpPr>
          <a:xfrm>
            <a:off x="6172200" y="4038600"/>
            <a:ext cx="2628313" cy="1905000"/>
            <a:chOff x="6172200" y="3792570"/>
            <a:chExt cx="2628313" cy="1905000"/>
          </a:xfrm>
        </p:grpSpPr>
        <p:sp>
          <p:nvSpPr>
            <p:cNvPr id="33" name="Freeform 13"/>
            <p:cNvSpPr>
              <a:spLocks/>
            </p:cNvSpPr>
            <p:nvPr/>
          </p:nvSpPr>
          <p:spPr bwMode="auto">
            <a:xfrm rot="5400000" flipH="1">
              <a:off x="6870931" y="3937232"/>
              <a:ext cx="1033188" cy="743864"/>
            </a:xfrm>
            <a:custGeom>
              <a:avLst/>
              <a:gdLst>
                <a:gd name="T0" fmla="*/ 6 w 6"/>
                <a:gd name="T1" fmla="*/ 0 h 342"/>
                <a:gd name="T2" fmla="*/ 0 w 6"/>
                <a:gd name="T3" fmla="*/ 342 h 342"/>
                <a:gd name="connsiteX0" fmla="*/ 3023 w 3023"/>
                <a:gd name="connsiteY0" fmla="*/ 0 h 13166"/>
                <a:gd name="connsiteX1" fmla="*/ 0 w 3023"/>
                <a:gd name="connsiteY1" fmla="*/ 13166 h 13166"/>
                <a:gd name="connsiteX0" fmla="*/ 779 w 89234"/>
                <a:gd name="connsiteY0" fmla="*/ 0 h 12137"/>
                <a:gd name="connsiteX1" fmla="*/ 88455 w 89234"/>
                <a:gd name="connsiteY1" fmla="*/ 12137 h 12137"/>
                <a:gd name="connsiteX0" fmla="*/ 0 w 88990"/>
                <a:gd name="connsiteY0" fmla="*/ 0 h 12137"/>
                <a:gd name="connsiteX1" fmla="*/ 87676 w 88990"/>
                <a:gd name="connsiteY1" fmla="*/ 12137 h 12137"/>
                <a:gd name="connsiteX0" fmla="*/ 0 w 88990"/>
                <a:gd name="connsiteY0" fmla="*/ 0 h 12137"/>
                <a:gd name="connsiteX1" fmla="*/ 87676 w 88990"/>
                <a:gd name="connsiteY1" fmla="*/ 12137 h 12137"/>
                <a:gd name="connsiteX0" fmla="*/ 0 w 88540"/>
                <a:gd name="connsiteY0" fmla="*/ 0 h 12137"/>
                <a:gd name="connsiteX1" fmla="*/ 87676 w 88540"/>
                <a:gd name="connsiteY1" fmla="*/ 12137 h 12137"/>
                <a:gd name="connsiteX0" fmla="*/ 0 w 88540"/>
                <a:gd name="connsiteY0" fmla="*/ 0 h 12137"/>
                <a:gd name="connsiteX1" fmla="*/ 87676 w 88540"/>
                <a:gd name="connsiteY1" fmla="*/ 12137 h 12137"/>
                <a:gd name="connsiteX0" fmla="*/ 0 w 91111"/>
                <a:gd name="connsiteY0" fmla="*/ 0 h 12137"/>
                <a:gd name="connsiteX1" fmla="*/ 87676 w 91111"/>
                <a:gd name="connsiteY1" fmla="*/ 12137 h 12137"/>
                <a:gd name="connsiteX0" fmla="*/ 0 w 81011"/>
                <a:gd name="connsiteY0" fmla="*/ 0 h 17480"/>
                <a:gd name="connsiteX1" fmla="*/ 76048 w 81011"/>
                <a:gd name="connsiteY1" fmla="*/ 17480 h 17480"/>
                <a:gd name="connsiteX0" fmla="*/ 0 w 78516"/>
                <a:gd name="connsiteY0" fmla="*/ 0 h 17480"/>
                <a:gd name="connsiteX1" fmla="*/ 76048 w 78516"/>
                <a:gd name="connsiteY1" fmla="*/ 17480 h 17480"/>
                <a:gd name="connsiteX0" fmla="*/ 0 w 112235"/>
                <a:gd name="connsiteY0" fmla="*/ 0 h 15076"/>
                <a:gd name="connsiteX1" fmla="*/ 110933 w 112235"/>
                <a:gd name="connsiteY1" fmla="*/ 15076 h 15076"/>
                <a:gd name="connsiteX0" fmla="*/ 0 w 110933"/>
                <a:gd name="connsiteY0" fmla="*/ 0 h 15076"/>
                <a:gd name="connsiteX1" fmla="*/ 110933 w 110933"/>
                <a:gd name="connsiteY1" fmla="*/ 15076 h 15076"/>
                <a:gd name="connsiteX0" fmla="*/ 0 w 203959"/>
                <a:gd name="connsiteY0" fmla="*/ 0 h 6794"/>
                <a:gd name="connsiteX1" fmla="*/ 203959 w 203959"/>
                <a:gd name="connsiteY1" fmla="*/ 6794 h 6794"/>
                <a:gd name="connsiteX0" fmla="*/ 0 w 10000"/>
                <a:gd name="connsiteY0" fmla="*/ 0 h 10000"/>
                <a:gd name="connsiteX1" fmla="*/ 10000 w 10000"/>
                <a:gd name="connsiteY1" fmla="*/ 10000 h 10000"/>
                <a:gd name="connsiteX0" fmla="*/ 0 w 10000"/>
                <a:gd name="connsiteY0" fmla="*/ 0 h 22905"/>
                <a:gd name="connsiteX1" fmla="*/ 10000 w 10000"/>
                <a:gd name="connsiteY1" fmla="*/ 22905 h 22905"/>
                <a:gd name="connsiteX0" fmla="*/ 0 w 10000"/>
                <a:gd name="connsiteY0" fmla="*/ 0 h 22905"/>
                <a:gd name="connsiteX1" fmla="*/ 10000 w 10000"/>
                <a:gd name="connsiteY1" fmla="*/ 22905 h 22905"/>
                <a:gd name="connsiteX0" fmla="*/ 0 w 10000"/>
                <a:gd name="connsiteY0" fmla="*/ 0 h 22905"/>
                <a:gd name="connsiteX1" fmla="*/ 10000 w 10000"/>
                <a:gd name="connsiteY1" fmla="*/ 22905 h 22905"/>
                <a:gd name="connsiteX0" fmla="*/ 0 w 10000"/>
                <a:gd name="connsiteY0" fmla="*/ 0 h 22905"/>
                <a:gd name="connsiteX1" fmla="*/ 10000 w 10000"/>
                <a:gd name="connsiteY1" fmla="*/ 22905 h 22905"/>
                <a:gd name="connsiteX0" fmla="*/ 0 w 10000"/>
                <a:gd name="connsiteY0" fmla="*/ 647 h 23552"/>
                <a:gd name="connsiteX1" fmla="*/ 10000 w 10000"/>
                <a:gd name="connsiteY1" fmla="*/ 23552 h 23552"/>
                <a:gd name="connsiteX0" fmla="*/ 0 w 10330"/>
                <a:gd name="connsiteY0" fmla="*/ 647 h 23552"/>
                <a:gd name="connsiteX1" fmla="*/ 10330 w 10330"/>
                <a:gd name="connsiteY1" fmla="*/ 23552 h 23552"/>
                <a:gd name="connsiteX0" fmla="*/ 0 w 10330"/>
                <a:gd name="connsiteY0" fmla="*/ 590 h 23495"/>
                <a:gd name="connsiteX1" fmla="*/ 10330 w 10330"/>
                <a:gd name="connsiteY1" fmla="*/ 23495 h 23495"/>
                <a:gd name="connsiteX0" fmla="*/ 0 w 10330"/>
                <a:gd name="connsiteY0" fmla="*/ 0 h 22905"/>
                <a:gd name="connsiteX1" fmla="*/ 10330 w 10330"/>
                <a:gd name="connsiteY1" fmla="*/ 22905 h 22905"/>
                <a:gd name="connsiteX0" fmla="*/ 0 w 10330"/>
                <a:gd name="connsiteY0" fmla="*/ 0 h 22905"/>
                <a:gd name="connsiteX1" fmla="*/ 10330 w 10330"/>
                <a:gd name="connsiteY1" fmla="*/ 22905 h 22905"/>
                <a:gd name="connsiteX0" fmla="*/ 0 w 10726"/>
                <a:gd name="connsiteY0" fmla="*/ 0 h 18810"/>
                <a:gd name="connsiteX1" fmla="*/ 10726 w 10726"/>
                <a:gd name="connsiteY1" fmla="*/ 18810 h 18810"/>
              </a:gdLst>
              <a:ahLst/>
              <a:cxnLst>
                <a:cxn ang="0">
                  <a:pos x="connsiteX0" y="connsiteY0"/>
                </a:cxn>
                <a:cxn ang="0">
                  <a:pos x="connsiteX1" y="connsiteY1"/>
                </a:cxn>
              </a:cxnLst>
              <a:rect l="l" t="t" r="r" b="b"/>
              <a:pathLst>
                <a:path w="10726" h="18810">
                  <a:moveTo>
                    <a:pt x="0" y="0"/>
                  </a:moveTo>
                  <a:cubicBezTo>
                    <a:pt x="6685" y="4890"/>
                    <a:pt x="8196" y="4508"/>
                    <a:pt x="10726" y="18810"/>
                  </a:cubicBezTo>
                </a:path>
              </a:pathLst>
            </a:custGeom>
            <a:noFill/>
            <a:ln w="25400" cap="flat" cmpd="sng">
              <a:solidFill>
                <a:schemeClr val="accent6">
                  <a:lumMod val="75000"/>
                </a:schemeClr>
              </a:solidFill>
              <a:prstDash val="solid"/>
              <a:round/>
              <a:headEnd type="none" w="med" len="med"/>
              <a:tailEnd type="arrow" w="lg"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000"/>
            </a:p>
          </p:txBody>
        </p:sp>
        <p:sp>
          <p:nvSpPr>
            <p:cNvPr id="34" name="AutoShape 12"/>
            <p:cNvSpPr>
              <a:spLocks noChangeArrowheads="1"/>
            </p:cNvSpPr>
            <p:nvPr/>
          </p:nvSpPr>
          <p:spPr bwMode="auto">
            <a:xfrm>
              <a:off x="6172200" y="4787614"/>
              <a:ext cx="2628313" cy="909956"/>
            </a:xfrm>
            <a:prstGeom prst="roundRect">
              <a:avLst>
                <a:gd name="adj" fmla="val 16667"/>
              </a:avLst>
            </a:prstGeom>
            <a:solidFill>
              <a:schemeClr val="accent6">
                <a:lumMod val="20000"/>
                <a:lumOff val="80000"/>
              </a:schemeClr>
            </a:solidFill>
            <a:ln w="25400" algn="ctr">
              <a:solidFill>
                <a:schemeClr val="accent6">
                  <a:lumMod val="75000"/>
                </a:schemeClr>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sz="2000" dirty="0" smtClean="0"/>
                <a:t>Initial value for reducing subrange r.</a:t>
              </a:r>
            </a:p>
            <a:p>
              <a:pPr algn="ctr"/>
              <a:r>
                <a:rPr lang="en-US" sz="2000" dirty="0" smtClean="0">
                  <a:solidFill>
                    <a:srgbClr val="C00000"/>
                  </a:solidFill>
                </a:rPr>
                <a:t>Must be included!</a:t>
              </a:r>
              <a:endParaRPr lang="en-US" sz="2000" dirty="0">
                <a:solidFill>
                  <a:srgbClr val="C00000"/>
                </a:solidFill>
              </a:endParaRPr>
            </a:p>
          </p:txBody>
        </p:sp>
      </p:grpSp>
    </p:spTree>
    <p:extLst>
      <p:ext uri="{BB962C8B-B14F-4D97-AF65-F5344CB8AC3E}">
        <p14:creationId xmlns:p14="http://schemas.microsoft.com/office/powerpoint/2010/main" val="89526826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4629" y="0"/>
            <a:ext cx="8237537" cy="889000"/>
          </a:xfrm>
        </p:spPr>
        <p:txBody>
          <a:bodyPr/>
          <a:lstStyle/>
          <a:p>
            <a:r>
              <a:rPr lang="en-US" dirty="0" smtClean="0"/>
              <a:t>How </a:t>
            </a:r>
            <a:r>
              <a:rPr lang="en-US" dirty="0" err="1" smtClean="0">
                <a:latin typeface="Courier New" pitchFamily="49" charset="0"/>
                <a:cs typeface="Courier New" pitchFamily="49" charset="0"/>
              </a:rPr>
              <a:t>parallel_reduce</a:t>
            </a:r>
            <a:r>
              <a:rPr lang="en-US" dirty="0" smtClean="0"/>
              <a:t> works</a:t>
            </a:r>
            <a:endParaRPr lang="en-US" dirty="0"/>
          </a:p>
        </p:txBody>
      </p:sp>
      <p:sp>
        <p:nvSpPr>
          <p:cNvPr id="4" name="Slide Number Placeholder 3"/>
          <p:cNvSpPr>
            <a:spLocks noGrp="1"/>
          </p:cNvSpPr>
          <p:nvPr>
            <p:ph type="sldNum" sz="quarter" idx="12"/>
          </p:nvPr>
        </p:nvSpPr>
        <p:spPr/>
        <p:txBody>
          <a:bodyPr/>
          <a:lstStyle/>
          <a:p>
            <a:pPr>
              <a:defRPr/>
            </a:pPr>
            <a:fld id="{ACA39A89-D6FF-4AFC-9284-D1B46DF88740}" type="slidenum">
              <a:rPr lang="en-US" smtClean="0"/>
              <a:pPr>
                <a:defRPr/>
              </a:pPr>
              <a:t>151</a:t>
            </a:fld>
            <a:endParaRPr lang="en-US" dirty="0"/>
          </a:p>
        </p:txBody>
      </p:sp>
      <p:sp>
        <p:nvSpPr>
          <p:cNvPr id="149" name="AutoShape 12"/>
          <p:cNvSpPr>
            <a:spLocks noChangeArrowheads="1"/>
          </p:cNvSpPr>
          <p:nvPr/>
        </p:nvSpPr>
        <p:spPr bwMode="auto">
          <a:xfrm>
            <a:off x="6371223" y="1724673"/>
            <a:ext cx="2140024" cy="393405"/>
          </a:xfrm>
          <a:prstGeom prst="roundRect">
            <a:avLst>
              <a:gd name="adj" fmla="val 16667"/>
            </a:avLst>
          </a:prstGeom>
          <a:solidFill>
            <a:schemeClr val="accent6">
              <a:lumMod val="20000"/>
              <a:lumOff val="80000"/>
            </a:schemeClr>
          </a:solidFill>
          <a:ln w="25400" algn="ctr">
            <a:solidFill>
              <a:schemeClr val="accent6">
                <a:lumMod val="75000"/>
              </a:schemeClr>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sz="2000" dirty="0" smtClean="0"/>
              <a:t>Reduce subranges</a:t>
            </a:r>
            <a:endParaRPr lang="en-US" sz="2000" dirty="0"/>
          </a:p>
        </p:txBody>
      </p:sp>
      <p:sp>
        <p:nvSpPr>
          <p:cNvPr id="150" name="AutoShape 12"/>
          <p:cNvSpPr>
            <a:spLocks noChangeArrowheads="1"/>
          </p:cNvSpPr>
          <p:nvPr/>
        </p:nvSpPr>
        <p:spPr bwMode="auto">
          <a:xfrm>
            <a:off x="5152703" y="2554695"/>
            <a:ext cx="2138614" cy="657351"/>
          </a:xfrm>
          <a:prstGeom prst="roundRect">
            <a:avLst>
              <a:gd name="adj" fmla="val 16667"/>
            </a:avLst>
          </a:prstGeom>
          <a:solidFill>
            <a:schemeClr val="accent6">
              <a:lumMod val="20000"/>
              <a:lumOff val="80000"/>
            </a:schemeClr>
          </a:solidFill>
          <a:ln w="25400" algn="ctr">
            <a:solidFill>
              <a:schemeClr val="accent6">
                <a:lumMod val="75000"/>
              </a:schemeClr>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sz="2000" dirty="0" smtClean="0"/>
              <a:t>Reduction tree for subrange results.</a:t>
            </a:r>
            <a:endParaRPr lang="en-US" sz="2000" dirty="0"/>
          </a:p>
        </p:txBody>
      </p:sp>
      <p:sp>
        <p:nvSpPr>
          <p:cNvPr id="39" name="Trapezoid 38"/>
          <p:cNvSpPr/>
          <p:nvPr/>
        </p:nvSpPr>
        <p:spPr>
          <a:xfrm flipV="1">
            <a:off x="1566594" y="2322838"/>
            <a:ext cx="483146" cy="289729"/>
          </a:xfrm>
          <a:prstGeom prst="trapezoid">
            <a:avLst>
              <a:gd name="adj" fmla="val 36905"/>
            </a:avLst>
          </a:prstGeom>
          <a:solidFill>
            <a:schemeClr val="tx2">
              <a:lumMod val="60000"/>
              <a:lumOff val="40000"/>
            </a:schemeClr>
          </a:solidFill>
          <a:ln w="25400">
            <a:solidFill>
              <a:schemeClr val="tx1"/>
            </a:solidFill>
          </a:ln>
        </p:spPr>
        <p:txBody>
          <a:bodyPr rtlCol="0" anchor="ctr"/>
          <a:lstStyle/>
          <a:p>
            <a:pPr algn="ctr"/>
            <a:endParaRPr lang="en-US" dirty="0"/>
          </a:p>
        </p:txBody>
      </p:sp>
      <p:sp>
        <p:nvSpPr>
          <p:cNvPr id="96" name="Trapezoid 95"/>
          <p:cNvSpPr/>
          <p:nvPr/>
        </p:nvSpPr>
        <p:spPr>
          <a:xfrm flipV="1">
            <a:off x="484838" y="1709902"/>
            <a:ext cx="1148724" cy="321932"/>
          </a:xfrm>
          <a:prstGeom prst="trapezoid">
            <a:avLst>
              <a:gd name="adj" fmla="val 53572"/>
            </a:avLst>
          </a:prstGeom>
          <a:solidFill>
            <a:srgbClr val="D9E4FF"/>
          </a:solidFill>
          <a:ln w="25400">
            <a:solidFill>
              <a:schemeClr val="tx1"/>
            </a:solidFill>
          </a:ln>
        </p:spPr>
        <p:txBody>
          <a:bodyPr rtlCol="0" anchor="ctr"/>
          <a:lstStyle/>
          <a:p>
            <a:pPr algn="ctr"/>
            <a:endParaRPr lang="en-US" dirty="0"/>
          </a:p>
        </p:txBody>
      </p:sp>
      <p:sp>
        <p:nvSpPr>
          <p:cNvPr id="103" name="Freeform 102"/>
          <p:cNvSpPr/>
          <p:nvPr/>
        </p:nvSpPr>
        <p:spPr>
          <a:xfrm>
            <a:off x="1061600" y="2039816"/>
            <a:ext cx="572051" cy="281691"/>
          </a:xfrm>
          <a:custGeom>
            <a:avLst/>
            <a:gdLst>
              <a:gd name="connsiteX0" fmla="*/ 0 w 638175"/>
              <a:gd name="connsiteY0" fmla="*/ 0 h 952500"/>
              <a:gd name="connsiteX1" fmla="*/ 190500 w 638175"/>
              <a:gd name="connsiteY1" fmla="*/ 476250 h 952500"/>
              <a:gd name="connsiteX2" fmla="*/ 638175 w 638175"/>
              <a:gd name="connsiteY2" fmla="*/ 952500 h 952500"/>
              <a:gd name="connsiteX3" fmla="*/ 638175 w 638175"/>
              <a:gd name="connsiteY3" fmla="*/ 952500 h 952500"/>
              <a:gd name="connsiteX0" fmla="*/ 0 w 638175"/>
              <a:gd name="connsiteY0" fmla="*/ 0 h 952500"/>
              <a:gd name="connsiteX1" fmla="*/ 377956 w 638175"/>
              <a:gd name="connsiteY1" fmla="*/ 411675 h 952500"/>
              <a:gd name="connsiteX2" fmla="*/ 638175 w 638175"/>
              <a:gd name="connsiteY2" fmla="*/ 952500 h 952500"/>
              <a:gd name="connsiteX3" fmla="*/ 638175 w 638175"/>
              <a:gd name="connsiteY3" fmla="*/ 952500 h 952500"/>
              <a:gd name="connsiteX0" fmla="*/ 0 w 638175"/>
              <a:gd name="connsiteY0" fmla="*/ 0 h 952500"/>
              <a:gd name="connsiteX1" fmla="*/ 638175 w 638175"/>
              <a:gd name="connsiteY1" fmla="*/ 952500 h 952500"/>
              <a:gd name="connsiteX2" fmla="*/ 638175 w 638175"/>
              <a:gd name="connsiteY2" fmla="*/ 952500 h 952500"/>
              <a:gd name="connsiteX0" fmla="*/ 0 w 638175"/>
              <a:gd name="connsiteY0" fmla="*/ 0 h 952500"/>
              <a:gd name="connsiteX1" fmla="*/ 638175 w 638175"/>
              <a:gd name="connsiteY1" fmla="*/ 952500 h 952500"/>
              <a:gd name="connsiteX2" fmla="*/ 638175 w 638175"/>
              <a:gd name="connsiteY2" fmla="*/ 952500 h 952500"/>
              <a:gd name="connsiteX0" fmla="*/ 0 w 638175"/>
              <a:gd name="connsiteY0" fmla="*/ 0 h 952500"/>
              <a:gd name="connsiteX1" fmla="*/ 638175 w 638175"/>
              <a:gd name="connsiteY1" fmla="*/ 952500 h 952500"/>
              <a:gd name="connsiteX2" fmla="*/ 638175 w 638175"/>
              <a:gd name="connsiteY2" fmla="*/ 952500 h 952500"/>
              <a:gd name="connsiteX0" fmla="*/ 0 w 773559"/>
              <a:gd name="connsiteY0" fmla="*/ 0 h 989310"/>
              <a:gd name="connsiteX1" fmla="*/ 638175 w 773559"/>
              <a:gd name="connsiteY1" fmla="*/ 952500 h 989310"/>
              <a:gd name="connsiteX2" fmla="*/ 773559 w 773559"/>
              <a:gd name="connsiteY2" fmla="*/ 774915 h 989310"/>
              <a:gd name="connsiteX0" fmla="*/ 0 w 782723"/>
              <a:gd name="connsiteY0" fmla="*/ 0 h 780288"/>
              <a:gd name="connsiteX1" fmla="*/ 721488 w 782723"/>
              <a:gd name="connsiteY1" fmla="*/ 258305 h 780288"/>
              <a:gd name="connsiteX2" fmla="*/ 773559 w 782723"/>
              <a:gd name="connsiteY2" fmla="*/ 774915 h 780288"/>
              <a:gd name="connsiteX0" fmla="*/ 0 w 773559"/>
              <a:gd name="connsiteY0" fmla="*/ 0 h 774915"/>
              <a:gd name="connsiteX1" fmla="*/ 773559 w 773559"/>
              <a:gd name="connsiteY1" fmla="*/ 774915 h 774915"/>
              <a:gd name="connsiteX0" fmla="*/ 0 w 773791"/>
              <a:gd name="connsiteY0" fmla="*/ 0 h 774915"/>
              <a:gd name="connsiteX1" fmla="*/ 773559 w 773791"/>
              <a:gd name="connsiteY1" fmla="*/ 774915 h 774915"/>
              <a:gd name="connsiteX0" fmla="*/ 0 w 784201"/>
              <a:gd name="connsiteY0" fmla="*/ 0 h 839491"/>
              <a:gd name="connsiteX1" fmla="*/ 783973 w 784201"/>
              <a:gd name="connsiteY1" fmla="*/ 839491 h 839491"/>
              <a:gd name="connsiteX0" fmla="*/ 0 w 784130"/>
              <a:gd name="connsiteY0" fmla="*/ 0 h 839491"/>
              <a:gd name="connsiteX1" fmla="*/ 783973 w 784130"/>
              <a:gd name="connsiteY1" fmla="*/ 839491 h 839491"/>
              <a:gd name="connsiteX0" fmla="*/ 0 w 898666"/>
              <a:gd name="connsiteY0" fmla="*/ 0 h 613474"/>
              <a:gd name="connsiteX1" fmla="*/ 898529 w 898666"/>
              <a:gd name="connsiteY1" fmla="*/ 613474 h 613474"/>
              <a:gd name="connsiteX0" fmla="*/ 0 w 888254"/>
              <a:gd name="connsiteY0" fmla="*/ 0 h 678050"/>
              <a:gd name="connsiteX1" fmla="*/ 888115 w 888254"/>
              <a:gd name="connsiteY1" fmla="*/ 678050 h 678050"/>
            </a:gdLst>
            <a:ahLst/>
            <a:cxnLst>
              <a:cxn ang="0">
                <a:pos x="connsiteX0" y="connsiteY0"/>
              </a:cxn>
              <a:cxn ang="0">
                <a:pos x="connsiteX1" y="connsiteY1"/>
              </a:cxn>
            </a:cxnLst>
            <a:rect l="l" t="t" r="r" b="b"/>
            <a:pathLst>
              <a:path w="888254" h="678050">
                <a:moveTo>
                  <a:pt x="0" y="0"/>
                </a:moveTo>
                <a:cubicBezTo>
                  <a:pt x="13120" y="339025"/>
                  <a:pt x="901031" y="258304"/>
                  <a:pt x="888115" y="678050"/>
                </a:cubicBezTo>
              </a:path>
            </a:pathLst>
          </a:custGeom>
          <a:ln w="25400">
            <a:solidFill>
              <a:schemeClr val="tx1"/>
            </a:solidFill>
            <a:tailEnd type="arrow"/>
          </a:ln>
        </p:spPr>
        <p:txBody>
          <a:bodyPr rtlCol="0" anchor="ctr"/>
          <a:lstStyle/>
          <a:p>
            <a:pPr algn="ctr"/>
            <a:endParaRPr lang="en-US"/>
          </a:p>
        </p:txBody>
      </p:sp>
      <p:sp>
        <p:nvSpPr>
          <p:cNvPr id="109" name="Trapezoid 108"/>
          <p:cNvSpPr/>
          <p:nvPr/>
        </p:nvSpPr>
        <p:spPr>
          <a:xfrm flipV="1">
            <a:off x="1927470" y="1709902"/>
            <a:ext cx="1148724" cy="321932"/>
          </a:xfrm>
          <a:prstGeom prst="trapezoid">
            <a:avLst>
              <a:gd name="adj" fmla="val 53572"/>
            </a:avLst>
          </a:prstGeom>
          <a:solidFill>
            <a:srgbClr val="D9E4FF"/>
          </a:solidFill>
          <a:ln w="25400">
            <a:solidFill>
              <a:schemeClr val="tx1"/>
            </a:solidFill>
          </a:ln>
        </p:spPr>
        <p:txBody>
          <a:bodyPr rtlCol="0" anchor="ctr"/>
          <a:lstStyle/>
          <a:p>
            <a:pPr algn="ctr"/>
            <a:endParaRPr lang="en-US" dirty="0"/>
          </a:p>
        </p:txBody>
      </p:sp>
      <p:sp>
        <p:nvSpPr>
          <p:cNvPr id="116" name="Freeform 115"/>
          <p:cNvSpPr/>
          <p:nvPr/>
        </p:nvSpPr>
        <p:spPr>
          <a:xfrm flipH="1">
            <a:off x="1930108" y="2039816"/>
            <a:ext cx="579799" cy="295104"/>
          </a:xfrm>
          <a:custGeom>
            <a:avLst/>
            <a:gdLst>
              <a:gd name="connsiteX0" fmla="*/ 0 w 638175"/>
              <a:gd name="connsiteY0" fmla="*/ 0 h 952500"/>
              <a:gd name="connsiteX1" fmla="*/ 190500 w 638175"/>
              <a:gd name="connsiteY1" fmla="*/ 476250 h 952500"/>
              <a:gd name="connsiteX2" fmla="*/ 638175 w 638175"/>
              <a:gd name="connsiteY2" fmla="*/ 952500 h 952500"/>
              <a:gd name="connsiteX3" fmla="*/ 638175 w 638175"/>
              <a:gd name="connsiteY3" fmla="*/ 952500 h 952500"/>
              <a:gd name="connsiteX0" fmla="*/ 0 w 638175"/>
              <a:gd name="connsiteY0" fmla="*/ 0 h 952500"/>
              <a:gd name="connsiteX1" fmla="*/ 377956 w 638175"/>
              <a:gd name="connsiteY1" fmla="*/ 411675 h 952500"/>
              <a:gd name="connsiteX2" fmla="*/ 638175 w 638175"/>
              <a:gd name="connsiteY2" fmla="*/ 952500 h 952500"/>
              <a:gd name="connsiteX3" fmla="*/ 638175 w 638175"/>
              <a:gd name="connsiteY3" fmla="*/ 952500 h 952500"/>
              <a:gd name="connsiteX0" fmla="*/ 0 w 638175"/>
              <a:gd name="connsiteY0" fmla="*/ 0 h 952500"/>
              <a:gd name="connsiteX1" fmla="*/ 638175 w 638175"/>
              <a:gd name="connsiteY1" fmla="*/ 952500 h 952500"/>
              <a:gd name="connsiteX2" fmla="*/ 638175 w 638175"/>
              <a:gd name="connsiteY2" fmla="*/ 952500 h 952500"/>
              <a:gd name="connsiteX0" fmla="*/ 0 w 638175"/>
              <a:gd name="connsiteY0" fmla="*/ 0 h 952500"/>
              <a:gd name="connsiteX1" fmla="*/ 638175 w 638175"/>
              <a:gd name="connsiteY1" fmla="*/ 952500 h 952500"/>
              <a:gd name="connsiteX2" fmla="*/ 638175 w 638175"/>
              <a:gd name="connsiteY2" fmla="*/ 952500 h 952500"/>
              <a:gd name="connsiteX0" fmla="*/ 0 w 638175"/>
              <a:gd name="connsiteY0" fmla="*/ 0 h 952500"/>
              <a:gd name="connsiteX1" fmla="*/ 638175 w 638175"/>
              <a:gd name="connsiteY1" fmla="*/ 952500 h 952500"/>
              <a:gd name="connsiteX2" fmla="*/ 638175 w 638175"/>
              <a:gd name="connsiteY2" fmla="*/ 952500 h 952500"/>
              <a:gd name="connsiteX0" fmla="*/ 0 w 773559"/>
              <a:gd name="connsiteY0" fmla="*/ 0 h 989310"/>
              <a:gd name="connsiteX1" fmla="*/ 638175 w 773559"/>
              <a:gd name="connsiteY1" fmla="*/ 952500 h 989310"/>
              <a:gd name="connsiteX2" fmla="*/ 773559 w 773559"/>
              <a:gd name="connsiteY2" fmla="*/ 774915 h 989310"/>
              <a:gd name="connsiteX0" fmla="*/ 0 w 782723"/>
              <a:gd name="connsiteY0" fmla="*/ 0 h 780288"/>
              <a:gd name="connsiteX1" fmla="*/ 721488 w 782723"/>
              <a:gd name="connsiteY1" fmla="*/ 258305 h 780288"/>
              <a:gd name="connsiteX2" fmla="*/ 773559 w 782723"/>
              <a:gd name="connsiteY2" fmla="*/ 774915 h 780288"/>
              <a:gd name="connsiteX0" fmla="*/ 0 w 773559"/>
              <a:gd name="connsiteY0" fmla="*/ 0 h 774915"/>
              <a:gd name="connsiteX1" fmla="*/ 773559 w 773559"/>
              <a:gd name="connsiteY1" fmla="*/ 774915 h 774915"/>
              <a:gd name="connsiteX0" fmla="*/ 0 w 773791"/>
              <a:gd name="connsiteY0" fmla="*/ 0 h 774915"/>
              <a:gd name="connsiteX1" fmla="*/ 773559 w 773791"/>
              <a:gd name="connsiteY1" fmla="*/ 774915 h 774915"/>
              <a:gd name="connsiteX0" fmla="*/ 0 w 784201"/>
              <a:gd name="connsiteY0" fmla="*/ 0 h 839491"/>
              <a:gd name="connsiteX1" fmla="*/ 783973 w 784201"/>
              <a:gd name="connsiteY1" fmla="*/ 839491 h 839491"/>
              <a:gd name="connsiteX0" fmla="*/ 0 w 784130"/>
              <a:gd name="connsiteY0" fmla="*/ 0 h 839491"/>
              <a:gd name="connsiteX1" fmla="*/ 783973 w 784130"/>
              <a:gd name="connsiteY1" fmla="*/ 839491 h 839491"/>
              <a:gd name="connsiteX0" fmla="*/ 0 w 1121333"/>
              <a:gd name="connsiteY0" fmla="*/ 0 h 710339"/>
              <a:gd name="connsiteX1" fmla="*/ 1121224 w 1121333"/>
              <a:gd name="connsiteY1" fmla="*/ 710339 h 710339"/>
            </a:gdLst>
            <a:ahLst/>
            <a:cxnLst>
              <a:cxn ang="0">
                <a:pos x="connsiteX0" y="connsiteY0"/>
              </a:cxn>
              <a:cxn ang="0">
                <a:pos x="connsiteX1" y="connsiteY1"/>
              </a:cxn>
            </a:cxnLst>
            <a:rect l="l" t="t" r="r" b="b"/>
            <a:pathLst>
              <a:path w="1121333" h="710339">
                <a:moveTo>
                  <a:pt x="0" y="0"/>
                </a:moveTo>
                <a:cubicBezTo>
                  <a:pt x="13120" y="339025"/>
                  <a:pt x="1134140" y="290593"/>
                  <a:pt x="1121224" y="710339"/>
                </a:cubicBezTo>
              </a:path>
            </a:pathLst>
          </a:custGeom>
          <a:ln w="25400">
            <a:solidFill>
              <a:schemeClr val="tx1"/>
            </a:solidFill>
            <a:tailEnd type="arrow"/>
          </a:ln>
        </p:spPr>
        <p:txBody>
          <a:bodyPr rtlCol="0" anchor="ctr"/>
          <a:lstStyle/>
          <a:p>
            <a:pPr algn="ctr"/>
            <a:endParaRPr lang="en-US" dirty="0"/>
          </a:p>
        </p:txBody>
      </p:sp>
      <p:cxnSp>
        <p:nvCxnSpPr>
          <p:cNvPr id="106" name="Straight Arrow Connector 105"/>
          <p:cNvCxnSpPr>
            <a:endCxn id="96" idx="1"/>
          </p:cNvCxnSpPr>
          <p:nvPr/>
        </p:nvCxnSpPr>
        <p:spPr bwMode="auto">
          <a:xfrm>
            <a:off x="417801" y="1870868"/>
            <a:ext cx="153269" cy="0"/>
          </a:xfrm>
          <a:prstGeom prst="straightConnector1">
            <a:avLst/>
          </a:prstGeom>
          <a:noFill/>
          <a:ln w="19050" cap="flat" cmpd="sng" algn="ctr">
            <a:solidFill>
              <a:schemeClr val="tx1"/>
            </a:solidFill>
            <a:prstDash val="solid"/>
            <a:round/>
            <a:headEnd type="none" w="med" len="med"/>
            <a:tailEnd type="arrow"/>
          </a:ln>
          <a:effectLst/>
        </p:spPr>
      </p:cxnSp>
      <p:cxnSp>
        <p:nvCxnSpPr>
          <p:cNvPr id="108" name="Straight Arrow Connector 107"/>
          <p:cNvCxnSpPr/>
          <p:nvPr/>
        </p:nvCxnSpPr>
        <p:spPr bwMode="auto">
          <a:xfrm>
            <a:off x="1883025" y="1870868"/>
            <a:ext cx="153269" cy="0"/>
          </a:xfrm>
          <a:prstGeom prst="straightConnector1">
            <a:avLst/>
          </a:prstGeom>
          <a:noFill/>
          <a:ln w="19050" cap="flat" cmpd="sng" algn="ctr">
            <a:solidFill>
              <a:schemeClr val="tx1"/>
            </a:solidFill>
            <a:prstDash val="solid"/>
            <a:round/>
            <a:headEnd type="none" w="med" len="med"/>
            <a:tailEnd type="arrow"/>
          </a:ln>
          <a:effectLst/>
        </p:spPr>
      </p:cxnSp>
      <p:sp>
        <p:nvSpPr>
          <p:cNvPr id="118" name="TextBox 117"/>
          <p:cNvSpPr txBox="1"/>
          <p:nvPr/>
        </p:nvSpPr>
        <p:spPr>
          <a:xfrm>
            <a:off x="152400" y="1676400"/>
            <a:ext cx="221328" cy="400110"/>
          </a:xfrm>
          <a:prstGeom prst="rect">
            <a:avLst/>
          </a:prstGeom>
          <a:noFill/>
        </p:spPr>
        <p:txBody>
          <a:bodyPr wrap="square" rtlCol="0">
            <a:spAutoFit/>
          </a:bodyPr>
          <a:lstStyle/>
          <a:p>
            <a:r>
              <a:rPr lang="en-US" sz="2000" dirty="0" smtClean="0"/>
              <a:t>0</a:t>
            </a:r>
            <a:endParaRPr lang="en-US" sz="2000" dirty="0"/>
          </a:p>
        </p:txBody>
      </p:sp>
      <p:sp>
        <p:nvSpPr>
          <p:cNvPr id="119" name="TextBox 118"/>
          <p:cNvSpPr txBox="1"/>
          <p:nvPr/>
        </p:nvSpPr>
        <p:spPr>
          <a:xfrm>
            <a:off x="1624397" y="1676400"/>
            <a:ext cx="221328" cy="400110"/>
          </a:xfrm>
          <a:prstGeom prst="rect">
            <a:avLst/>
          </a:prstGeom>
          <a:noFill/>
        </p:spPr>
        <p:txBody>
          <a:bodyPr wrap="square" rtlCol="0">
            <a:spAutoFit/>
          </a:bodyPr>
          <a:lstStyle/>
          <a:p>
            <a:r>
              <a:rPr lang="en-US" sz="2000" dirty="0" smtClean="0"/>
              <a:t>0</a:t>
            </a:r>
            <a:endParaRPr lang="en-US" sz="2000" dirty="0"/>
          </a:p>
        </p:txBody>
      </p:sp>
      <p:sp>
        <p:nvSpPr>
          <p:cNvPr id="122" name="Trapezoid 121"/>
          <p:cNvSpPr/>
          <p:nvPr/>
        </p:nvSpPr>
        <p:spPr>
          <a:xfrm flipV="1">
            <a:off x="4470715" y="2324276"/>
            <a:ext cx="483146" cy="289729"/>
          </a:xfrm>
          <a:prstGeom prst="trapezoid">
            <a:avLst>
              <a:gd name="adj" fmla="val 36905"/>
            </a:avLst>
          </a:prstGeom>
          <a:solidFill>
            <a:schemeClr val="tx2">
              <a:lumMod val="60000"/>
              <a:lumOff val="40000"/>
            </a:schemeClr>
          </a:solidFill>
          <a:ln w="25400">
            <a:solidFill>
              <a:schemeClr val="tx1"/>
            </a:solidFill>
          </a:ln>
        </p:spPr>
        <p:txBody>
          <a:bodyPr rtlCol="0" anchor="ctr"/>
          <a:lstStyle/>
          <a:p>
            <a:pPr algn="ctr"/>
            <a:endParaRPr lang="en-US" dirty="0"/>
          </a:p>
        </p:txBody>
      </p:sp>
      <p:sp>
        <p:nvSpPr>
          <p:cNvPr id="123" name="Trapezoid 122"/>
          <p:cNvSpPr/>
          <p:nvPr/>
        </p:nvSpPr>
        <p:spPr>
          <a:xfrm flipV="1">
            <a:off x="3388959" y="1711341"/>
            <a:ext cx="1148724" cy="321932"/>
          </a:xfrm>
          <a:prstGeom prst="trapezoid">
            <a:avLst>
              <a:gd name="adj" fmla="val 53572"/>
            </a:avLst>
          </a:prstGeom>
          <a:solidFill>
            <a:srgbClr val="D9E4FF"/>
          </a:solidFill>
          <a:ln w="25400">
            <a:solidFill>
              <a:schemeClr val="tx1"/>
            </a:solidFill>
          </a:ln>
        </p:spPr>
        <p:txBody>
          <a:bodyPr rtlCol="0" anchor="ctr"/>
          <a:lstStyle/>
          <a:p>
            <a:pPr algn="ctr"/>
            <a:endParaRPr lang="en-US" dirty="0"/>
          </a:p>
        </p:txBody>
      </p:sp>
      <p:sp>
        <p:nvSpPr>
          <p:cNvPr id="130" name="Freeform 129"/>
          <p:cNvSpPr/>
          <p:nvPr/>
        </p:nvSpPr>
        <p:spPr>
          <a:xfrm>
            <a:off x="3965721" y="2041255"/>
            <a:ext cx="572051" cy="281691"/>
          </a:xfrm>
          <a:custGeom>
            <a:avLst/>
            <a:gdLst>
              <a:gd name="connsiteX0" fmla="*/ 0 w 638175"/>
              <a:gd name="connsiteY0" fmla="*/ 0 h 952500"/>
              <a:gd name="connsiteX1" fmla="*/ 190500 w 638175"/>
              <a:gd name="connsiteY1" fmla="*/ 476250 h 952500"/>
              <a:gd name="connsiteX2" fmla="*/ 638175 w 638175"/>
              <a:gd name="connsiteY2" fmla="*/ 952500 h 952500"/>
              <a:gd name="connsiteX3" fmla="*/ 638175 w 638175"/>
              <a:gd name="connsiteY3" fmla="*/ 952500 h 952500"/>
              <a:gd name="connsiteX0" fmla="*/ 0 w 638175"/>
              <a:gd name="connsiteY0" fmla="*/ 0 h 952500"/>
              <a:gd name="connsiteX1" fmla="*/ 377956 w 638175"/>
              <a:gd name="connsiteY1" fmla="*/ 411675 h 952500"/>
              <a:gd name="connsiteX2" fmla="*/ 638175 w 638175"/>
              <a:gd name="connsiteY2" fmla="*/ 952500 h 952500"/>
              <a:gd name="connsiteX3" fmla="*/ 638175 w 638175"/>
              <a:gd name="connsiteY3" fmla="*/ 952500 h 952500"/>
              <a:gd name="connsiteX0" fmla="*/ 0 w 638175"/>
              <a:gd name="connsiteY0" fmla="*/ 0 h 952500"/>
              <a:gd name="connsiteX1" fmla="*/ 638175 w 638175"/>
              <a:gd name="connsiteY1" fmla="*/ 952500 h 952500"/>
              <a:gd name="connsiteX2" fmla="*/ 638175 w 638175"/>
              <a:gd name="connsiteY2" fmla="*/ 952500 h 952500"/>
              <a:gd name="connsiteX0" fmla="*/ 0 w 638175"/>
              <a:gd name="connsiteY0" fmla="*/ 0 h 952500"/>
              <a:gd name="connsiteX1" fmla="*/ 638175 w 638175"/>
              <a:gd name="connsiteY1" fmla="*/ 952500 h 952500"/>
              <a:gd name="connsiteX2" fmla="*/ 638175 w 638175"/>
              <a:gd name="connsiteY2" fmla="*/ 952500 h 952500"/>
              <a:gd name="connsiteX0" fmla="*/ 0 w 638175"/>
              <a:gd name="connsiteY0" fmla="*/ 0 h 952500"/>
              <a:gd name="connsiteX1" fmla="*/ 638175 w 638175"/>
              <a:gd name="connsiteY1" fmla="*/ 952500 h 952500"/>
              <a:gd name="connsiteX2" fmla="*/ 638175 w 638175"/>
              <a:gd name="connsiteY2" fmla="*/ 952500 h 952500"/>
              <a:gd name="connsiteX0" fmla="*/ 0 w 773559"/>
              <a:gd name="connsiteY0" fmla="*/ 0 h 989310"/>
              <a:gd name="connsiteX1" fmla="*/ 638175 w 773559"/>
              <a:gd name="connsiteY1" fmla="*/ 952500 h 989310"/>
              <a:gd name="connsiteX2" fmla="*/ 773559 w 773559"/>
              <a:gd name="connsiteY2" fmla="*/ 774915 h 989310"/>
              <a:gd name="connsiteX0" fmla="*/ 0 w 782723"/>
              <a:gd name="connsiteY0" fmla="*/ 0 h 780288"/>
              <a:gd name="connsiteX1" fmla="*/ 721488 w 782723"/>
              <a:gd name="connsiteY1" fmla="*/ 258305 h 780288"/>
              <a:gd name="connsiteX2" fmla="*/ 773559 w 782723"/>
              <a:gd name="connsiteY2" fmla="*/ 774915 h 780288"/>
              <a:gd name="connsiteX0" fmla="*/ 0 w 773559"/>
              <a:gd name="connsiteY0" fmla="*/ 0 h 774915"/>
              <a:gd name="connsiteX1" fmla="*/ 773559 w 773559"/>
              <a:gd name="connsiteY1" fmla="*/ 774915 h 774915"/>
              <a:gd name="connsiteX0" fmla="*/ 0 w 773791"/>
              <a:gd name="connsiteY0" fmla="*/ 0 h 774915"/>
              <a:gd name="connsiteX1" fmla="*/ 773559 w 773791"/>
              <a:gd name="connsiteY1" fmla="*/ 774915 h 774915"/>
              <a:gd name="connsiteX0" fmla="*/ 0 w 784201"/>
              <a:gd name="connsiteY0" fmla="*/ 0 h 839491"/>
              <a:gd name="connsiteX1" fmla="*/ 783973 w 784201"/>
              <a:gd name="connsiteY1" fmla="*/ 839491 h 839491"/>
              <a:gd name="connsiteX0" fmla="*/ 0 w 784130"/>
              <a:gd name="connsiteY0" fmla="*/ 0 h 839491"/>
              <a:gd name="connsiteX1" fmla="*/ 783973 w 784130"/>
              <a:gd name="connsiteY1" fmla="*/ 839491 h 839491"/>
              <a:gd name="connsiteX0" fmla="*/ 0 w 898666"/>
              <a:gd name="connsiteY0" fmla="*/ 0 h 613474"/>
              <a:gd name="connsiteX1" fmla="*/ 898529 w 898666"/>
              <a:gd name="connsiteY1" fmla="*/ 613474 h 613474"/>
              <a:gd name="connsiteX0" fmla="*/ 0 w 888254"/>
              <a:gd name="connsiteY0" fmla="*/ 0 h 678050"/>
              <a:gd name="connsiteX1" fmla="*/ 888115 w 888254"/>
              <a:gd name="connsiteY1" fmla="*/ 678050 h 678050"/>
            </a:gdLst>
            <a:ahLst/>
            <a:cxnLst>
              <a:cxn ang="0">
                <a:pos x="connsiteX0" y="connsiteY0"/>
              </a:cxn>
              <a:cxn ang="0">
                <a:pos x="connsiteX1" y="connsiteY1"/>
              </a:cxn>
            </a:cxnLst>
            <a:rect l="l" t="t" r="r" b="b"/>
            <a:pathLst>
              <a:path w="888254" h="678050">
                <a:moveTo>
                  <a:pt x="0" y="0"/>
                </a:moveTo>
                <a:cubicBezTo>
                  <a:pt x="13120" y="339025"/>
                  <a:pt x="901031" y="258304"/>
                  <a:pt x="888115" y="678050"/>
                </a:cubicBezTo>
              </a:path>
            </a:pathLst>
          </a:custGeom>
          <a:ln w="25400">
            <a:solidFill>
              <a:schemeClr val="tx1"/>
            </a:solidFill>
            <a:tailEnd type="arrow"/>
          </a:ln>
        </p:spPr>
        <p:txBody>
          <a:bodyPr rtlCol="0" anchor="ctr"/>
          <a:lstStyle/>
          <a:p>
            <a:pPr algn="ctr"/>
            <a:endParaRPr lang="en-US"/>
          </a:p>
        </p:txBody>
      </p:sp>
      <p:sp>
        <p:nvSpPr>
          <p:cNvPr id="136" name="Trapezoid 135"/>
          <p:cNvSpPr/>
          <p:nvPr/>
        </p:nvSpPr>
        <p:spPr>
          <a:xfrm flipV="1">
            <a:off x="4831591" y="1711341"/>
            <a:ext cx="1148724" cy="321932"/>
          </a:xfrm>
          <a:prstGeom prst="trapezoid">
            <a:avLst>
              <a:gd name="adj" fmla="val 53572"/>
            </a:avLst>
          </a:prstGeom>
          <a:solidFill>
            <a:srgbClr val="D9E4FF"/>
          </a:solidFill>
          <a:ln w="25400">
            <a:solidFill>
              <a:schemeClr val="tx1"/>
            </a:solidFill>
          </a:ln>
        </p:spPr>
        <p:txBody>
          <a:bodyPr rtlCol="0" anchor="ctr"/>
          <a:lstStyle/>
          <a:p>
            <a:pPr algn="ctr"/>
            <a:endParaRPr lang="en-US" dirty="0"/>
          </a:p>
        </p:txBody>
      </p:sp>
      <p:grpSp>
        <p:nvGrpSpPr>
          <p:cNvPr id="11" name="Group 10"/>
          <p:cNvGrpSpPr/>
          <p:nvPr/>
        </p:nvGrpSpPr>
        <p:grpSpPr>
          <a:xfrm>
            <a:off x="517027" y="1208271"/>
            <a:ext cx="5463288" cy="503070"/>
            <a:chOff x="517027" y="1038719"/>
            <a:chExt cx="5463288" cy="503070"/>
          </a:xfrm>
        </p:grpSpPr>
        <p:sp>
          <p:nvSpPr>
            <p:cNvPr id="97" name="Rounded Rectangle 96"/>
            <p:cNvSpPr/>
            <p:nvPr/>
          </p:nvSpPr>
          <p:spPr bwMode="auto">
            <a:xfrm>
              <a:off x="517027" y="1038719"/>
              <a:ext cx="321932" cy="321932"/>
            </a:xfrm>
            <a:prstGeom prst="roundRect">
              <a:avLst/>
            </a:prstGeom>
            <a:solidFill>
              <a:srgbClr val="54FF2D"/>
            </a:solidFill>
            <a:ln w="40640" cap="flat" cmpd="sng" algn="ctr">
              <a:solidFill>
                <a:schemeClr val="tx1"/>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smtClean="0">
                <a:ln>
                  <a:noFill/>
                </a:ln>
                <a:solidFill>
                  <a:schemeClr val="tx1"/>
                </a:solidFill>
                <a:effectLst/>
                <a:latin typeface="Verdana" pitchFamily="34" charset="0"/>
              </a:endParaRPr>
            </a:p>
          </p:txBody>
        </p:sp>
        <p:sp>
          <p:nvSpPr>
            <p:cNvPr id="98" name="Rounded Rectangle 97"/>
            <p:cNvSpPr/>
            <p:nvPr/>
          </p:nvSpPr>
          <p:spPr bwMode="auto">
            <a:xfrm>
              <a:off x="914328" y="1038719"/>
              <a:ext cx="321932" cy="321932"/>
            </a:xfrm>
            <a:prstGeom prst="roundRect">
              <a:avLst/>
            </a:prstGeom>
            <a:solidFill>
              <a:srgbClr val="54FF2D"/>
            </a:solidFill>
            <a:ln w="40640" cap="flat" cmpd="sng" algn="ctr">
              <a:solidFill>
                <a:schemeClr val="tx1"/>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smtClean="0">
                <a:ln>
                  <a:noFill/>
                </a:ln>
                <a:solidFill>
                  <a:schemeClr val="tx1"/>
                </a:solidFill>
                <a:effectLst/>
                <a:latin typeface="Verdana" pitchFamily="34" charset="0"/>
              </a:endParaRPr>
            </a:p>
          </p:txBody>
        </p:sp>
        <p:sp>
          <p:nvSpPr>
            <p:cNvPr id="99" name="Rounded Rectangle 98"/>
            <p:cNvSpPr/>
            <p:nvPr/>
          </p:nvSpPr>
          <p:spPr bwMode="auto">
            <a:xfrm>
              <a:off x="1311629" y="1038719"/>
              <a:ext cx="321932" cy="321932"/>
            </a:xfrm>
            <a:prstGeom prst="roundRect">
              <a:avLst/>
            </a:prstGeom>
            <a:solidFill>
              <a:srgbClr val="54FF2D"/>
            </a:solidFill>
            <a:ln w="40640" cap="flat" cmpd="sng" algn="ctr">
              <a:solidFill>
                <a:schemeClr val="tx1"/>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smtClean="0">
                <a:ln>
                  <a:noFill/>
                </a:ln>
                <a:solidFill>
                  <a:schemeClr val="tx1"/>
                </a:solidFill>
                <a:effectLst/>
                <a:latin typeface="Verdana" pitchFamily="34" charset="0"/>
              </a:endParaRPr>
            </a:p>
          </p:txBody>
        </p:sp>
        <p:cxnSp>
          <p:nvCxnSpPr>
            <p:cNvPr id="100" name="Straight Arrow Connector 99"/>
            <p:cNvCxnSpPr>
              <a:stCxn id="97" idx="2"/>
            </p:cNvCxnSpPr>
            <p:nvPr/>
          </p:nvCxnSpPr>
          <p:spPr bwMode="auto">
            <a:xfrm>
              <a:off x="677993" y="1360651"/>
              <a:ext cx="0" cy="179700"/>
            </a:xfrm>
            <a:prstGeom prst="straightConnector1">
              <a:avLst/>
            </a:prstGeom>
            <a:noFill/>
            <a:ln w="25400" cap="flat" cmpd="sng" algn="ctr">
              <a:solidFill>
                <a:schemeClr val="tx1"/>
              </a:solidFill>
              <a:prstDash val="solid"/>
              <a:round/>
              <a:headEnd type="none" w="med" len="med"/>
              <a:tailEnd type="arrow"/>
            </a:ln>
            <a:effectLst/>
          </p:spPr>
        </p:cxnSp>
        <p:cxnSp>
          <p:nvCxnSpPr>
            <p:cNvPr id="101" name="Straight Arrow Connector 100"/>
            <p:cNvCxnSpPr/>
            <p:nvPr/>
          </p:nvCxnSpPr>
          <p:spPr bwMode="auto">
            <a:xfrm>
              <a:off x="1067276" y="1360651"/>
              <a:ext cx="0" cy="179700"/>
            </a:xfrm>
            <a:prstGeom prst="straightConnector1">
              <a:avLst/>
            </a:prstGeom>
            <a:noFill/>
            <a:ln w="25400" cap="flat" cmpd="sng" algn="ctr">
              <a:solidFill>
                <a:schemeClr val="tx1"/>
              </a:solidFill>
              <a:prstDash val="solid"/>
              <a:round/>
              <a:headEnd type="none" w="med" len="med"/>
              <a:tailEnd type="arrow"/>
            </a:ln>
            <a:effectLst/>
          </p:spPr>
        </p:cxnSp>
        <p:cxnSp>
          <p:nvCxnSpPr>
            <p:cNvPr id="102" name="Straight Arrow Connector 101"/>
            <p:cNvCxnSpPr/>
            <p:nvPr/>
          </p:nvCxnSpPr>
          <p:spPr bwMode="auto">
            <a:xfrm>
              <a:off x="1472595" y="1360651"/>
              <a:ext cx="0" cy="179700"/>
            </a:xfrm>
            <a:prstGeom prst="straightConnector1">
              <a:avLst/>
            </a:prstGeom>
            <a:noFill/>
            <a:ln w="25400" cap="flat" cmpd="sng" algn="ctr">
              <a:solidFill>
                <a:schemeClr val="tx1"/>
              </a:solidFill>
              <a:prstDash val="solid"/>
              <a:round/>
              <a:headEnd type="none" w="med" len="med"/>
              <a:tailEnd type="arrow"/>
            </a:ln>
            <a:effectLst/>
          </p:spPr>
        </p:cxnSp>
        <p:sp>
          <p:nvSpPr>
            <p:cNvPr id="110" name="Rounded Rectangle 109"/>
            <p:cNvSpPr/>
            <p:nvPr/>
          </p:nvSpPr>
          <p:spPr bwMode="auto">
            <a:xfrm>
              <a:off x="1959660" y="1038719"/>
              <a:ext cx="321932" cy="321932"/>
            </a:xfrm>
            <a:prstGeom prst="roundRect">
              <a:avLst/>
            </a:prstGeom>
            <a:solidFill>
              <a:srgbClr val="54FF2D"/>
            </a:solidFill>
            <a:ln w="40640" cap="flat" cmpd="sng" algn="ctr">
              <a:solidFill>
                <a:schemeClr val="tx1"/>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smtClean="0">
                <a:ln>
                  <a:noFill/>
                </a:ln>
                <a:solidFill>
                  <a:schemeClr val="tx1"/>
                </a:solidFill>
                <a:effectLst/>
                <a:latin typeface="Verdana" pitchFamily="34" charset="0"/>
              </a:endParaRPr>
            </a:p>
          </p:txBody>
        </p:sp>
        <p:sp>
          <p:nvSpPr>
            <p:cNvPr id="111" name="Rounded Rectangle 110"/>
            <p:cNvSpPr/>
            <p:nvPr/>
          </p:nvSpPr>
          <p:spPr bwMode="auto">
            <a:xfrm>
              <a:off x="2356960" y="1038719"/>
              <a:ext cx="321932" cy="321932"/>
            </a:xfrm>
            <a:prstGeom prst="roundRect">
              <a:avLst/>
            </a:prstGeom>
            <a:solidFill>
              <a:srgbClr val="54FF2D"/>
            </a:solidFill>
            <a:ln w="40640" cap="flat" cmpd="sng" algn="ctr">
              <a:solidFill>
                <a:schemeClr val="tx1"/>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smtClean="0">
                <a:ln>
                  <a:noFill/>
                </a:ln>
                <a:solidFill>
                  <a:schemeClr val="tx1"/>
                </a:solidFill>
                <a:effectLst/>
                <a:latin typeface="Verdana" pitchFamily="34" charset="0"/>
              </a:endParaRPr>
            </a:p>
          </p:txBody>
        </p:sp>
        <p:sp>
          <p:nvSpPr>
            <p:cNvPr id="112" name="Rounded Rectangle 111"/>
            <p:cNvSpPr/>
            <p:nvPr/>
          </p:nvSpPr>
          <p:spPr bwMode="auto">
            <a:xfrm>
              <a:off x="2754262" y="1038719"/>
              <a:ext cx="321932" cy="321932"/>
            </a:xfrm>
            <a:prstGeom prst="roundRect">
              <a:avLst/>
            </a:prstGeom>
            <a:solidFill>
              <a:srgbClr val="54FF2D"/>
            </a:solidFill>
            <a:ln w="40640" cap="flat" cmpd="sng" algn="ctr">
              <a:solidFill>
                <a:schemeClr val="tx1"/>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smtClean="0">
                <a:ln>
                  <a:noFill/>
                </a:ln>
                <a:solidFill>
                  <a:schemeClr val="tx1"/>
                </a:solidFill>
                <a:effectLst/>
                <a:latin typeface="Verdana" pitchFamily="34" charset="0"/>
              </a:endParaRPr>
            </a:p>
          </p:txBody>
        </p:sp>
        <p:cxnSp>
          <p:nvCxnSpPr>
            <p:cNvPr id="113" name="Straight Arrow Connector 112"/>
            <p:cNvCxnSpPr>
              <a:stCxn id="110" idx="2"/>
            </p:cNvCxnSpPr>
            <p:nvPr/>
          </p:nvCxnSpPr>
          <p:spPr bwMode="auto">
            <a:xfrm>
              <a:off x="2120626" y="1360651"/>
              <a:ext cx="0" cy="179700"/>
            </a:xfrm>
            <a:prstGeom prst="straightConnector1">
              <a:avLst/>
            </a:prstGeom>
            <a:noFill/>
            <a:ln w="25400" cap="flat" cmpd="sng" algn="ctr">
              <a:solidFill>
                <a:schemeClr val="tx1"/>
              </a:solidFill>
              <a:prstDash val="solid"/>
              <a:round/>
              <a:headEnd type="none" w="med" len="med"/>
              <a:tailEnd type="arrow"/>
            </a:ln>
            <a:effectLst/>
          </p:spPr>
        </p:cxnSp>
        <p:cxnSp>
          <p:nvCxnSpPr>
            <p:cNvPr id="114" name="Straight Arrow Connector 113"/>
            <p:cNvCxnSpPr/>
            <p:nvPr/>
          </p:nvCxnSpPr>
          <p:spPr bwMode="auto">
            <a:xfrm>
              <a:off x="2509908" y="1360651"/>
              <a:ext cx="0" cy="179700"/>
            </a:xfrm>
            <a:prstGeom prst="straightConnector1">
              <a:avLst/>
            </a:prstGeom>
            <a:noFill/>
            <a:ln w="25400" cap="flat" cmpd="sng" algn="ctr">
              <a:solidFill>
                <a:schemeClr val="tx1"/>
              </a:solidFill>
              <a:prstDash val="solid"/>
              <a:round/>
              <a:headEnd type="none" w="med" len="med"/>
              <a:tailEnd type="arrow"/>
            </a:ln>
            <a:effectLst/>
          </p:spPr>
        </p:cxnSp>
        <p:cxnSp>
          <p:nvCxnSpPr>
            <p:cNvPr id="115" name="Straight Arrow Connector 114"/>
            <p:cNvCxnSpPr/>
            <p:nvPr/>
          </p:nvCxnSpPr>
          <p:spPr bwMode="auto">
            <a:xfrm>
              <a:off x="2915228" y="1360651"/>
              <a:ext cx="0" cy="179700"/>
            </a:xfrm>
            <a:prstGeom prst="straightConnector1">
              <a:avLst/>
            </a:prstGeom>
            <a:noFill/>
            <a:ln w="25400" cap="flat" cmpd="sng" algn="ctr">
              <a:solidFill>
                <a:schemeClr val="tx1"/>
              </a:solidFill>
              <a:prstDash val="solid"/>
              <a:round/>
              <a:headEnd type="none" w="med" len="med"/>
              <a:tailEnd type="arrow"/>
            </a:ln>
            <a:effectLst/>
          </p:spPr>
        </p:cxnSp>
        <p:sp>
          <p:nvSpPr>
            <p:cNvPr id="124" name="Rounded Rectangle 123"/>
            <p:cNvSpPr/>
            <p:nvPr/>
          </p:nvSpPr>
          <p:spPr bwMode="auto">
            <a:xfrm>
              <a:off x="3421149" y="1040158"/>
              <a:ext cx="321932" cy="321932"/>
            </a:xfrm>
            <a:prstGeom prst="roundRect">
              <a:avLst/>
            </a:prstGeom>
            <a:solidFill>
              <a:srgbClr val="54FF2D"/>
            </a:solidFill>
            <a:ln w="40640" cap="flat" cmpd="sng" algn="ctr">
              <a:solidFill>
                <a:schemeClr val="tx1"/>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smtClean="0">
                <a:ln>
                  <a:noFill/>
                </a:ln>
                <a:solidFill>
                  <a:schemeClr val="tx1"/>
                </a:solidFill>
                <a:effectLst/>
                <a:latin typeface="Verdana" pitchFamily="34" charset="0"/>
              </a:endParaRPr>
            </a:p>
          </p:txBody>
        </p:sp>
        <p:sp>
          <p:nvSpPr>
            <p:cNvPr id="125" name="Rounded Rectangle 124"/>
            <p:cNvSpPr/>
            <p:nvPr/>
          </p:nvSpPr>
          <p:spPr bwMode="auto">
            <a:xfrm>
              <a:off x="3818449" y="1040158"/>
              <a:ext cx="321932" cy="321932"/>
            </a:xfrm>
            <a:prstGeom prst="roundRect">
              <a:avLst/>
            </a:prstGeom>
            <a:solidFill>
              <a:srgbClr val="54FF2D"/>
            </a:solidFill>
            <a:ln w="40640" cap="flat" cmpd="sng" algn="ctr">
              <a:solidFill>
                <a:schemeClr val="tx1"/>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smtClean="0">
                <a:ln>
                  <a:noFill/>
                </a:ln>
                <a:solidFill>
                  <a:schemeClr val="tx1"/>
                </a:solidFill>
                <a:effectLst/>
                <a:latin typeface="Verdana" pitchFamily="34" charset="0"/>
              </a:endParaRPr>
            </a:p>
          </p:txBody>
        </p:sp>
        <p:sp>
          <p:nvSpPr>
            <p:cNvPr id="126" name="Rounded Rectangle 125"/>
            <p:cNvSpPr/>
            <p:nvPr/>
          </p:nvSpPr>
          <p:spPr bwMode="auto">
            <a:xfrm>
              <a:off x="4215751" y="1040158"/>
              <a:ext cx="321932" cy="321932"/>
            </a:xfrm>
            <a:prstGeom prst="roundRect">
              <a:avLst/>
            </a:prstGeom>
            <a:solidFill>
              <a:srgbClr val="54FF2D"/>
            </a:solidFill>
            <a:ln w="40640" cap="flat" cmpd="sng" algn="ctr">
              <a:solidFill>
                <a:schemeClr val="tx1"/>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smtClean="0">
                <a:ln>
                  <a:noFill/>
                </a:ln>
                <a:solidFill>
                  <a:schemeClr val="tx1"/>
                </a:solidFill>
                <a:effectLst/>
                <a:latin typeface="Verdana" pitchFamily="34" charset="0"/>
              </a:endParaRPr>
            </a:p>
          </p:txBody>
        </p:sp>
        <p:cxnSp>
          <p:nvCxnSpPr>
            <p:cNvPr id="127" name="Straight Arrow Connector 126"/>
            <p:cNvCxnSpPr>
              <a:stCxn id="124" idx="2"/>
            </p:cNvCxnSpPr>
            <p:nvPr/>
          </p:nvCxnSpPr>
          <p:spPr bwMode="auto">
            <a:xfrm>
              <a:off x="3582115" y="1362089"/>
              <a:ext cx="0" cy="179700"/>
            </a:xfrm>
            <a:prstGeom prst="straightConnector1">
              <a:avLst/>
            </a:prstGeom>
            <a:noFill/>
            <a:ln w="25400" cap="flat" cmpd="sng" algn="ctr">
              <a:solidFill>
                <a:schemeClr val="tx1"/>
              </a:solidFill>
              <a:prstDash val="solid"/>
              <a:round/>
              <a:headEnd type="none" w="med" len="med"/>
              <a:tailEnd type="arrow"/>
            </a:ln>
            <a:effectLst/>
          </p:spPr>
        </p:cxnSp>
        <p:cxnSp>
          <p:nvCxnSpPr>
            <p:cNvPr id="128" name="Straight Arrow Connector 127"/>
            <p:cNvCxnSpPr/>
            <p:nvPr/>
          </p:nvCxnSpPr>
          <p:spPr bwMode="auto">
            <a:xfrm>
              <a:off x="3971397" y="1362089"/>
              <a:ext cx="0" cy="179700"/>
            </a:xfrm>
            <a:prstGeom prst="straightConnector1">
              <a:avLst/>
            </a:prstGeom>
            <a:noFill/>
            <a:ln w="25400" cap="flat" cmpd="sng" algn="ctr">
              <a:solidFill>
                <a:schemeClr val="tx1"/>
              </a:solidFill>
              <a:prstDash val="solid"/>
              <a:round/>
              <a:headEnd type="none" w="med" len="med"/>
              <a:tailEnd type="arrow"/>
            </a:ln>
            <a:effectLst/>
          </p:spPr>
        </p:cxnSp>
        <p:cxnSp>
          <p:nvCxnSpPr>
            <p:cNvPr id="129" name="Straight Arrow Connector 128"/>
            <p:cNvCxnSpPr/>
            <p:nvPr/>
          </p:nvCxnSpPr>
          <p:spPr bwMode="auto">
            <a:xfrm>
              <a:off x="4376717" y="1362089"/>
              <a:ext cx="0" cy="179700"/>
            </a:xfrm>
            <a:prstGeom prst="straightConnector1">
              <a:avLst/>
            </a:prstGeom>
            <a:noFill/>
            <a:ln w="25400" cap="flat" cmpd="sng" algn="ctr">
              <a:solidFill>
                <a:schemeClr val="tx1"/>
              </a:solidFill>
              <a:prstDash val="solid"/>
              <a:round/>
              <a:headEnd type="none" w="med" len="med"/>
              <a:tailEnd type="arrow"/>
            </a:ln>
            <a:effectLst/>
          </p:spPr>
        </p:cxnSp>
        <p:sp>
          <p:nvSpPr>
            <p:cNvPr id="137" name="Rounded Rectangle 136"/>
            <p:cNvSpPr/>
            <p:nvPr/>
          </p:nvSpPr>
          <p:spPr bwMode="auto">
            <a:xfrm>
              <a:off x="4863781" y="1040158"/>
              <a:ext cx="321932" cy="321932"/>
            </a:xfrm>
            <a:prstGeom prst="roundRect">
              <a:avLst/>
            </a:prstGeom>
            <a:solidFill>
              <a:srgbClr val="54FF2D"/>
            </a:solidFill>
            <a:ln w="40640" cap="flat" cmpd="sng" algn="ctr">
              <a:solidFill>
                <a:schemeClr val="tx1"/>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smtClean="0">
                <a:ln>
                  <a:noFill/>
                </a:ln>
                <a:solidFill>
                  <a:schemeClr val="tx1"/>
                </a:solidFill>
                <a:effectLst/>
                <a:latin typeface="Verdana" pitchFamily="34" charset="0"/>
              </a:endParaRPr>
            </a:p>
          </p:txBody>
        </p:sp>
        <p:sp>
          <p:nvSpPr>
            <p:cNvPr id="138" name="Rounded Rectangle 137"/>
            <p:cNvSpPr/>
            <p:nvPr/>
          </p:nvSpPr>
          <p:spPr bwMode="auto">
            <a:xfrm>
              <a:off x="5261082" y="1040158"/>
              <a:ext cx="321932" cy="321932"/>
            </a:xfrm>
            <a:prstGeom prst="roundRect">
              <a:avLst/>
            </a:prstGeom>
            <a:solidFill>
              <a:srgbClr val="54FF2D"/>
            </a:solidFill>
            <a:ln w="40640" cap="flat" cmpd="sng" algn="ctr">
              <a:solidFill>
                <a:schemeClr val="tx1"/>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smtClean="0">
                <a:ln>
                  <a:noFill/>
                </a:ln>
                <a:solidFill>
                  <a:schemeClr val="tx1"/>
                </a:solidFill>
                <a:effectLst/>
                <a:latin typeface="Verdana" pitchFamily="34" charset="0"/>
              </a:endParaRPr>
            </a:p>
          </p:txBody>
        </p:sp>
        <p:sp>
          <p:nvSpPr>
            <p:cNvPr id="139" name="Rounded Rectangle 138"/>
            <p:cNvSpPr/>
            <p:nvPr/>
          </p:nvSpPr>
          <p:spPr bwMode="auto">
            <a:xfrm>
              <a:off x="5658383" y="1040158"/>
              <a:ext cx="321932" cy="321932"/>
            </a:xfrm>
            <a:prstGeom prst="roundRect">
              <a:avLst/>
            </a:prstGeom>
            <a:solidFill>
              <a:srgbClr val="54FF2D"/>
            </a:solidFill>
            <a:ln w="40640" cap="flat" cmpd="sng" algn="ctr">
              <a:solidFill>
                <a:schemeClr val="tx1"/>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smtClean="0">
                <a:ln>
                  <a:noFill/>
                </a:ln>
                <a:solidFill>
                  <a:schemeClr val="tx1"/>
                </a:solidFill>
                <a:effectLst/>
                <a:latin typeface="Verdana" pitchFamily="34" charset="0"/>
              </a:endParaRPr>
            </a:p>
          </p:txBody>
        </p:sp>
        <p:cxnSp>
          <p:nvCxnSpPr>
            <p:cNvPr id="140" name="Straight Arrow Connector 139"/>
            <p:cNvCxnSpPr>
              <a:stCxn id="137" idx="2"/>
            </p:cNvCxnSpPr>
            <p:nvPr/>
          </p:nvCxnSpPr>
          <p:spPr bwMode="auto">
            <a:xfrm>
              <a:off x="5024747" y="1362089"/>
              <a:ext cx="0" cy="179700"/>
            </a:xfrm>
            <a:prstGeom prst="straightConnector1">
              <a:avLst/>
            </a:prstGeom>
            <a:noFill/>
            <a:ln w="25400" cap="flat" cmpd="sng" algn="ctr">
              <a:solidFill>
                <a:schemeClr val="tx1"/>
              </a:solidFill>
              <a:prstDash val="solid"/>
              <a:round/>
              <a:headEnd type="none" w="med" len="med"/>
              <a:tailEnd type="arrow"/>
            </a:ln>
            <a:effectLst/>
          </p:spPr>
        </p:cxnSp>
        <p:cxnSp>
          <p:nvCxnSpPr>
            <p:cNvPr id="141" name="Straight Arrow Connector 140"/>
            <p:cNvCxnSpPr/>
            <p:nvPr/>
          </p:nvCxnSpPr>
          <p:spPr bwMode="auto">
            <a:xfrm>
              <a:off x="5414030" y="1362089"/>
              <a:ext cx="0" cy="179700"/>
            </a:xfrm>
            <a:prstGeom prst="straightConnector1">
              <a:avLst/>
            </a:prstGeom>
            <a:noFill/>
            <a:ln w="25400" cap="flat" cmpd="sng" algn="ctr">
              <a:solidFill>
                <a:schemeClr val="tx1"/>
              </a:solidFill>
              <a:prstDash val="solid"/>
              <a:round/>
              <a:headEnd type="none" w="med" len="med"/>
              <a:tailEnd type="arrow"/>
            </a:ln>
            <a:effectLst/>
          </p:spPr>
        </p:cxnSp>
        <p:cxnSp>
          <p:nvCxnSpPr>
            <p:cNvPr id="142" name="Straight Arrow Connector 141"/>
            <p:cNvCxnSpPr/>
            <p:nvPr/>
          </p:nvCxnSpPr>
          <p:spPr bwMode="auto">
            <a:xfrm>
              <a:off x="5819349" y="1362089"/>
              <a:ext cx="0" cy="179700"/>
            </a:xfrm>
            <a:prstGeom prst="straightConnector1">
              <a:avLst/>
            </a:prstGeom>
            <a:noFill/>
            <a:ln w="25400" cap="flat" cmpd="sng" algn="ctr">
              <a:solidFill>
                <a:schemeClr val="tx1"/>
              </a:solidFill>
              <a:prstDash val="solid"/>
              <a:round/>
              <a:headEnd type="none" w="med" len="med"/>
              <a:tailEnd type="arrow"/>
            </a:ln>
            <a:effectLst/>
          </p:spPr>
        </p:cxnSp>
      </p:grpSp>
      <p:sp>
        <p:nvSpPr>
          <p:cNvPr id="143" name="Freeform 142"/>
          <p:cNvSpPr/>
          <p:nvPr/>
        </p:nvSpPr>
        <p:spPr>
          <a:xfrm flipH="1">
            <a:off x="4834229" y="2041255"/>
            <a:ext cx="579799" cy="295104"/>
          </a:xfrm>
          <a:custGeom>
            <a:avLst/>
            <a:gdLst>
              <a:gd name="connsiteX0" fmla="*/ 0 w 638175"/>
              <a:gd name="connsiteY0" fmla="*/ 0 h 952500"/>
              <a:gd name="connsiteX1" fmla="*/ 190500 w 638175"/>
              <a:gd name="connsiteY1" fmla="*/ 476250 h 952500"/>
              <a:gd name="connsiteX2" fmla="*/ 638175 w 638175"/>
              <a:gd name="connsiteY2" fmla="*/ 952500 h 952500"/>
              <a:gd name="connsiteX3" fmla="*/ 638175 w 638175"/>
              <a:gd name="connsiteY3" fmla="*/ 952500 h 952500"/>
              <a:gd name="connsiteX0" fmla="*/ 0 w 638175"/>
              <a:gd name="connsiteY0" fmla="*/ 0 h 952500"/>
              <a:gd name="connsiteX1" fmla="*/ 377956 w 638175"/>
              <a:gd name="connsiteY1" fmla="*/ 411675 h 952500"/>
              <a:gd name="connsiteX2" fmla="*/ 638175 w 638175"/>
              <a:gd name="connsiteY2" fmla="*/ 952500 h 952500"/>
              <a:gd name="connsiteX3" fmla="*/ 638175 w 638175"/>
              <a:gd name="connsiteY3" fmla="*/ 952500 h 952500"/>
              <a:gd name="connsiteX0" fmla="*/ 0 w 638175"/>
              <a:gd name="connsiteY0" fmla="*/ 0 h 952500"/>
              <a:gd name="connsiteX1" fmla="*/ 638175 w 638175"/>
              <a:gd name="connsiteY1" fmla="*/ 952500 h 952500"/>
              <a:gd name="connsiteX2" fmla="*/ 638175 w 638175"/>
              <a:gd name="connsiteY2" fmla="*/ 952500 h 952500"/>
              <a:gd name="connsiteX0" fmla="*/ 0 w 638175"/>
              <a:gd name="connsiteY0" fmla="*/ 0 h 952500"/>
              <a:gd name="connsiteX1" fmla="*/ 638175 w 638175"/>
              <a:gd name="connsiteY1" fmla="*/ 952500 h 952500"/>
              <a:gd name="connsiteX2" fmla="*/ 638175 w 638175"/>
              <a:gd name="connsiteY2" fmla="*/ 952500 h 952500"/>
              <a:gd name="connsiteX0" fmla="*/ 0 w 638175"/>
              <a:gd name="connsiteY0" fmla="*/ 0 h 952500"/>
              <a:gd name="connsiteX1" fmla="*/ 638175 w 638175"/>
              <a:gd name="connsiteY1" fmla="*/ 952500 h 952500"/>
              <a:gd name="connsiteX2" fmla="*/ 638175 w 638175"/>
              <a:gd name="connsiteY2" fmla="*/ 952500 h 952500"/>
              <a:gd name="connsiteX0" fmla="*/ 0 w 773559"/>
              <a:gd name="connsiteY0" fmla="*/ 0 h 989310"/>
              <a:gd name="connsiteX1" fmla="*/ 638175 w 773559"/>
              <a:gd name="connsiteY1" fmla="*/ 952500 h 989310"/>
              <a:gd name="connsiteX2" fmla="*/ 773559 w 773559"/>
              <a:gd name="connsiteY2" fmla="*/ 774915 h 989310"/>
              <a:gd name="connsiteX0" fmla="*/ 0 w 782723"/>
              <a:gd name="connsiteY0" fmla="*/ 0 h 780288"/>
              <a:gd name="connsiteX1" fmla="*/ 721488 w 782723"/>
              <a:gd name="connsiteY1" fmla="*/ 258305 h 780288"/>
              <a:gd name="connsiteX2" fmla="*/ 773559 w 782723"/>
              <a:gd name="connsiteY2" fmla="*/ 774915 h 780288"/>
              <a:gd name="connsiteX0" fmla="*/ 0 w 773559"/>
              <a:gd name="connsiteY0" fmla="*/ 0 h 774915"/>
              <a:gd name="connsiteX1" fmla="*/ 773559 w 773559"/>
              <a:gd name="connsiteY1" fmla="*/ 774915 h 774915"/>
              <a:gd name="connsiteX0" fmla="*/ 0 w 773791"/>
              <a:gd name="connsiteY0" fmla="*/ 0 h 774915"/>
              <a:gd name="connsiteX1" fmla="*/ 773559 w 773791"/>
              <a:gd name="connsiteY1" fmla="*/ 774915 h 774915"/>
              <a:gd name="connsiteX0" fmla="*/ 0 w 784201"/>
              <a:gd name="connsiteY0" fmla="*/ 0 h 839491"/>
              <a:gd name="connsiteX1" fmla="*/ 783973 w 784201"/>
              <a:gd name="connsiteY1" fmla="*/ 839491 h 839491"/>
              <a:gd name="connsiteX0" fmla="*/ 0 w 784130"/>
              <a:gd name="connsiteY0" fmla="*/ 0 h 839491"/>
              <a:gd name="connsiteX1" fmla="*/ 783973 w 784130"/>
              <a:gd name="connsiteY1" fmla="*/ 839491 h 839491"/>
              <a:gd name="connsiteX0" fmla="*/ 0 w 1121333"/>
              <a:gd name="connsiteY0" fmla="*/ 0 h 710339"/>
              <a:gd name="connsiteX1" fmla="*/ 1121224 w 1121333"/>
              <a:gd name="connsiteY1" fmla="*/ 710339 h 710339"/>
            </a:gdLst>
            <a:ahLst/>
            <a:cxnLst>
              <a:cxn ang="0">
                <a:pos x="connsiteX0" y="connsiteY0"/>
              </a:cxn>
              <a:cxn ang="0">
                <a:pos x="connsiteX1" y="connsiteY1"/>
              </a:cxn>
            </a:cxnLst>
            <a:rect l="l" t="t" r="r" b="b"/>
            <a:pathLst>
              <a:path w="1121333" h="710339">
                <a:moveTo>
                  <a:pt x="0" y="0"/>
                </a:moveTo>
                <a:cubicBezTo>
                  <a:pt x="13120" y="339025"/>
                  <a:pt x="1134140" y="290593"/>
                  <a:pt x="1121224" y="710339"/>
                </a:cubicBezTo>
              </a:path>
            </a:pathLst>
          </a:custGeom>
          <a:ln w="25400">
            <a:solidFill>
              <a:schemeClr val="tx1"/>
            </a:solidFill>
            <a:tailEnd type="arrow"/>
          </a:ln>
        </p:spPr>
        <p:txBody>
          <a:bodyPr rtlCol="0" anchor="ctr"/>
          <a:lstStyle/>
          <a:p>
            <a:pPr algn="ctr"/>
            <a:endParaRPr lang="en-US" dirty="0"/>
          </a:p>
        </p:txBody>
      </p:sp>
      <p:cxnSp>
        <p:nvCxnSpPr>
          <p:cNvPr id="132" name="Straight Arrow Connector 131"/>
          <p:cNvCxnSpPr>
            <a:endCxn id="123" idx="1"/>
          </p:cNvCxnSpPr>
          <p:nvPr/>
        </p:nvCxnSpPr>
        <p:spPr bwMode="auto">
          <a:xfrm>
            <a:off x="3321923" y="1872307"/>
            <a:ext cx="153269" cy="0"/>
          </a:xfrm>
          <a:prstGeom prst="straightConnector1">
            <a:avLst/>
          </a:prstGeom>
          <a:noFill/>
          <a:ln w="19050" cap="flat" cmpd="sng" algn="ctr">
            <a:solidFill>
              <a:schemeClr val="tx1"/>
            </a:solidFill>
            <a:prstDash val="solid"/>
            <a:round/>
            <a:headEnd type="none" w="med" len="med"/>
            <a:tailEnd type="arrow"/>
          </a:ln>
          <a:effectLst/>
        </p:spPr>
      </p:cxnSp>
      <p:cxnSp>
        <p:nvCxnSpPr>
          <p:cNvPr id="133" name="Straight Arrow Connector 132"/>
          <p:cNvCxnSpPr/>
          <p:nvPr/>
        </p:nvCxnSpPr>
        <p:spPr bwMode="auto">
          <a:xfrm>
            <a:off x="4787146" y="1872307"/>
            <a:ext cx="153269" cy="0"/>
          </a:xfrm>
          <a:prstGeom prst="straightConnector1">
            <a:avLst/>
          </a:prstGeom>
          <a:noFill/>
          <a:ln w="19050" cap="flat" cmpd="sng" algn="ctr">
            <a:solidFill>
              <a:schemeClr val="tx1"/>
            </a:solidFill>
            <a:prstDash val="solid"/>
            <a:round/>
            <a:headEnd type="none" w="med" len="med"/>
            <a:tailEnd type="arrow"/>
          </a:ln>
          <a:effectLst/>
        </p:spPr>
      </p:cxnSp>
      <p:sp>
        <p:nvSpPr>
          <p:cNvPr id="134" name="TextBox 133"/>
          <p:cNvSpPr txBox="1"/>
          <p:nvPr/>
        </p:nvSpPr>
        <p:spPr>
          <a:xfrm>
            <a:off x="3056521" y="1677838"/>
            <a:ext cx="221328" cy="400110"/>
          </a:xfrm>
          <a:prstGeom prst="rect">
            <a:avLst/>
          </a:prstGeom>
          <a:noFill/>
        </p:spPr>
        <p:txBody>
          <a:bodyPr wrap="square" rtlCol="0">
            <a:spAutoFit/>
          </a:bodyPr>
          <a:lstStyle/>
          <a:p>
            <a:r>
              <a:rPr lang="en-US" sz="2000" dirty="0" smtClean="0"/>
              <a:t>0</a:t>
            </a:r>
            <a:endParaRPr lang="en-US" sz="2000" dirty="0"/>
          </a:p>
        </p:txBody>
      </p:sp>
      <p:sp>
        <p:nvSpPr>
          <p:cNvPr id="135" name="TextBox 134"/>
          <p:cNvSpPr txBox="1"/>
          <p:nvPr/>
        </p:nvSpPr>
        <p:spPr>
          <a:xfrm>
            <a:off x="4528518" y="1677838"/>
            <a:ext cx="221328" cy="400110"/>
          </a:xfrm>
          <a:prstGeom prst="rect">
            <a:avLst/>
          </a:prstGeom>
          <a:noFill/>
        </p:spPr>
        <p:txBody>
          <a:bodyPr wrap="square" rtlCol="0">
            <a:spAutoFit/>
          </a:bodyPr>
          <a:lstStyle/>
          <a:p>
            <a:r>
              <a:rPr lang="en-US" sz="2000" dirty="0" smtClean="0"/>
              <a:t>0</a:t>
            </a:r>
            <a:endParaRPr lang="en-US" sz="2000" dirty="0"/>
          </a:p>
        </p:txBody>
      </p:sp>
      <p:sp>
        <p:nvSpPr>
          <p:cNvPr id="145" name="Trapezoid 144"/>
          <p:cNvSpPr/>
          <p:nvPr/>
        </p:nvSpPr>
        <p:spPr>
          <a:xfrm flipV="1">
            <a:off x="2865604" y="2883371"/>
            <a:ext cx="483146" cy="289729"/>
          </a:xfrm>
          <a:prstGeom prst="trapezoid">
            <a:avLst>
              <a:gd name="adj" fmla="val 36905"/>
            </a:avLst>
          </a:prstGeom>
          <a:solidFill>
            <a:schemeClr val="tx2">
              <a:lumMod val="60000"/>
              <a:lumOff val="40000"/>
            </a:schemeClr>
          </a:solidFill>
          <a:ln w="25400">
            <a:solidFill>
              <a:schemeClr val="tx1"/>
            </a:solidFill>
          </a:ln>
        </p:spPr>
        <p:txBody>
          <a:bodyPr rtlCol="0" anchor="ctr"/>
          <a:lstStyle/>
          <a:p>
            <a:pPr algn="ctr"/>
            <a:endParaRPr lang="en-US" dirty="0"/>
          </a:p>
        </p:txBody>
      </p:sp>
      <p:sp>
        <p:nvSpPr>
          <p:cNvPr id="146" name="Freeform 145"/>
          <p:cNvSpPr/>
          <p:nvPr/>
        </p:nvSpPr>
        <p:spPr>
          <a:xfrm>
            <a:off x="1810385" y="2614005"/>
            <a:ext cx="1165159" cy="281691"/>
          </a:xfrm>
          <a:custGeom>
            <a:avLst/>
            <a:gdLst>
              <a:gd name="connsiteX0" fmla="*/ 0 w 638175"/>
              <a:gd name="connsiteY0" fmla="*/ 0 h 952500"/>
              <a:gd name="connsiteX1" fmla="*/ 190500 w 638175"/>
              <a:gd name="connsiteY1" fmla="*/ 476250 h 952500"/>
              <a:gd name="connsiteX2" fmla="*/ 638175 w 638175"/>
              <a:gd name="connsiteY2" fmla="*/ 952500 h 952500"/>
              <a:gd name="connsiteX3" fmla="*/ 638175 w 638175"/>
              <a:gd name="connsiteY3" fmla="*/ 952500 h 952500"/>
              <a:gd name="connsiteX0" fmla="*/ 0 w 638175"/>
              <a:gd name="connsiteY0" fmla="*/ 0 h 952500"/>
              <a:gd name="connsiteX1" fmla="*/ 377956 w 638175"/>
              <a:gd name="connsiteY1" fmla="*/ 411675 h 952500"/>
              <a:gd name="connsiteX2" fmla="*/ 638175 w 638175"/>
              <a:gd name="connsiteY2" fmla="*/ 952500 h 952500"/>
              <a:gd name="connsiteX3" fmla="*/ 638175 w 638175"/>
              <a:gd name="connsiteY3" fmla="*/ 952500 h 952500"/>
              <a:gd name="connsiteX0" fmla="*/ 0 w 638175"/>
              <a:gd name="connsiteY0" fmla="*/ 0 h 952500"/>
              <a:gd name="connsiteX1" fmla="*/ 638175 w 638175"/>
              <a:gd name="connsiteY1" fmla="*/ 952500 h 952500"/>
              <a:gd name="connsiteX2" fmla="*/ 638175 w 638175"/>
              <a:gd name="connsiteY2" fmla="*/ 952500 h 952500"/>
              <a:gd name="connsiteX0" fmla="*/ 0 w 638175"/>
              <a:gd name="connsiteY0" fmla="*/ 0 h 952500"/>
              <a:gd name="connsiteX1" fmla="*/ 638175 w 638175"/>
              <a:gd name="connsiteY1" fmla="*/ 952500 h 952500"/>
              <a:gd name="connsiteX2" fmla="*/ 638175 w 638175"/>
              <a:gd name="connsiteY2" fmla="*/ 952500 h 952500"/>
              <a:gd name="connsiteX0" fmla="*/ 0 w 638175"/>
              <a:gd name="connsiteY0" fmla="*/ 0 h 952500"/>
              <a:gd name="connsiteX1" fmla="*/ 638175 w 638175"/>
              <a:gd name="connsiteY1" fmla="*/ 952500 h 952500"/>
              <a:gd name="connsiteX2" fmla="*/ 638175 w 638175"/>
              <a:gd name="connsiteY2" fmla="*/ 952500 h 952500"/>
              <a:gd name="connsiteX0" fmla="*/ 0 w 773559"/>
              <a:gd name="connsiteY0" fmla="*/ 0 h 989310"/>
              <a:gd name="connsiteX1" fmla="*/ 638175 w 773559"/>
              <a:gd name="connsiteY1" fmla="*/ 952500 h 989310"/>
              <a:gd name="connsiteX2" fmla="*/ 773559 w 773559"/>
              <a:gd name="connsiteY2" fmla="*/ 774915 h 989310"/>
              <a:gd name="connsiteX0" fmla="*/ 0 w 782723"/>
              <a:gd name="connsiteY0" fmla="*/ 0 h 780288"/>
              <a:gd name="connsiteX1" fmla="*/ 721488 w 782723"/>
              <a:gd name="connsiteY1" fmla="*/ 258305 h 780288"/>
              <a:gd name="connsiteX2" fmla="*/ 773559 w 782723"/>
              <a:gd name="connsiteY2" fmla="*/ 774915 h 780288"/>
              <a:gd name="connsiteX0" fmla="*/ 0 w 773559"/>
              <a:gd name="connsiteY0" fmla="*/ 0 h 774915"/>
              <a:gd name="connsiteX1" fmla="*/ 773559 w 773559"/>
              <a:gd name="connsiteY1" fmla="*/ 774915 h 774915"/>
              <a:gd name="connsiteX0" fmla="*/ 0 w 773791"/>
              <a:gd name="connsiteY0" fmla="*/ 0 h 774915"/>
              <a:gd name="connsiteX1" fmla="*/ 773559 w 773791"/>
              <a:gd name="connsiteY1" fmla="*/ 774915 h 774915"/>
              <a:gd name="connsiteX0" fmla="*/ 0 w 784201"/>
              <a:gd name="connsiteY0" fmla="*/ 0 h 839491"/>
              <a:gd name="connsiteX1" fmla="*/ 783973 w 784201"/>
              <a:gd name="connsiteY1" fmla="*/ 839491 h 839491"/>
              <a:gd name="connsiteX0" fmla="*/ 0 w 784130"/>
              <a:gd name="connsiteY0" fmla="*/ 0 h 839491"/>
              <a:gd name="connsiteX1" fmla="*/ 783973 w 784130"/>
              <a:gd name="connsiteY1" fmla="*/ 839491 h 839491"/>
              <a:gd name="connsiteX0" fmla="*/ 0 w 898666"/>
              <a:gd name="connsiteY0" fmla="*/ 0 h 613474"/>
              <a:gd name="connsiteX1" fmla="*/ 898529 w 898666"/>
              <a:gd name="connsiteY1" fmla="*/ 613474 h 613474"/>
              <a:gd name="connsiteX0" fmla="*/ 0 w 888254"/>
              <a:gd name="connsiteY0" fmla="*/ 0 h 678050"/>
              <a:gd name="connsiteX1" fmla="*/ 888115 w 888254"/>
              <a:gd name="connsiteY1" fmla="*/ 678050 h 678050"/>
              <a:gd name="connsiteX0" fmla="*/ 0 w 888149"/>
              <a:gd name="connsiteY0" fmla="*/ 0 h 678050"/>
              <a:gd name="connsiteX1" fmla="*/ 888115 w 888149"/>
              <a:gd name="connsiteY1" fmla="*/ 678050 h 678050"/>
              <a:gd name="connsiteX0" fmla="*/ 0 w 888149"/>
              <a:gd name="connsiteY0" fmla="*/ 0 h 678050"/>
              <a:gd name="connsiteX1" fmla="*/ 888115 w 888149"/>
              <a:gd name="connsiteY1" fmla="*/ 678050 h 678050"/>
            </a:gdLst>
            <a:ahLst/>
            <a:cxnLst>
              <a:cxn ang="0">
                <a:pos x="connsiteX0" y="connsiteY0"/>
              </a:cxn>
              <a:cxn ang="0">
                <a:pos x="connsiteX1" y="connsiteY1"/>
              </a:cxn>
            </a:cxnLst>
            <a:rect l="l" t="t" r="r" b="b"/>
            <a:pathLst>
              <a:path w="888149" h="678050">
                <a:moveTo>
                  <a:pt x="0" y="0"/>
                </a:moveTo>
                <a:cubicBezTo>
                  <a:pt x="13120" y="546068"/>
                  <a:pt x="894475" y="-52262"/>
                  <a:pt x="888115" y="678050"/>
                </a:cubicBezTo>
              </a:path>
            </a:pathLst>
          </a:custGeom>
          <a:ln w="25400">
            <a:solidFill>
              <a:schemeClr val="tx1"/>
            </a:solidFill>
            <a:tailEnd type="arrow"/>
          </a:ln>
        </p:spPr>
        <p:txBody>
          <a:bodyPr rtlCol="0" anchor="ctr"/>
          <a:lstStyle/>
          <a:p>
            <a:pPr algn="ctr"/>
            <a:endParaRPr lang="en-US"/>
          </a:p>
        </p:txBody>
      </p:sp>
      <p:sp>
        <p:nvSpPr>
          <p:cNvPr id="147" name="Freeform 146"/>
          <p:cNvSpPr/>
          <p:nvPr/>
        </p:nvSpPr>
        <p:spPr>
          <a:xfrm flipH="1">
            <a:off x="3238228" y="2614005"/>
            <a:ext cx="1471853" cy="295104"/>
          </a:xfrm>
          <a:custGeom>
            <a:avLst/>
            <a:gdLst>
              <a:gd name="connsiteX0" fmla="*/ 0 w 638175"/>
              <a:gd name="connsiteY0" fmla="*/ 0 h 952500"/>
              <a:gd name="connsiteX1" fmla="*/ 190500 w 638175"/>
              <a:gd name="connsiteY1" fmla="*/ 476250 h 952500"/>
              <a:gd name="connsiteX2" fmla="*/ 638175 w 638175"/>
              <a:gd name="connsiteY2" fmla="*/ 952500 h 952500"/>
              <a:gd name="connsiteX3" fmla="*/ 638175 w 638175"/>
              <a:gd name="connsiteY3" fmla="*/ 952500 h 952500"/>
              <a:gd name="connsiteX0" fmla="*/ 0 w 638175"/>
              <a:gd name="connsiteY0" fmla="*/ 0 h 952500"/>
              <a:gd name="connsiteX1" fmla="*/ 377956 w 638175"/>
              <a:gd name="connsiteY1" fmla="*/ 411675 h 952500"/>
              <a:gd name="connsiteX2" fmla="*/ 638175 w 638175"/>
              <a:gd name="connsiteY2" fmla="*/ 952500 h 952500"/>
              <a:gd name="connsiteX3" fmla="*/ 638175 w 638175"/>
              <a:gd name="connsiteY3" fmla="*/ 952500 h 952500"/>
              <a:gd name="connsiteX0" fmla="*/ 0 w 638175"/>
              <a:gd name="connsiteY0" fmla="*/ 0 h 952500"/>
              <a:gd name="connsiteX1" fmla="*/ 638175 w 638175"/>
              <a:gd name="connsiteY1" fmla="*/ 952500 h 952500"/>
              <a:gd name="connsiteX2" fmla="*/ 638175 w 638175"/>
              <a:gd name="connsiteY2" fmla="*/ 952500 h 952500"/>
              <a:gd name="connsiteX0" fmla="*/ 0 w 638175"/>
              <a:gd name="connsiteY0" fmla="*/ 0 h 952500"/>
              <a:gd name="connsiteX1" fmla="*/ 638175 w 638175"/>
              <a:gd name="connsiteY1" fmla="*/ 952500 h 952500"/>
              <a:gd name="connsiteX2" fmla="*/ 638175 w 638175"/>
              <a:gd name="connsiteY2" fmla="*/ 952500 h 952500"/>
              <a:gd name="connsiteX0" fmla="*/ 0 w 638175"/>
              <a:gd name="connsiteY0" fmla="*/ 0 h 952500"/>
              <a:gd name="connsiteX1" fmla="*/ 638175 w 638175"/>
              <a:gd name="connsiteY1" fmla="*/ 952500 h 952500"/>
              <a:gd name="connsiteX2" fmla="*/ 638175 w 638175"/>
              <a:gd name="connsiteY2" fmla="*/ 952500 h 952500"/>
              <a:gd name="connsiteX0" fmla="*/ 0 w 773559"/>
              <a:gd name="connsiteY0" fmla="*/ 0 h 989310"/>
              <a:gd name="connsiteX1" fmla="*/ 638175 w 773559"/>
              <a:gd name="connsiteY1" fmla="*/ 952500 h 989310"/>
              <a:gd name="connsiteX2" fmla="*/ 773559 w 773559"/>
              <a:gd name="connsiteY2" fmla="*/ 774915 h 989310"/>
              <a:gd name="connsiteX0" fmla="*/ 0 w 782723"/>
              <a:gd name="connsiteY0" fmla="*/ 0 h 780288"/>
              <a:gd name="connsiteX1" fmla="*/ 721488 w 782723"/>
              <a:gd name="connsiteY1" fmla="*/ 258305 h 780288"/>
              <a:gd name="connsiteX2" fmla="*/ 773559 w 782723"/>
              <a:gd name="connsiteY2" fmla="*/ 774915 h 780288"/>
              <a:gd name="connsiteX0" fmla="*/ 0 w 773559"/>
              <a:gd name="connsiteY0" fmla="*/ 0 h 774915"/>
              <a:gd name="connsiteX1" fmla="*/ 773559 w 773559"/>
              <a:gd name="connsiteY1" fmla="*/ 774915 h 774915"/>
              <a:gd name="connsiteX0" fmla="*/ 0 w 773791"/>
              <a:gd name="connsiteY0" fmla="*/ 0 h 774915"/>
              <a:gd name="connsiteX1" fmla="*/ 773559 w 773791"/>
              <a:gd name="connsiteY1" fmla="*/ 774915 h 774915"/>
              <a:gd name="connsiteX0" fmla="*/ 0 w 784201"/>
              <a:gd name="connsiteY0" fmla="*/ 0 h 839491"/>
              <a:gd name="connsiteX1" fmla="*/ 783973 w 784201"/>
              <a:gd name="connsiteY1" fmla="*/ 839491 h 839491"/>
              <a:gd name="connsiteX0" fmla="*/ 0 w 784130"/>
              <a:gd name="connsiteY0" fmla="*/ 0 h 839491"/>
              <a:gd name="connsiteX1" fmla="*/ 783973 w 784130"/>
              <a:gd name="connsiteY1" fmla="*/ 839491 h 839491"/>
              <a:gd name="connsiteX0" fmla="*/ 0 w 1121333"/>
              <a:gd name="connsiteY0" fmla="*/ 0 h 710339"/>
              <a:gd name="connsiteX1" fmla="*/ 1121224 w 1121333"/>
              <a:gd name="connsiteY1" fmla="*/ 710339 h 710339"/>
              <a:gd name="connsiteX0" fmla="*/ 0 w 1121224"/>
              <a:gd name="connsiteY0" fmla="*/ 0 h 710339"/>
              <a:gd name="connsiteX1" fmla="*/ 1121224 w 1121224"/>
              <a:gd name="connsiteY1" fmla="*/ 710339 h 710339"/>
              <a:gd name="connsiteX0" fmla="*/ 0 w 1121224"/>
              <a:gd name="connsiteY0" fmla="*/ 0 h 710339"/>
              <a:gd name="connsiteX1" fmla="*/ 1121224 w 1121224"/>
              <a:gd name="connsiteY1" fmla="*/ 710339 h 710339"/>
            </a:gdLst>
            <a:ahLst/>
            <a:cxnLst>
              <a:cxn ang="0">
                <a:pos x="connsiteX0" y="connsiteY0"/>
              </a:cxn>
              <a:cxn ang="0">
                <a:pos x="connsiteX1" y="connsiteY1"/>
              </a:cxn>
            </a:cxnLst>
            <a:rect l="l" t="t" r="r" b="b"/>
            <a:pathLst>
              <a:path w="1121224" h="710339">
                <a:moveTo>
                  <a:pt x="0" y="0"/>
                </a:moveTo>
                <a:cubicBezTo>
                  <a:pt x="15" y="649591"/>
                  <a:pt x="1114483" y="733"/>
                  <a:pt x="1121224" y="710339"/>
                </a:cubicBezTo>
              </a:path>
            </a:pathLst>
          </a:custGeom>
          <a:ln w="25400">
            <a:solidFill>
              <a:schemeClr val="tx1"/>
            </a:solidFill>
            <a:tailEnd type="arrow"/>
          </a:ln>
        </p:spPr>
        <p:txBody>
          <a:bodyPr rtlCol="0" anchor="ctr"/>
          <a:lstStyle/>
          <a:p>
            <a:pPr algn="ctr"/>
            <a:endParaRPr lang="en-US" dirty="0"/>
          </a:p>
        </p:txBody>
      </p:sp>
      <p:cxnSp>
        <p:nvCxnSpPr>
          <p:cNvPr id="148" name="Straight Arrow Connector 147"/>
          <p:cNvCxnSpPr/>
          <p:nvPr/>
        </p:nvCxnSpPr>
        <p:spPr bwMode="auto">
          <a:xfrm>
            <a:off x="3124136" y="3173100"/>
            <a:ext cx="0" cy="179700"/>
          </a:xfrm>
          <a:prstGeom prst="straightConnector1">
            <a:avLst/>
          </a:prstGeom>
          <a:noFill/>
          <a:ln w="25400" cap="flat" cmpd="sng" algn="ctr">
            <a:solidFill>
              <a:schemeClr val="tx1"/>
            </a:solidFill>
            <a:prstDash val="solid"/>
            <a:round/>
            <a:headEnd type="none" w="med" len="med"/>
            <a:tailEnd type="arrow"/>
          </a:ln>
          <a:effectLst/>
        </p:spPr>
      </p:cxnSp>
      <p:sp>
        <p:nvSpPr>
          <p:cNvPr id="154" name="Trapezoid 153"/>
          <p:cNvSpPr/>
          <p:nvPr/>
        </p:nvSpPr>
        <p:spPr>
          <a:xfrm flipV="1">
            <a:off x="503537" y="4751103"/>
            <a:ext cx="1148724" cy="321932"/>
          </a:xfrm>
          <a:prstGeom prst="trapezoid">
            <a:avLst>
              <a:gd name="adj" fmla="val 53572"/>
            </a:avLst>
          </a:prstGeom>
          <a:solidFill>
            <a:srgbClr val="D9E4FF"/>
          </a:solidFill>
          <a:ln w="25400">
            <a:solidFill>
              <a:schemeClr val="tx1"/>
            </a:solidFill>
          </a:ln>
        </p:spPr>
        <p:txBody>
          <a:bodyPr rtlCol="0" anchor="ctr"/>
          <a:lstStyle/>
          <a:p>
            <a:pPr algn="ctr"/>
            <a:endParaRPr lang="en-US" sz="2400" dirty="0"/>
          </a:p>
        </p:txBody>
      </p:sp>
      <p:sp>
        <p:nvSpPr>
          <p:cNvPr id="161" name="Freeform 160"/>
          <p:cNvSpPr/>
          <p:nvPr/>
        </p:nvSpPr>
        <p:spPr>
          <a:xfrm>
            <a:off x="1080300" y="4932635"/>
            <a:ext cx="967629" cy="345844"/>
          </a:xfrm>
          <a:custGeom>
            <a:avLst/>
            <a:gdLst>
              <a:gd name="connsiteX0" fmla="*/ 0 w 638175"/>
              <a:gd name="connsiteY0" fmla="*/ 0 h 952500"/>
              <a:gd name="connsiteX1" fmla="*/ 190500 w 638175"/>
              <a:gd name="connsiteY1" fmla="*/ 476250 h 952500"/>
              <a:gd name="connsiteX2" fmla="*/ 638175 w 638175"/>
              <a:gd name="connsiteY2" fmla="*/ 952500 h 952500"/>
              <a:gd name="connsiteX3" fmla="*/ 638175 w 638175"/>
              <a:gd name="connsiteY3" fmla="*/ 952500 h 952500"/>
              <a:gd name="connsiteX0" fmla="*/ 0 w 638175"/>
              <a:gd name="connsiteY0" fmla="*/ 0 h 952500"/>
              <a:gd name="connsiteX1" fmla="*/ 377956 w 638175"/>
              <a:gd name="connsiteY1" fmla="*/ 411675 h 952500"/>
              <a:gd name="connsiteX2" fmla="*/ 638175 w 638175"/>
              <a:gd name="connsiteY2" fmla="*/ 952500 h 952500"/>
              <a:gd name="connsiteX3" fmla="*/ 638175 w 638175"/>
              <a:gd name="connsiteY3" fmla="*/ 952500 h 952500"/>
              <a:gd name="connsiteX0" fmla="*/ 0 w 638175"/>
              <a:gd name="connsiteY0" fmla="*/ 0 h 952500"/>
              <a:gd name="connsiteX1" fmla="*/ 638175 w 638175"/>
              <a:gd name="connsiteY1" fmla="*/ 952500 h 952500"/>
              <a:gd name="connsiteX2" fmla="*/ 638175 w 638175"/>
              <a:gd name="connsiteY2" fmla="*/ 952500 h 952500"/>
              <a:gd name="connsiteX0" fmla="*/ 0 w 638175"/>
              <a:gd name="connsiteY0" fmla="*/ 0 h 952500"/>
              <a:gd name="connsiteX1" fmla="*/ 638175 w 638175"/>
              <a:gd name="connsiteY1" fmla="*/ 952500 h 952500"/>
              <a:gd name="connsiteX2" fmla="*/ 638175 w 638175"/>
              <a:gd name="connsiteY2" fmla="*/ 952500 h 952500"/>
              <a:gd name="connsiteX0" fmla="*/ 0 w 638175"/>
              <a:gd name="connsiteY0" fmla="*/ 0 h 952500"/>
              <a:gd name="connsiteX1" fmla="*/ 638175 w 638175"/>
              <a:gd name="connsiteY1" fmla="*/ 952500 h 952500"/>
              <a:gd name="connsiteX2" fmla="*/ 638175 w 638175"/>
              <a:gd name="connsiteY2" fmla="*/ 952500 h 952500"/>
              <a:gd name="connsiteX0" fmla="*/ 0 w 773559"/>
              <a:gd name="connsiteY0" fmla="*/ 0 h 989310"/>
              <a:gd name="connsiteX1" fmla="*/ 638175 w 773559"/>
              <a:gd name="connsiteY1" fmla="*/ 952500 h 989310"/>
              <a:gd name="connsiteX2" fmla="*/ 773559 w 773559"/>
              <a:gd name="connsiteY2" fmla="*/ 774915 h 989310"/>
              <a:gd name="connsiteX0" fmla="*/ 0 w 782723"/>
              <a:gd name="connsiteY0" fmla="*/ 0 h 780288"/>
              <a:gd name="connsiteX1" fmla="*/ 721488 w 782723"/>
              <a:gd name="connsiteY1" fmla="*/ 258305 h 780288"/>
              <a:gd name="connsiteX2" fmla="*/ 773559 w 782723"/>
              <a:gd name="connsiteY2" fmla="*/ 774915 h 780288"/>
              <a:gd name="connsiteX0" fmla="*/ 0 w 773559"/>
              <a:gd name="connsiteY0" fmla="*/ 0 h 774915"/>
              <a:gd name="connsiteX1" fmla="*/ 773559 w 773559"/>
              <a:gd name="connsiteY1" fmla="*/ 774915 h 774915"/>
              <a:gd name="connsiteX0" fmla="*/ 0 w 773791"/>
              <a:gd name="connsiteY0" fmla="*/ 0 h 774915"/>
              <a:gd name="connsiteX1" fmla="*/ 773559 w 773791"/>
              <a:gd name="connsiteY1" fmla="*/ 774915 h 774915"/>
              <a:gd name="connsiteX0" fmla="*/ 0 w 784201"/>
              <a:gd name="connsiteY0" fmla="*/ 0 h 839491"/>
              <a:gd name="connsiteX1" fmla="*/ 783973 w 784201"/>
              <a:gd name="connsiteY1" fmla="*/ 839491 h 839491"/>
              <a:gd name="connsiteX0" fmla="*/ 0 w 784130"/>
              <a:gd name="connsiteY0" fmla="*/ 0 h 839491"/>
              <a:gd name="connsiteX1" fmla="*/ 783973 w 784130"/>
              <a:gd name="connsiteY1" fmla="*/ 839491 h 839491"/>
              <a:gd name="connsiteX0" fmla="*/ 0 w 898666"/>
              <a:gd name="connsiteY0" fmla="*/ 0 h 613474"/>
              <a:gd name="connsiteX1" fmla="*/ 898529 w 898666"/>
              <a:gd name="connsiteY1" fmla="*/ 613474 h 613474"/>
              <a:gd name="connsiteX0" fmla="*/ 0 w 888254"/>
              <a:gd name="connsiteY0" fmla="*/ 0 h 678050"/>
              <a:gd name="connsiteX1" fmla="*/ 888115 w 888254"/>
              <a:gd name="connsiteY1" fmla="*/ 678050 h 678050"/>
              <a:gd name="connsiteX0" fmla="*/ 0 w 1502571"/>
              <a:gd name="connsiteY0" fmla="*/ 452972 h 518084"/>
              <a:gd name="connsiteX1" fmla="*/ 1502488 w 1502571"/>
              <a:gd name="connsiteY1" fmla="*/ 95805 h 518084"/>
              <a:gd name="connsiteX0" fmla="*/ 0 w 1502488"/>
              <a:gd name="connsiteY0" fmla="*/ 357167 h 632539"/>
              <a:gd name="connsiteX1" fmla="*/ 1502488 w 1502488"/>
              <a:gd name="connsiteY1" fmla="*/ 0 h 632539"/>
              <a:gd name="connsiteX0" fmla="*/ 0 w 1502488"/>
              <a:gd name="connsiteY0" fmla="*/ 357167 h 832472"/>
              <a:gd name="connsiteX1" fmla="*/ 1502488 w 1502488"/>
              <a:gd name="connsiteY1" fmla="*/ 0 h 832472"/>
            </a:gdLst>
            <a:ahLst/>
            <a:cxnLst>
              <a:cxn ang="0">
                <a:pos x="connsiteX0" y="connsiteY0"/>
              </a:cxn>
              <a:cxn ang="0">
                <a:pos x="connsiteX1" y="connsiteY1"/>
              </a:cxn>
            </a:cxnLst>
            <a:rect l="l" t="t" r="r" b="b"/>
            <a:pathLst>
              <a:path w="1502488" h="832472">
                <a:moveTo>
                  <a:pt x="0" y="357167"/>
                </a:moveTo>
                <a:cubicBezTo>
                  <a:pt x="53188" y="1172392"/>
                  <a:pt x="767472" y="863921"/>
                  <a:pt x="1502488" y="0"/>
                </a:cubicBezTo>
              </a:path>
            </a:pathLst>
          </a:custGeom>
          <a:ln w="25400">
            <a:solidFill>
              <a:schemeClr val="tx1"/>
            </a:solidFill>
            <a:tailEnd type="arrow"/>
          </a:ln>
        </p:spPr>
        <p:txBody>
          <a:bodyPr rtlCol="0" anchor="ctr"/>
          <a:lstStyle/>
          <a:p>
            <a:pPr algn="ctr"/>
            <a:endParaRPr lang="en-US" sz="2400"/>
          </a:p>
        </p:txBody>
      </p:sp>
      <p:sp>
        <p:nvSpPr>
          <p:cNvPr id="162" name="Trapezoid 161"/>
          <p:cNvSpPr/>
          <p:nvPr/>
        </p:nvSpPr>
        <p:spPr>
          <a:xfrm flipV="1">
            <a:off x="1946170" y="4751103"/>
            <a:ext cx="1148724" cy="321932"/>
          </a:xfrm>
          <a:prstGeom prst="trapezoid">
            <a:avLst>
              <a:gd name="adj" fmla="val 53572"/>
            </a:avLst>
          </a:prstGeom>
          <a:solidFill>
            <a:srgbClr val="D9E4FF"/>
          </a:solidFill>
          <a:ln w="25400">
            <a:solidFill>
              <a:schemeClr val="tx1"/>
            </a:solidFill>
          </a:ln>
        </p:spPr>
        <p:txBody>
          <a:bodyPr rtlCol="0" anchor="ctr"/>
          <a:lstStyle/>
          <a:p>
            <a:pPr algn="ctr"/>
            <a:endParaRPr lang="en-US" sz="2400" dirty="0"/>
          </a:p>
        </p:txBody>
      </p:sp>
      <p:cxnSp>
        <p:nvCxnSpPr>
          <p:cNvPr id="170" name="Straight Arrow Connector 169"/>
          <p:cNvCxnSpPr>
            <a:endCxn id="154" idx="1"/>
          </p:cNvCxnSpPr>
          <p:nvPr/>
        </p:nvCxnSpPr>
        <p:spPr bwMode="auto">
          <a:xfrm>
            <a:off x="436501" y="4912069"/>
            <a:ext cx="153269" cy="0"/>
          </a:xfrm>
          <a:prstGeom prst="straightConnector1">
            <a:avLst/>
          </a:prstGeom>
          <a:noFill/>
          <a:ln w="19050" cap="flat" cmpd="sng" algn="ctr">
            <a:solidFill>
              <a:schemeClr val="tx1"/>
            </a:solidFill>
            <a:prstDash val="solid"/>
            <a:round/>
            <a:headEnd type="none" w="med" len="med"/>
            <a:tailEnd type="arrow"/>
          </a:ln>
          <a:effectLst/>
        </p:spPr>
      </p:cxnSp>
      <p:sp>
        <p:nvSpPr>
          <p:cNvPr id="172" name="TextBox 171"/>
          <p:cNvSpPr txBox="1"/>
          <p:nvPr/>
        </p:nvSpPr>
        <p:spPr>
          <a:xfrm>
            <a:off x="171100" y="4717600"/>
            <a:ext cx="221328" cy="400110"/>
          </a:xfrm>
          <a:prstGeom prst="rect">
            <a:avLst/>
          </a:prstGeom>
          <a:noFill/>
        </p:spPr>
        <p:txBody>
          <a:bodyPr wrap="square" rtlCol="0">
            <a:spAutoFit/>
          </a:bodyPr>
          <a:lstStyle/>
          <a:p>
            <a:r>
              <a:rPr lang="en-US" sz="2000" dirty="0" smtClean="0"/>
              <a:t>0</a:t>
            </a:r>
            <a:endParaRPr lang="en-US" sz="2000" dirty="0"/>
          </a:p>
        </p:txBody>
      </p:sp>
      <p:sp>
        <p:nvSpPr>
          <p:cNvPr id="175" name="Trapezoid 174"/>
          <p:cNvSpPr/>
          <p:nvPr/>
        </p:nvSpPr>
        <p:spPr>
          <a:xfrm flipV="1">
            <a:off x="3407659" y="4752542"/>
            <a:ext cx="1148724" cy="321932"/>
          </a:xfrm>
          <a:prstGeom prst="trapezoid">
            <a:avLst>
              <a:gd name="adj" fmla="val 53572"/>
            </a:avLst>
          </a:prstGeom>
          <a:solidFill>
            <a:srgbClr val="D9E4FF"/>
          </a:solidFill>
          <a:ln w="25400">
            <a:solidFill>
              <a:schemeClr val="tx1"/>
            </a:solidFill>
          </a:ln>
        </p:spPr>
        <p:txBody>
          <a:bodyPr rtlCol="0" anchor="ctr"/>
          <a:lstStyle/>
          <a:p>
            <a:pPr algn="ctr"/>
            <a:endParaRPr lang="en-US" sz="2400" dirty="0"/>
          </a:p>
        </p:txBody>
      </p:sp>
      <p:sp>
        <p:nvSpPr>
          <p:cNvPr id="183" name="Trapezoid 182"/>
          <p:cNvSpPr/>
          <p:nvPr/>
        </p:nvSpPr>
        <p:spPr>
          <a:xfrm flipV="1">
            <a:off x="4850291" y="4752542"/>
            <a:ext cx="1148724" cy="321932"/>
          </a:xfrm>
          <a:prstGeom prst="trapezoid">
            <a:avLst>
              <a:gd name="adj" fmla="val 53572"/>
            </a:avLst>
          </a:prstGeom>
          <a:solidFill>
            <a:srgbClr val="D9E4FF"/>
          </a:solidFill>
          <a:ln w="25400">
            <a:solidFill>
              <a:schemeClr val="tx1"/>
            </a:solidFill>
          </a:ln>
        </p:spPr>
        <p:txBody>
          <a:bodyPr rtlCol="0" anchor="ctr"/>
          <a:lstStyle/>
          <a:p>
            <a:pPr algn="ctr"/>
            <a:endParaRPr lang="en-US" sz="2400" dirty="0"/>
          </a:p>
        </p:txBody>
      </p:sp>
      <p:cxnSp>
        <p:nvCxnSpPr>
          <p:cNvPr id="191" name="Straight Arrow Connector 190"/>
          <p:cNvCxnSpPr>
            <a:endCxn id="175" idx="1"/>
          </p:cNvCxnSpPr>
          <p:nvPr/>
        </p:nvCxnSpPr>
        <p:spPr bwMode="auto">
          <a:xfrm>
            <a:off x="3340622" y="4913508"/>
            <a:ext cx="153269" cy="0"/>
          </a:xfrm>
          <a:prstGeom prst="straightConnector1">
            <a:avLst/>
          </a:prstGeom>
          <a:noFill/>
          <a:ln w="19050" cap="flat" cmpd="sng" algn="ctr">
            <a:solidFill>
              <a:schemeClr val="tx1"/>
            </a:solidFill>
            <a:prstDash val="solid"/>
            <a:round/>
            <a:headEnd type="none" w="med" len="med"/>
            <a:tailEnd type="arrow"/>
          </a:ln>
          <a:effectLst/>
        </p:spPr>
      </p:cxnSp>
      <p:sp>
        <p:nvSpPr>
          <p:cNvPr id="193" name="TextBox 192"/>
          <p:cNvSpPr txBox="1"/>
          <p:nvPr/>
        </p:nvSpPr>
        <p:spPr>
          <a:xfrm>
            <a:off x="3075221" y="4719039"/>
            <a:ext cx="221328" cy="400110"/>
          </a:xfrm>
          <a:prstGeom prst="rect">
            <a:avLst/>
          </a:prstGeom>
          <a:noFill/>
        </p:spPr>
        <p:txBody>
          <a:bodyPr wrap="square" rtlCol="0">
            <a:spAutoFit/>
          </a:bodyPr>
          <a:lstStyle/>
          <a:p>
            <a:r>
              <a:rPr lang="en-US" sz="2000" dirty="0" smtClean="0"/>
              <a:t>0</a:t>
            </a:r>
            <a:endParaRPr lang="en-US" sz="2000" dirty="0"/>
          </a:p>
        </p:txBody>
      </p:sp>
      <p:sp>
        <p:nvSpPr>
          <p:cNvPr id="195" name="Trapezoid 194"/>
          <p:cNvSpPr/>
          <p:nvPr/>
        </p:nvSpPr>
        <p:spPr>
          <a:xfrm flipV="1">
            <a:off x="2904549" y="5501471"/>
            <a:ext cx="483146" cy="289729"/>
          </a:xfrm>
          <a:prstGeom prst="trapezoid">
            <a:avLst>
              <a:gd name="adj" fmla="val 36905"/>
            </a:avLst>
          </a:prstGeom>
          <a:solidFill>
            <a:schemeClr val="tx2">
              <a:lumMod val="60000"/>
              <a:lumOff val="40000"/>
            </a:schemeClr>
          </a:solidFill>
          <a:ln w="25400">
            <a:solidFill>
              <a:schemeClr val="tx1"/>
            </a:solidFill>
          </a:ln>
        </p:spPr>
        <p:txBody>
          <a:bodyPr rtlCol="0" anchor="ctr"/>
          <a:lstStyle/>
          <a:p>
            <a:pPr algn="ctr"/>
            <a:endParaRPr lang="en-US" sz="2400" dirty="0"/>
          </a:p>
        </p:txBody>
      </p:sp>
      <p:sp>
        <p:nvSpPr>
          <p:cNvPr id="196" name="Freeform 195"/>
          <p:cNvSpPr/>
          <p:nvPr/>
        </p:nvSpPr>
        <p:spPr>
          <a:xfrm>
            <a:off x="2543006" y="5078909"/>
            <a:ext cx="451309" cy="422563"/>
          </a:xfrm>
          <a:custGeom>
            <a:avLst/>
            <a:gdLst>
              <a:gd name="connsiteX0" fmla="*/ 0 w 638175"/>
              <a:gd name="connsiteY0" fmla="*/ 0 h 952500"/>
              <a:gd name="connsiteX1" fmla="*/ 190500 w 638175"/>
              <a:gd name="connsiteY1" fmla="*/ 476250 h 952500"/>
              <a:gd name="connsiteX2" fmla="*/ 638175 w 638175"/>
              <a:gd name="connsiteY2" fmla="*/ 952500 h 952500"/>
              <a:gd name="connsiteX3" fmla="*/ 638175 w 638175"/>
              <a:gd name="connsiteY3" fmla="*/ 952500 h 952500"/>
              <a:gd name="connsiteX0" fmla="*/ 0 w 638175"/>
              <a:gd name="connsiteY0" fmla="*/ 0 h 952500"/>
              <a:gd name="connsiteX1" fmla="*/ 377956 w 638175"/>
              <a:gd name="connsiteY1" fmla="*/ 411675 h 952500"/>
              <a:gd name="connsiteX2" fmla="*/ 638175 w 638175"/>
              <a:gd name="connsiteY2" fmla="*/ 952500 h 952500"/>
              <a:gd name="connsiteX3" fmla="*/ 638175 w 638175"/>
              <a:gd name="connsiteY3" fmla="*/ 952500 h 952500"/>
              <a:gd name="connsiteX0" fmla="*/ 0 w 638175"/>
              <a:gd name="connsiteY0" fmla="*/ 0 h 952500"/>
              <a:gd name="connsiteX1" fmla="*/ 638175 w 638175"/>
              <a:gd name="connsiteY1" fmla="*/ 952500 h 952500"/>
              <a:gd name="connsiteX2" fmla="*/ 638175 w 638175"/>
              <a:gd name="connsiteY2" fmla="*/ 952500 h 952500"/>
              <a:gd name="connsiteX0" fmla="*/ 0 w 638175"/>
              <a:gd name="connsiteY0" fmla="*/ 0 h 952500"/>
              <a:gd name="connsiteX1" fmla="*/ 638175 w 638175"/>
              <a:gd name="connsiteY1" fmla="*/ 952500 h 952500"/>
              <a:gd name="connsiteX2" fmla="*/ 638175 w 638175"/>
              <a:gd name="connsiteY2" fmla="*/ 952500 h 952500"/>
              <a:gd name="connsiteX0" fmla="*/ 0 w 638175"/>
              <a:gd name="connsiteY0" fmla="*/ 0 h 952500"/>
              <a:gd name="connsiteX1" fmla="*/ 638175 w 638175"/>
              <a:gd name="connsiteY1" fmla="*/ 952500 h 952500"/>
              <a:gd name="connsiteX2" fmla="*/ 638175 w 638175"/>
              <a:gd name="connsiteY2" fmla="*/ 952500 h 952500"/>
              <a:gd name="connsiteX0" fmla="*/ 0 w 773559"/>
              <a:gd name="connsiteY0" fmla="*/ 0 h 989310"/>
              <a:gd name="connsiteX1" fmla="*/ 638175 w 773559"/>
              <a:gd name="connsiteY1" fmla="*/ 952500 h 989310"/>
              <a:gd name="connsiteX2" fmla="*/ 773559 w 773559"/>
              <a:gd name="connsiteY2" fmla="*/ 774915 h 989310"/>
              <a:gd name="connsiteX0" fmla="*/ 0 w 782723"/>
              <a:gd name="connsiteY0" fmla="*/ 0 h 780288"/>
              <a:gd name="connsiteX1" fmla="*/ 721488 w 782723"/>
              <a:gd name="connsiteY1" fmla="*/ 258305 h 780288"/>
              <a:gd name="connsiteX2" fmla="*/ 773559 w 782723"/>
              <a:gd name="connsiteY2" fmla="*/ 774915 h 780288"/>
              <a:gd name="connsiteX0" fmla="*/ 0 w 773559"/>
              <a:gd name="connsiteY0" fmla="*/ 0 h 774915"/>
              <a:gd name="connsiteX1" fmla="*/ 773559 w 773559"/>
              <a:gd name="connsiteY1" fmla="*/ 774915 h 774915"/>
              <a:gd name="connsiteX0" fmla="*/ 0 w 773791"/>
              <a:gd name="connsiteY0" fmla="*/ 0 h 774915"/>
              <a:gd name="connsiteX1" fmla="*/ 773559 w 773791"/>
              <a:gd name="connsiteY1" fmla="*/ 774915 h 774915"/>
              <a:gd name="connsiteX0" fmla="*/ 0 w 784201"/>
              <a:gd name="connsiteY0" fmla="*/ 0 h 839491"/>
              <a:gd name="connsiteX1" fmla="*/ 783973 w 784201"/>
              <a:gd name="connsiteY1" fmla="*/ 839491 h 839491"/>
              <a:gd name="connsiteX0" fmla="*/ 0 w 784130"/>
              <a:gd name="connsiteY0" fmla="*/ 0 h 839491"/>
              <a:gd name="connsiteX1" fmla="*/ 783973 w 784130"/>
              <a:gd name="connsiteY1" fmla="*/ 839491 h 839491"/>
              <a:gd name="connsiteX0" fmla="*/ 0 w 898666"/>
              <a:gd name="connsiteY0" fmla="*/ 0 h 613474"/>
              <a:gd name="connsiteX1" fmla="*/ 898529 w 898666"/>
              <a:gd name="connsiteY1" fmla="*/ 613474 h 613474"/>
              <a:gd name="connsiteX0" fmla="*/ 0 w 888254"/>
              <a:gd name="connsiteY0" fmla="*/ 0 h 678050"/>
              <a:gd name="connsiteX1" fmla="*/ 888115 w 888254"/>
              <a:gd name="connsiteY1" fmla="*/ 678050 h 678050"/>
              <a:gd name="connsiteX0" fmla="*/ 0 w 888149"/>
              <a:gd name="connsiteY0" fmla="*/ 0 h 678050"/>
              <a:gd name="connsiteX1" fmla="*/ 888115 w 888149"/>
              <a:gd name="connsiteY1" fmla="*/ 678050 h 678050"/>
              <a:gd name="connsiteX0" fmla="*/ 0 w 888149"/>
              <a:gd name="connsiteY0" fmla="*/ 0 h 678050"/>
              <a:gd name="connsiteX1" fmla="*/ 888115 w 888149"/>
              <a:gd name="connsiteY1" fmla="*/ 678050 h 678050"/>
              <a:gd name="connsiteX0" fmla="*/ 0 w 344013"/>
              <a:gd name="connsiteY0" fmla="*/ 0 h 2065240"/>
              <a:gd name="connsiteX1" fmla="*/ 343925 w 344013"/>
              <a:gd name="connsiteY1" fmla="*/ 2065240 h 2065240"/>
            </a:gdLst>
            <a:ahLst/>
            <a:cxnLst>
              <a:cxn ang="0">
                <a:pos x="connsiteX0" y="connsiteY0"/>
              </a:cxn>
              <a:cxn ang="0">
                <a:pos x="connsiteX1" y="connsiteY1"/>
              </a:cxn>
            </a:cxnLst>
            <a:rect l="l" t="t" r="r" b="b"/>
            <a:pathLst>
              <a:path w="344013" h="2065240">
                <a:moveTo>
                  <a:pt x="0" y="0"/>
                </a:moveTo>
                <a:cubicBezTo>
                  <a:pt x="13120" y="546068"/>
                  <a:pt x="350285" y="1334928"/>
                  <a:pt x="343925" y="2065240"/>
                </a:cubicBezTo>
              </a:path>
            </a:pathLst>
          </a:custGeom>
          <a:ln w="25400">
            <a:solidFill>
              <a:schemeClr val="tx1"/>
            </a:solidFill>
            <a:tailEnd type="arrow"/>
          </a:ln>
        </p:spPr>
        <p:txBody>
          <a:bodyPr rtlCol="0" anchor="ctr"/>
          <a:lstStyle/>
          <a:p>
            <a:pPr algn="ctr"/>
            <a:endParaRPr lang="en-US" sz="2400"/>
          </a:p>
        </p:txBody>
      </p:sp>
      <p:sp>
        <p:nvSpPr>
          <p:cNvPr id="197" name="Freeform 196"/>
          <p:cNvSpPr/>
          <p:nvPr/>
        </p:nvSpPr>
        <p:spPr>
          <a:xfrm flipH="1">
            <a:off x="3256903" y="5053104"/>
            <a:ext cx="2185798" cy="474408"/>
          </a:xfrm>
          <a:custGeom>
            <a:avLst/>
            <a:gdLst>
              <a:gd name="connsiteX0" fmla="*/ 0 w 638175"/>
              <a:gd name="connsiteY0" fmla="*/ 0 h 952500"/>
              <a:gd name="connsiteX1" fmla="*/ 190500 w 638175"/>
              <a:gd name="connsiteY1" fmla="*/ 476250 h 952500"/>
              <a:gd name="connsiteX2" fmla="*/ 638175 w 638175"/>
              <a:gd name="connsiteY2" fmla="*/ 952500 h 952500"/>
              <a:gd name="connsiteX3" fmla="*/ 638175 w 638175"/>
              <a:gd name="connsiteY3" fmla="*/ 952500 h 952500"/>
              <a:gd name="connsiteX0" fmla="*/ 0 w 638175"/>
              <a:gd name="connsiteY0" fmla="*/ 0 h 952500"/>
              <a:gd name="connsiteX1" fmla="*/ 377956 w 638175"/>
              <a:gd name="connsiteY1" fmla="*/ 411675 h 952500"/>
              <a:gd name="connsiteX2" fmla="*/ 638175 w 638175"/>
              <a:gd name="connsiteY2" fmla="*/ 952500 h 952500"/>
              <a:gd name="connsiteX3" fmla="*/ 638175 w 638175"/>
              <a:gd name="connsiteY3" fmla="*/ 952500 h 952500"/>
              <a:gd name="connsiteX0" fmla="*/ 0 w 638175"/>
              <a:gd name="connsiteY0" fmla="*/ 0 h 952500"/>
              <a:gd name="connsiteX1" fmla="*/ 638175 w 638175"/>
              <a:gd name="connsiteY1" fmla="*/ 952500 h 952500"/>
              <a:gd name="connsiteX2" fmla="*/ 638175 w 638175"/>
              <a:gd name="connsiteY2" fmla="*/ 952500 h 952500"/>
              <a:gd name="connsiteX0" fmla="*/ 0 w 638175"/>
              <a:gd name="connsiteY0" fmla="*/ 0 h 952500"/>
              <a:gd name="connsiteX1" fmla="*/ 638175 w 638175"/>
              <a:gd name="connsiteY1" fmla="*/ 952500 h 952500"/>
              <a:gd name="connsiteX2" fmla="*/ 638175 w 638175"/>
              <a:gd name="connsiteY2" fmla="*/ 952500 h 952500"/>
              <a:gd name="connsiteX0" fmla="*/ 0 w 638175"/>
              <a:gd name="connsiteY0" fmla="*/ 0 h 952500"/>
              <a:gd name="connsiteX1" fmla="*/ 638175 w 638175"/>
              <a:gd name="connsiteY1" fmla="*/ 952500 h 952500"/>
              <a:gd name="connsiteX2" fmla="*/ 638175 w 638175"/>
              <a:gd name="connsiteY2" fmla="*/ 952500 h 952500"/>
              <a:gd name="connsiteX0" fmla="*/ 0 w 773559"/>
              <a:gd name="connsiteY0" fmla="*/ 0 h 989310"/>
              <a:gd name="connsiteX1" fmla="*/ 638175 w 773559"/>
              <a:gd name="connsiteY1" fmla="*/ 952500 h 989310"/>
              <a:gd name="connsiteX2" fmla="*/ 773559 w 773559"/>
              <a:gd name="connsiteY2" fmla="*/ 774915 h 989310"/>
              <a:gd name="connsiteX0" fmla="*/ 0 w 782723"/>
              <a:gd name="connsiteY0" fmla="*/ 0 h 780288"/>
              <a:gd name="connsiteX1" fmla="*/ 721488 w 782723"/>
              <a:gd name="connsiteY1" fmla="*/ 258305 h 780288"/>
              <a:gd name="connsiteX2" fmla="*/ 773559 w 782723"/>
              <a:gd name="connsiteY2" fmla="*/ 774915 h 780288"/>
              <a:gd name="connsiteX0" fmla="*/ 0 w 773559"/>
              <a:gd name="connsiteY0" fmla="*/ 0 h 774915"/>
              <a:gd name="connsiteX1" fmla="*/ 773559 w 773559"/>
              <a:gd name="connsiteY1" fmla="*/ 774915 h 774915"/>
              <a:gd name="connsiteX0" fmla="*/ 0 w 773791"/>
              <a:gd name="connsiteY0" fmla="*/ 0 h 774915"/>
              <a:gd name="connsiteX1" fmla="*/ 773559 w 773791"/>
              <a:gd name="connsiteY1" fmla="*/ 774915 h 774915"/>
              <a:gd name="connsiteX0" fmla="*/ 0 w 784201"/>
              <a:gd name="connsiteY0" fmla="*/ 0 h 839491"/>
              <a:gd name="connsiteX1" fmla="*/ 783973 w 784201"/>
              <a:gd name="connsiteY1" fmla="*/ 839491 h 839491"/>
              <a:gd name="connsiteX0" fmla="*/ 0 w 784130"/>
              <a:gd name="connsiteY0" fmla="*/ 0 h 839491"/>
              <a:gd name="connsiteX1" fmla="*/ 783973 w 784130"/>
              <a:gd name="connsiteY1" fmla="*/ 839491 h 839491"/>
              <a:gd name="connsiteX0" fmla="*/ 0 w 1121333"/>
              <a:gd name="connsiteY0" fmla="*/ 0 h 710339"/>
              <a:gd name="connsiteX1" fmla="*/ 1121224 w 1121333"/>
              <a:gd name="connsiteY1" fmla="*/ 710339 h 710339"/>
              <a:gd name="connsiteX0" fmla="*/ 0 w 1121224"/>
              <a:gd name="connsiteY0" fmla="*/ 0 h 710339"/>
              <a:gd name="connsiteX1" fmla="*/ 1121224 w 1121224"/>
              <a:gd name="connsiteY1" fmla="*/ 710339 h 710339"/>
              <a:gd name="connsiteX0" fmla="*/ 0 w 1121224"/>
              <a:gd name="connsiteY0" fmla="*/ 0 h 710339"/>
              <a:gd name="connsiteX1" fmla="*/ 1121224 w 1121224"/>
              <a:gd name="connsiteY1" fmla="*/ 710339 h 710339"/>
              <a:gd name="connsiteX0" fmla="*/ 0 w 1671625"/>
              <a:gd name="connsiteY0" fmla="*/ 0 h 2035418"/>
              <a:gd name="connsiteX1" fmla="*/ 1671625 w 1671625"/>
              <a:gd name="connsiteY1" fmla="*/ 2035418 h 2035418"/>
              <a:gd name="connsiteX0" fmla="*/ 0 w 1671625"/>
              <a:gd name="connsiteY0" fmla="*/ 0 h 2035418"/>
              <a:gd name="connsiteX1" fmla="*/ 1671625 w 1671625"/>
              <a:gd name="connsiteY1" fmla="*/ 2035418 h 2035418"/>
              <a:gd name="connsiteX0" fmla="*/ 0 w 1671625"/>
              <a:gd name="connsiteY0" fmla="*/ 0 h 2035418"/>
              <a:gd name="connsiteX1" fmla="*/ 1671625 w 1671625"/>
              <a:gd name="connsiteY1" fmla="*/ 2035418 h 2035418"/>
              <a:gd name="connsiteX0" fmla="*/ 0 w 1671625"/>
              <a:gd name="connsiteY0" fmla="*/ 0 h 2035418"/>
              <a:gd name="connsiteX1" fmla="*/ 1671625 w 1671625"/>
              <a:gd name="connsiteY1" fmla="*/ 2035418 h 2035418"/>
              <a:gd name="connsiteX0" fmla="*/ 0 w 1671625"/>
              <a:gd name="connsiteY0" fmla="*/ 0 h 2035418"/>
              <a:gd name="connsiteX1" fmla="*/ 1671625 w 1671625"/>
              <a:gd name="connsiteY1" fmla="*/ 2035418 h 2035418"/>
              <a:gd name="connsiteX0" fmla="*/ 0 w 1671643"/>
              <a:gd name="connsiteY0" fmla="*/ 0 h 2035418"/>
              <a:gd name="connsiteX1" fmla="*/ 1671625 w 1671643"/>
              <a:gd name="connsiteY1" fmla="*/ 2035418 h 2035418"/>
              <a:gd name="connsiteX0" fmla="*/ 0 w 1671643"/>
              <a:gd name="connsiteY0" fmla="*/ 0 h 2279301"/>
              <a:gd name="connsiteX1" fmla="*/ 1671625 w 1671643"/>
              <a:gd name="connsiteY1" fmla="*/ 2035418 h 2279301"/>
              <a:gd name="connsiteX0" fmla="*/ 0 w 1671643"/>
              <a:gd name="connsiteY0" fmla="*/ 0 h 2056759"/>
              <a:gd name="connsiteX1" fmla="*/ 1671625 w 1671643"/>
              <a:gd name="connsiteY1" fmla="*/ 2035418 h 2056759"/>
              <a:gd name="connsiteX0" fmla="*/ 0 w 1665091"/>
              <a:gd name="connsiteY0" fmla="*/ 0 h 2283870"/>
              <a:gd name="connsiteX1" fmla="*/ 1665073 w 1665091"/>
              <a:gd name="connsiteY1" fmla="*/ 2283870 h 2283870"/>
            </a:gdLst>
            <a:ahLst/>
            <a:cxnLst>
              <a:cxn ang="0">
                <a:pos x="connsiteX0" y="connsiteY0"/>
              </a:cxn>
              <a:cxn ang="0">
                <a:pos x="connsiteX1" y="connsiteY1"/>
              </a:cxn>
            </a:cxnLst>
            <a:rect l="l" t="t" r="r" b="b"/>
            <a:pathLst>
              <a:path w="1665091" h="2283870">
                <a:moveTo>
                  <a:pt x="0" y="0"/>
                </a:moveTo>
                <a:cubicBezTo>
                  <a:pt x="6568" y="5018211"/>
                  <a:pt x="1671437" y="-889555"/>
                  <a:pt x="1665073" y="2283870"/>
                </a:cubicBezTo>
              </a:path>
            </a:pathLst>
          </a:custGeom>
          <a:ln w="25400">
            <a:solidFill>
              <a:schemeClr val="tx1"/>
            </a:solidFill>
            <a:tailEnd type="arrow"/>
          </a:ln>
        </p:spPr>
        <p:txBody>
          <a:bodyPr rtlCol="0" anchor="ctr"/>
          <a:lstStyle/>
          <a:p>
            <a:pPr algn="ctr"/>
            <a:endParaRPr lang="en-US" sz="2400" dirty="0"/>
          </a:p>
        </p:txBody>
      </p:sp>
      <p:sp>
        <p:nvSpPr>
          <p:cNvPr id="199" name="Freeform 198"/>
          <p:cNvSpPr/>
          <p:nvPr/>
        </p:nvSpPr>
        <p:spPr>
          <a:xfrm>
            <a:off x="3981328" y="4913508"/>
            <a:ext cx="967629" cy="345844"/>
          </a:xfrm>
          <a:custGeom>
            <a:avLst/>
            <a:gdLst>
              <a:gd name="connsiteX0" fmla="*/ 0 w 638175"/>
              <a:gd name="connsiteY0" fmla="*/ 0 h 952500"/>
              <a:gd name="connsiteX1" fmla="*/ 190500 w 638175"/>
              <a:gd name="connsiteY1" fmla="*/ 476250 h 952500"/>
              <a:gd name="connsiteX2" fmla="*/ 638175 w 638175"/>
              <a:gd name="connsiteY2" fmla="*/ 952500 h 952500"/>
              <a:gd name="connsiteX3" fmla="*/ 638175 w 638175"/>
              <a:gd name="connsiteY3" fmla="*/ 952500 h 952500"/>
              <a:gd name="connsiteX0" fmla="*/ 0 w 638175"/>
              <a:gd name="connsiteY0" fmla="*/ 0 h 952500"/>
              <a:gd name="connsiteX1" fmla="*/ 377956 w 638175"/>
              <a:gd name="connsiteY1" fmla="*/ 411675 h 952500"/>
              <a:gd name="connsiteX2" fmla="*/ 638175 w 638175"/>
              <a:gd name="connsiteY2" fmla="*/ 952500 h 952500"/>
              <a:gd name="connsiteX3" fmla="*/ 638175 w 638175"/>
              <a:gd name="connsiteY3" fmla="*/ 952500 h 952500"/>
              <a:gd name="connsiteX0" fmla="*/ 0 w 638175"/>
              <a:gd name="connsiteY0" fmla="*/ 0 h 952500"/>
              <a:gd name="connsiteX1" fmla="*/ 638175 w 638175"/>
              <a:gd name="connsiteY1" fmla="*/ 952500 h 952500"/>
              <a:gd name="connsiteX2" fmla="*/ 638175 w 638175"/>
              <a:gd name="connsiteY2" fmla="*/ 952500 h 952500"/>
              <a:gd name="connsiteX0" fmla="*/ 0 w 638175"/>
              <a:gd name="connsiteY0" fmla="*/ 0 h 952500"/>
              <a:gd name="connsiteX1" fmla="*/ 638175 w 638175"/>
              <a:gd name="connsiteY1" fmla="*/ 952500 h 952500"/>
              <a:gd name="connsiteX2" fmla="*/ 638175 w 638175"/>
              <a:gd name="connsiteY2" fmla="*/ 952500 h 952500"/>
              <a:gd name="connsiteX0" fmla="*/ 0 w 638175"/>
              <a:gd name="connsiteY0" fmla="*/ 0 h 952500"/>
              <a:gd name="connsiteX1" fmla="*/ 638175 w 638175"/>
              <a:gd name="connsiteY1" fmla="*/ 952500 h 952500"/>
              <a:gd name="connsiteX2" fmla="*/ 638175 w 638175"/>
              <a:gd name="connsiteY2" fmla="*/ 952500 h 952500"/>
              <a:gd name="connsiteX0" fmla="*/ 0 w 773559"/>
              <a:gd name="connsiteY0" fmla="*/ 0 h 989310"/>
              <a:gd name="connsiteX1" fmla="*/ 638175 w 773559"/>
              <a:gd name="connsiteY1" fmla="*/ 952500 h 989310"/>
              <a:gd name="connsiteX2" fmla="*/ 773559 w 773559"/>
              <a:gd name="connsiteY2" fmla="*/ 774915 h 989310"/>
              <a:gd name="connsiteX0" fmla="*/ 0 w 782723"/>
              <a:gd name="connsiteY0" fmla="*/ 0 h 780288"/>
              <a:gd name="connsiteX1" fmla="*/ 721488 w 782723"/>
              <a:gd name="connsiteY1" fmla="*/ 258305 h 780288"/>
              <a:gd name="connsiteX2" fmla="*/ 773559 w 782723"/>
              <a:gd name="connsiteY2" fmla="*/ 774915 h 780288"/>
              <a:gd name="connsiteX0" fmla="*/ 0 w 773559"/>
              <a:gd name="connsiteY0" fmla="*/ 0 h 774915"/>
              <a:gd name="connsiteX1" fmla="*/ 773559 w 773559"/>
              <a:gd name="connsiteY1" fmla="*/ 774915 h 774915"/>
              <a:gd name="connsiteX0" fmla="*/ 0 w 773791"/>
              <a:gd name="connsiteY0" fmla="*/ 0 h 774915"/>
              <a:gd name="connsiteX1" fmla="*/ 773559 w 773791"/>
              <a:gd name="connsiteY1" fmla="*/ 774915 h 774915"/>
              <a:gd name="connsiteX0" fmla="*/ 0 w 784201"/>
              <a:gd name="connsiteY0" fmla="*/ 0 h 839491"/>
              <a:gd name="connsiteX1" fmla="*/ 783973 w 784201"/>
              <a:gd name="connsiteY1" fmla="*/ 839491 h 839491"/>
              <a:gd name="connsiteX0" fmla="*/ 0 w 784130"/>
              <a:gd name="connsiteY0" fmla="*/ 0 h 839491"/>
              <a:gd name="connsiteX1" fmla="*/ 783973 w 784130"/>
              <a:gd name="connsiteY1" fmla="*/ 839491 h 839491"/>
              <a:gd name="connsiteX0" fmla="*/ 0 w 898666"/>
              <a:gd name="connsiteY0" fmla="*/ 0 h 613474"/>
              <a:gd name="connsiteX1" fmla="*/ 898529 w 898666"/>
              <a:gd name="connsiteY1" fmla="*/ 613474 h 613474"/>
              <a:gd name="connsiteX0" fmla="*/ 0 w 888254"/>
              <a:gd name="connsiteY0" fmla="*/ 0 h 678050"/>
              <a:gd name="connsiteX1" fmla="*/ 888115 w 888254"/>
              <a:gd name="connsiteY1" fmla="*/ 678050 h 678050"/>
              <a:gd name="connsiteX0" fmla="*/ 0 w 1502571"/>
              <a:gd name="connsiteY0" fmla="*/ 452972 h 518084"/>
              <a:gd name="connsiteX1" fmla="*/ 1502488 w 1502571"/>
              <a:gd name="connsiteY1" fmla="*/ 95805 h 518084"/>
              <a:gd name="connsiteX0" fmla="*/ 0 w 1502488"/>
              <a:gd name="connsiteY0" fmla="*/ 357167 h 632539"/>
              <a:gd name="connsiteX1" fmla="*/ 1502488 w 1502488"/>
              <a:gd name="connsiteY1" fmla="*/ 0 h 632539"/>
              <a:gd name="connsiteX0" fmla="*/ 0 w 1502488"/>
              <a:gd name="connsiteY0" fmla="*/ 357167 h 832472"/>
              <a:gd name="connsiteX1" fmla="*/ 1502488 w 1502488"/>
              <a:gd name="connsiteY1" fmla="*/ 0 h 832472"/>
            </a:gdLst>
            <a:ahLst/>
            <a:cxnLst>
              <a:cxn ang="0">
                <a:pos x="connsiteX0" y="connsiteY0"/>
              </a:cxn>
              <a:cxn ang="0">
                <a:pos x="connsiteX1" y="connsiteY1"/>
              </a:cxn>
            </a:cxnLst>
            <a:rect l="l" t="t" r="r" b="b"/>
            <a:pathLst>
              <a:path w="1502488" h="832472">
                <a:moveTo>
                  <a:pt x="0" y="357167"/>
                </a:moveTo>
                <a:cubicBezTo>
                  <a:pt x="53188" y="1172392"/>
                  <a:pt x="767472" y="863921"/>
                  <a:pt x="1502488" y="0"/>
                </a:cubicBezTo>
              </a:path>
            </a:pathLst>
          </a:custGeom>
          <a:ln w="25400">
            <a:solidFill>
              <a:schemeClr val="tx1"/>
            </a:solidFill>
            <a:tailEnd type="arrow"/>
          </a:ln>
        </p:spPr>
        <p:txBody>
          <a:bodyPr rtlCol="0" anchor="ctr"/>
          <a:lstStyle/>
          <a:p>
            <a:pPr algn="ctr"/>
            <a:endParaRPr lang="en-US" sz="2400"/>
          </a:p>
        </p:txBody>
      </p:sp>
      <p:sp>
        <p:nvSpPr>
          <p:cNvPr id="200" name="AutoShape 12"/>
          <p:cNvSpPr>
            <a:spLocks noChangeArrowheads="1"/>
          </p:cNvSpPr>
          <p:nvPr/>
        </p:nvSpPr>
        <p:spPr bwMode="auto">
          <a:xfrm>
            <a:off x="6303506" y="4620418"/>
            <a:ext cx="2535694" cy="641882"/>
          </a:xfrm>
          <a:prstGeom prst="roundRect">
            <a:avLst>
              <a:gd name="adj" fmla="val 16667"/>
            </a:avLst>
          </a:prstGeom>
          <a:solidFill>
            <a:schemeClr val="accent6">
              <a:lumMod val="20000"/>
              <a:lumOff val="80000"/>
            </a:schemeClr>
          </a:solidFill>
          <a:ln w="25400" algn="ctr">
            <a:solidFill>
              <a:schemeClr val="accent6">
                <a:lumMod val="75000"/>
              </a:schemeClr>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sz="2000" dirty="0" smtClean="0"/>
              <a:t>Chaining of subrange reductions.</a:t>
            </a:r>
            <a:endParaRPr lang="en-US" sz="2000" dirty="0"/>
          </a:p>
        </p:txBody>
      </p:sp>
      <p:grpSp>
        <p:nvGrpSpPr>
          <p:cNvPr id="104" name="Group 103"/>
          <p:cNvGrpSpPr/>
          <p:nvPr/>
        </p:nvGrpSpPr>
        <p:grpSpPr>
          <a:xfrm>
            <a:off x="536305" y="4237731"/>
            <a:ext cx="5463288" cy="503070"/>
            <a:chOff x="517027" y="1038719"/>
            <a:chExt cx="5463288" cy="503070"/>
          </a:xfrm>
        </p:grpSpPr>
        <p:sp>
          <p:nvSpPr>
            <p:cNvPr id="105" name="Rounded Rectangle 104"/>
            <p:cNvSpPr/>
            <p:nvPr/>
          </p:nvSpPr>
          <p:spPr bwMode="auto">
            <a:xfrm>
              <a:off x="517027" y="1038719"/>
              <a:ext cx="321932" cy="321932"/>
            </a:xfrm>
            <a:prstGeom prst="roundRect">
              <a:avLst/>
            </a:prstGeom>
            <a:solidFill>
              <a:srgbClr val="54FF2D"/>
            </a:solidFill>
            <a:ln w="40640" cap="flat" cmpd="sng" algn="ctr">
              <a:solidFill>
                <a:schemeClr val="tx1"/>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smtClean="0">
                <a:ln>
                  <a:noFill/>
                </a:ln>
                <a:solidFill>
                  <a:schemeClr val="tx1"/>
                </a:solidFill>
                <a:effectLst/>
                <a:latin typeface="Verdana" pitchFamily="34" charset="0"/>
              </a:endParaRPr>
            </a:p>
          </p:txBody>
        </p:sp>
        <p:sp>
          <p:nvSpPr>
            <p:cNvPr id="107" name="Rounded Rectangle 106"/>
            <p:cNvSpPr/>
            <p:nvPr/>
          </p:nvSpPr>
          <p:spPr bwMode="auto">
            <a:xfrm>
              <a:off x="914328" y="1038719"/>
              <a:ext cx="321932" cy="321932"/>
            </a:xfrm>
            <a:prstGeom prst="roundRect">
              <a:avLst/>
            </a:prstGeom>
            <a:solidFill>
              <a:srgbClr val="54FF2D"/>
            </a:solidFill>
            <a:ln w="40640" cap="flat" cmpd="sng" algn="ctr">
              <a:solidFill>
                <a:schemeClr val="tx1"/>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smtClean="0">
                <a:ln>
                  <a:noFill/>
                </a:ln>
                <a:solidFill>
                  <a:schemeClr val="tx1"/>
                </a:solidFill>
                <a:effectLst/>
                <a:latin typeface="Verdana" pitchFamily="34" charset="0"/>
              </a:endParaRPr>
            </a:p>
          </p:txBody>
        </p:sp>
        <p:sp>
          <p:nvSpPr>
            <p:cNvPr id="117" name="Rounded Rectangle 116"/>
            <p:cNvSpPr/>
            <p:nvPr/>
          </p:nvSpPr>
          <p:spPr bwMode="auto">
            <a:xfrm>
              <a:off x="1311629" y="1038719"/>
              <a:ext cx="321932" cy="321932"/>
            </a:xfrm>
            <a:prstGeom prst="roundRect">
              <a:avLst/>
            </a:prstGeom>
            <a:solidFill>
              <a:srgbClr val="54FF2D"/>
            </a:solidFill>
            <a:ln w="40640" cap="flat" cmpd="sng" algn="ctr">
              <a:solidFill>
                <a:schemeClr val="tx1"/>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smtClean="0">
                <a:ln>
                  <a:noFill/>
                </a:ln>
                <a:solidFill>
                  <a:schemeClr val="tx1"/>
                </a:solidFill>
                <a:effectLst/>
                <a:latin typeface="Verdana" pitchFamily="34" charset="0"/>
              </a:endParaRPr>
            </a:p>
          </p:txBody>
        </p:sp>
        <p:cxnSp>
          <p:nvCxnSpPr>
            <p:cNvPr id="120" name="Straight Arrow Connector 119"/>
            <p:cNvCxnSpPr>
              <a:stCxn id="105" idx="2"/>
            </p:cNvCxnSpPr>
            <p:nvPr/>
          </p:nvCxnSpPr>
          <p:spPr bwMode="auto">
            <a:xfrm>
              <a:off x="677993" y="1360651"/>
              <a:ext cx="0" cy="179700"/>
            </a:xfrm>
            <a:prstGeom prst="straightConnector1">
              <a:avLst/>
            </a:prstGeom>
            <a:noFill/>
            <a:ln w="25400" cap="flat" cmpd="sng" algn="ctr">
              <a:solidFill>
                <a:schemeClr val="tx1"/>
              </a:solidFill>
              <a:prstDash val="solid"/>
              <a:round/>
              <a:headEnd type="none" w="med" len="med"/>
              <a:tailEnd type="arrow"/>
            </a:ln>
            <a:effectLst/>
          </p:spPr>
        </p:cxnSp>
        <p:cxnSp>
          <p:nvCxnSpPr>
            <p:cNvPr id="121" name="Straight Arrow Connector 120"/>
            <p:cNvCxnSpPr/>
            <p:nvPr/>
          </p:nvCxnSpPr>
          <p:spPr bwMode="auto">
            <a:xfrm>
              <a:off x="1067276" y="1360651"/>
              <a:ext cx="0" cy="179700"/>
            </a:xfrm>
            <a:prstGeom prst="straightConnector1">
              <a:avLst/>
            </a:prstGeom>
            <a:noFill/>
            <a:ln w="25400" cap="flat" cmpd="sng" algn="ctr">
              <a:solidFill>
                <a:schemeClr val="tx1"/>
              </a:solidFill>
              <a:prstDash val="solid"/>
              <a:round/>
              <a:headEnd type="none" w="med" len="med"/>
              <a:tailEnd type="arrow"/>
            </a:ln>
            <a:effectLst/>
          </p:spPr>
        </p:cxnSp>
        <p:cxnSp>
          <p:nvCxnSpPr>
            <p:cNvPr id="131" name="Straight Arrow Connector 130"/>
            <p:cNvCxnSpPr/>
            <p:nvPr/>
          </p:nvCxnSpPr>
          <p:spPr bwMode="auto">
            <a:xfrm>
              <a:off x="1472595" y="1360651"/>
              <a:ext cx="0" cy="179700"/>
            </a:xfrm>
            <a:prstGeom prst="straightConnector1">
              <a:avLst/>
            </a:prstGeom>
            <a:noFill/>
            <a:ln w="25400" cap="flat" cmpd="sng" algn="ctr">
              <a:solidFill>
                <a:schemeClr val="tx1"/>
              </a:solidFill>
              <a:prstDash val="solid"/>
              <a:round/>
              <a:headEnd type="none" w="med" len="med"/>
              <a:tailEnd type="arrow"/>
            </a:ln>
            <a:effectLst/>
          </p:spPr>
        </p:cxnSp>
        <p:sp>
          <p:nvSpPr>
            <p:cNvPr id="144" name="Rounded Rectangle 143"/>
            <p:cNvSpPr/>
            <p:nvPr/>
          </p:nvSpPr>
          <p:spPr bwMode="auto">
            <a:xfrm>
              <a:off x="1959660" y="1038719"/>
              <a:ext cx="321932" cy="321932"/>
            </a:xfrm>
            <a:prstGeom prst="roundRect">
              <a:avLst/>
            </a:prstGeom>
            <a:solidFill>
              <a:srgbClr val="54FF2D"/>
            </a:solidFill>
            <a:ln w="40640" cap="flat" cmpd="sng" algn="ctr">
              <a:solidFill>
                <a:schemeClr val="tx1"/>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smtClean="0">
                <a:ln>
                  <a:noFill/>
                </a:ln>
                <a:solidFill>
                  <a:schemeClr val="tx1"/>
                </a:solidFill>
                <a:effectLst/>
                <a:latin typeface="Verdana" pitchFamily="34" charset="0"/>
              </a:endParaRPr>
            </a:p>
          </p:txBody>
        </p:sp>
        <p:sp>
          <p:nvSpPr>
            <p:cNvPr id="151" name="Rounded Rectangle 150"/>
            <p:cNvSpPr/>
            <p:nvPr/>
          </p:nvSpPr>
          <p:spPr bwMode="auto">
            <a:xfrm>
              <a:off x="2356960" y="1038719"/>
              <a:ext cx="321932" cy="321932"/>
            </a:xfrm>
            <a:prstGeom prst="roundRect">
              <a:avLst/>
            </a:prstGeom>
            <a:solidFill>
              <a:srgbClr val="54FF2D"/>
            </a:solidFill>
            <a:ln w="40640" cap="flat" cmpd="sng" algn="ctr">
              <a:solidFill>
                <a:schemeClr val="tx1"/>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smtClean="0">
                <a:ln>
                  <a:noFill/>
                </a:ln>
                <a:solidFill>
                  <a:schemeClr val="tx1"/>
                </a:solidFill>
                <a:effectLst/>
                <a:latin typeface="Verdana" pitchFamily="34" charset="0"/>
              </a:endParaRPr>
            </a:p>
          </p:txBody>
        </p:sp>
        <p:sp>
          <p:nvSpPr>
            <p:cNvPr id="152" name="Rounded Rectangle 151"/>
            <p:cNvSpPr/>
            <p:nvPr/>
          </p:nvSpPr>
          <p:spPr bwMode="auto">
            <a:xfrm>
              <a:off x="2754262" y="1038719"/>
              <a:ext cx="321932" cy="321932"/>
            </a:xfrm>
            <a:prstGeom prst="roundRect">
              <a:avLst/>
            </a:prstGeom>
            <a:solidFill>
              <a:srgbClr val="54FF2D"/>
            </a:solidFill>
            <a:ln w="40640" cap="flat" cmpd="sng" algn="ctr">
              <a:solidFill>
                <a:schemeClr val="tx1"/>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smtClean="0">
                <a:ln>
                  <a:noFill/>
                </a:ln>
                <a:solidFill>
                  <a:schemeClr val="tx1"/>
                </a:solidFill>
                <a:effectLst/>
                <a:latin typeface="Verdana" pitchFamily="34" charset="0"/>
              </a:endParaRPr>
            </a:p>
          </p:txBody>
        </p:sp>
        <p:cxnSp>
          <p:nvCxnSpPr>
            <p:cNvPr id="153" name="Straight Arrow Connector 152"/>
            <p:cNvCxnSpPr>
              <a:stCxn id="144" idx="2"/>
            </p:cNvCxnSpPr>
            <p:nvPr/>
          </p:nvCxnSpPr>
          <p:spPr bwMode="auto">
            <a:xfrm>
              <a:off x="2120626" y="1360651"/>
              <a:ext cx="0" cy="179700"/>
            </a:xfrm>
            <a:prstGeom prst="straightConnector1">
              <a:avLst/>
            </a:prstGeom>
            <a:noFill/>
            <a:ln w="25400" cap="flat" cmpd="sng" algn="ctr">
              <a:solidFill>
                <a:schemeClr val="tx1"/>
              </a:solidFill>
              <a:prstDash val="solid"/>
              <a:round/>
              <a:headEnd type="none" w="med" len="med"/>
              <a:tailEnd type="arrow"/>
            </a:ln>
            <a:effectLst/>
          </p:spPr>
        </p:cxnSp>
        <p:cxnSp>
          <p:nvCxnSpPr>
            <p:cNvPr id="169" name="Straight Arrow Connector 168"/>
            <p:cNvCxnSpPr/>
            <p:nvPr/>
          </p:nvCxnSpPr>
          <p:spPr bwMode="auto">
            <a:xfrm>
              <a:off x="2509908" y="1360651"/>
              <a:ext cx="0" cy="179700"/>
            </a:xfrm>
            <a:prstGeom prst="straightConnector1">
              <a:avLst/>
            </a:prstGeom>
            <a:noFill/>
            <a:ln w="25400" cap="flat" cmpd="sng" algn="ctr">
              <a:solidFill>
                <a:schemeClr val="tx1"/>
              </a:solidFill>
              <a:prstDash val="solid"/>
              <a:round/>
              <a:headEnd type="none" w="med" len="med"/>
              <a:tailEnd type="arrow"/>
            </a:ln>
            <a:effectLst/>
          </p:spPr>
        </p:cxnSp>
        <p:cxnSp>
          <p:nvCxnSpPr>
            <p:cNvPr id="171" name="Straight Arrow Connector 170"/>
            <p:cNvCxnSpPr/>
            <p:nvPr/>
          </p:nvCxnSpPr>
          <p:spPr bwMode="auto">
            <a:xfrm>
              <a:off x="2915228" y="1360651"/>
              <a:ext cx="0" cy="179700"/>
            </a:xfrm>
            <a:prstGeom prst="straightConnector1">
              <a:avLst/>
            </a:prstGeom>
            <a:noFill/>
            <a:ln w="25400" cap="flat" cmpd="sng" algn="ctr">
              <a:solidFill>
                <a:schemeClr val="tx1"/>
              </a:solidFill>
              <a:prstDash val="solid"/>
              <a:round/>
              <a:headEnd type="none" w="med" len="med"/>
              <a:tailEnd type="arrow"/>
            </a:ln>
            <a:effectLst/>
          </p:spPr>
        </p:cxnSp>
        <p:sp>
          <p:nvSpPr>
            <p:cNvPr id="173" name="Rounded Rectangle 172"/>
            <p:cNvSpPr/>
            <p:nvPr/>
          </p:nvSpPr>
          <p:spPr bwMode="auto">
            <a:xfrm>
              <a:off x="3421149" y="1040158"/>
              <a:ext cx="321932" cy="321932"/>
            </a:xfrm>
            <a:prstGeom prst="roundRect">
              <a:avLst/>
            </a:prstGeom>
            <a:solidFill>
              <a:srgbClr val="54FF2D"/>
            </a:solidFill>
            <a:ln w="40640" cap="flat" cmpd="sng" algn="ctr">
              <a:solidFill>
                <a:schemeClr val="tx1"/>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smtClean="0">
                <a:ln>
                  <a:noFill/>
                </a:ln>
                <a:solidFill>
                  <a:schemeClr val="tx1"/>
                </a:solidFill>
                <a:effectLst/>
                <a:latin typeface="Verdana" pitchFamily="34" charset="0"/>
              </a:endParaRPr>
            </a:p>
          </p:txBody>
        </p:sp>
        <p:sp>
          <p:nvSpPr>
            <p:cNvPr id="174" name="Rounded Rectangle 173"/>
            <p:cNvSpPr/>
            <p:nvPr/>
          </p:nvSpPr>
          <p:spPr bwMode="auto">
            <a:xfrm>
              <a:off x="3818449" y="1040158"/>
              <a:ext cx="321932" cy="321932"/>
            </a:xfrm>
            <a:prstGeom prst="roundRect">
              <a:avLst/>
            </a:prstGeom>
            <a:solidFill>
              <a:srgbClr val="54FF2D"/>
            </a:solidFill>
            <a:ln w="40640" cap="flat" cmpd="sng" algn="ctr">
              <a:solidFill>
                <a:schemeClr val="tx1"/>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smtClean="0">
                <a:ln>
                  <a:noFill/>
                </a:ln>
                <a:solidFill>
                  <a:schemeClr val="tx1"/>
                </a:solidFill>
                <a:effectLst/>
                <a:latin typeface="Verdana" pitchFamily="34" charset="0"/>
              </a:endParaRPr>
            </a:p>
          </p:txBody>
        </p:sp>
        <p:sp>
          <p:nvSpPr>
            <p:cNvPr id="182" name="Rounded Rectangle 181"/>
            <p:cNvSpPr/>
            <p:nvPr/>
          </p:nvSpPr>
          <p:spPr bwMode="auto">
            <a:xfrm>
              <a:off x="4215751" y="1040158"/>
              <a:ext cx="321932" cy="321932"/>
            </a:xfrm>
            <a:prstGeom prst="roundRect">
              <a:avLst/>
            </a:prstGeom>
            <a:solidFill>
              <a:srgbClr val="54FF2D"/>
            </a:solidFill>
            <a:ln w="40640" cap="flat" cmpd="sng" algn="ctr">
              <a:solidFill>
                <a:schemeClr val="tx1"/>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smtClean="0">
                <a:ln>
                  <a:noFill/>
                </a:ln>
                <a:solidFill>
                  <a:schemeClr val="tx1"/>
                </a:solidFill>
                <a:effectLst/>
                <a:latin typeface="Verdana" pitchFamily="34" charset="0"/>
              </a:endParaRPr>
            </a:p>
          </p:txBody>
        </p:sp>
        <p:cxnSp>
          <p:nvCxnSpPr>
            <p:cNvPr id="190" name="Straight Arrow Connector 189"/>
            <p:cNvCxnSpPr>
              <a:stCxn id="173" idx="2"/>
            </p:cNvCxnSpPr>
            <p:nvPr/>
          </p:nvCxnSpPr>
          <p:spPr bwMode="auto">
            <a:xfrm>
              <a:off x="3582115" y="1362089"/>
              <a:ext cx="0" cy="179700"/>
            </a:xfrm>
            <a:prstGeom prst="straightConnector1">
              <a:avLst/>
            </a:prstGeom>
            <a:noFill/>
            <a:ln w="25400" cap="flat" cmpd="sng" algn="ctr">
              <a:solidFill>
                <a:schemeClr val="tx1"/>
              </a:solidFill>
              <a:prstDash val="solid"/>
              <a:round/>
              <a:headEnd type="none" w="med" len="med"/>
              <a:tailEnd type="arrow"/>
            </a:ln>
            <a:effectLst/>
          </p:spPr>
        </p:cxnSp>
        <p:cxnSp>
          <p:nvCxnSpPr>
            <p:cNvPr id="192" name="Straight Arrow Connector 191"/>
            <p:cNvCxnSpPr/>
            <p:nvPr/>
          </p:nvCxnSpPr>
          <p:spPr bwMode="auto">
            <a:xfrm>
              <a:off x="3971397" y="1362089"/>
              <a:ext cx="0" cy="179700"/>
            </a:xfrm>
            <a:prstGeom prst="straightConnector1">
              <a:avLst/>
            </a:prstGeom>
            <a:noFill/>
            <a:ln w="25400" cap="flat" cmpd="sng" algn="ctr">
              <a:solidFill>
                <a:schemeClr val="tx1"/>
              </a:solidFill>
              <a:prstDash val="solid"/>
              <a:round/>
              <a:headEnd type="none" w="med" len="med"/>
              <a:tailEnd type="arrow"/>
            </a:ln>
            <a:effectLst/>
          </p:spPr>
        </p:cxnSp>
        <p:cxnSp>
          <p:nvCxnSpPr>
            <p:cNvPr id="194" name="Straight Arrow Connector 193"/>
            <p:cNvCxnSpPr/>
            <p:nvPr/>
          </p:nvCxnSpPr>
          <p:spPr bwMode="auto">
            <a:xfrm>
              <a:off x="4376717" y="1362089"/>
              <a:ext cx="0" cy="179700"/>
            </a:xfrm>
            <a:prstGeom prst="straightConnector1">
              <a:avLst/>
            </a:prstGeom>
            <a:noFill/>
            <a:ln w="25400" cap="flat" cmpd="sng" algn="ctr">
              <a:solidFill>
                <a:schemeClr val="tx1"/>
              </a:solidFill>
              <a:prstDash val="solid"/>
              <a:round/>
              <a:headEnd type="none" w="med" len="med"/>
              <a:tailEnd type="arrow"/>
            </a:ln>
            <a:effectLst/>
          </p:spPr>
        </p:cxnSp>
        <p:sp>
          <p:nvSpPr>
            <p:cNvPr id="201" name="Rounded Rectangle 200"/>
            <p:cNvSpPr/>
            <p:nvPr/>
          </p:nvSpPr>
          <p:spPr bwMode="auto">
            <a:xfrm>
              <a:off x="4863781" y="1040158"/>
              <a:ext cx="321932" cy="321932"/>
            </a:xfrm>
            <a:prstGeom prst="roundRect">
              <a:avLst/>
            </a:prstGeom>
            <a:solidFill>
              <a:srgbClr val="54FF2D"/>
            </a:solidFill>
            <a:ln w="40640" cap="flat" cmpd="sng" algn="ctr">
              <a:solidFill>
                <a:schemeClr val="tx1"/>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smtClean="0">
                <a:ln>
                  <a:noFill/>
                </a:ln>
                <a:solidFill>
                  <a:schemeClr val="tx1"/>
                </a:solidFill>
                <a:effectLst/>
                <a:latin typeface="Verdana" pitchFamily="34" charset="0"/>
              </a:endParaRPr>
            </a:p>
          </p:txBody>
        </p:sp>
        <p:sp>
          <p:nvSpPr>
            <p:cNvPr id="202" name="Rounded Rectangle 201"/>
            <p:cNvSpPr/>
            <p:nvPr/>
          </p:nvSpPr>
          <p:spPr bwMode="auto">
            <a:xfrm>
              <a:off x="5261082" y="1040158"/>
              <a:ext cx="321932" cy="321932"/>
            </a:xfrm>
            <a:prstGeom prst="roundRect">
              <a:avLst/>
            </a:prstGeom>
            <a:solidFill>
              <a:srgbClr val="54FF2D"/>
            </a:solidFill>
            <a:ln w="40640" cap="flat" cmpd="sng" algn="ctr">
              <a:solidFill>
                <a:schemeClr val="tx1"/>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smtClean="0">
                <a:ln>
                  <a:noFill/>
                </a:ln>
                <a:solidFill>
                  <a:schemeClr val="tx1"/>
                </a:solidFill>
                <a:effectLst/>
                <a:latin typeface="Verdana" pitchFamily="34" charset="0"/>
              </a:endParaRPr>
            </a:p>
          </p:txBody>
        </p:sp>
        <p:sp>
          <p:nvSpPr>
            <p:cNvPr id="203" name="Rounded Rectangle 202"/>
            <p:cNvSpPr/>
            <p:nvPr/>
          </p:nvSpPr>
          <p:spPr bwMode="auto">
            <a:xfrm>
              <a:off x="5658383" y="1040158"/>
              <a:ext cx="321932" cy="321932"/>
            </a:xfrm>
            <a:prstGeom prst="roundRect">
              <a:avLst/>
            </a:prstGeom>
            <a:solidFill>
              <a:srgbClr val="54FF2D"/>
            </a:solidFill>
            <a:ln w="40640" cap="flat" cmpd="sng" algn="ctr">
              <a:solidFill>
                <a:schemeClr val="tx1"/>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smtClean="0">
                <a:ln>
                  <a:noFill/>
                </a:ln>
                <a:solidFill>
                  <a:schemeClr val="tx1"/>
                </a:solidFill>
                <a:effectLst/>
                <a:latin typeface="Verdana" pitchFamily="34" charset="0"/>
              </a:endParaRPr>
            </a:p>
          </p:txBody>
        </p:sp>
        <p:cxnSp>
          <p:nvCxnSpPr>
            <p:cNvPr id="204" name="Straight Arrow Connector 203"/>
            <p:cNvCxnSpPr>
              <a:stCxn id="201" idx="2"/>
            </p:cNvCxnSpPr>
            <p:nvPr/>
          </p:nvCxnSpPr>
          <p:spPr bwMode="auto">
            <a:xfrm>
              <a:off x="5024747" y="1362089"/>
              <a:ext cx="0" cy="179700"/>
            </a:xfrm>
            <a:prstGeom prst="straightConnector1">
              <a:avLst/>
            </a:prstGeom>
            <a:noFill/>
            <a:ln w="25400" cap="flat" cmpd="sng" algn="ctr">
              <a:solidFill>
                <a:schemeClr val="tx1"/>
              </a:solidFill>
              <a:prstDash val="solid"/>
              <a:round/>
              <a:headEnd type="none" w="med" len="med"/>
              <a:tailEnd type="arrow"/>
            </a:ln>
            <a:effectLst/>
          </p:spPr>
        </p:cxnSp>
        <p:cxnSp>
          <p:nvCxnSpPr>
            <p:cNvPr id="205" name="Straight Arrow Connector 204"/>
            <p:cNvCxnSpPr/>
            <p:nvPr/>
          </p:nvCxnSpPr>
          <p:spPr bwMode="auto">
            <a:xfrm>
              <a:off x="5414030" y="1362089"/>
              <a:ext cx="0" cy="179700"/>
            </a:xfrm>
            <a:prstGeom prst="straightConnector1">
              <a:avLst/>
            </a:prstGeom>
            <a:noFill/>
            <a:ln w="25400" cap="flat" cmpd="sng" algn="ctr">
              <a:solidFill>
                <a:schemeClr val="tx1"/>
              </a:solidFill>
              <a:prstDash val="solid"/>
              <a:round/>
              <a:headEnd type="none" w="med" len="med"/>
              <a:tailEnd type="arrow"/>
            </a:ln>
            <a:effectLst/>
          </p:spPr>
        </p:cxnSp>
        <p:cxnSp>
          <p:nvCxnSpPr>
            <p:cNvPr id="206" name="Straight Arrow Connector 205"/>
            <p:cNvCxnSpPr/>
            <p:nvPr/>
          </p:nvCxnSpPr>
          <p:spPr bwMode="auto">
            <a:xfrm>
              <a:off x="5819349" y="1362089"/>
              <a:ext cx="0" cy="179700"/>
            </a:xfrm>
            <a:prstGeom prst="straightConnector1">
              <a:avLst/>
            </a:prstGeom>
            <a:noFill/>
            <a:ln w="25400" cap="flat" cmpd="sng" algn="ctr">
              <a:solidFill>
                <a:schemeClr val="tx1"/>
              </a:solidFill>
              <a:prstDash val="solid"/>
              <a:round/>
              <a:headEnd type="none" w="med" len="med"/>
              <a:tailEnd type="arrow"/>
            </a:ln>
            <a:effectLst/>
          </p:spPr>
        </p:cxnSp>
      </p:grpSp>
    </p:spTree>
    <p:extLst>
      <p:ext uri="{BB962C8B-B14F-4D97-AF65-F5344CB8AC3E}">
        <p14:creationId xmlns:p14="http://schemas.microsoft.com/office/powerpoint/2010/main" val="241624559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9" grpId="0" animBg="1"/>
      <p:bldP spid="150" grpId="0" animBg="1"/>
    </p:bld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a:t>Notes on </a:t>
            </a:r>
            <a:r>
              <a:rPr lang="en-US" dirty="0" err="1" smtClean="0">
                <a:latin typeface="Courier New" pitchFamily="49" charset="0"/>
                <a:cs typeface="Courier New" pitchFamily="49" charset="0"/>
              </a:rPr>
              <a:t>parallel_reduce</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Optional </a:t>
            </a:r>
            <a:r>
              <a:rPr lang="en-US" i="1" dirty="0" smtClean="0"/>
              <a:t>partitioner </a:t>
            </a:r>
            <a:r>
              <a:rPr lang="en-US" dirty="0" smtClean="0"/>
              <a:t>argument can be used, same as for </a:t>
            </a:r>
            <a:r>
              <a:rPr lang="en-US" b="1" dirty="0" smtClean="0"/>
              <a:t>parallel_for</a:t>
            </a:r>
          </a:p>
          <a:p>
            <a:r>
              <a:rPr lang="en-US" dirty="0" smtClean="0"/>
              <a:t>There is another tiled form that avoids almost all copying overhead.</a:t>
            </a:r>
          </a:p>
          <a:p>
            <a:pPr lvl="1"/>
            <a:r>
              <a:rPr lang="en-US" dirty="0" smtClean="0"/>
              <a:t>C++11 “move semantics” offer another way to avoid the overhead.</a:t>
            </a:r>
          </a:p>
          <a:p>
            <a:r>
              <a:rPr lang="en-US" b="1" dirty="0" err="1" smtClean="0"/>
              <a:t>parallel_deterministic_reduce</a:t>
            </a:r>
            <a:r>
              <a:rPr lang="en-US" dirty="0" smtClean="0"/>
              <a:t> always does tree reduction.</a:t>
            </a:r>
          </a:p>
          <a:p>
            <a:pPr lvl="1"/>
            <a:r>
              <a:rPr lang="en-US" dirty="0" smtClean="0"/>
              <a:t>Generates deterministic reduction even for floating-point.</a:t>
            </a:r>
          </a:p>
          <a:p>
            <a:pPr lvl="1"/>
            <a:r>
              <a:rPr lang="en-US" dirty="0" smtClean="0"/>
              <a:t>Requires specification of grainsize.</a:t>
            </a:r>
          </a:p>
          <a:p>
            <a:pPr lvl="1"/>
            <a:r>
              <a:rPr lang="en-US" dirty="0" smtClean="0"/>
              <a:t>No partitioner allowed.</a:t>
            </a:r>
            <a:br>
              <a:rPr lang="en-US" dirty="0" smtClean="0"/>
            </a:br>
            <a:endParaRPr lang="en-US" dirty="0" smtClean="0"/>
          </a:p>
        </p:txBody>
      </p:sp>
      <p:sp>
        <p:nvSpPr>
          <p:cNvPr id="4" name="Slide Number Placeholder 3"/>
          <p:cNvSpPr>
            <a:spLocks noGrp="1"/>
          </p:cNvSpPr>
          <p:nvPr>
            <p:ph type="sldNum" sz="quarter" idx="12"/>
          </p:nvPr>
        </p:nvSpPr>
        <p:spPr/>
        <p:txBody>
          <a:bodyPr/>
          <a:lstStyle/>
          <a:p>
            <a:pPr>
              <a:defRPr/>
            </a:pPr>
            <a:fld id="{ACA39A89-D6FF-4AFC-9284-D1B46DF88740}" type="slidenum">
              <a:rPr lang="en-US" smtClean="0"/>
              <a:pPr>
                <a:defRPr/>
              </a:pPr>
              <a:t>152</a:t>
            </a:fld>
            <a:endParaRPr lang="en-US" dirty="0"/>
          </a:p>
        </p:txBody>
      </p:sp>
    </p:spTree>
    <p:extLst>
      <p:ext uri="{BB962C8B-B14F-4D97-AF65-F5344CB8AC3E}">
        <p14:creationId xmlns:p14="http://schemas.microsoft.com/office/powerpoint/2010/main" val="50429309"/>
      </p:ext>
    </p:extLst>
  </p:cSld>
  <p:clrMapOvr>
    <a:masterClrMapping/>
  </p:clrMapOvr>
  <p:transition/>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Using </a:t>
            </a:r>
            <a:r>
              <a:rPr lang="en-US" dirty="0" err="1" smtClean="0">
                <a:latin typeface="Courier New" pitchFamily="49" charset="0"/>
                <a:cs typeface="Courier New" pitchFamily="49" charset="0"/>
              </a:rPr>
              <a:t>parallel_deterministic</a:t>
            </a:r>
            <a:r>
              <a:rPr lang="en-US" dirty="0" smtClean="0">
                <a:latin typeface="Courier New" pitchFamily="49" charset="0"/>
                <a:cs typeface="Courier New" pitchFamily="49" charset="0"/>
              </a:rPr>
              <a:t> reduce</a:t>
            </a:r>
            <a:endParaRPr lang="en-US" dirty="0">
              <a:latin typeface="Courier New" pitchFamily="49" charset="0"/>
              <a:cs typeface="Courier New" pitchFamily="49" charset="0"/>
            </a:endParaRPr>
          </a:p>
        </p:txBody>
      </p:sp>
      <p:sp>
        <p:nvSpPr>
          <p:cNvPr id="4" name="Slide Number Placeholder 3"/>
          <p:cNvSpPr>
            <a:spLocks noGrp="1"/>
          </p:cNvSpPr>
          <p:nvPr>
            <p:ph type="sldNum" sz="quarter" idx="12"/>
          </p:nvPr>
        </p:nvSpPr>
        <p:spPr/>
        <p:txBody>
          <a:bodyPr/>
          <a:lstStyle/>
          <a:p>
            <a:pPr>
              <a:defRPr/>
            </a:pPr>
            <a:fld id="{ACA39A89-D6FF-4AFC-9284-D1B46DF88740}" type="slidenum">
              <a:rPr lang="en-US" smtClean="0"/>
              <a:pPr>
                <a:defRPr/>
              </a:pPr>
              <a:t>153</a:t>
            </a:fld>
            <a:endParaRPr lang="en-US" dirty="0"/>
          </a:p>
        </p:txBody>
      </p:sp>
      <p:sp>
        <p:nvSpPr>
          <p:cNvPr id="5" name="TextBox 4"/>
          <p:cNvSpPr txBox="1"/>
          <p:nvPr/>
        </p:nvSpPr>
        <p:spPr>
          <a:xfrm>
            <a:off x="609453" y="2572478"/>
            <a:ext cx="4905839" cy="3477875"/>
          </a:xfrm>
          <a:prstGeom prst="rect">
            <a:avLst/>
          </a:prstGeom>
          <a:solidFill>
            <a:schemeClr val="bg1">
              <a:lumMod val="95000"/>
            </a:schemeClr>
          </a:solidFill>
        </p:spPr>
        <p:txBody>
          <a:bodyPr wrap="square" rtlCol="0">
            <a:spAutoFit/>
          </a:bodyPr>
          <a:lstStyle/>
          <a:p>
            <a:r>
              <a:rPr lang="en-US" sz="2000" dirty="0"/>
              <a:t>sum = </a:t>
            </a:r>
            <a:r>
              <a:rPr lang="en-US" sz="2000" b="1" dirty="0"/>
              <a:t> </a:t>
            </a:r>
            <a:r>
              <a:rPr lang="en-US" sz="2000" b="1" dirty="0" err="1"/>
              <a:t>parallel_deterministic_reduce</a:t>
            </a:r>
            <a:r>
              <a:rPr lang="en-US" sz="2000" b="1" dirty="0"/>
              <a:t> </a:t>
            </a:r>
            <a:r>
              <a:rPr lang="en-US" sz="2000" dirty="0"/>
              <a:t>( </a:t>
            </a:r>
          </a:p>
          <a:p>
            <a:r>
              <a:rPr lang="en-US" sz="2000" b="1" dirty="0"/>
              <a:t>    blocked_range</a:t>
            </a:r>
            <a:r>
              <a:rPr lang="en-US" sz="2000" dirty="0"/>
              <a:t>&lt;int&gt;(</a:t>
            </a:r>
            <a:r>
              <a:rPr lang="en-US" sz="2000" dirty="0" smtClean="0"/>
              <a:t>0,n,10000), </a:t>
            </a:r>
            <a:endParaRPr lang="en-US" sz="2000" dirty="0"/>
          </a:p>
          <a:p>
            <a:r>
              <a:rPr lang="en-US" sz="2000" dirty="0"/>
              <a:t>    0.f,</a:t>
            </a:r>
          </a:p>
          <a:p>
            <a:r>
              <a:rPr lang="en-US" sz="2000" dirty="0"/>
              <a:t>    [&amp;](</a:t>
            </a:r>
            <a:r>
              <a:rPr lang="en-US" sz="2000" b="1" dirty="0"/>
              <a:t>blocked_range</a:t>
            </a:r>
            <a:r>
              <a:rPr lang="en-US" sz="2000" dirty="0"/>
              <a:t>&lt;int&gt; r, T s) -&gt; float </a:t>
            </a:r>
          </a:p>
          <a:p>
            <a:r>
              <a:rPr lang="en-US" sz="2000" dirty="0"/>
              <a:t>    {</a:t>
            </a:r>
          </a:p>
          <a:p>
            <a:r>
              <a:rPr lang="en-US" sz="2000" dirty="0"/>
              <a:t>        for( int i=</a:t>
            </a:r>
            <a:r>
              <a:rPr lang="en-US" sz="2000" dirty="0" err="1"/>
              <a:t>r.begin</a:t>
            </a:r>
            <a:r>
              <a:rPr lang="en-US" sz="2000" dirty="0"/>
              <a:t>(); i!=</a:t>
            </a:r>
            <a:r>
              <a:rPr lang="en-US" sz="2000" dirty="0" err="1"/>
              <a:t>r.end</a:t>
            </a:r>
            <a:r>
              <a:rPr lang="en-US" sz="2000" dirty="0"/>
              <a:t>(); ++i )</a:t>
            </a:r>
          </a:p>
          <a:p>
            <a:r>
              <a:rPr lang="en-US" sz="2000" dirty="0"/>
              <a:t>            s +=  a[i];</a:t>
            </a:r>
          </a:p>
          <a:p>
            <a:r>
              <a:rPr lang="en-US" sz="2000" dirty="0"/>
              <a:t>        return s;</a:t>
            </a:r>
          </a:p>
          <a:p>
            <a:r>
              <a:rPr lang="en-US" sz="2000" dirty="0"/>
              <a:t>    },</a:t>
            </a:r>
          </a:p>
          <a:p>
            <a:r>
              <a:rPr lang="en-US" sz="2000" dirty="0"/>
              <a:t>    </a:t>
            </a:r>
            <a:r>
              <a:rPr lang="en-US" sz="2000" dirty="0" err="1"/>
              <a:t>std</a:t>
            </a:r>
            <a:r>
              <a:rPr lang="en-US" sz="2000" dirty="0"/>
              <a:t>::plus&lt;T&gt;()</a:t>
            </a:r>
          </a:p>
          <a:p>
            <a:r>
              <a:rPr lang="en-US" sz="2000" dirty="0"/>
              <a:t>);</a:t>
            </a:r>
          </a:p>
        </p:txBody>
      </p:sp>
      <p:grpSp>
        <p:nvGrpSpPr>
          <p:cNvPr id="3" name="Group 5"/>
          <p:cNvGrpSpPr/>
          <p:nvPr/>
        </p:nvGrpSpPr>
        <p:grpSpPr>
          <a:xfrm>
            <a:off x="410039" y="1533524"/>
            <a:ext cx="2488444" cy="1027450"/>
            <a:chOff x="410039" y="1533524"/>
            <a:chExt cx="2488444" cy="1027450"/>
          </a:xfrm>
        </p:grpSpPr>
        <p:sp>
          <p:nvSpPr>
            <p:cNvPr id="18" name="AutoShape 12"/>
            <p:cNvSpPr>
              <a:spLocks noChangeArrowheads="1"/>
            </p:cNvSpPr>
            <p:nvPr/>
          </p:nvSpPr>
          <p:spPr bwMode="auto">
            <a:xfrm>
              <a:off x="410039" y="1533524"/>
              <a:ext cx="1940389" cy="506019"/>
            </a:xfrm>
            <a:prstGeom prst="roundRect">
              <a:avLst>
                <a:gd name="adj" fmla="val 16667"/>
              </a:avLst>
            </a:prstGeom>
            <a:solidFill>
              <a:schemeClr val="accent6">
                <a:lumMod val="20000"/>
                <a:lumOff val="80000"/>
              </a:schemeClr>
            </a:solidFill>
            <a:ln w="25400" algn="ctr">
              <a:solidFill>
                <a:schemeClr val="accent6">
                  <a:lumMod val="75000"/>
                </a:schemeClr>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sz="2000" dirty="0" smtClean="0"/>
                <a:t>Changed name</a:t>
              </a:r>
              <a:endParaRPr lang="en-US" sz="2000" dirty="0"/>
            </a:p>
          </p:txBody>
        </p:sp>
        <p:sp>
          <p:nvSpPr>
            <p:cNvPr id="19" name="Freeform 13"/>
            <p:cNvSpPr>
              <a:spLocks/>
            </p:cNvSpPr>
            <p:nvPr/>
          </p:nvSpPr>
          <p:spPr bwMode="auto">
            <a:xfrm rot="5400000">
              <a:off x="2329096" y="1991587"/>
              <a:ext cx="552246" cy="586528"/>
            </a:xfrm>
            <a:custGeom>
              <a:avLst/>
              <a:gdLst>
                <a:gd name="T0" fmla="*/ 6 w 6"/>
                <a:gd name="T1" fmla="*/ 0 h 342"/>
                <a:gd name="T2" fmla="*/ 0 w 6"/>
                <a:gd name="T3" fmla="*/ 342 h 342"/>
                <a:gd name="connsiteX0" fmla="*/ 3023 w 3023"/>
                <a:gd name="connsiteY0" fmla="*/ 0 h 13166"/>
                <a:gd name="connsiteX1" fmla="*/ 0 w 3023"/>
                <a:gd name="connsiteY1" fmla="*/ 13166 h 13166"/>
                <a:gd name="connsiteX0" fmla="*/ 779 w 89234"/>
                <a:gd name="connsiteY0" fmla="*/ 0 h 12137"/>
                <a:gd name="connsiteX1" fmla="*/ 88455 w 89234"/>
                <a:gd name="connsiteY1" fmla="*/ 12137 h 12137"/>
                <a:gd name="connsiteX0" fmla="*/ 0 w 88990"/>
                <a:gd name="connsiteY0" fmla="*/ 0 h 12137"/>
                <a:gd name="connsiteX1" fmla="*/ 87676 w 88990"/>
                <a:gd name="connsiteY1" fmla="*/ 12137 h 12137"/>
                <a:gd name="connsiteX0" fmla="*/ 0 w 88990"/>
                <a:gd name="connsiteY0" fmla="*/ 0 h 12137"/>
                <a:gd name="connsiteX1" fmla="*/ 87676 w 88990"/>
                <a:gd name="connsiteY1" fmla="*/ 12137 h 12137"/>
                <a:gd name="connsiteX0" fmla="*/ 0 w 88540"/>
                <a:gd name="connsiteY0" fmla="*/ 0 h 12137"/>
                <a:gd name="connsiteX1" fmla="*/ 87676 w 88540"/>
                <a:gd name="connsiteY1" fmla="*/ 12137 h 12137"/>
                <a:gd name="connsiteX0" fmla="*/ 0 w 88540"/>
                <a:gd name="connsiteY0" fmla="*/ 0 h 12137"/>
                <a:gd name="connsiteX1" fmla="*/ 87676 w 88540"/>
                <a:gd name="connsiteY1" fmla="*/ 12137 h 12137"/>
                <a:gd name="connsiteX0" fmla="*/ 0 w 91111"/>
                <a:gd name="connsiteY0" fmla="*/ 0 h 12137"/>
                <a:gd name="connsiteX1" fmla="*/ 87676 w 91111"/>
                <a:gd name="connsiteY1" fmla="*/ 12137 h 12137"/>
                <a:gd name="connsiteX0" fmla="*/ 0 w 81011"/>
                <a:gd name="connsiteY0" fmla="*/ 0 h 17480"/>
                <a:gd name="connsiteX1" fmla="*/ 76048 w 81011"/>
                <a:gd name="connsiteY1" fmla="*/ 17480 h 17480"/>
                <a:gd name="connsiteX0" fmla="*/ 0 w 78516"/>
                <a:gd name="connsiteY0" fmla="*/ 0 h 17480"/>
                <a:gd name="connsiteX1" fmla="*/ 76048 w 78516"/>
                <a:gd name="connsiteY1" fmla="*/ 17480 h 17480"/>
                <a:gd name="connsiteX0" fmla="*/ 0 w 112235"/>
                <a:gd name="connsiteY0" fmla="*/ 0 h 15076"/>
                <a:gd name="connsiteX1" fmla="*/ 110933 w 112235"/>
                <a:gd name="connsiteY1" fmla="*/ 15076 h 15076"/>
                <a:gd name="connsiteX0" fmla="*/ 0 w 110933"/>
                <a:gd name="connsiteY0" fmla="*/ 0 h 15076"/>
                <a:gd name="connsiteX1" fmla="*/ 110933 w 110933"/>
                <a:gd name="connsiteY1" fmla="*/ 15076 h 15076"/>
                <a:gd name="connsiteX0" fmla="*/ 0 w 203959"/>
                <a:gd name="connsiteY0" fmla="*/ 0 h 6794"/>
                <a:gd name="connsiteX1" fmla="*/ 203959 w 203959"/>
                <a:gd name="connsiteY1" fmla="*/ 6794 h 6794"/>
                <a:gd name="connsiteX0" fmla="*/ 0 w 10000"/>
                <a:gd name="connsiteY0" fmla="*/ 0 h 10000"/>
                <a:gd name="connsiteX1" fmla="*/ 10000 w 10000"/>
                <a:gd name="connsiteY1" fmla="*/ 10000 h 10000"/>
                <a:gd name="connsiteX0" fmla="*/ 0 w 8588"/>
                <a:gd name="connsiteY0" fmla="*/ 0 h 17467"/>
                <a:gd name="connsiteX1" fmla="*/ 8588 w 8588"/>
                <a:gd name="connsiteY1" fmla="*/ 17467 h 17467"/>
                <a:gd name="connsiteX0" fmla="*/ 0 w 10000"/>
                <a:gd name="connsiteY0" fmla="*/ 0 h 10000"/>
                <a:gd name="connsiteX1" fmla="*/ 10000 w 10000"/>
                <a:gd name="connsiteY1" fmla="*/ 10000 h 10000"/>
                <a:gd name="connsiteX0" fmla="*/ 0 w 10329"/>
                <a:gd name="connsiteY0" fmla="*/ 4499 h 4539"/>
                <a:gd name="connsiteX1" fmla="*/ 10329 w 10329"/>
                <a:gd name="connsiteY1" fmla="*/ 20 h 4539"/>
                <a:gd name="connsiteX0" fmla="*/ 0 w 8833"/>
                <a:gd name="connsiteY0" fmla="*/ 16276 h 16335"/>
                <a:gd name="connsiteX1" fmla="*/ 8833 w 8833"/>
                <a:gd name="connsiteY1" fmla="*/ 28 h 16335"/>
                <a:gd name="connsiteX0" fmla="*/ 35 w 10035"/>
                <a:gd name="connsiteY0" fmla="*/ 10528 h 10528"/>
                <a:gd name="connsiteX1" fmla="*/ 10035 w 10035"/>
                <a:gd name="connsiteY1" fmla="*/ 581 h 10528"/>
                <a:gd name="connsiteX0" fmla="*/ 36 w 9915"/>
                <a:gd name="connsiteY0" fmla="*/ 27813 h 27813"/>
                <a:gd name="connsiteX1" fmla="*/ 9915 w 9915"/>
                <a:gd name="connsiteY1" fmla="*/ 12 h 27813"/>
                <a:gd name="connsiteX0" fmla="*/ 33 w 9997"/>
                <a:gd name="connsiteY0" fmla="*/ 9996 h 9996"/>
                <a:gd name="connsiteX1" fmla="*/ 9997 w 9997"/>
                <a:gd name="connsiteY1" fmla="*/ 0 h 9996"/>
                <a:gd name="connsiteX0" fmla="*/ 34 w 9756"/>
                <a:gd name="connsiteY0" fmla="*/ 3849 h 3849"/>
                <a:gd name="connsiteX1" fmla="*/ 9756 w 9756"/>
                <a:gd name="connsiteY1" fmla="*/ 0 h 3849"/>
                <a:gd name="connsiteX0" fmla="*/ 40 w 10005"/>
                <a:gd name="connsiteY0" fmla="*/ 10230 h 10230"/>
                <a:gd name="connsiteX1" fmla="*/ 10005 w 10005"/>
                <a:gd name="connsiteY1" fmla="*/ 230 h 10230"/>
                <a:gd name="connsiteX0" fmla="*/ 35 w 10000"/>
                <a:gd name="connsiteY0" fmla="*/ 10000 h 10000"/>
                <a:gd name="connsiteX1" fmla="*/ 10000 w 10000"/>
                <a:gd name="connsiteY1" fmla="*/ 0 h 10000"/>
                <a:gd name="connsiteX0" fmla="*/ 71 w 7274"/>
                <a:gd name="connsiteY0" fmla="*/ 10702 h 10702"/>
                <a:gd name="connsiteX1" fmla="*/ 7274 w 7274"/>
                <a:gd name="connsiteY1" fmla="*/ 0 h 10702"/>
                <a:gd name="connsiteX0" fmla="*/ 0 w 9902"/>
                <a:gd name="connsiteY0" fmla="*/ 10000 h 10000"/>
                <a:gd name="connsiteX1" fmla="*/ 9902 w 9902"/>
                <a:gd name="connsiteY1" fmla="*/ 0 h 10000"/>
                <a:gd name="connsiteX0" fmla="*/ 0 w 10000"/>
                <a:gd name="connsiteY0" fmla="*/ 10000 h 10000"/>
                <a:gd name="connsiteX1" fmla="*/ 10000 w 10000"/>
                <a:gd name="connsiteY1" fmla="*/ 0 h 10000"/>
                <a:gd name="connsiteX0" fmla="*/ 0 w 10000"/>
                <a:gd name="connsiteY0" fmla="*/ 10000 h 10000"/>
                <a:gd name="connsiteX1" fmla="*/ 10000 w 10000"/>
                <a:gd name="connsiteY1" fmla="*/ 0 h 10000"/>
              </a:gdLst>
              <a:ahLst/>
              <a:cxnLst>
                <a:cxn ang="0">
                  <a:pos x="connsiteX0" y="connsiteY0"/>
                </a:cxn>
                <a:cxn ang="0">
                  <a:pos x="connsiteX1" y="connsiteY1"/>
                </a:cxn>
              </a:cxnLst>
              <a:rect l="l" t="t" r="r" b="b"/>
              <a:pathLst>
                <a:path w="10000" h="10000">
                  <a:moveTo>
                    <a:pt x="0" y="10000"/>
                  </a:moveTo>
                  <a:cubicBezTo>
                    <a:pt x="1752" y="5204"/>
                    <a:pt x="3925" y="2507"/>
                    <a:pt x="10000" y="0"/>
                  </a:cubicBezTo>
                </a:path>
              </a:pathLst>
            </a:custGeom>
            <a:noFill/>
            <a:ln w="25400" cap="flat" cmpd="sng">
              <a:solidFill>
                <a:schemeClr val="accent6">
                  <a:lumMod val="75000"/>
                </a:schemeClr>
              </a:solidFill>
              <a:prstDash val="solid"/>
              <a:round/>
              <a:headEnd type="none" w="med" len="med"/>
              <a:tailEnd type="arrow" w="lg"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000"/>
            </a:p>
          </p:txBody>
        </p:sp>
      </p:grpSp>
      <p:grpSp>
        <p:nvGrpSpPr>
          <p:cNvPr id="6" name="Group 2"/>
          <p:cNvGrpSpPr/>
          <p:nvPr/>
        </p:nvGrpSpPr>
        <p:grpSpPr>
          <a:xfrm>
            <a:off x="4102262" y="2895600"/>
            <a:ext cx="4603905" cy="625476"/>
            <a:chOff x="4102262" y="2895600"/>
            <a:chExt cx="4603905" cy="625476"/>
          </a:xfrm>
        </p:grpSpPr>
        <p:sp>
          <p:nvSpPr>
            <p:cNvPr id="21" name="AutoShape 12"/>
            <p:cNvSpPr>
              <a:spLocks noChangeArrowheads="1"/>
            </p:cNvSpPr>
            <p:nvPr/>
          </p:nvSpPr>
          <p:spPr bwMode="auto">
            <a:xfrm>
              <a:off x="5515292" y="2895600"/>
              <a:ext cx="3190875" cy="625476"/>
            </a:xfrm>
            <a:prstGeom prst="roundRect">
              <a:avLst>
                <a:gd name="adj" fmla="val 16667"/>
              </a:avLst>
            </a:prstGeom>
            <a:solidFill>
              <a:schemeClr val="accent6">
                <a:lumMod val="20000"/>
                <a:lumOff val="80000"/>
              </a:schemeClr>
            </a:solidFill>
            <a:ln w="25400" algn="ctr">
              <a:solidFill>
                <a:schemeClr val="accent6">
                  <a:lumMod val="75000"/>
                </a:schemeClr>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sz="2000" dirty="0" smtClean="0"/>
                <a:t>Added grainsize parameter. </a:t>
              </a:r>
            </a:p>
            <a:p>
              <a:pPr algn="ctr"/>
              <a:r>
                <a:rPr lang="en-US" sz="2000" dirty="0" smtClean="0"/>
                <a:t>(Default is 1)</a:t>
              </a:r>
              <a:endParaRPr lang="en-US" sz="2000" dirty="0"/>
            </a:p>
          </p:txBody>
        </p:sp>
        <p:sp>
          <p:nvSpPr>
            <p:cNvPr id="9" name="Freeform 13"/>
            <p:cNvSpPr>
              <a:spLocks/>
            </p:cNvSpPr>
            <p:nvPr/>
          </p:nvSpPr>
          <p:spPr bwMode="auto">
            <a:xfrm rot="16200000">
              <a:off x="4760429" y="2543077"/>
              <a:ext cx="96695" cy="1413030"/>
            </a:xfrm>
            <a:custGeom>
              <a:avLst/>
              <a:gdLst>
                <a:gd name="T0" fmla="*/ 6 w 6"/>
                <a:gd name="T1" fmla="*/ 0 h 342"/>
                <a:gd name="T2" fmla="*/ 0 w 6"/>
                <a:gd name="T3" fmla="*/ 342 h 342"/>
                <a:gd name="connsiteX0" fmla="*/ 3023 w 3023"/>
                <a:gd name="connsiteY0" fmla="*/ 0 h 13166"/>
                <a:gd name="connsiteX1" fmla="*/ 0 w 3023"/>
                <a:gd name="connsiteY1" fmla="*/ 13166 h 13166"/>
                <a:gd name="connsiteX0" fmla="*/ 779 w 89234"/>
                <a:gd name="connsiteY0" fmla="*/ 0 h 12137"/>
                <a:gd name="connsiteX1" fmla="*/ 88455 w 89234"/>
                <a:gd name="connsiteY1" fmla="*/ 12137 h 12137"/>
                <a:gd name="connsiteX0" fmla="*/ 0 w 88990"/>
                <a:gd name="connsiteY0" fmla="*/ 0 h 12137"/>
                <a:gd name="connsiteX1" fmla="*/ 87676 w 88990"/>
                <a:gd name="connsiteY1" fmla="*/ 12137 h 12137"/>
                <a:gd name="connsiteX0" fmla="*/ 0 w 88990"/>
                <a:gd name="connsiteY0" fmla="*/ 0 h 12137"/>
                <a:gd name="connsiteX1" fmla="*/ 87676 w 88990"/>
                <a:gd name="connsiteY1" fmla="*/ 12137 h 12137"/>
                <a:gd name="connsiteX0" fmla="*/ 0 w 88540"/>
                <a:gd name="connsiteY0" fmla="*/ 0 h 12137"/>
                <a:gd name="connsiteX1" fmla="*/ 87676 w 88540"/>
                <a:gd name="connsiteY1" fmla="*/ 12137 h 12137"/>
                <a:gd name="connsiteX0" fmla="*/ 0 w 88540"/>
                <a:gd name="connsiteY0" fmla="*/ 0 h 12137"/>
                <a:gd name="connsiteX1" fmla="*/ 87676 w 88540"/>
                <a:gd name="connsiteY1" fmla="*/ 12137 h 12137"/>
                <a:gd name="connsiteX0" fmla="*/ 0 w 91111"/>
                <a:gd name="connsiteY0" fmla="*/ 0 h 12137"/>
                <a:gd name="connsiteX1" fmla="*/ 87676 w 91111"/>
                <a:gd name="connsiteY1" fmla="*/ 12137 h 12137"/>
                <a:gd name="connsiteX0" fmla="*/ 0 w 81011"/>
                <a:gd name="connsiteY0" fmla="*/ 0 h 17480"/>
                <a:gd name="connsiteX1" fmla="*/ 76048 w 81011"/>
                <a:gd name="connsiteY1" fmla="*/ 17480 h 17480"/>
                <a:gd name="connsiteX0" fmla="*/ 0 w 78516"/>
                <a:gd name="connsiteY0" fmla="*/ 0 h 17480"/>
                <a:gd name="connsiteX1" fmla="*/ 76048 w 78516"/>
                <a:gd name="connsiteY1" fmla="*/ 17480 h 17480"/>
                <a:gd name="connsiteX0" fmla="*/ 0 w 112235"/>
                <a:gd name="connsiteY0" fmla="*/ 0 h 15076"/>
                <a:gd name="connsiteX1" fmla="*/ 110933 w 112235"/>
                <a:gd name="connsiteY1" fmla="*/ 15076 h 15076"/>
                <a:gd name="connsiteX0" fmla="*/ 0 w 110933"/>
                <a:gd name="connsiteY0" fmla="*/ 0 h 15076"/>
                <a:gd name="connsiteX1" fmla="*/ 110933 w 110933"/>
                <a:gd name="connsiteY1" fmla="*/ 15076 h 15076"/>
                <a:gd name="connsiteX0" fmla="*/ 0 w 203959"/>
                <a:gd name="connsiteY0" fmla="*/ 0 h 6794"/>
                <a:gd name="connsiteX1" fmla="*/ 203959 w 203959"/>
                <a:gd name="connsiteY1" fmla="*/ 6794 h 6794"/>
                <a:gd name="connsiteX0" fmla="*/ 0 w 10000"/>
                <a:gd name="connsiteY0" fmla="*/ 0 h 10000"/>
                <a:gd name="connsiteX1" fmla="*/ 10000 w 10000"/>
                <a:gd name="connsiteY1" fmla="*/ 10000 h 10000"/>
                <a:gd name="connsiteX0" fmla="*/ 0 w 8588"/>
                <a:gd name="connsiteY0" fmla="*/ 0 h 17467"/>
                <a:gd name="connsiteX1" fmla="*/ 8588 w 8588"/>
                <a:gd name="connsiteY1" fmla="*/ 17467 h 17467"/>
                <a:gd name="connsiteX0" fmla="*/ 0 w 10000"/>
                <a:gd name="connsiteY0" fmla="*/ 0 h 10000"/>
                <a:gd name="connsiteX1" fmla="*/ 10000 w 10000"/>
                <a:gd name="connsiteY1" fmla="*/ 10000 h 10000"/>
                <a:gd name="connsiteX0" fmla="*/ 0 w 10329"/>
                <a:gd name="connsiteY0" fmla="*/ 4499 h 4539"/>
                <a:gd name="connsiteX1" fmla="*/ 10329 w 10329"/>
                <a:gd name="connsiteY1" fmla="*/ 20 h 4539"/>
                <a:gd name="connsiteX0" fmla="*/ 0 w 8833"/>
                <a:gd name="connsiteY0" fmla="*/ 16276 h 16335"/>
                <a:gd name="connsiteX1" fmla="*/ 8833 w 8833"/>
                <a:gd name="connsiteY1" fmla="*/ 28 h 16335"/>
                <a:gd name="connsiteX0" fmla="*/ 35 w 10035"/>
                <a:gd name="connsiteY0" fmla="*/ 10528 h 10528"/>
                <a:gd name="connsiteX1" fmla="*/ 10035 w 10035"/>
                <a:gd name="connsiteY1" fmla="*/ 581 h 10528"/>
                <a:gd name="connsiteX0" fmla="*/ 36 w 9915"/>
                <a:gd name="connsiteY0" fmla="*/ 27813 h 27813"/>
                <a:gd name="connsiteX1" fmla="*/ 9915 w 9915"/>
                <a:gd name="connsiteY1" fmla="*/ 12 h 27813"/>
                <a:gd name="connsiteX0" fmla="*/ 33 w 9997"/>
                <a:gd name="connsiteY0" fmla="*/ 9996 h 9996"/>
                <a:gd name="connsiteX1" fmla="*/ 9997 w 9997"/>
                <a:gd name="connsiteY1" fmla="*/ 0 h 9996"/>
                <a:gd name="connsiteX0" fmla="*/ 34 w 9756"/>
                <a:gd name="connsiteY0" fmla="*/ 3849 h 3849"/>
                <a:gd name="connsiteX1" fmla="*/ 9756 w 9756"/>
                <a:gd name="connsiteY1" fmla="*/ 0 h 3849"/>
                <a:gd name="connsiteX0" fmla="*/ 40 w 10005"/>
                <a:gd name="connsiteY0" fmla="*/ 10230 h 10230"/>
                <a:gd name="connsiteX1" fmla="*/ 10005 w 10005"/>
                <a:gd name="connsiteY1" fmla="*/ 230 h 10230"/>
                <a:gd name="connsiteX0" fmla="*/ 35 w 10000"/>
                <a:gd name="connsiteY0" fmla="*/ 10000 h 10000"/>
                <a:gd name="connsiteX1" fmla="*/ 10000 w 10000"/>
                <a:gd name="connsiteY1" fmla="*/ 0 h 10000"/>
                <a:gd name="connsiteX0" fmla="*/ 71 w 7274"/>
                <a:gd name="connsiteY0" fmla="*/ 10702 h 10702"/>
                <a:gd name="connsiteX1" fmla="*/ 7274 w 7274"/>
                <a:gd name="connsiteY1" fmla="*/ 0 h 10702"/>
                <a:gd name="connsiteX0" fmla="*/ 0 w 9902"/>
                <a:gd name="connsiteY0" fmla="*/ 10000 h 10000"/>
                <a:gd name="connsiteX1" fmla="*/ 9902 w 9902"/>
                <a:gd name="connsiteY1" fmla="*/ 0 h 10000"/>
                <a:gd name="connsiteX0" fmla="*/ 0 w 10000"/>
                <a:gd name="connsiteY0" fmla="*/ 10000 h 10000"/>
                <a:gd name="connsiteX1" fmla="*/ 10000 w 10000"/>
                <a:gd name="connsiteY1" fmla="*/ 0 h 10000"/>
                <a:gd name="connsiteX0" fmla="*/ 0 w 10000"/>
                <a:gd name="connsiteY0" fmla="*/ 10000 h 10000"/>
                <a:gd name="connsiteX1" fmla="*/ 10000 w 10000"/>
                <a:gd name="connsiteY1" fmla="*/ 0 h 10000"/>
                <a:gd name="connsiteX0" fmla="*/ 0 w 3725"/>
                <a:gd name="connsiteY0" fmla="*/ 10600 h 10600"/>
                <a:gd name="connsiteX1" fmla="*/ 3725 w 3725"/>
                <a:gd name="connsiteY1" fmla="*/ 0 h 10600"/>
                <a:gd name="connsiteX0" fmla="*/ 4415 w 14415"/>
                <a:gd name="connsiteY0" fmla="*/ 10000 h 10000"/>
                <a:gd name="connsiteX1" fmla="*/ 14415 w 14415"/>
                <a:gd name="connsiteY1" fmla="*/ 0 h 10000"/>
                <a:gd name="connsiteX0" fmla="*/ 4293 w 14293"/>
                <a:gd name="connsiteY0" fmla="*/ 10000 h 10000"/>
                <a:gd name="connsiteX1" fmla="*/ 14293 w 14293"/>
                <a:gd name="connsiteY1" fmla="*/ 0 h 10000"/>
                <a:gd name="connsiteX0" fmla="*/ 11379 w 11379"/>
                <a:gd name="connsiteY0" fmla="*/ 10189 h 10189"/>
                <a:gd name="connsiteX1" fmla="*/ 7810 w 11379"/>
                <a:gd name="connsiteY1" fmla="*/ 0 h 10189"/>
                <a:gd name="connsiteX0" fmla="*/ 11496 w 11496"/>
                <a:gd name="connsiteY0" fmla="*/ 10189 h 10189"/>
                <a:gd name="connsiteX1" fmla="*/ 7927 w 11496"/>
                <a:gd name="connsiteY1" fmla="*/ 0 h 10189"/>
                <a:gd name="connsiteX0" fmla="*/ 8759 w 9401"/>
                <a:gd name="connsiteY0" fmla="*/ 10000 h 10000"/>
                <a:gd name="connsiteX1" fmla="*/ 9401 w 9401"/>
                <a:gd name="connsiteY1" fmla="*/ 0 h 10000"/>
                <a:gd name="connsiteX0" fmla="*/ 9317 w 10000"/>
                <a:gd name="connsiteY0" fmla="*/ 10000 h 10000"/>
                <a:gd name="connsiteX1" fmla="*/ 10000 w 10000"/>
                <a:gd name="connsiteY1" fmla="*/ 0 h 10000"/>
              </a:gdLst>
              <a:ahLst/>
              <a:cxnLst>
                <a:cxn ang="0">
                  <a:pos x="connsiteX0" y="connsiteY0"/>
                </a:cxn>
                <a:cxn ang="0">
                  <a:pos x="connsiteX1" y="connsiteY1"/>
                </a:cxn>
              </a:cxnLst>
              <a:rect l="l" t="t" r="r" b="b"/>
              <a:pathLst>
                <a:path w="10000" h="10000">
                  <a:moveTo>
                    <a:pt x="9317" y="10000"/>
                  </a:moveTo>
                  <a:cubicBezTo>
                    <a:pt x="882" y="6669"/>
                    <a:pt x="-6850" y="1233"/>
                    <a:pt x="10000" y="0"/>
                  </a:cubicBezTo>
                </a:path>
              </a:pathLst>
            </a:custGeom>
            <a:noFill/>
            <a:ln w="25400" cap="flat" cmpd="sng">
              <a:solidFill>
                <a:schemeClr val="accent6">
                  <a:lumMod val="75000"/>
                </a:schemeClr>
              </a:solidFill>
              <a:prstDash val="solid"/>
              <a:round/>
              <a:headEnd type="none" w="med" len="med"/>
              <a:tailEnd type="arrow" w="lg"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000"/>
            </a:p>
          </p:txBody>
        </p:sp>
      </p:grpSp>
    </p:spTree>
    <p:extLst>
      <p:ext uri="{BB962C8B-B14F-4D97-AF65-F5344CB8AC3E}">
        <p14:creationId xmlns:p14="http://schemas.microsoft.com/office/powerpoint/2010/main" val="56598710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Freeform 12"/>
          <p:cNvSpPr/>
          <p:nvPr/>
        </p:nvSpPr>
        <p:spPr>
          <a:xfrm>
            <a:off x="2841" y="1760213"/>
            <a:ext cx="9121342" cy="4564387"/>
          </a:xfrm>
          <a:custGeom>
            <a:avLst/>
            <a:gdLst>
              <a:gd name="connsiteX0" fmla="*/ 74428 w 8793126"/>
              <a:gd name="connsiteY0" fmla="*/ 127590 h 3306725"/>
              <a:gd name="connsiteX1" fmla="*/ 74428 w 8793126"/>
              <a:gd name="connsiteY1" fmla="*/ 127590 h 3306725"/>
              <a:gd name="connsiteX2" fmla="*/ 8771860 w 8793126"/>
              <a:gd name="connsiteY2" fmla="*/ 0 h 3306725"/>
              <a:gd name="connsiteX3" fmla="*/ 8793126 w 8793126"/>
              <a:gd name="connsiteY3" fmla="*/ 3189767 h 3306725"/>
              <a:gd name="connsiteX4" fmla="*/ 3891516 w 8793126"/>
              <a:gd name="connsiteY4" fmla="*/ 3306725 h 3306725"/>
              <a:gd name="connsiteX5" fmla="*/ 3657600 w 8793126"/>
              <a:gd name="connsiteY5" fmla="*/ 1307804 h 3306725"/>
              <a:gd name="connsiteX6" fmla="*/ 170121 w 8793126"/>
              <a:gd name="connsiteY6" fmla="*/ 1350334 h 3306725"/>
              <a:gd name="connsiteX7" fmla="*/ 0 w 8793126"/>
              <a:gd name="connsiteY7" fmla="*/ 223283 h 3306725"/>
              <a:gd name="connsiteX0" fmla="*/ 211360 w 8930058"/>
              <a:gd name="connsiteY0" fmla="*/ 127590 h 3306725"/>
              <a:gd name="connsiteX1" fmla="*/ 211360 w 8930058"/>
              <a:gd name="connsiteY1" fmla="*/ 127590 h 3306725"/>
              <a:gd name="connsiteX2" fmla="*/ 8908792 w 8930058"/>
              <a:gd name="connsiteY2" fmla="*/ 0 h 3306725"/>
              <a:gd name="connsiteX3" fmla="*/ 8930058 w 8930058"/>
              <a:gd name="connsiteY3" fmla="*/ 3189767 h 3306725"/>
              <a:gd name="connsiteX4" fmla="*/ 4028448 w 8930058"/>
              <a:gd name="connsiteY4" fmla="*/ 3306725 h 3306725"/>
              <a:gd name="connsiteX5" fmla="*/ 3794532 w 8930058"/>
              <a:gd name="connsiteY5" fmla="*/ 1307804 h 3306725"/>
              <a:gd name="connsiteX6" fmla="*/ 307053 w 8930058"/>
              <a:gd name="connsiteY6" fmla="*/ 1350334 h 3306725"/>
              <a:gd name="connsiteX7" fmla="*/ 136932 w 8930058"/>
              <a:gd name="connsiteY7" fmla="*/ 223283 h 3306725"/>
              <a:gd name="connsiteX0" fmla="*/ 142526 w 8861224"/>
              <a:gd name="connsiteY0" fmla="*/ 127590 h 3306725"/>
              <a:gd name="connsiteX1" fmla="*/ 142526 w 8861224"/>
              <a:gd name="connsiteY1" fmla="*/ 127590 h 3306725"/>
              <a:gd name="connsiteX2" fmla="*/ 8839958 w 8861224"/>
              <a:gd name="connsiteY2" fmla="*/ 0 h 3306725"/>
              <a:gd name="connsiteX3" fmla="*/ 8861224 w 8861224"/>
              <a:gd name="connsiteY3" fmla="*/ 3189767 h 3306725"/>
              <a:gd name="connsiteX4" fmla="*/ 3959614 w 8861224"/>
              <a:gd name="connsiteY4" fmla="*/ 3306725 h 3306725"/>
              <a:gd name="connsiteX5" fmla="*/ 3725698 w 8861224"/>
              <a:gd name="connsiteY5" fmla="*/ 1307804 h 3306725"/>
              <a:gd name="connsiteX6" fmla="*/ 238219 w 8861224"/>
              <a:gd name="connsiteY6" fmla="*/ 1350334 h 3306725"/>
              <a:gd name="connsiteX7" fmla="*/ 68098 w 8861224"/>
              <a:gd name="connsiteY7" fmla="*/ 223283 h 3306725"/>
              <a:gd name="connsiteX0" fmla="*/ 75181 w 8793879"/>
              <a:gd name="connsiteY0" fmla="*/ 127590 h 3306725"/>
              <a:gd name="connsiteX1" fmla="*/ 75181 w 8793879"/>
              <a:gd name="connsiteY1" fmla="*/ 127590 h 3306725"/>
              <a:gd name="connsiteX2" fmla="*/ 8772613 w 8793879"/>
              <a:gd name="connsiteY2" fmla="*/ 0 h 3306725"/>
              <a:gd name="connsiteX3" fmla="*/ 8793879 w 8793879"/>
              <a:gd name="connsiteY3" fmla="*/ 3189767 h 3306725"/>
              <a:gd name="connsiteX4" fmla="*/ 3892269 w 8793879"/>
              <a:gd name="connsiteY4" fmla="*/ 3306725 h 3306725"/>
              <a:gd name="connsiteX5" fmla="*/ 3658353 w 8793879"/>
              <a:gd name="connsiteY5" fmla="*/ 1307804 h 3306725"/>
              <a:gd name="connsiteX6" fmla="*/ 298465 w 8793879"/>
              <a:gd name="connsiteY6" fmla="*/ 1148316 h 3306725"/>
              <a:gd name="connsiteX7" fmla="*/ 753 w 8793879"/>
              <a:gd name="connsiteY7" fmla="*/ 223283 h 3306725"/>
              <a:gd name="connsiteX0" fmla="*/ 0 w 8718698"/>
              <a:gd name="connsiteY0" fmla="*/ 127590 h 3306725"/>
              <a:gd name="connsiteX1" fmla="*/ 0 w 8718698"/>
              <a:gd name="connsiteY1" fmla="*/ 127590 h 3306725"/>
              <a:gd name="connsiteX2" fmla="*/ 8697432 w 8718698"/>
              <a:gd name="connsiteY2" fmla="*/ 0 h 3306725"/>
              <a:gd name="connsiteX3" fmla="*/ 8718698 w 8718698"/>
              <a:gd name="connsiteY3" fmla="*/ 3189767 h 3306725"/>
              <a:gd name="connsiteX4" fmla="*/ 3817088 w 8718698"/>
              <a:gd name="connsiteY4" fmla="*/ 3306725 h 3306725"/>
              <a:gd name="connsiteX5" fmla="*/ 3583172 w 8718698"/>
              <a:gd name="connsiteY5" fmla="*/ 1307804 h 3306725"/>
              <a:gd name="connsiteX6" fmla="*/ 223284 w 8718698"/>
              <a:gd name="connsiteY6" fmla="*/ 1148316 h 3306725"/>
              <a:gd name="connsiteX0" fmla="*/ 0 w 8718698"/>
              <a:gd name="connsiteY0" fmla="*/ 127590 h 3306725"/>
              <a:gd name="connsiteX1" fmla="*/ 0 w 8718698"/>
              <a:gd name="connsiteY1" fmla="*/ 127590 h 3306725"/>
              <a:gd name="connsiteX2" fmla="*/ 8697432 w 8718698"/>
              <a:gd name="connsiteY2" fmla="*/ 0 h 3306725"/>
              <a:gd name="connsiteX3" fmla="*/ 8718698 w 8718698"/>
              <a:gd name="connsiteY3" fmla="*/ 3189767 h 3306725"/>
              <a:gd name="connsiteX4" fmla="*/ 3817088 w 8718698"/>
              <a:gd name="connsiteY4" fmla="*/ 3306725 h 3306725"/>
              <a:gd name="connsiteX5" fmla="*/ 3583172 w 8718698"/>
              <a:gd name="connsiteY5" fmla="*/ 1307804 h 3306725"/>
              <a:gd name="connsiteX6" fmla="*/ 223284 w 8718698"/>
              <a:gd name="connsiteY6" fmla="*/ 1148316 h 3306725"/>
              <a:gd name="connsiteX7" fmla="*/ 0 w 8718698"/>
              <a:gd name="connsiteY7" fmla="*/ 127590 h 3306725"/>
              <a:gd name="connsiteX0" fmla="*/ 0 w 8718698"/>
              <a:gd name="connsiteY0" fmla="*/ 127590 h 3306725"/>
              <a:gd name="connsiteX1" fmla="*/ 0 w 8718698"/>
              <a:gd name="connsiteY1" fmla="*/ 127590 h 3306725"/>
              <a:gd name="connsiteX2" fmla="*/ 8697432 w 8718698"/>
              <a:gd name="connsiteY2" fmla="*/ 0 h 3306725"/>
              <a:gd name="connsiteX3" fmla="*/ 8718698 w 8718698"/>
              <a:gd name="connsiteY3" fmla="*/ 3189767 h 3306725"/>
              <a:gd name="connsiteX4" fmla="*/ 3817088 w 8718698"/>
              <a:gd name="connsiteY4" fmla="*/ 3306725 h 3306725"/>
              <a:gd name="connsiteX5" fmla="*/ 3583172 w 8718698"/>
              <a:gd name="connsiteY5" fmla="*/ 1307804 h 3306725"/>
              <a:gd name="connsiteX6" fmla="*/ 223284 w 8718698"/>
              <a:gd name="connsiteY6" fmla="*/ 1148316 h 3306725"/>
              <a:gd name="connsiteX7" fmla="*/ 0 w 8718698"/>
              <a:gd name="connsiteY7" fmla="*/ 127590 h 3306725"/>
              <a:gd name="connsiteX0" fmla="*/ 0 w 8718698"/>
              <a:gd name="connsiteY0" fmla="*/ 127590 h 3306725"/>
              <a:gd name="connsiteX1" fmla="*/ 0 w 8718698"/>
              <a:gd name="connsiteY1" fmla="*/ 127590 h 3306725"/>
              <a:gd name="connsiteX2" fmla="*/ 8697432 w 8718698"/>
              <a:gd name="connsiteY2" fmla="*/ 0 h 3306725"/>
              <a:gd name="connsiteX3" fmla="*/ 8718698 w 8718698"/>
              <a:gd name="connsiteY3" fmla="*/ 3189767 h 3306725"/>
              <a:gd name="connsiteX4" fmla="*/ 3817088 w 8718698"/>
              <a:gd name="connsiteY4" fmla="*/ 3306725 h 3306725"/>
              <a:gd name="connsiteX5" fmla="*/ 3583172 w 8718698"/>
              <a:gd name="connsiteY5" fmla="*/ 1307804 h 3306725"/>
              <a:gd name="connsiteX6" fmla="*/ 223284 w 8718698"/>
              <a:gd name="connsiteY6" fmla="*/ 1148316 h 3306725"/>
              <a:gd name="connsiteX7" fmla="*/ 0 w 8718698"/>
              <a:gd name="connsiteY7" fmla="*/ 127590 h 3306725"/>
              <a:gd name="connsiteX0" fmla="*/ 550707 w 9396995"/>
              <a:gd name="connsiteY0" fmla="*/ 372139 h 3306725"/>
              <a:gd name="connsiteX1" fmla="*/ 678297 w 9396995"/>
              <a:gd name="connsiteY1" fmla="*/ 127590 h 3306725"/>
              <a:gd name="connsiteX2" fmla="*/ 9375729 w 9396995"/>
              <a:gd name="connsiteY2" fmla="*/ 0 h 3306725"/>
              <a:gd name="connsiteX3" fmla="*/ 9396995 w 9396995"/>
              <a:gd name="connsiteY3" fmla="*/ 3189767 h 3306725"/>
              <a:gd name="connsiteX4" fmla="*/ 4495385 w 9396995"/>
              <a:gd name="connsiteY4" fmla="*/ 3306725 h 3306725"/>
              <a:gd name="connsiteX5" fmla="*/ 4261469 w 9396995"/>
              <a:gd name="connsiteY5" fmla="*/ 1307804 h 3306725"/>
              <a:gd name="connsiteX6" fmla="*/ 901581 w 9396995"/>
              <a:gd name="connsiteY6" fmla="*/ 1148316 h 3306725"/>
              <a:gd name="connsiteX7" fmla="*/ 550707 w 9396995"/>
              <a:gd name="connsiteY7" fmla="*/ 372139 h 3306725"/>
              <a:gd name="connsiteX0" fmla="*/ 930962 w 9426376"/>
              <a:gd name="connsiteY0" fmla="*/ 1148316 h 3306725"/>
              <a:gd name="connsiteX1" fmla="*/ 707678 w 9426376"/>
              <a:gd name="connsiteY1" fmla="*/ 127590 h 3306725"/>
              <a:gd name="connsiteX2" fmla="*/ 9405110 w 9426376"/>
              <a:gd name="connsiteY2" fmla="*/ 0 h 3306725"/>
              <a:gd name="connsiteX3" fmla="*/ 9426376 w 9426376"/>
              <a:gd name="connsiteY3" fmla="*/ 3189767 h 3306725"/>
              <a:gd name="connsiteX4" fmla="*/ 4524766 w 9426376"/>
              <a:gd name="connsiteY4" fmla="*/ 3306725 h 3306725"/>
              <a:gd name="connsiteX5" fmla="*/ 4290850 w 9426376"/>
              <a:gd name="connsiteY5" fmla="*/ 1307804 h 3306725"/>
              <a:gd name="connsiteX6" fmla="*/ 930962 w 9426376"/>
              <a:gd name="connsiteY6" fmla="*/ 1148316 h 3306725"/>
              <a:gd name="connsiteX0" fmla="*/ 440272 w 8935686"/>
              <a:gd name="connsiteY0" fmla="*/ 1532301 h 3690710"/>
              <a:gd name="connsiteX1" fmla="*/ 216988 w 8935686"/>
              <a:gd name="connsiteY1" fmla="*/ 511575 h 3690710"/>
              <a:gd name="connsiteX2" fmla="*/ 8914420 w 8935686"/>
              <a:gd name="connsiteY2" fmla="*/ 383985 h 3690710"/>
              <a:gd name="connsiteX3" fmla="*/ 8935686 w 8935686"/>
              <a:gd name="connsiteY3" fmla="*/ 3573752 h 3690710"/>
              <a:gd name="connsiteX4" fmla="*/ 4034076 w 8935686"/>
              <a:gd name="connsiteY4" fmla="*/ 3690710 h 3690710"/>
              <a:gd name="connsiteX5" fmla="*/ 3800160 w 8935686"/>
              <a:gd name="connsiteY5" fmla="*/ 1691789 h 3690710"/>
              <a:gd name="connsiteX6" fmla="*/ 440272 w 8935686"/>
              <a:gd name="connsiteY6" fmla="*/ 1532301 h 3690710"/>
              <a:gd name="connsiteX0" fmla="*/ 477886 w 8973300"/>
              <a:gd name="connsiteY0" fmla="*/ 1148316 h 3306725"/>
              <a:gd name="connsiteX1" fmla="*/ 254602 w 8973300"/>
              <a:gd name="connsiteY1" fmla="*/ 127590 h 3306725"/>
              <a:gd name="connsiteX2" fmla="*/ 8952034 w 8973300"/>
              <a:gd name="connsiteY2" fmla="*/ 0 h 3306725"/>
              <a:gd name="connsiteX3" fmla="*/ 8973300 w 8973300"/>
              <a:gd name="connsiteY3" fmla="*/ 3189767 h 3306725"/>
              <a:gd name="connsiteX4" fmla="*/ 4071690 w 8973300"/>
              <a:gd name="connsiteY4" fmla="*/ 3306725 h 3306725"/>
              <a:gd name="connsiteX5" fmla="*/ 3837774 w 8973300"/>
              <a:gd name="connsiteY5" fmla="*/ 1307804 h 3306725"/>
              <a:gd name="connsiteX6" fmla="*/ 477886 w 8973300"/>
              <a:gd name="connsiteY6" fmla="*/ 1148316 h 3306725"/>
              <a:gd name="connsiteX0" fmla="*/ 417996 w 8913410"/>
              <a:gd name="connsiteY0" fmla="*/ 1148316 h 3306725"/>
              <a:gd name="connsiteX1" fmla="*/ 194712 w 8913410"/>
              <a:gd name="connsiteY1" fmla="*/ 127590 h 3306725"/>
              <a:gd name="connsiteX2" fmla="*/ 8892144 w 8913410"/>
              <a:gd name="connsiteY2" fmla="*/ 0 h 3306725"/>
              <a:gd name="connsiteX3" fmla="*/ 8913410 w 8913410"/>
              <a:gd name="connsiteY3" fmla="*/ 3189767 h 3306725"/>
              <a:gd name="connsiteX4" fmla="*/ 4011800 w 8913410"/>
              <a:gd name="connsiteY4" fmla="*/ 3306725 h 3306725"/>
              <a:gd name="connsiteX5" fmla="*/ 3777884 w 8913410"/>
              <a:gd name="connsiteY5" fmla="*/ 1307804 h 3306725"/>
              <a:gd name="connsiteX6" fmla="*/ 417996 w 8913410"/>
              <a:gd name="connsiteY6" fmla="*/ 1148316 h 3306725"/>
              <a:gd name="connsiteX0" fmla="*/ 417996 w 8913410"/>
              <a:gd name="connsiteY0" fmla="*/ 1148316 h 3572540"/>
              <a:gd name="connsiteX1" fmla="*/ 194712 w 8913410"/>
              <a:gd name="connsiteY1" fmla="*/ 127590 h 3572540"/>
              <a:gd name="connsiteX2" fmla="*/ 8892144 w 8913410"/>
              <a:gd name="connsiteY2" fmla="*/ 0 h 3572540"/>
              <a:gd name="connsiteX3" fmla="*/ 8913410 w 8913410"/>
              <a:gd name="connsiteY3" fmla="*/ 3189767 h 3572540"/>
              <a:gd name="connsiteX4" fmla="*/ 4011800 w 8913410"/>
              <a:gd name="connsiteY4" fmla="*/ 3306725 h 3572540"/>
              <a:gd name="connsiteX5" fmla="*/ 3777884 w 8913410"/>
              <a:gd name="connsiteY5" fmla="*/ 1307804 h 3572540"/>
              <a:gd name="connsiteX6" fmla="*/ 417996 w 8913410"/>
              <a:gd name="connsiteY6" fmla="*/ 1148316 h 3572540"/>
              <a:gd name="connsiteX0" fmla="*/ 417996 w 8913419"/>
              <a:gd name="connsiteY0" fmla="*/ 1148316 h 3781310"/>
              <a:gd name="connsiteX1" fmla="*/ 194712 w 8913419"/>
              <a:gd name="connsiteY1" fmla="*/ 127590 h 3781310"/>
              <a:gd name="connsiteX2" fmla="*/ 8892144 w 8913419"/>
              <a:gd name="connsiteY2" fmla="*/ 0 h 3781310"/>
              <a:gd name="connsiteX3" fmla="*/ 8913410 w 8913419"/>
              <a:gd name="connsiteY3" fmla="*/ 3189767 h 3781310"/>
              <a:gd name="connsiteX4" fmla="*/ 4011800 w 8913419"/>
              <a:gd name="connsiteY4" fmla="*/ 3306725 h 3781310"/>
              <a:gd name="connsiteX5" fmla="*/ 3777884 w 8913419"/>
              <a:gd name="connsiteY5" fmla="*/ 1307804 h 3781310"/>
              <a:gd name="connsiteX6" fmla="*/ 417996 w 8913419"/>
              <a:gd name="connsiteY6" fmla="*/ 1148316 h 3781310"/>
              <a:gd name="connsiteX0" fmla="*/ 417996 w 8913419"/>
              <a:gd name="connsiteY0" fmla="*/ 1623721 h 4256715"/>
              <a:gd name="connsiteX1" fmla="*/ 194712 w 8913419"/>
              <a:gd name="connsiteY1" fmla="*/ 602995 h 4256715"/>
              <a:gd name="connsiteX2" fmla="*/ 8892144 w 8913419"/>
              <a:gd name="connsiteY2" fmla="*/ 475405 h 4256715"/>
              <a:gd name="connsiteX3" fmla="*/ 8913410 w 8913419"/>
              <a:gd name="connsiteY3" fmla="*/ 3665172 h 4256715"/>
              <a:gd name="connsiteX4" fmla="*/ 4011800 w 8913419"/>
              <a:gd name="connsiteY4" fmla="*/ 3782130 h 4256715"/>
              <a:gd name="connsiteX5" fmla="*/ 3777884 w 8913419"/>
              <a:gd name="connsiteY5" fmla="*/ 1783209 h 4256715"/>
              <a:gd name="connsiteX6" fmla="*/ 417996 w 8913419"/>
              <a:gd name="connsiteY6" fmla="*/ 1623721 h 4256715"/>
              <a:gd name="connsiteX0" fmla="*/ 941121 w 9831405"/>
              <a:gd name="connsiteY0" fmla="*/ 1238725 h 3628725"/>
              <a:gd name="connsiteX1" fmla="*/ 717837 w 9831405"/>
              <a:gd name="connsiteY1" fmla="*/ 217999 h 3628725"/>
              <a:gd name="connsiteX2" fmla="*/ 9553492 w 9831405"/>
              <a:gd name="connsiteY2" fmla="*/ 653935 h 3628725"/>
              <a:gd name="connsiteX3" fmla="*/ 9436535 w 9831405"/>
              <a:gd name="connsiteY3" fmla="*/ 3280176 h 3628725"/>
              <a:gd name="connsiteX4" fmla="*/ 4534925 w 9831405"/>
              <a:gd name="connsiteY4" fmla="*/ 3397134 h 3628725"/>
              <a:gd name="connsiteX5" fmla="*/ 4301009 w 9831405"/>
              <a:gd name="connsiteY5" fmla="*/ 1398213 h 3628725"/>
              <a:gd name="connsiteX6" fmla="*/ 941121 w 9831405"/>
              <a:gd name="connsiteY6" fmla="*/ 1238725 h 3628725"/>
              <a:gd name="connsiteX0" fmla="*/ 941121 w 9898756"/>
              <a:gd name="connsiteY0" fmla="*/ 1047971 h 3437971"/>
              <a:gd name="connsiteX1" fmla="*/ 717837 w 9898756"/>
              <a:gd name="connsiteY1" fmla="*/ 27245 h 3437971"/>
              <a:gd name="connsiteX2" fmla="*/ 9553492 w 9898756"/>
              <a:gd name="connsiteY2" fmla="*/ 463181 h 3437971"/>
              <a:gd name="connsiteX3" fmla="*/ 9436535 w 9898756"/>
              <a:gd name="connsiteY3" fmla="*/ 3089422 h 3437971"/>
              <a:gd name="connsiteX4" fmla="*/ 4534925 w 9898756"/>
              <a:gd name="connsiteY4" fmla="*/ 3206380 h 3437971"/>
              <a:gd name="connsiteX5" fmla="*/ 4301009 w 9898756"/>
              <a:gd name="connsiteY5" fmla="*/ 1207459 h 3437971"/>
              <a:gd name="connsiteX6" fmla="*/ 941121 w 9898756"/>
              <a:gd name="connsiteY6" fmla="*/ 1047971 h 3437971"/>
              <a:gd name="connsiteX0" fmla="*/ 929400 w 9821695"/>
              <a:gd name="connsiteY0" fmla="*/ 1100594 h 3502599"/>
              <a:gd name="connsiteX1" fmla="*/ 706116 w 9821695"/>
              <a:gd name="connsiteY1" fmla="*/ 79868 h 3502599"/>
              <a:gd name="connsiteX2" fmla="*/ 9382283 w 9821695"/>
              <a:gd name="connsiteY2" fmla="*/ 313785 h 3502599"/>
              <a:gd name="connsiteX3" fmla="*/ 9424814 w 9821695"/>
              <a:gd name="connsiteY3" fmla="*/ 3142045 h 3502599"/>
              <a:gd name="connsiteX4" fmla="*/ 4523204 w 9821695"/>
              <a:gd name="connsiteY4" fmla="*/ 3259003 h 3502599"/>
              <a:gd name="connsiteX5" fmla="*/ 4289288 w 9821695"/>
              <a:gd name="connsiteY5" fmla="*/ 1260082 h 3502599"/>
              <a:gd name="connsiteX6" fmla="*/ 929400 w 9821695"/>
              <a:gd name="connsiteY6" fmla="*/ 1100594 h 3502599"/>
              <a:gd name="connsiteX0" fmla="*/ 844126 w 9736421"/>
              <a:gd name="connsiteY0" fmla="*/ 1100594 h 3502599"/>
              <a:gd name="connsiteX1" fmla="*/ 620842 w 9736421"/>
              <a:gd name="connsiteY1" fmla="*/ 79868 h 3502599"/>
              <a:gd name="connsiteX2" fmla="*/ 9297009 w 9736421"/>
              <a:gd name="connsiteY2" fmla="*/ 313785 h 3502599"/>
              <a:gd name="connsiteX3" fmla="*/ 9339540 w 9736421"/>
              <a:gd name="connsiteY3" fmla="*/ 3142045 h 3502599"/>
              <a:gd name="connsiteX4" fmla="*/ 4437930 w 9736421"/>
              <a:gd name="connsiteY4" fmla="*/ 3259003 h 3502599"/>
              <a:gd name="connsiteX5" fmla="*/ 4204014 w 9736421"/>
              <a:gd name="connsiteY5" fmla="*/ 1260082 h 3502599"/>
              <a:gd name="connsiteX6" fmla="*/ 844126 w 9736421"/>
              <a:gd name="connsiteY6" fmla="*/ 1100594 h 3502599"/>
              <a:gd name="connsiteX0" fmla="*/ 372105 w 9264400"/>
              <a:gd name="connsiteY0" fmla="*/ 1375022 h 3777027"/>
              <a:gd name="connsiteX1" fmla="*/ 148821 w 9264400"/>
              <a:gd name="connsiteY1" fmla="*/ 354296 h 3777027"/>
              <a:gd name="connsiteX2" fmla="*/ 8824988 w 9264400"/>
              <a:gd name="connsiteY2" fmla="*/ 588213 h 3777027"/>
              <a:gd name="connsiteX3" fmla="*/ 8867519 w 9264400"/>
              <a:gd name="connsiteY3" fmla="*/ 3416473 h 3777027"/>
              <a:gd name="connsiteX4" fmla="*/ 3965909 w 9264400"/>
              <a:gd name="connsiteY4" fmla="*/ 3533431 h 3777027"/>
              <a:gd name="connsiteX5" fmla="*/ 3731993 w 9264400"/>
              <a:gd name="connsiteY5" fmla="*/ 1534510 h 3777027"/>
              <a:gd name="connsiteX6" fmla="*/ 372105 w 9264400"/>
              <a:gd name="connsiteY6" fmla="*/ 1375022 h 3777027"/>
              <a:gd name="connsiteX0" fmla="*/ 362433 w 9254728"/>
              <a:gd name="connsiteY0" fmla="*/ 1153354 h 3555359"/>
              <a:gd name="connsiteX1" fmla="*/ 139149 w 9254728"/>
              <a:gd name="connsiteY1" fmla="*/ 132628 h 3555359"/>
              <a:gd name="connsiteX2" fmla="*/ 8815316 w 9254728"/>
              <a:gd name="connsiteY2" fmla="*/ 366545 h 3555359"/>
              <a:gd name="connsiteX3" fmla="*/ 8857847 w 9254728"/>
              <a:gd name="connsiteY3" fmla="*/ 3194805 h 3555359"/>
              <a:gd name="connsiteX4" fmla="*/ 3956237 w 9254728"/>
              <a:gd name="connsiteY4" fmla="*/ 3311763 h 3555359"/>
              <a:gd name="connsiteX5" fmla="*/ 3722321 w 9254728"/>
              <a:gd name="connsiteY5" fmla="*/ 1312842 h 3555359"/>
              <a:gd name="connsiteX6" fmla="*/ 362433 w 9254728"/>
              <a:gd name="connsiteY6" fmla="*/ 1153354 h 3555359"/>
              <a:gd name="connsiteX0" fmla="*/ 362433 w 9254728"/>
              <a:gd name="connsiteY0" fmla="*/ 1153354 h 3500345"/>
              <a:gd name="connsiteX1" fmla="*/ 139149 w 9254728"/>
              <a:gd name="connsiteY1" fmla="*/ 132628 h 3500345"/>
              <a:gd name="connsiteX2" fmla="*/ 8815316 w 9254728"/>
              <a:gd name="connsiteY2" fmla="*/ 366545 h 3500345"/>
              <a:gd name="connsiteX3" fmla="*/ 8857847 w 9254728"/>
              <a:gd name="connsiteY3" fmla="*/ 3194805 h 3500345"/>
              <a:gd name="connsiteX4" fmla="*/ 3956237 w 9254728"/>
              <a:gd name="connsiteY4" fmla="*/ 3311763 h 3500345"/>
              <a:gd name="connsiteX5" fmla="*/ 3722321 w 9254728"/>
              <a:gd name="connsiteY5" fmla="*/ 1312842 h 3500345"/>
              <a:gd name="connsiteX6" fmla="*/ 362433 w 9254728"/>
              <a:gd name="connsiteY6" fmla="*/ 1153354 h 3500345"/>
              <a:gd name="connsiteX0" fmla="*/ 362433 w 9236735"/>
              <a:gd name="connsiteY0" fmla="*/ 1153354 h 3405578"/>
              <a:gd name="connsiteX1" fmla="*/ 139149 w 9236735"/>
              <a:gd name="connsiteY1" fmla="*/ 132628 h 3405578"/>
              <a:gd name="connsiteX2" fmla="*/ 8815316 w 9236735"/>
              <a:gd name="connsiteY2" fmla="*/ 366545 h 3405578"/>
              <a:gd name="connsiteX3" fmla="*/ 8857847 w 9236735"/>
              <a:gd name="connsiteY3" fmla="*/ 3194805 h 3405578"/>
              <a:gd name="connsiteX4" fmla="*/ 4200786 w 9236735"/>
              <a:gd name="connsiteY4" fmla="*/ 3088479 h 3405578"/>
              <a:gd name="connsiteX5" fmla="*/ 3722321 w 9236735"/>
              <a:gd name="connsiteY5" fmla="*/ 1312842 h 3405578"/>
              <a:gd name="connsiteX6" fmla="*/ 362433 w 9236735"/>
              <a:gd name="connsiteY6" fmla="*/ 1153354 h 3405578"/>
              <a:gd name="connsiteX0" fmla="*/ 362433 w 9236735"/>
              <a:gd name="connsiteY0" fmla="*/ 1153354 h 3462449"/>
              <a:gd name="connsiteX1" fmla="*/ 139149 w 9236735"/>
              <a:gd name="connsiteY1" fmla="*/ 132628 h 3462449"/>
              <a:gd name="connsiteX2" fmla="*/ 8815316 w 9236735"/>
              <a:gd name="connsiteY2" fmla="*/ 366545 h 3462449"/>
              <a:gd name="connsiteX3" fmla="*/ 8857847 w 9236735"/>
              <a:gd name="connsiteY3" fmla="*/ 3194805 h 3462449"/>
              <a:gd name="connsiteX4" fmla="*/ 4200786 w 9236735"/>
              <a:gd name="connsiteY4" fmla="*/ 3088479 h 3462449"/>
              <a:gd name="connsiteX5" fmla="*/ 3722321 w 9236735"/>
              <a:gd name="connsiteY5" fmla="*/ 1312842 h 3462449"/>
              <a:gd name="connsiteX6" fmla="*/ 362433 w 9236735"/>
              <a:gd name="connsiteY6" fmla="*/ 1153354 h 3462449"/>
              <a:gd name="connsiteX0" fmla="*/ 362433 w 9541743"/>
              <a:gd name="connsiteY0" fmla="*/ 1197429 h 3526009"/>
              <a:gd name="connsiteX1" fmla="*/ 139149 w 9541743"/>
              <a:gd name="connsiteY1" fmla="*/ 176703 h 3526009"/>
              <a:gd name="connsiteX2" fmla="*/ 8815316 w 9541743"/>
              <a:gd name="connsiteY2" fmla="*/ 410620 h 3526009"/>
              <a:gd name="connsiteX3" fmla="*/ 8528237 w 9541743"/>
              <a:gd name="connsiteY3" fmla="*/ 3292042 h 3526009"/>
              <a:gd name="connsiteX4" fmla="*/ 4200786 w 9541743"/>
              <a:gd name="connsiteY4" fmla="*/ 3132554 h 3526009"/>
              <a:gd name="connsiteX5" fmla="*/ 3722321 w 9541743"/>
              <a:gd name="connsiteY5" fmla="*/ 1356917 h 3526009"/>
              <a:gd name="connsiteX6" fmla="*/ 362433 w 9541743"/>
              <a:gd name="connsiteY6" fmla="*/ 1197429 h 3526009"/>
              <a:gd name="connsiteX0" fmla="*/ 362433 w 9541743"/>
              <a:gd name="connsiteY0" fmla="*/ 1197429 h 3526009"/>
              <a:gd name="connsiteX1" fmla="*/ 139149 w 9541743"/>
              <a:gd name="connsiteY1" fmla="*/ 176703 h 3526009"/>
              <a:gd name="connsiteX2" fmla="*/ 8815316 w 9541743"/>
              <a:gd name="connsiteY2" fmla="*/ 410620 h 3526009"/>
              <a:gd name="connsiteX3" fmla="*/ 8528237 w 9541743"/>
              <a:gd name="connsiteY3" fmla="*/ 3292042 h 3526009"/>
              <a:gd name="connsiteX4" fmla="*/ 4200786 w 9541743"/>
              <a:gd name="connsiteY4" fmla="*/ 3132554 h 3526009"/>
              <a:gd name="connsiteX5" fmla="*/ 3722321 w 9541743"/>
              <a:gd name="connsiteY5" fmla="*/ 1356917 h 3526009"/>
              <a:gd name="connsiteX6" fmla="*/ 362433 w 9541743"/>
              <a:gd name="connsiteY6" fmla="*/ 1197429 h 3526009"/>
              <a:gd name="connsiteX0" fmla="*/ 362433 w 9541743"/>
              <a:gd name="connsiteY0" fmla="*/ 1197429 h 3453222"/>
              <a:gd name="connsiteX1" fmla="*/ 139149 w 9541743"/>
              <a:gd name="connsiteY1" fmla="*/ 176703 h 3453222"/>
              <a:gd name="connsiteX2" fmla="*/ 8815316 w 9541743"/>
              <a:gd name="connsiteY2" fmla="*/ 410620 h 3453222"/>
              <a:gd name="connsiteX3" fmla="*/ 8528237 w 9541743"/>
              <a:gd name="connsiteY3" fmla="*/ 3292042 h 3453222"/>
              <a:gd name="connsiteX4" fmla="*/ 4200786 w 9541743"/>
              <a:gd name="connsiteY4" fmla="*/ 3132554 h 3453222"/>
              <a:gd name="connsiteX5" fmla="*/ 3722321 w 9541743"/>
              <a:gd name="connsiteY5" fmla="*/ 1356917 h 3453222"/>
              <a:gd name="connsiteX6" fmla="*/ 362433 w 9541743"/>
              <a:gd name="connsiteY6" fmla="*/ 1197429 h 3453222"/>
              <a:gd name="connsiteX0" fmla="*/ 362433 w 9541743"/>
              <a:gd name="connsiteY0" fmla="*/ 1197429 h 3459828"/>
              <a:gd name="connsiteX1" fmla="*/ 139149 w 9541743"/>
              <a:gd name="connsiteY1" fmla="*/ 176703 h 3459828"/>
              <a:gd name="connsiteX2" fmla="*/ 8815316 w 9541743"/>
              <a:gd name="connsiteY2" fmla="*/ 410620 h 3459828"/>
              <a:gd name="connsiteX3" fmla="*/ 8528237 w 9541743"/>
              <a:gd name="connsiteY3" fmla="*/ 3292042 h 3459828"/>
              <a:gd name="connsiteX4" fmla="*/ 4200786 w 9541743"/>
              <a:gd name="connsiteY4" fmla="*/ 3132554 h 3459828"/>
              <a:gd name="connsiteX5" fmla="*/ 3722321 w 9541743"/>
              <a:gd name="connsiteY5" fmla="*/ 1356917 h 3459828"/>
              <a:gd name="connsiteX6" fmla="*/ 362433 w 9541743"/>
              <a:gd name="connsiteY6" fmla="*/ 1197429 h 3459828"/>
              <a:gd name="connsiteX0" fmla="*/ 362433 w 9541743"/>
              <a:gd name="connsiteY0" fmla="*/ 1197429 h 3459828"/>
              <a:gd name="connsiteX1" fmla="*/ 139149 w 9541743"/>
              <a:gd name="connsiteY1" fmla="*/ 176703 h 3459828"/>
              <a:gd name="connsiteX2" fmla="*/ 8815316 w 9541743"/>
              <a:gd name="connsiteY2" fmla="*/ 410620 h 3459828"/>
              <a:gd name="connsiteX3" fmla="*/ 8528237 w 9541743"/>
              <a:gd name="connsiteY3" fmla="*/ 3292042 h 3459828"/>
              <a:gd name="connsiteX4" fmla="*/ 4200786 w 9541743"/>
              <a:gd name="connsiteY4" fmla="*/ 3132554 h 3459828"/>
              <a:gd name="connsiteX5" fmla="*/ 3722321 w 9541743"/>
              <a:gd name="connsiteY5" fmla="*/ 1356917 h 3459828"/>
              <a:gd name="connsiteX6" fmla="*/ 362433 w 9541743"/>
              <a:gd name="connsiteY6" fmla="*/ 1197429 h 3459828"/>
              <a:gd name="connsiteX0" fmla="*/ 454161 w 9633471"/>
              <a:gd name="connsiteY0" fmla="*/ 1197429 h 3459828"/>
              <a:gd name="connsiteX1" fmla="*/ 230877 w 9633471"/>
              <a:gd name="connsiteY1" fmla="*/ 176703 h 3459828"/>
              <a:gd name="connsiteX2" fmla="*/ 8907044 w 9633471"/>
              <a:gd name="connsiteY2" fmla="*/ 410620 h 3459828"/>
              <a:gd name="connsiteX3" fmla="*/ 8619965 w 9633471"/>
              <a:gd name="connsiteY3" fmla="*/ 3292042 h 3459828"/>
              <a:gd name="connsiteX4" fmla="*/ 4292514 w 9633471"/>
              <a:gd name="connsiteY4" fmla="*/ 3132554 h 3459828"/>
              <a:gd name="connsiteX5" fmla="*/ 3707723 w 9633471"/>
              <a:gd name="connsiteY5" fmla="*/ 1697159 h 3459828"/>
              <a:gd name="connsiteX6" fmla="*/ 454161 w 9633471"/>
              <a:gd name="connsiteY6" fmla="*/ 1197429 h 3459828"/>
              <a:gd name="connsiteX0" fmla="*/ 330846 w 9510156"/>
              <a:gd name="connsiteY0" fmla="*/ 1197429 h 3459828"/>
              <a:gd name="connsiteX1" fmla="*/ 107562 w 9510156"/>
              <a:gd name="connsiteY1" fmla="*/ 176703 h 3459828"/>
              <a:gd name="connsiteX2" fmla="*/ 8783729 w 9510156"/>
              <a:gd name="connsiteY2" fmla="*/ 410620 h 3459828"/>
              <a:gd name="connsiteX3" fmla="*/ 8496650 w 9510156"/>
              <a:gd name="connsiteY3" fmla="*/ 3292042 h 3459828"/>
              <a:gd name="connsiteX4" fmla="*/ 4169199 w 9510156"/>
              <a:gd name="connsiteY4" fmla="*/ 3132554 h 3459828"/>
              <a:gd name="connsiteX5" fmla="*/ 3584408 w 9510156"/>
              <a:gd name="connsiteY5" fmla="*/ 1697159 h 3459828"/>
              <a:gd name="connsiteX6" fmla="*/ 352111 w 9510156"/>
              <a:gd name="connsiteY6" fmla="*/ 1466613 h 3459828"/>
              <a:gd name="connsiteX7" fmla="*/ 330846 w 9510156"/>
              <a:gd name="connsiteY7" fmla="*/ 1197429 h 3459828"/>
              <a:gd name="connsiteX0" fmla="*/ 330846 w 9510156"/>
              <a:gd name="connsiteY0" fmla="*/ 1197429 h 3459828"/>
              <a:gd name="connsiteX1" fmla="*/ 107562 w 9510156"/>
              <a:gd name="connsiteY1" fmla="*/ 176703 h 3459828"/>
              <a:gd name="connsiteX2" fmla="*/ 8783729 w 9510156"/>
              <a:gd name="connsiteY2" fmla="*/ 410620 h 3459828"/>
              <a:gd name="connsiteX3" fmla="*/ 8496650 w 9510156"/>
              <a:gd name="connsiteY3" fmla="*/ 3292042 h 3459828"/>
              <a:gd name="connsiteX4" fmla="*/ 4169199 w 9510156"/>
              <a:gd name="connsiteY4" fmla="*/ 3132554 h 3459828"/>
              <a:gd name="connsiteX5" fmla="*/ 3584408 w 9510156"/>
              <a:gd name="connsiteY5" fmla="*/ 1697159 h 3459828"/>
              <a:gd name="connsiteX6" fmla="*/ 352111 w 9510156"/>
              <a:gd name="connsiteY6" fmla="*/ 1466613 h 3459828"/>
              <a:gd name="connsiteX7" fmla="*/ 330846 w 9510156"/>
              <a:gd name="connsiteY7" fmla="*/ 1197429 h 3459828"/>
              <a:gd name="connsiteX0" fmla="*/ 330846 w 9510156"/>
              <a:gd name="connsiteY0" fmla="*/ 1197429 h 3459828"/>
              <a:gd name="connsiteX1" fmla="*/ 107562 w 9510156"/>
              <a:gd name="connsiteY1" fmla="*/ 176703 h 3459828"/>
              <a:gd name="connsiteX2" fmla="*/ 8783729 w 9510156"/>
              <a:gd name="connsiteY2" fmla="*/ 410620 h 3459828"/>
              <a:gd name="connsiteX3" fmla="*/ 8496650 w 9510156"/>
              <a:gd name="connsiteY3" fmla="*/ 3292042 h 3459828"/>
              <a:gd name="connsiteX4" fmla="*/ 4169199 w 9510156"/>
              <a:gd name="connsiteY4" fmla="*/ 3132554 h 3459828"/>
              <a:gd name="connsiteX5" fmla="*/ 3584408 w 9510156"/>
              <a:gd name="connsiteY5" fmla="*/ 1697159 h 3459828"/>
              <a:gd name="connsiteX6" fmla="*/ 443551 w 9510156"/>
              <a:gd name="connsiteY6" fmla="*/ 1558053 h 3459828"/>
              <a:gd name="connsiteX0" fmla="*/ 330846 w 9510156"/>
              <a:gd name="connsiteY0" fmla="*/ 1197429 h 3459828"/>
              <a:gd name="connsiteX1" fmla="*/ 107562 w 9510156"/>
              <a:gd name="connsiteY1" fmla="*/ 176703 h 3459828"/>
              <a:gd name="connsiteX2" fmla="*/ 8783729 w 9510156"/>
              <a:gd name="connsiteY2" fmla="*/ 410620 h 3459828"/>
              <a:gd name="connsiteX3" fmla="*/ 8496650 w 9510156"/>
              <a:gd name="connsiteY3" fmla="*/ 3292042 h 3459828"/>
              <a:gd name="connsiteX4" fmla="*/ 4169199 w 9510156"/>
              <a:gd name="connsiteY4" fmla="*/ 3132554 h 3459828"/>
              <a:gd name="connsiteX5" fmla="*/ 3584408 w 9510156"/>
              <a:gd name="connsiteY5" fmla="*/ 1697159 h 3459828"/>
              <a:gd name="connsiteX6" fmla="*/ 443551 w 9510156"/>
              <a:gd name="connsiteY6" fmla="*/ 1558053 h 3459828"/>
              <a:gd name="connsiteX7" fmla="*/ 330846 w 9510156"/>
              <a:gd name="connsiteY7" fmla="*/ 1197429 h 3459828"/>
              <a:gd name="connsiteX0" fmla="*/ 335989 w 9402594"/>
              <a:gd name="connsiteY0" fmla="*/ 1558053 h 3459828"/>
              <a:gd name="connsiteX1" fmla="*/ 0 w 9402594"/>
              <a:gd name="connsiteY1" fmla="*/ 176703 h 3459828"/>
              <a:gd name="connsiteX2" fmla="*/ 8676167 w 9402594"/>
              <a:gd name="connsiteY2" fmla="*/ 410620 h 3459828"/>
              <a:gd name="connsiteX3" fmla="*/ 8389088 w 9402594"/>
              <a:gd name="connsiteY3" fmla="*/ 3292042 h 3459828"/>
              <a:gd name="connsiteX4" fmla="*/ 4061637 w 9402594"/>
              <a:gd name="connsiteY4" fmla="*/ 3132554 h 3459828"/>
              <a:gd name="connsiteX5" fmla="*/ 3476846 w 9402594"/>
              <a:gd name="connsiteY5" fmla="*/ 1697159 h 3459828"/>
              <a:gd name="connsiteX6" fmla="*/ 335989 w 9402594"/>
              <a:gd name="connsiteY6" fmla="*/ 1558053 h 3459828"/>
              <a:gd name="connsiteX0" fmla="*/ 905376 w 9971981"/>
              <a:gd name="connsiteY0" fmla="*/ 1558053 h 3459828"/>
              <a:gd name="connsiteX1" fmla="*/ 569387 w 9971981"/>
              <a:gd name="connsiteY1" fmla="*/ 176703 h 3459828"/>
              <a:gd name="connsiteX2" fmla="*/ 9245554 w 9971981"/>
              <a:gd name="connsiteY2" fmla="*/ 410620 h 3459828"/>
              <a:gd name="connsiteX3" fmla="*/ 8958475 w 9971981"/>
              <a:gd name="connsiteY3" fmla="*/ 3292042 h 3459828"/>
              <a:gd name="connsiteX4" fmla="*/ 4631024 w 9971981"/>
              <a:gd name="connsiteY4" fmla="*/ 3132554 h 3459828"/>
              <a:gd name="connsiteX5" fmla="*/ 4046233 w 9971981"/>
              <a:gd name="connsiteY5" fmla="*/ 1697159 h 3459828"/>
              <a:gd name="connsiteX6" fmla="*/ 905376 w 9971981"/>
              <a:gd name="connsiteY6" fmla="*/ 1558053 h 3459828"/>
              <a:gd name="connsiteX0" fmla="*/ 913591 w 9980196"/>
              <a:gd name="connsiteY0" fmla="*/ 1558053 h 3459828"/>
              <a:gd name="connsiteX1" fmla="*/ 577602 w 9980196"/>
              <a:gd name="connsiteY1" fmla="*/ 176703 h 3459828"/>
              <a:gd name="connsiteX2" fmla="*/ 9253769 w 9980196"/>
              <a:gd name="connsiteY2" fmla="*/ 410620 h 3459828"/>
              <a:gd name="connsiteX3" fmla="*/ 8966690 w 9980196"/>
              <a:gd name="connsiteY3" fmla="*/ 3292042 h 3459828"/>
              <a:gd name="connsiteX4" fmla="*/ 4639239 w 9980196"/>
              <a:gd name="connsiteY4" fmla="*/ 3132554 h 3459828"/>
              <a:gd name="connsiteX5" fmla="*/ 4054448 w 9980196"/>
              <a:gd name="connsiteY5" fmla="*/ 1697159 h 3459828"/>
              <a:gd name="connsiteX6" fmla="*/ 913591 w 9980196"/>
              <a:gd name="connsiteY6" fmla="*/ 1558053 h 3459828"/>
              <a:gd name="connsiteX0" fmla="*/ 440129 w 9446174"/>
              <a:gd name="connsiteY0" fmla="*/ 1608790 h 3510565"/>
              <a:gd name="connsiteX1" fmla="*/ 933480 w 9446174"/>
              <a:gd name="connsiteY1" fmla="*/ 153012 h 3510565"/>
              <a:gd name="connsiteX2" fmla="*/ 8780307 w 9446174"/>
              <a:gd name="connsiteY2" fmla="*/ 461357 h 3510565"/>
              <a:gd name="connsiteX3" fmla="*/ 8493228 w 9446174"/>
              <a:gd name="connsiteY3" fmla="*/ 3342779 h 3510565"/>
              <a:gd name="connsiteX4" fmla="*/ 4165777 w 9446174"/>
              <a:gd name="connsiteY4" fmla="*/ 3183291 h 3510565"/>
              <a:gd name="connsiteX5" fmla="*/ 3580986 w 9446174"/>
              <a:gd name="connsiteY5" fmla="*/ 1747896 h 3510565"/>
              <a:gd name="connsiteX6" fmla="*/ 440129 w 9446174"/>
              <a:gd name="connsiteY6" fmla="*/ 1608790 h 3510565"/>
              <a:gd name="connsiteX0" fmla="*/ 444779 w 9450824"/>
              <a:gd name="connsiteY0" fmla="*/ 1509147 h 3410922"/>
              <a:gd name="connsiteX1" fmla="*/ 938130 w 9450824"/>
              <a:gd name="connsiteY1" fmla="*/ 53369 h 3410922"/>
              <a:gd name="connsiteX2" fmla="*/ 8784957 w 9450824"/>
              <a:gd name="connsiteY2" fmla="*/ 361714 h 3410922"/>
              <a:gd name="connsiteX3" fmla="*/ 8497878 w 9450824"/>
              <a:gd name="connsiteY3" fmla="*/ 3243136 h 3410922"/>
              <a:gd name="connsiteX4" fmla="*/ 4170427 w 9450824"/>
              <a:gd name="connsiteY4" fmla="*/ 3083648 h 3410922"/>
              <a:gd name="connsiteX5" fmla="*/ 3585636 w 9450824"/>
              <a:gd name="connsiteY5" fmla="*/ 1648253 h 3410922"/>
              <a:gd name="connsiteX6" fmla="*/ 444779 w 9450824"/>
              <a:gd name="connsiteY6" fmla="*/ 1509147 h 3410922"/>
              <a:gd name="connsiteX0" fmla="*/ 460709 w 9466754"/>
              <a:gd name="connsiteY0" fmla="*/ 1503708 h 3405483"/>
              <a:gd name="connsiteX1" fmla="*/ 954060 w 9466754"/>
              <a:gd name="connsiteY1" fmla="*/ 47930 h 3405483"/>
              <a:gd name="connsiteX2" fmla="*/ 8800887 w 9466754"/>
              <a:gd name="connsiteY2" fmla="*/ 356275 h 3405483"/>
              <a:gd name="connsiteX3" fmla="*/ 8513808 w 9466754"/>
              <a:gd name="connsiteY3" fmla="*/ 3237697 h 3405483"/>
              <a:gd name="connsiteX4" fmla="*/ 4186357 w 9466754"/>
              <a:gd name="connsiteY4" fmla="*/ 3078209 h 3405483"/>
              <a:gd name="connsiteX5" fmla="*/ 3601566 w 9466754"/>
              <a:gd name="connsiteY5" fmla="*/ 1642814 h 3405483"/>
              <a:gd name="connsiteX6" fmla="*/ 460709 w 9466754"/>
              <a:gd name="connsiteY6" fmla="*/ 1503708 h 3405483"/>
              <a:gd name="connsiteX0" fmla="*/ 439472 w 9437895"/>
              <a:gd name="connsiteY0" fmla="*/ 1633338 h 3542776"/>
              <a:gd name="connsiteX1" fmla="*/ 932823 w 9437895"/>
              <a:gd name="connsiteY1" fmla="*/ 177560 h 3542776"/>
              <a:gd name="connsiteX2" fmla="*/ 8769017 w 9437895"/>
              <a:gd name="connsiteY2" fmla="*/ 379580 h 3542776"/>
              <a:gd name="connsiteX3" fmla="*/ 8492571 w 9437895"/>
              <a:gd name="connsiteY3" fmla="*/ 3367327 h 3542776"/>
              <a:gd name="connsiteX4" fmla="*/ 4165120 w 9437895"/>
              <a:gd name="connsiteY4" fmla="*/ 3207839 h 3542776"/>
              <a:gd name="connsiteX5" fmla="*/ 3580329 w 9437895"/>
              <a:gd name="connsiteY5" fmla="*/ 1772444 h 3542776"/>
              <a:gd name="connsiteX6" fmla="*/ 439472 w 9437895"/>
              <a:gd name="connsiteY6" fmla="*/ 1633338 h 3542776"/>
              <a:gd name="connsiteX0" fmla="*/ 439472 w 9136245"/>
              <a:gd name="connsiteY0" fmla="*/ 1579161 h 3488599"/>
              <a:gd name="connsiteX1" fmla="*/ 932823 w 9136245"/>
              <a:gd name="connsiteY1" fmla="*/ 123383 h 3488599"/>
              <a:gd name="connsiteX2" fmla="*/ 8769017 w 9136245"/>
              <a:gd name="connsiteY2" fmla="*/ 325403 h 3488599"/>
              <a:gd name="connsiteX3" fmla="*/ 8492571 w 9136245"/>
              <a:gd name="connsiteY3" fmla="*/ 3313150 h 3488599"/>
              <a:gd name="connsiteX4" fmla="*/ 4165120 w 9136245"/>
              <a:gd name="connsiteY4" fmla="*/ 3153662 h 3488599"/>
              <a:gd name="connsiteX5" fmla="*/ 3580329 w 9136245"/>
              <a:gd name="connsiteY5" fmla="*/ 1718267 h 3488599"/>
              <a:gd name="connsiteX6" fmla="*/ 439472 w 9136245"/>
              <a:gd name="connsiteY6" fmla="*/ 1579161 h 3488599"/>
              <a:gd name="connsiteX0" fmla="*/ 439472 w 9014787"/>
              <a:gd name="connsiteY0" fmla="*/ 1579161 h 3389301"/>
              <a:gd name="connsiteX1" fmla="*/ 932823 w 9014787"/>
              <a:gd name="connsiteY1" fmla="*/ 123383 h 3389301"/>
              <a:gd name="connsiteX2" fmla="*/ 8769017 w 9014787"/>
              <a:gd name="connsiteY2" fmla="*/ 325403 h 3389301"/>
              <a:gd name="connsiteX3" fmla="*/ 8492571 w 9014787"/>
              <a:gd name="connsiteY3" fmla="*/ 3313150 h 3389301"/>
              <a:gd name="connsiteX4" fmla="*/ 4165120 w 9014787"/>
              <a:gd name="connsiteY4" fmla="*/ 3153662 h 3389301"/>
              <a:gd name="connsiteX5" fmla="*/ 3580329 w 9014787"/>
              <a:gd name="connsiteY5" fmla="*/ 1718267 h 3389301"/>
              <a:gd name="connsiteX6" fmla="*/ 439472 w 9014787"/>
              <a:gd name="connsiteY6" fmla="*/ 1579161 h 3389301"/>
              <a:gd name="connsiteX0" fmla="*/ 439472 w 9299658"/>
              <a:gd name="connsiteY0" fmla="*/ 1632714 h 3433696"/>
              <a:gd name="connsiteX1" fmla="*/ 932823 w 9299658"/>
              <a:gd name="connsiteY1" fmla="*/ 176936 h 3433696"/>
              <a:gd name="connsiteX2" fmla="*/ 8769017 w 9299658"/>
              <a:gd name="connsiteY2" fmla="*/ 378956 h 3433696"/>
              <a:gd name="connsiteX3" fmla="*/ 8407510 w 9299658"/>
              <a:gd name="connsiteY3" fmla="*/ 3356071 h 3433696"/>
              <a:gd name="connsiteX4" fmla="*/ 4165120 w 9299658"/>
              <a:gd name="connsiteY4" fmla="*/ 3207215 h 3433696"/>
              <a:gd name="connsiteX5" fmla="*/ 3580329 w 9299658"/>
              <a:gd name="connsiteY5" fmla="*/ 1771820 h 3433696"/>
              <a:gd name="connsiteX6" fmla="*/ 439472 w 9299658"/>
              <a:gd name="connsiteY6" fmla="*/ 1632714 h 3433696"/>
              <a:gd name="connsiteX0" fmla="*/ 439472 w 9291179"/>
              <a:gd name="connsiteY0" fmla="*/ 1632714 h 3464911"/>
              <a:gd name="connsiteX1" fmla="*/ 932823 w 9291179"/>
              <a:gd name="connsiteY1" fmla="*/ 176936 h 3464911"/>
              <a:gd name="connsiteX2" fmla="*/ 8769017 w 9291179"/>
              <a:gd name="connsiteY2" fmla="*/ 378956 h 3464911"/>
              <a:gd name="connsiteX3" fmla="*/ 8407510 w 9291179"/>
              <a:gd name="connsiteY3" fmla="*/ 3356071 h 3464911"/>
              <a:gd name="connsiteX4" fmla="*/ 4165120 w 9291179"/>
              <a:gd name="connsiteY4" fmla="*/ 3207215 h 3464911"/>
              <a:gd name="connsiteX5" fmla="*/ 3580329 w 9291179"/>
              <a:gd name="connsiteY5" fmla="*/ 1771820 h 3464911"/>
              <a:gd name="connsiteX6" fmla="*/ 439472 w 9291179"/>
              <a:gd name="connsiteY6" fmla="*/ 1632714 h 3464911"/>
              <a:gd name="connsiteX0" fmla="*/ 439472 w 9324202"/>
              <a:gd name="connsiteY0" fmla="*/ 1632714 h 3464911"/>
              <a:gd name="connsiteX1" fmla="*/ 932823 w 9324202"/>
              <a:gd name="connsiteY1" fmla="*/ 176936 h 3464911"/>
              <a:gd name="connsiteX2" fmla="*/ 8769017 w 9324202"/>
              <a:gd name="connsiteY2" fmla="*/ 378956 h 3464911"/>
              <a:gd name="connsiteX3" fmla="*/ 8513836 w 9324202"/>
              <a:gd name="connsiteY3" fmla="*/ 3356071 h 3464911"/>
              <a:gd name="connsiteX4" fmla="*/ 4165120 w 9324202"/>
              <a:gd name="connsiteY4" fmla="*/ 3207215 h 3464911"/>
              <a:gd name="connsiteX5" fmla="*/ 3580329 w 9324202"/>
              <a:gd name="connsiteY5" fmla="*/ 1771820 h 3464911"/>
              <a:gd name="connsiteX6" fmla="*/ 439472 w 9324202"/>
              <a:gd name="connsiteY6" fmla="*/ 1632714 h 3464911"/>
              <a:gd name="connsiteX0" fmla="*/ 441444 w 9471266"/>
              <a:gd name="connsiteY0" fmla="*/ 1632714 h 3533484"/>
              <a:gd name="connsiteX1" fmla="*/ 934795 w 9471266"/>
              <a:gd name="connsiteY1" fmla="*/ 176936 h 3533484"/>
              <a:gd name="connsiteX2" fmla="*/ 8802887 w 9471266"/>
              <a:gd name="connsiteY2" fmla="*/ 378956 h 3533484"/>
              <a:gd name="connsiteX3" fmla="*/ 8515808 w 9471266"/>
              <a:gd name="connsiteY3" fmla="*/ 3356071 h 3533484"/>
              <a:gd name="connsiteX4" fmla="*/ 4167092 w 9471266"/>
              <a:gd name="connsiteY4" fmla="*/ 3207215 h 3533484"/>
              <a:gd name="connsiteX5" fmla="*/ 3582301 w 9471266"/>
              <a:gd name="connsiteY5" fmla="*/ 1771820 h 3533484"/>
              <a:gd name="connsiteX6" fmla="*/ 441444 w 9471266"/>
              <a:gd name="connsiteY6" fmla="*/ 1632714 h 3533484"/>
              <a:gd name="connsiteX0" fmla="*/ 441444 w 9020197"/>
              <a:gd name="connsiteY0" fmla="*/ 1581637 h 3482407"/>
              <a:gd name="connsiteX1" fmla="*/ 934795 w 9020197"/>
              <a:gd name="connsiteY1" fmla="*/ 125859 h 3482407"/>
              <a:gd name="connsiteX2" fmla="*/ 8802887 w 9020197"/>
              <a:gd name="connsiteY2" fmla="*/ 327879 h 3482407"/>
              <a:gd name="connsiteX3" fmla="*/ 8515808 w 9020197"/>
              <a:gd name="connsiteY3" fmla="*/ 3304994 h 3482407"/>
              <a:gd name="connsiteX4" fmla="*/ 4167092 w 9020197"/>
              <a:gd name="connsiteY4" fmla="*/ 3156138 h 3482407"/>
              <a:gd name="connsiteX5" fmla="*/ 3582301 w 9020197"/>
              <a:gd name="connsiteY5" fmla="*/ 1720743 h 3482407"/>
              <a:gd name="connsiteX6" fmla="*/ 441444 w 9020197"/>
              <a:gd name="connsiteY6" fmla="*/ 1581637 h 3482407"/>
              <a:gd name="connsiteX0" fmla="*/ 441444 w 9138093"/>
              <a:gd name="connsiteY0" fmla="*/ 1570160 h 3470930"/>
              <a:gd name="connsiteX1" fmla="*/ 934795 w 9138093"/>
              <a:gd name="connsiteY1" fmla="*/ 114382 h 3470930"/>
              <a:gd name="connsiteX2" fmla="*/ 8802887 w 9138093"/>
              <a:gd name="connsiteY2" fmla="*/ 316402 h 3470930"/>
              <a:gd name="connsiteX3" fmla="*/ 8515808 w 9138093"/>
              <a:gd name="connsiteY3" fmla="*/ 3293517 h 3470930"/>
              <a:gd name="connsiteX4" fmla="*/ 4167092 w 9138093"/>
              <a:gd name="connsiteY4" fmla="*/ 3144661 h 3470930"/>
              <a:gd name="connsiteX5" fmla="*/ 3582301 w 9138093"/>
              <a:gd name="connsiteY5" fmla="*/ 1709266 h 3470930"/>
              <a:gd name="connsiteX6" fmla="*/ 441444 w 9138093"/>
              <a:gd name="connsiteY6" fmla="*/ 1570160 h 3470930"/>
              <a:gd name="connsiteX0" fmla="*/ 429001 w 9006258"/>
              <a:gd name="connsiteY0" fmla="*/ 1628279 h 3538289"/>
              <a:gd name="connsiteX1" fmla="*/ 922352 w 9006258"/>
              <a:gd name="connsiteY1" fmla="*/ 172501 h 3538289"/>
              <a:gd name="connsiteX2" fmla="*/ 8588425 w 9006258"/>
              <a:gd name="connsiteY2" fmla="*/ 246930 h 3538289"/>
              <a:gd name="connsiteX3" fmla="*/ 8503365 w 9006258"/>
              <a:gd name="connsiteY3" fmla="*/ 3351636 h 3538289"/>
              <a:gd name="connsiteX4" fmla="*/ 4154649 w 9006258"/>
              <a:gd name="connsiteY4" fmla="*/ 3202780 h 3538289"/>
              <a:gd name="connsiteX5" fmla="*/ 3569858 w 9006258"/>
              <a:gd name="connsiteY5" fmla="*/ 1767385 h 3538289"/>
              <a:gd name="connsiteX6" fmla="*/ 429001 w 9006258"/>
              <a:gd name="connsiteY6" fmla="*/ 1628279 h 3538289"/>
              <a:gd name="connsiteX0" fmla="*/ 429001 w 9246024"/>
              <a:gd name="connsiteY0" fmla="*/ 1603148 h 3409779"/>
              <a:gd name="connsiteX1" fmla="*/ 922352 w 9246024"/>
              <a:gd name="connsiteY1" fmla="*/ 147370 h 3409779"/>
              <a:gd name="connsiteX2" fmla="*/ 8588425 w 9246024"/>
              <a:gd name="connsiteY2" fmla="*/ 221799 h 3409779"/>
              <a:gd name="connsiteX3" fmla="*/ 8825228 w 9246024"/>
              <a:gd name="connsiteY3" fmla="*/ 1671195 h 3409779"/>
              <a:gd name="connsiteX4" fmla="*/ 8503365 w 9246024"/>
              <a:gd name="connsiteY4" fmla="*/ 3326505 h 3409779"/>
              <a:gd name="connsiteX5" fmla="*/ 4154649 w 9246024"/>
              <a:gd name="connsiteY5" fmla="*/ 3177649 h 3409779"/>
              <a:gd name="connsiteX6" fmla="*/ 3569858 w 9246024"/>
              <a:gd name="connsiteY6" fmla="*/ 1742254 h 3409779"/>
              <a:gd name="connsiteX7" fmla="*/ 429001 w 9246024"/>
              <a:gd name="connsiteY7" fmla="*/ 1603148 h 3409779"/>
              <a:gd name="connsiteX0" fmla="*/ 429001 w 8953437"/>
              <a:gd name="connsiteY0" fmla="*/ 1610109 h 3416740"/>
              <a:gd name="connsiteX1" fmla="*/ 922352 w 8953437"/>
              <a:gd name="connsiteY1" fmla="*/ 154331 h 3416740"/>
              <a:gd name="connsiteX2" fmla="*/ 8588425 w 8953437"/>
              <a:gd name="connsiteY2" fmla="*/ 228760 h 3416740"/>
              <a:gd name="connsiteX3" fmla="*/ 8825228 w 8953437"/>
              <a:gd name="connsiteY3" fmla="*/ 1678156 h 3416740"/>
              <a:gd name="connsiteX4" fmla="*/ 8503365 w 8953437"/>
              <a:gd name="connsiteY4" fmla="*/ 3333466 h 3416740"/>
              <a:gd name="connsiteX5" fmla="*/ 4154649 w 8953437"/>
              <a:gd name="connsiteY5" fmla="*/ 3184610 h 3416740"/>
              <a:gd name="connsiteX6" fmla="*/ 3569858 w 8953437"/>
              <a:gd name="connsiteY6" fmla="*/ 1749215 h 3416740"/>
              <a:gd name="connsiteX7" fmla="*/ 429001 w 8953437"/>
              <a:gd name="connsiteY7" fmla="*/ 1610109 h 3416740"/>
              <a:gd name="connsiteX0" fmla="*/ 429001 w 8867975"/>
              <a:gd name="connsiteY0" fmla="*/ 1610109 h 3600447"/>
              <a:gd name="connsiteX1" fmla="*/ 922352 w 8867975"/>
              <a:gd name="connsiteY1" fmla="*/ 154331 h 3600447"/>
              <a:gd name="connsiteX2" fmla="*/ 8588425 w 8867975"/>
              <a:gd name="connsiteY2" fmla="*/ 228760 h 3600447"/>
              <a:gd name="connsiteX3" fmla="*/ 8825228 w 8867975"/>
              <a:gd name="connsiteY3" fmla="*/ 1678156 h 3600447"/>
              <a:gd name="connsiteX4" fmla="*/ 8503365 w 8867975"/>
              <a:gd name="connsiteY4" fmla="*/ 3333466 h 3600447"/>
              <a:gd name="connsiteX5" fmla="*/ 4154649 w 8867975"/>
              <a:gd name="connsiteY5" fmla="*/ 3184610 h 3600447"/>
              <a:gd name="connsiteX6" fmla="*/ 3569858 w 8867975"/>
              <a:gd name="connsiteY6" fmla="*/ 1749215 h 3600447"/>
              <a:gd name="connsiteX7" fmla="*/ 429001 w 8867975"/>
              <a:gd name="connsiteY7" fmla="*/ 1610109 h 3600447"/>
              <a:gd name="connsiteX0" fmla="*/ 429001 w 8867975"/>
              <a:gd name="connsiteY0" fmla="*/ 1610109 h 3407933"/>
              <a:gd name="connsiteX1" fmla="*/ 922352 w 8867975"/>
              <a:gd name="connsiteY1" fmla="*/ 154331 h 3407933"/>
              <a:gd name="connsiteX2" fmla="*/ 8588425 w 8867975"/>
              <a:gd name="connsiteY2" fmla="*/ 228760 h 3407933"/>
              <a:gd name="connsiteX3" fmla="*/ 8825228 w 8867975"/>
              <a:gd name="connsiteY3" fmla="*/ 1678156 h 3407933"/>
              <a:gd name="connsiteX4" fmla="*/ 8503365 w 8867975"/>
              <a:gd name="connsiteY4" fmla="*/ 3333466 h 3407933"/>
              <a:gd name="connsiteX5" fmla="*/ 4154649 w 8867975"/>
              <a:gd name="connsiteY5" fmla="*/ 3184610 h 3407933"/>
              <a:gd name="connsiteX6" fmla="*/ 3569858 w 8867975"/>
              <a:gd name="connsiteY6" fmla="*/ 1749215 h 3407933"/>
              <a:gd name="connsiteX7" fmla="*/ 429001 w 8867975"/>
              <a:gd name="connsiteY7" fmla="*/ 1610109 h 3407933"/>
              <a:gd name="connsiteX0" fmla="*/ 429001 w 8945556"/>
              <a:gd name="connsiteY0" fmla="*/ 1610109 h 3446676"/>
              <a:gd name="connsiteX1" fmla="*/ 922352 w 8945556"/>
              <a:gd name="connsiteY1" fmla="*/ 154331 h 3446676"/>
              <a:gd name="connsiteX2" fmla="*/ 8588425 w 8945556"/>
              <a:gd name="connsiteY2" fmla="*/ 228760 h 3446676"/>
              <a:gd name="connsiteX3" fmla="*/ 8825228 w 8945556"/>
              <a:gd name="connsiteY3" fmla="*/ 1678156 h 3446676"/>
              <a:gd name="connsiteX4" fmla="*/ 8503365 w 8945556"/>
              <a:gd name="connsiteY4" fmla="*/ 3333466 h 3446676"/>
              <a:gd name="connsiteX5" fmla="*/ 4271787 w 8945556"/>
              <a:gd name="connsiteY5" fmla="*/ 3301568 h 3446676"/>
              <a:gd name="connsiteX6" fmla="*/ 3569858 w 8945556"/>
              <a:gd name="connsiteY6" fmla="*/ 1749215 h 3446676"/>
              <a:gd name="connsiteX7" fmla="*/ 429001 w 8945556"/>
              <a:gd name="connsiteY7" fmla="*/ 1610109 h 3446676"/>
              <a:gd name="connsiteX0" fmla="*/ 429001 w 8945556"/>
              <a:gd name="connsiteY0" fmla="*/ 1610109 h 3489317"/>
              <a:gd name="connsiteX1" fmla="*/ 922352 w 8945556"/>
              <a:gd name="connsiteY1" fmla="*/ 154331 h 3489317"/>
              <a:gd name="connsiteX2" fmla="*/ 8588425 w 8945556"/>
              <a:gd name="connsiteY2" fmla="*/ 228760 h 3489317"/>
              <a:gd name="connsiteX3" fmla="*/ 8825228 w 8945556"/>
              <a:gd name="connsiteY3" fmla="*/ 1678156 h 3489317"/>
              <a:gd name="connsiteX4" fmla="*/ 8503365 w 8945556"/>
              <a:gd name="connsiteY4" fmla="*/ 3333466 h 3489317"/>
              <a:gd name="connsiteX5" fmla="*/ 4271787 w 8945556"/>
              <a:gd name="connsiteY5" fmla="*/ 3301568 h 3489317"/>
              <a:gd name="connsiteX6" fmla="*/ 3569858 w 8945556"/>
              <a:gd name="connsiteY6" fmla="*/ 1749215 h 3489317"/>
              <a:gd name="connsiteX7" fmla="*/ 429001 w 8945556"/>
              <a:gd name="connsiteY7" fmla="*/ 1610109 h 3489317"/>
              <a:gd name="connsiteX0" fmla="*/ 429001 w 8945556"/>
              <a:gd name="connsiteY0" fmla="*/ 1610109 h 3489317"/>
              <a:gd name="connsiteX1" fmla="*/ 922352 w 8945556"/>
              <a:gd name="connsiteY1" fmla="*/ 154331 h 3489317"/>
              <a:gd name="connsiteX2" fmla="*/ 8588425 w 8945556"/>
              <a:gd name="connsiteY2" fmla="*/ 228760 h 3489317"/>
              <a:gd name="connsiteX3" fmla="*/ 8825228 w 8945556"/>
              <a:gd name="connsiteY3" fmla="*/ 1678156 h 3489317"/>
              <a:gd name="connsiteX4" fmla="*/ 8503365 w 8945556"/>
              <a:gd name="connsiteY4" fmla="*/ 3333466 h 3489317"/>
              <a:gd name="connsiteX5" fmla="*/ 4271787 w 8945556"/>
              <a:gd name="connsiteY5" fmla="*/ 3301568 h 3489317"/>
              <a:gd name="connsiteX6" fmla="*/ 3569858 w 8945556"/>
              <a:gd name="connsiteY6" fmla="*/ 1749215 h 3489317"/>
              <a:gd name="connsiteX7" fmla="*/ 429001 w 8945556"/>
              <a:gd name="connsiteY7" fmla="*/ 1610109 h 3489317"/>
              <a:gd name="connsiteX0" fmla="*/ 429001 w 8945556"/>
              <a:gd name="connsiteY0" fmla="*/ 1610109 h 3513351"/>
              <a:gd name="connsiteX1" fmla="*/ 922352 w 8945556"/>
              <a:gd name="connsiteY1" fmla="*/ 154331 h 3513351"/>
              <a:gd name="connsiteX2" fmla="*/ 8588425 w 8945556"/>
              <a:gd name="connsiteY2" fmla="*/ 228760 h 3513351"/>
              <a:gd name="connsiteX3" fmla="*/ 8825228 w 8945556"/>
              <a:gd name="connsiteY3" fmla="*/ 1678156 h 3513351"/>
              <a:gd name="connsiteX4" fmla="*/ 8503365 w 8945556"/>
              <a:gd name="connsiteY4" fmla="*/ 3333466 h 3513351"/>
              <a:gd name="connsiteX5" fmla="*/ 4271787 w 8945556"/>
              <a:gd name="connsiteY5" fmla="*/ 3301568 h 3513351"/>
              <a:gd name="connsiteX6" fmla="*/ 3569858 w 8945556"/>
              <a:gd name="connsiteY6" fmla="*/ 1749215 h 3513351"/>
              <a:gd name="connsiteX7" fmla="*/ 429001 w 8945556"/>
              <a:gd name="connsiteY7" fmla="*/ 1610109 h 3513351"/>
              <a:gd name="connsiteX0" fmla="*/ 261802 w 8778357"/>
              <a:gd name="connsiteY0" fmla="*/ 1644930 h 3548172"/>
              <a:gd name="connsiteX1" fmla="*/ 755153 w 8778357"/>
              <a:gd name="connsiteY1" fmla="*/ 189152 h 3548172"/>
              <a:gd name="connsiteX2" fmla="*/ 8421226 w 8778357"/>
              <a:gd name="connsiteY2" fmla="*/ 263581 h 3548172"/>
              <a:gd name="connsiteX3" fmla="*/ 8658029 w 8778357"/>
              <a:gd name="connsiteY3" fmla="*/ 1712977 h 3548172"/>
              <a:gd name="connsiteX4" fmla="*/ 8336166 w 8778357"/>
              <a:gd name="connsiteY4" fmla="*/ 3368287 h 3548172"/>
              <a:gd name="connsiteX5" fmla="*/ 4104588 w 8778357"/>
              <a:gd name="connsiteY5" fmla="*/ 3336389 h 3548172"/>
              <a:gd name="connsiteX6" fmla="*/ 3402659 w 8778357"/>
              <a:gd name="connsiteY6" fmla="*/ 1784036 h 3548172"/>
              <a:gd name="connsiteX7" fmla="*/ 261802 w 8778357"/>
              <a:gd name="connsiteY7" fmla="*/ 1644930 h 3548172"/>
              <a:gd name="connsiteX0" fmla="*/ 416780 w 9257138"/>
              <a:gd name="connsiteY0" fmla="*/ 1638447 h 3541689"/>
              <a:gd name="connsiteX1" fmla="*/ 590665 w 9257138"/>
              <a:gd name="connsiteY1" fmla="*/ 182669 h 3541689"/>
              <a:gd name="connsiteX2" fmla="*/ 8576204 w 9257138"/>
              <a:gd name="connsiteY2" fmla="*/ 257098 h 3541689"/>
              <a:gd name="connsiteX3" fmla="*/ 8813007 w 9257138"/>
              <a:gd name="connsiteY3" fmla="*/ 1706494 h 3541689"/>
              <a:gd name="connsiteX4" fmla="*/ 8491144 w 9257138"/>
              <a:gd name="connsiteY4" fmla="*/ 3361804 h 3541689"/>
              <a:gd name="connsiteX5" fmla="*/ 4259566 w 9257138"/>
              <a:gd name="connsiteY5" fmla="*/ 3329906 h 3541689"/>
              <a:gd name="connsiteX6" fmla="*/ 3557637 w 9257138"/>
              <a:gd name="connsiteY6" fmla="*/ 1777553 h 3541689"/>
              <a:gd name="connsiteX7" fmla="*/ 416780 w 9257138"/>
              <a:gd name="connsiteY7" fmla="*/ 1638447 h 3541689"/>
              <a:gd name="connsiteX0" fmla="*/ 418623 w 9258981"/>
              <a:gd name="connsiteY0" fmla="*/ 1576477 h 3479719"/>
              <a:gd name="connsiteX1" fmla="*/ 592508 w 9258981"/>
              <a:gd name="connsiteY1" fmla="*/ 120699 h 3479719"/>
              <a:gd name="connsiteX2" fmla="*/ 8578047 w 9258981"/>
              <a:gd name="connsiteY2" fmla="*/ 195128 h 3479719"/>
              <a:gd name="connsiteX3" fmla="*/ 8814850 w 9258981"/>
              <a:gd name="connsiteY3" fmla="*/ 1644524 h 3479719"/>
              <a:gd name="connsiteX4" fmla="*/ 8492987 w 9258981"/>
              <a:gd name="connsiteY4" fmla="*/ 3299834 h 3479719"/>
              <a:gd name="connsiteX5" fmla="*/ 4261409 w 9258981"/>
              <a:gd name="connsiteY5" fmla="*/ 3267936 h 3479719"/>
              <a:gd name="connsiteX6" fmla="*/ 3559480 w 9258981"/>
              <a:gd name="connsiteY6" fmla="*/ 1715583 h 3479719"/>
              <a:gd name="connsiteX7" fmla="*/ 418623 w 9258981"/>
              <a:gd name="connsiteY7" fmla="*/ 1576477 h 3479719"/>
              <a:gd name="connsiteX0" fmla="*/ 418623 w 8965016"/>
              <a:gd name="connsiteY0" fmla="*/ 1569254 h 3472496"/>
              <a:gd name="connsiteX1" fmla="*/ 592508 w 8965016"/>
              <a:gd name="connsiteY1" fmla="*/ 113476 h 3472496"/>
              <a:gd name="connsiteX2" fmla="*/ 8578047 w 8965016"/>
              <a:gd name="connsiteY2" fmla="*/ 187905 h 3472496"/>
              <a:gd name="connsiteX3" fmla="*/ 8814850 w 8965016"/>
              <a:gd name="connsiteY3" fmla="*/ 1637301 h 3472496"/>
              <a:gd name="connsiteX4" fmla="*/ 8492987 w 8965016"/>
              <a:gd name="connsiteY4" fmla="*/ 3292611 h 3472496"/>
              <a:gd name="connsiteX5" fmla="*/ 4261409 w 8965016"/>
              <a:gd name="connsiteY5" fmla="*/ 3260713 h 3472496"/>
              <a:gd name="connsiteX6" fmla="*/ 3559480 w 8965016"/>
              <a:gd name="connsiteY6" fmla="*/ 1708360 h 3472496"/>
              <a:gd name="connsiteX7" fmla="*/ 418623 w 8965016"/>
              <a:gd name="connsiteY7" fmla="*/ 1569254 h 3472496"/>
              <a:gd name="connsiteX0" fmla="*/ 418623 w 8965016"/>
              <a:gd name="connsiteY0" fmla="*/ 1569254 h 3478005"/>
              <a:gd name="connsiteX1" fmla="*/ 592508 w 8965016"/>
              <a:gd name="connsiteY1" fmla="*/ 113476 h 3478005"/>
              <a:gd name="connsiteX2" fmla="*/ 8578047 w 8965016"/>
              <a:gd name="connsiteY2" fmla="*/ 187905 h 3478005"/>
              <a:gd name="connsiteX3" fmla="*/ 8814850 w 8965016"/>
              <a:gd name="connsiteY3" fmla="*/ 1637301 h 3478005"/>
              <a:gd name="connsiteX4" fmla="*/ 8290658 w 8965016"/>
              <a:gd name="connsiteY4" fmla="*/ 3292611 h 3478005"/>
              <a:gd name="connsiteX5" fmla="*/ 4261409 w 8965016"/>
              <a:gd name="connsiteY5" fmla="*/ 3260713 h 3478005"/>
              <a:gd name="connsiteX6" fmla="*/ 3559480 w 8965016"/>
              <a:gd name="connsiteY6" fmla="*/ 1708360 h 3478005"/>
              <a:gd name="connsiteX7" fmla="*/ 418623 w 8965016"/>
              <a:gd name="connsiteY7" fmla="*/ 1569254 h 3478005"/>
              <a:gd name="connsiteX0" fmla="*/ 418623 w 8965016"/>
              <a:gd name="connsiteY0" fmla="*/ 1569254 h 3461339"/>
              <a:gd name="connsiteX1" fmla="*/ 592508 w 8965016"/>
              <a:gd name="connsiteY1" fmla="*/ 113476 h 3461339"/>
              <a:gd name="connsiteX2" fmla="*/ 8578047 w 8965016"/>
              <a:gd name="connsiteY2" fmla="*/ 187905 h 3461339"/>
              <a:gd name="connsiteX3" fmla="*/ 8814850 w 8965016"/>
              <a:gd name="connsiteY3" fmla="*/ 1637301 h 3461339"/>
              <a:gd name="connsiteX4" fmla="*/ 8290658 w 8965016"/>
              <a:gd name="connsiteY4" fmla="*/ 3292611 h 3461339"/>
              <a:gd name="connsiteX5" fmla="*/ 4261409 w 8965016"/>
              <a:gd name="connsiteY5" fmla="*/ 3260713 h 3461339"/>
              <a:gd name="connsiteX6" fmla="*/ 3559480 w 8965016"/>
              <a:gd name="connsiteY6" fmla="*/ 1708360 h 3461339"/>
              <a:gd name="connsiteX7" fmla="*/ 418623 w 8965016"/>
              <a:gd name="connsiteY7" fmla="*/ 1569254 h 3461339"/>
              <a:gd name="connsiteX0" fmla="*/ 418623 w 8965016"/>
              <a:gd name="connsiteY0" fmla="*/ 1569254 h 3461339"/>
              <a:gd name="connsiteX1" fmla="*/ 592508 w 8965016"/>
              <a:gd name="connsiteY1" fmla="*/ 113476 h 3461339"/>
              <a:gd name="connsiteX2" fmla="*/ 8578047 w 8965016"/>
              <a:gd name="connsiteY2" fmla="*/ 187905 h 3461339"/>
              <a:gd name="connsiteX3" fmla="*/ 8814850 w 8965016"/>
              <a:gd name="connsiteY3" fmla="*/ 1637301 h 3461339"/>
              <a:gd name="connsiteX4" fmla="*/ 8290658 w 8965016"/>
              <a:gd name="connsiteY4" fmla="*/ 3292611 h 3461339"/>
              <a:gd name="connsiteX5" fmla="*/ 4261409 w 8965016"/>
              <a:gd name="connsiteY5" fmla="*/ 3260713 h 3461339"/>
              <a:gd name="connsiteX6" fmla="*/ 3559480 w 8965016"/>
              <a:gd name="connsiteY6" fmla="*/ 1708360 h 3461339"/>
              <a:gd name="connsiteX7" fmla="*/ 418623 w 8965016"/>
              <a:gd name="connsiteY7" fmla="*/ 1569254 h 3461339"/>
              <a:gd name="connsiteX0" fmla="*/ 418623 w 8965016"/>
              <a:gd name="connsiteY0" fmla="*/ 1569254 h 3461339"/>
              <a:gd name="connsiteX1" fmla="*/ 592508 w 8965016"/>
              <a:gd name="connsiteY1" fmla="*/ 113476 h 3461339"/>
              <a:gd name="connsiteX2" fmla="*/ 8578047 w 8965016"/>
              <a:gd name="connsiteY2" fmla="*/ 187905 h 3461339"/>
              <a:gd name="connsiteX3" fmla="*/ 8814850 w 8965016"/>
              <a:gd name="connsiteY3" fmla="*/ 1637301 h 3461339"/>
              <a:gd name="connsiteX4" fmla="*/ 8290658 w 8965016"/>
              <a:gd name="connsiteY4" fmla="*/ 3292611 h 3461339"/>
              <a:gd name="connsiteX5" fmla="*/ 4261409 w 8965016"/>
              <a:gd name="connsiteY5" fmla="*/ 3260713 h 3461339"/>
              <a:gd name="connsiteX6" fmla="*/ 3559480 w 8965016"/>
              <a:gd name="connsiteY6" fmla="*/ 1708360 h 3461339"/>
              <a:gd name="connsiteX7" fmla="*/ 418623 w 8965016"/>
              <a:gd name="connsiteY7" fmla="*/ 1569254 h 3461339"/>
              <a:gd name="connsiteX0" fmla="*/ 418623 w 8968470"/>
              <a:gd name="connsiteY0" fmla="*/ 1569254 h 3461339"/>
              <a:gd name="connsiteX1" fmla="*/ 592508 w 8968470"/>
              <a:gd name="connsiteY1" fmla="*/ 113476 h 3461339"/>
              <a:gd name="connsiteX2" fmla="*/ 8578047 w 8968470"/>
              <a:gd name="connsiteY2" fmla="*/ 187905 h 3461339"/>
              <a:gd name="connsiteX3" fmla="*/ 8814850 w 8968470"/>
              <a:gd name="connsiteY3" fmla="*/ 1637301 h 3461339"/>
              <a:gd name="connsiteX4" fmla="*/ 8290658 w 8968470"/>
              <a:gd name="connsiteY4" fmla="*/ 3292611 h 3461339"/>
              <a:gd name="connsiteX5" fmla="*/ 4261409 w 8968470"/>
              <a:gd name="connsiteY5" fmla="*/ 3260713 h 3461339"/>
              <a:gd name="connsiteX6" fmla="*/ 3559480 w 8968470"/>
              <a:gd name="connsiteY6" fmla="*/ 1708360 h 3461339"/>
              <a:gd name="connsiteX7" fmla="*/ 418623 w 8968470"/>
              <a:gd name="connsiteY7" fmla="*/ 1569254 h 3461339"/>
              <a:gd name="connsiteX0" fmla="*/ 418623 w 8908452"/>
              <a:gd name="connsiteY0" fmla="*/ 1624288 h 3516373"/>
              <a:gd name="connsiteX1" fmla="*/ 592508 w 8908452"/>
              <a:gd name="connsiteY1" fmla="*/ 168510 h 3516373"/>
              <a:gd name="connsiteX2" fmla="*/ 8578047 w 8908452"/>
              <a:gd name="connsiteY2" fmla="*/ 242939 h 3516373"/>
              <a:gd name="connsiteX3" fmla="*/ 8814850 w 8908452"/>
              <a:gd name="connsiteY3" fmla="*/ 1692335 h 3516373"/>
              <a:gd name="connsiteX4" fmla="*/ 8290658 w 8908452"/>
              <a:gd name="connsiteY4" fmla="*/ 3347645 h 3516373"/>
              <a:gd name="connsiteX5" fmla="*/ 4261409 w 8908452"/>
              <a:gd name="connsiteY5" fmla="*/ 3315747 h 3516373"/>
              <a:gd name="connsiteX6" fmla="*/ 3559480 w 8908452"/>
              <a:gd name="connsiteY6" fmla="*/ 1763394 h 3516373"/>
              <a:gd name="connsiteX7" fmla="*/ 418623 w 8908452"/>
              <a:gd name="connsiteY7" fmla="*/ 1624288 h 3516373"/>
              <a:gd name="connsiteX0" fmla="*/ 418623 w 8909737"/>
              <a:gd name="connsiteY0" fmla="*/ 1624288 h 3516373"/>
              <a:gd name="connsiteX1" fmla="*/ 592508 w 8909737"/>
              <a:gd name="connsiteY1" fmla="*/ 168510 h 3516373"/>
              <a:gd name="connsiteX2" fmla="*/ 8578047 w 8909737"/>
              <a:gd name="connsiteY2" fmla="*/ 242939 h 3516373"/>
              <a:gd name="connsiteX3" fmla="*/ 8814850 w 8909737"/>
              <a:gd name="connsiteY3" fmla="*/ 1692335 h 3516373"/>
              <a:gd name="connsiteX4" fmla="*/ 8407796 w 8909737"/>
              <a:gd name="connsiteY4" fmla="*/ 3347645 h 3516373"/>
              <a:gd name="connsiteX5" fmla="*/ 4261409 w 8909737"/>
              <a:gd name="connsiteY5" fmla="*/ 3315747 h 3516373"/>
              <a:gd name="connsiteX6" fmla="*/ 3559480 w 8909737"/>
              <a:gd name="connsiteY6" fmla="*/ 1763394 h 3516373"/>
              <a:gd name="connsiteX7" fmla="*/ 418623 w 8909737"/>
              <a:gd name="connsiteY7" fmla="*/ 1624288 h 3516373"/>
              <a:gd name="connsiteX0" fmla="*/ 418623 w 8909737"/>
              <a:gd name="connsiteY0" fmla="*/ 1624288 h 3567645"/>
              <a:gd name="connsiteX1" fmla="*/ 592508 w 8909737"/>
              <a:gd name="connsiteY1" fmla="*/ 168510 h 3567645"/>
              <a:gd name="connsiteX2" fmla="*/ 8578047 w 8909737"/>
              <a:gd name="connsiteY2" fmla="*/ 242939 h 3567645"/>
              <a:gd name="connsiteX3" fmla="*/ 8814850 w 8909737"/>
              <a:gd name="connsiteY3" fmla="*/ 1692335 h 3567645"/>
              <a:gd name="connsiteX4" fmla="*/ 8407796 w 8909737"/>
              <a:gd name="connsiteY4" fmla="*/ 3347645 h 3567645"/>
              <a:gd name="connsiteX5" fmla="*/ 4261409 w 8909737"/>
              <a:gd name="connsiteY5" fmla="*/ 3315747 h 3567645"/>
              <a:gd name="connsiteX6" fmla="*/ 3559480 w 8909737"/>
              <a:gd name="connsiteY6" fmla="*/ 1763394 h 3567645"/>
              <a:gd name="connsiteX7" fmla="*/ 418623 w 8909737"/>
              <a:gd name="connsiteY7" fmla="*/ 1624288 h 3567645"/>
              <a:gd name="connsiteX0" fmla="*/ 418623 w 8900213"/>
              <a:gd name="connsiteY0" fmla="*/ 1624288 h 3528414"/>
              <a:gd name="connsiteX1" fmla="*/ 592508 w 8900213"/>
              <a:gd name="connsiteY1" fmla="*/ 168510 h 3528414"/>
              <a:gd name="connsiteX2" fmla="*/ 8578047 w 8900213"/>
              <a:gd name="connsiteY2" fmla="*/ 242939 h 3528414"/>
              <a:gd name="connsiteX3" fmla="*/ 8814850 w 8900213"/>
              <a:gd name="connsiteY3" fmla="*/ 1692335 h 3528414"/>
              <a:gd name="connsiteX4" fmla="*/ 8567529 w 8900213"/>
              <a:gd name="connsiteY4" fmla="*/ 3283850 h 3528414"/>
              <a:gd name="connsiteX5" fmla="*/ 4261409 w 8900213"/>
              <a:gd name="connsiteY5" fmla="*/ 3315747 h 3528414"/>
              <a:gd name="connsiteX6" fmla="*/ 3559480 w 8900213"/>
              <a:gd name="connsiteY6" fmla="*/ 1763394 h 3528414"/>
              <a:gd name="connsiteX7" fmla="*/ 418623 w 8900213"/>
              <a:gd name="connsiteY7" fmla="*/ 1624288 h 3528414"/>
              <a:gd name="connsiteX0" fmla="*/ 418623 w 8915572"/>
              <a:gd name="connsiteY0" fmla="*/ 1624288 h 3528414"/>
              <a:gd name="connsiteX1" fmla="*/ 592508 w 8915572"/>
              <a:gd name="connsiteY1" fmla="*/ 168510 h 3528414"/>
              <a:gd name="connsiteX2" fmla="*/ 8578047 w 8915572"/>
              <a:gd name="connsiteY2" fmla="*/ 242939 h 3528414"/>
              <a:gd name="connsiteX3" fmla="*/ 8814850 w 8915572"/>
              <a:gd name="connsiteY3" fmla="*/ 1692335 h 3528414"/>
              <a:gd name="connsiteX4" fmla="*/ 8567529 w 8915572"/>
              <a:gd name="connsiteY4" fmla="*/ 3283850 h 3528414"/>
              <a:gd name="connsiteX5" fmla="*/ 4261409 w 8915572"/>
              <a:gd name="connsiteY5" fmla="*/ 3315747 h 3528414"/>
              <a:gd name="connsiteX6" fmla="*/ 3559480 w 8915572"/>
              <a:gd name="connsiteY6" fmla="*/ 1763394 h 3528414"/>
              <a:gd name="connsiteX7" fmla="*/ 418623 w 8915572"/>
              <a:gd name="connsiteY7" fmla="*/ 1624288 h 3528414"/>
              <a:gd name="connsiteX0" fmla="*/ 418623 w 8843423"/>
              <a:gd name="connsiteY0" fmla="*/ 1583963 h 3488089"/>
              <a:gd name="connsiteX1" fmla="*/ 592508 w 8843423"/>
              <a:gd name="connsiteY1" fmla="*/ 128185 h 3488089"/>
              <a:gd name="connsiteX2" fmla="*/ 8578047 w 8843423"/>
              <a:gd name="connsiteY2" fmla="*/ 202614 h 3488089"/>
              <a:gd name="connsiteX3" fmla="*/ 8814850 w 8843423"/>
              <a:gd name="connsiteY3" fmla="*/ 1652010 h 3488089"/>
              <a:gd name="connsiteX4" fmla="*/ 8567529 w 8843423"/>
              <a:gd name="connsiteY4" fmla="*/ 3243525 h 3488089"/>
              <a:gd name="connsiteX5" fmla="*/ 4261409 w 8843423"/>
              <a:gd name="connsiteY5" fmla="*/ 3275422 h 3488089"/>
              <a:gd name="connsiteX6" fmla="*/ 3559480 w 8843423"/>
              <a:gd name="connsiteY6" fmla="*/ 1723069 h 3488089"/>
              <a:gd name="connsiteX7" fmla="*/ 418623 w 8843423"/>
              <a:gd name="connsiteY7" fmla="*/ 1583963 h 3488089"/>
              <a:gd name="connsiteX0" fmla="*/ 407997 w 8832797"/>
              <a:gd name="connsiteY0" fmla="*/ 1583963 h 3488089"/>
              <a:gd name="connsiteX1" fmla="*/ 581882 w 8832797"/>
              <a:gd name="connsiteY1" fmla="*/ 128185 h 3488089"/>
              <a:gd name="connsiteX2" fmla="*/ 8567421 w 8832797"/>
              <a:gd name="connsiteY2" fmla="*/ 202614 h 3488089"/>
              <a:gd name="connsiteX3" fmla="*/ 8804224 w 8832797"/>
              <a:gd name="connsiteY3" fmla="*/ 1652010 h 3488089"/>
              <a:gd name="connsiteX4" fmla="*/ 8556903 w 8832797"/>
              <a:gd name="connsiteY4" fmla="*/ 3243525 h 3488089"/>
              <a:gd name="connsiteX5" fmla="*/ 4250783 w 8832797"/>
              <a:gd name="connsiteY5" fmla="*/ 3275422 h 3488089"/>
              <a:gd name="connsiteX6" fmla="*/ 3377141 w 8832797"/>
              <a:gd name="connsiteY6" fmla="*/ 2056444 h 3488089"/>
              <a:gd name="connsiteX7" fmla="*/ 407997 w 8832797"/>
              <a:gd name="connsiteY7" fmla="*/ 1583963 h 3488089"/>
              <a:gd name="connsiteX0" fmla="*/ 407997 w 8950470"/>
              <a:gd name="connsiteY0" fmla="*/ 1583963 h 3456354"/>
              <a:gd name="connsiteX1" fmla="*/ 581882 w 8950470"/>
              <a:gd name="connsiteY1" fmla="*/ 128185 h 3456354"/>
              <a:gd name="connsiteX2" fmla="*/ 8567421 w 8950470"/>
              <a:gd name="connsiteY2" fmla="*/ 202614 h 3456354"/>
              <a:gd name="connsiteX3" fmla="*/ 8804224 w 8950470"/>
              <a:gd name="connsiteY3" fmla="*/ 1652010 h 3456354"/>
              <a:gd name="connsiteX4" fmla="*/ 8556903 w 8950470"/>
              <a:gd name="connsiteY4" fmla="*/ 3243525 h 3456354"/>
              <a:gd name="connsiteX5" fmla="*/ 4374798 w 8950470"/>
              <a:gd name="connsiteY5" fmla="*/ 3275422 h 3456354"/>
              <a:gd name="connsiteX6" fmla="*/ 3377141 w 8950470"/>
              <a:gd name="connsiteY6" fmla="*/ 2056444 h 3456354"/>
              <a:gd name="connsiteX7" fmla="*/ 407997 w 8950470"/>
              <a:gd name="connsiteY7" fmla="*/ 1583963 h 3456354"/>
              <a:gd name="connsiteX0" fmla="*/ 407997 w 8943706"/>
              <a:gd name="connsiteY0" fmla="*/ 1583963 h 4469304"/>
              <a:gd name="connsiteX1" fmla="*/ 581882 w 8943706"/>
              <a:gd name="connsiteY1" fmla="*/ 128185 h 4469304"/>
              <a:gd name="connsiteX2" fmla="*/ 8567421 w 8943706"/>
              <a:gd name="connsiteY2" fmla="*/ 202614 h 4469304"/>
              <a:gd name="connsiteX3" fmla="*/ 8804224 w 8943706"/>
              <a:gd name="connsiteY3" fmla="*/ 1652010 h 4469304"/>
              <a:gd name="connsiteX4" fmla="*/ 8556903 w 8943706"/>
              <a:gd name="connsiteY4" fmla="*/ 3243525 h 4469304"/>
              <a:gd name="connsiteX5" fmla="*/ 4470194 w 8943706"/>
              <a:gd name="connsiteY5" fmla="*/ 4427947 h 4469304"/>
              <a:gd name="connsiteX6" fmla="*/ 3377141 w 8943706"/>
              <a:gd name="connsiteY6" fmla="*/ 2056444 h 4469304"/>
              <a:gd name="connsiteX7" fmla="*/ 407997 w 8943706"/>
              <a:gd name="connsiteY7" fmla="*/ 1583963 h 4469304"/>
              <a:gd name="connsiteX0" fmla="*/ 407997 w 9156847"/>
              <a:gd name="connsiteY0" fmla="*/ 1583963 h 4667241"/>
              <a:gd name="connsiteX1" fmla="*/ 581882 w 9156847"/>
              <a:gd name="connsiteY1" fmla="*/ 128185 h 4667241"/>
              <a:gd name="connsiteX2" fmla="*/ 8567421 w 9156847"/>
              <a:gd name="connsiteY2" fmla="*/ 202614 h 4667241"/>
              <a:gd name="connsiteX3" fmla="*/ 8804224 w 9156847"/>
              <a:gd name="connsiteY3" fmla="*/ 1652010 h 4667241"/>
              <a:gd name="connsiteX4" fmla="*/ 8833552 w 9156847"/>
              <a:gd name="connsiteY4" fmla="*/ 4367475 h 4667241"/>
              <a:gd name="connsiteX5" fmla="*/ 4470194 w 9156847"/>
              <a:gd name="connsiteY5" fmla="*/ 4427947 h 4667241"/>
              <a:gd name="connsiteX6" fmla="*/ 3377141 w 9156847"/>
              <a:gd name="connsiteY6" fmla="*/ 2056444 h 4667241"/>
              <a:gd name="connsiteX7" fmla="*/ 407997 w 9156847"/>
              <a:gd name="connsiteY7" fmla="*/ 1583963 h 4667241"/>
              <a:gd name="connsiteX0" fmla="*/ 407997 w 9029654"/>
              <a:gd name="connsiteY0" fmla="*/ 1583963 h 4721435"/>
              <a:gd name="connsiteX1" fmla="*/ 581882 w 9029654"/>
              <a:gd name="connsiteY1" fmla="*/ 128185 h 4721435"/>
              <a:gd name="connsiteX2" fmla="*/ 8567421 w 9029654"/>
              <a:gd name="connsiteY2" fmla="*/ 202614 h 4721435"/>
              <a:gd name="connsiteX3" fmla="*/ 8804224 w 9029654"/>
              <a:gd name="connsiteY3" fmla="*/ 1652010 h 4721435"/>
              <a:gd name="connsiteX4" fmla="*/ 8833552 w 9029654"/>
              <a:gd name="connsiteY4" fmla="*/ 4367475 h 4721435"/>
              <a:gd name="connsiteX5" fmla="*/ 4470194 w 9029654"/>
              <a:gd name="connsiteY5" fmla="*/ 4427947 h 4721435"/>
              <a:gd name="connsiteX6" fmla="*/ 3377141 w 9029654"/>
              <a:gd name="connsiteY6" fmla="*/ 2056444 h 4721435"/>
              <a:gd name="connsiteX7" fmla="*/ 407997 w 9029654"/>
              <a:gd name="connsiteY7" fmla="*/ 1583963 h 4721435"/>
              <a:gd name="connsiteX0" fmla="*/ 407997 w 8949101"/>
              <a:gd name="connsiteY0" fmla="*/ 1583963 h 4596653"/>
              <a:gd name="connsiteX1" fmla="*/ 581882 w 8949101"/>
              <a:gd name="connsiteY1" fmla="*/ 128185 h 4596653"/>
              <a:gd name="connsiteX2" fmla="*/ 8567421 w 8949101"/>
              <a:gd name="connsiteY2" fmla="*/ 202614 h 4596653"/>
              <a:gd name="connsiteX3" fmla="*/ 8804224 w 8949101"/>
              <a:gd name="connsiteY3" fmla="*/ 1652010 h 4596653"/>
              <a:gd name="connsiteX4" fmla="*/ 8833552 w 8949101"/>
              <a:gd name="connsiteY4" fmla="*/ 4367475 h 4596653"/>
              <a:gd name="connsiteX5" fmla="*/ 4470194 w 8949101"/>
              <a:gd name="connsiteY5" fmla="*/ 4427947 h 4596653"/>
              <a:gd name="connsiteX6" fmla="*/ 3377141 w 8949101"/>
              <a:gd name="connsiteY6" fmla="*/ 2056444 h 4596653"/>
              <a:gd name="connsiteX7" fmla="*/ 407997 w 8949101"/>
              <a:gd name="connsiteY7" fmla="*/ 1583963 h 4596653"/>
              <a:gd name="connsiteX0" fmla="*/ 608197 w 9151482"/>
              <a:gd name="connsiteY0" fmla="*/ 1521737 h 4534427"/>
              <a:gd name="connsiteX1" fmla="*/ 782082 w 9151482"/>
              <a:gd name="connsiteY1" fmla="*/ 65959 h 4534427"/>
              <a:gd name="connsiteX2" fmla="*/ 8710384 w 9151482"/>
              <a:gd name="connsiteY2" fmla="*/ 397563 h 4534427"/>
              <a:gd name="connsiteX3" fmla="*/ 9004424 w 9151482"/>
              <a:gd name="connsiteY3" fmla="*/ 1589784 h 4534427"/>
              <a:gd name="connsiteX4" fmla="*/ 9033752 w 9151482"/>
              <a:gd name="connsiteY4" fmla="*/ 4305249 h 4534427"/>
              <a:gd name="connsiteX5" fmla="*/ 4670394 w 9151482"/>
              <a:gd name="connsiteY5" fmla="*/ 4365721 h 4534427"/>
              <a:gd name="connsiteX6" fmla="*/ 3577341 w 9151482"/>
              <a:gd name="connsiteY6" fmla="*/ 1994218 h 4534427"/>
              <a:gd name="connsiteX7" fmla="*/ 608197 w 9151482"/>
              <a:gd name="connsiteY7" fmla="*/ 1521737 h 4534427"/>
              <a:gd name="connsiteX0" fmla="*/ 620732 w 9405475"/>
              <a:gd name="connsiteY0" fmla="*/ 1340827 h 4353517"/>
              <a:gd name="connsiteX1" fmla="*/ 775538 w 9405475"/>
              <a:gd name="connsiteY1" fmla="*/ 104124 h 4353517"/>
              <a:gd name="connsiteX2" fmla="*/ 8722919 w 9405475"/>
              <a:gd name="connsiteY2" fmla="*/ 216653 h 4353517"/>
              <a:gd name="connsiteX3" fmla="*/ 9016959 w 9405475"/>
              <a:gd name="connsiteY3" fmla="*/ 1408874 h 4353517"/>
              <a:gd name="connsiteX4" fmla="*/ 9046287 w 9405475"/>
              <a:gd name="connsiteY4" fmla="*/ 4124339 h 4353517"/>
              <a:gd name="connsiteX5" fmla="*/ 4682929 w 9405475"/>
              <a:gd name="connsiteY5" fmla="*/ 4184811 h 4353517"/>
              <a:gd name="connsiteX6" fmla="*/ 3589876 w 9405475"/>
              <a:gd name="connsiteY6" fmla="*/ 1813308 h 4353517"/>
              <a:gd name="connsiteX7" fmla="*/ 620732 w 9405475"/>
              <a:gd name="connsiteY7" fmla="*/ 1340827 h 4353517"/>
              <a:gd name="connsiteX0" fmla="*/ 745841 w 9559233"/>
              <a:gd name="connsiteY0" fmla="*/ 1316264 h 4328954"/>
              <a:gd name="connsiteX1" fmla="*/ 900647 w 9559233"/>
              <a:gd name="connsiteY1" fmla="*/ 79561 h 4328954"/>
              <a:gd name="connsiteX2" fmla="*/ 508494 w 9559233"/>
              <a:gd name="connsiteY2" fmla="*/ 130996 h 4328954"/>
              <a:gd name="connsiteX3" fmla="*/ 8848028 w 9559233"/>
              <a:gd name="connsiteY3" fmla="*/ 192090 h 4328954"/>
              <a:gd name="connsiteX4" fmla="*/ 9142068 w 9559233"/>
              <a:gd name="connsiteY4" fmla="*/ 1384311 h 4328954"/>
              <a:gd name="connsiteX5" fmla="*/ 9171396 w 9559233"/>
              <a:gd name="connsiteY5" fmla="*/ 4099776 h 4328954"/>
              <a:gd name="connsiteX6" fmla="*/ 4808038 w 9559233"/>
              <a:gd name="connsiteY6" fmla="*/ 4160248 h 4328954"/>
              <a:gd name="connsiteX7" fmla="*/ 3714985 w 9559233"/>
              <a:gd name="connsiteY7" fmla="*/ 1788745 h 4328954"/>
              <a:gd name="connsiteX8" fmla="*/ 745841 w 9559233"/>
              <a:gd name="connsiteY8" fmla="*/ 1316264 h 4328954"/>
              <a:gd name="connsiteX0" fmla="*/ 745841 w 9559233"/>
              <a:gd name="connsiteY0" fmla="*/ 1405413 h 4418103"/>
              <a:gd name="connsiteX1" fmla="*/ 900647 w 9559233"/>
              <a:gd name="connsiteY1" fmla="*/ 168710 h 4418103"/>
              <a:gd name="connsiteX2" fmla="*/ 508494 w 9559233"/>
              <a:gd name="connsiteY2" fmla="*/ 220145 h 4418103"/>
              <a:gd name="connsiteX3" fmla="*/ 8848028 w 9559233"/>
              <a:gd name="connsiteY3" fmla="*/ 281239 h 4418103"/>
              <a:gd name="connsiteX4" fmla="*/ 9142068 w 9559233"/>
              <a:gd name="connsiteY4" fmla="*/ 1473460 h 4418103"/>
              <a:gd name="connsiteX5" fmla="*/ 9171396 w 9559233"/>
              <a:gd name="connsiteY5" fmla="*/ 4188925 h 4418103"/>
              <a:gd name="connsiteX6" fmla="*/ 4808038 w 9559233"/>
              <a:gd name="connsiteY6" fmla="*/ 4249397 h 4418103"/>
              <a:gd name="connsiteX7" fmla="*/ 3714985 w 9559233"/>
              <a:gd name="connsiteY7" fmla="*/ 1877894 h 4418103"/>
              <a:gd name="connsiteX8" fmla="*/ 745841 w 9559233"/>
              <a:gd name="connsiteY8" fmla="*/ 1405413 h 4418103"/>
              <a:gd name="connsiteX0" fmla="*/ 897552 w 9710944"/>
              <a:gd name="connsiteY0" fmla="*/ 1305697 h 4318387"/>
              <a:gd name="connsiteX1" fmla="*/ 660205 w 9710944"/>
              <a:gd name="connsiteY1" fmla="*/ 120429 h 4318387"/>
              <a:gd name="connsiteX2" fmla="*/ 8999739 w 9710944"/>
              <a:gd name="connsiteY2" fmla="*/ 181523 h 4318387"/>
              <a:gd name="connsiteX3" fmla="*/ 9293779 w 9710944"/>
              <a:gd name="connsiteY3" fmla="*/ 1373744 h 4318387"/>
              <a:gd name="connsiteX4" fmla="*/ 9323107 w 9710944"/>
              <a:gd name="connsiteY4" fmla="*/ 4089209 h 4318387"/>
              <a:gd name="connsiteX5" fmla="*/ 4959749 w 9710944"/>
              <a:gd name="connsiteY5" fmla="*/ 4149681 h 4318387"/>
              <a:gd name="connsiteX6" fmla="*/ 3866696 w 9710944"/>
              <a:gd name="connsiteY6" fmla="*/ 1778178 h 4318387"/>
              <a:gd name="connsiteX7" fmla="*/ 897552 w 9710944"/>
              <a:gd name="connsiteY7" fmla="*/ 1305697 h 4318387"/>
              <a:gd name="connsiteX0" fmla="*/ 897552 w 9710944"/>
              <a:gd name="connsiteY0" fmla="*/ 1358354 h 4371044"/>
              <a:gd name="connsiteX1" fmla="*/ 660205 w 9710944"/>
              <a:gd name="connsiteY1" fmla="*/ 173086 h 4371044"/>
              <a:gd name="connsiteX2" fmla="*/ 8999739 w 9710944"/>
              <a:gd name="connsiteY2" fmla="*/ 234180 h 4371044"/>
              <a:gd name="connsiteX3" fmla="*/ 9293779 w 9710944"/>
              <a:gd name="connsiteY3" fmla="*/ 1426401 h 4371044"/>
              <a:gd name="connsiteX4" fmla="*/ 9323107 w 9710944"/>
              <a:gd name="connsiteY4" fmla="*/ 4141866 h 4371044"/>
              <a:gd name="connsiteX5" fmla="*/ 4959749 w 9710944"/>
              <a:gd name="connsiteY5" fmla="*/ 4202338 h 4371044"/>
              <a:gd name="connsiteX6" fmla="*/ 3866696 w 9710944"/>
              <a:gd name="connsiteY6" fmla="*/ 1830835 h 4371044"/>
              <a:gd name="connsiteX7" fmla="*/ 897552 w 9710944"/>
              <a:gd name="connsiteY7" fmla="*/ 1358354 h 4371044"/>
              <a:gd name="connsiteX0" fmla="*/ 495480 w 9308872"/>
              <a:gd name="connsiteY0" fmla="*/ 1358354 h 4371044"/>
              <a:gd name="connsiteX1" fmla="*/ 258133 w 9308872"/>
              <a:gd name="connsiteY1" fmla="*/ 173086 h 4371044"/>
              <a:gd name="connsiteX2" fmla="*/ 8597667 w 9308872"/>
              <a:gd name="connsiteY2" fmla="*/ 234180 h 4371044"/>
              <a:gd name="connsiteX3" fmla="*/ 8891707 w 9308872"/>
              <a:gd name="connsiteY3" fmla="*/ 1426401 h 4371044"/>
              <a:gd name="connsiteX4" fmla="*/ 8921035 w 9308872"/>
              <a:gd name="connsiteY4" fmla="*/ 4141866 h 4371044"/>
              <a:gd name="connsiteX5" fmla="*/ 4557677 w 9308872"/>
              <a:gd name="connsiteY5" fmla="*/ 4202338 h 4371044"/>
              <a:gd name="connsiteX6" fmla="*/ 3464624 w 9308872"/>
              <a:gd name="connsiteY6" fmla="*/ 1830835 h 4371044"/>
              <a:gd name="connsiteX7" fmla="*/ 495480 w 9308872"/>
              <a:gd name="connsiteY7" fmla="*/ 1358354 h 4371044"/>
              <a:gd name="connsiteX0" fmla="*/ 406776 w 9220168"/>
              <a:gd name="connsiteY0" fmla="*/ 1301750 h 4314440"/>
              <a:gd name="connsiteX1" fmla="*/ 169429 w 9220168"/>
              <a:gd name="connsiteY1" fmla="*/ 116482 h 4314440"/>
              <a:gd name="connsiteX2" fmla="*/ 8508963 w 9220168"/>
              <a:gd name="connsiteY2" fmla="*/ 177576 h 4314440"/>
              <a:gd name="connsiteX3" fmla="*/ 8803003 w 9220168"/>
              <a:gd name="connsiteY3" fmla="*/ 1369797 h 4314440"/>
              <a:gd name="connsiteX4" fmla="*/ 8832331 w 9220168"/>
              <a:gd name="connsiteY4" fmla="*/ 4085262 h 4314440"/>
              <a:gd name="connsiteX5" fmla="*/ 4468973 w 9220168"/>
              <a:gd name="connsiteY5" fmla="*/ 4145734 h 4314440"/>
              <a:gd name="connsiteX6" fmla="*/ 3375920 w 9220168"/>
              <a:gd name="connsiteY6" fmla="*/ 1774231 h 4314440"/>
              <a:gd name="connsiteX7" fmla="*/ 406776 w 9220168"/>
              <a:gd name="connsiteY7" fmla="*/ 1301750 h 4314440"/>
              <a:gd name="connsiteX0" fmla="*/ 560763 w 9104048"/>
              <a:gd name="connsiteY0" fmla="*/ 1289735 h 4302425"/>
              <a:gd name="connsiteX1" fmla="*/ 323416 w 9104048"/>
              <a:gd name="connsiteY1" fmla="*/ 104467 h 4302425"/>
              <a:gd name="connsiteX2" fmla="*/ 4072485 w 9104048"/>
              <a:gd name="connsiteY2" fmla="*/ 66367 h 4302425"/>
              <a:gd name="connsiteX3" fmla="*/ 8662950 w 9104048"/>
              <a:gd name="connsiteY3" fmla="*/ 165561 h 4302425"/>
              <a:gd name="connsiteX4" fmla="*/ 8956990 w 9104048"/>
              <a:gd name="connsiteY4" fmla="*/ 1357782 h 4302425"/>
              <a:gd name="connsiteX5" fmla="*/ 8986318 w 9104048"/>
              <a:gd name="connsiteY5" fmla="*/ 4073247 h 4302425"/>
              <a:gd name="connsiteX6" fmla="*/ 4622960 w 9104048"/>
              <a:gd name="connsiteY6" fmla="*/ 4133719 h 4302425"/>
              <a:gd name="connsiteX7" fmla="*/ 3529907 w 9104048"/>
              <a:gd name="connsiteY7" fmla="*/ 1762216 h 4302425"/>
              <a:gd name="connsiteX8" fmla="*/ 560763 w 9104048"/>
              <a:gd name="connsiteY8" fmla="*/ 1289735 h 4302425"/>
              <a:gd name="connsiteX0" fmla="*/ 434851 w 9216626"/>
              <a:gd name="connsiteY0" fmla="*/ 1228446 h 4298286"/>
              <a:gd name="connsiteX1" fmla="*/ 435994 w 9216626"/>
              <a:gd name="connsiteY1" fmla="*/ 100328 h 4298286"/>
              <a:gd name="connsiteX2" fmla="*/ 4185063 w 9216626"/>
              <a:gd name="connsiteY2" fmla="*/ 62228 h 4298286"/>
              <a:gd name="connsiteX3" fmla="*/ 8775528 w 9216626"/>
              <a:gd name="connsiteY3" fmla="*/ 161422 h 4298286"/>
              <a:gd name="connsiteX4" fmla="*/ 9069568 w 9216626"/>
              <a:gd name="connsiteY4" fmla="*/ 1353643 h 4298286"/>
              <a:gd name="connsiteX5" fmla="*/ 9098896 w 9216626"/>
              <a:gd name="connsiteY5" fmla="*/ 4069108 h 4298286"/>
              <a:gd name="connsiteX6" fmla="*/ 4735538 w 9216626"/>
              <a:gd name="connsiteY6" fmla="*/ 4129580 h 4298286"/>
              <a:gd name="connsiteX7" fmla="*/ 3642485 w 9216626"/>
              <a:gd name="connsiteY7" fmla="*/ 1758077 h 4298286"/>
              <a:gd name="connsiteX8" fmla="*/ 434851 w 9216626"/>
              <a:gd name="connsiteY8" fmla="*/ 1228446 h 4298286"/>
              <a:gd name="connsiteX0" fmla="*/ 474129 w 9255904"/>
              <a:gd name="connsiteY0" fmla="*/ 1228446 h 4298286"/>
              <a:gd name="connsiteX1" fmla="*/ 475272 w 9255904"/>
              <a:gd name="connsiteY1" fmla="*/ 100328 h 4298286"/>
              <a:gd name="connsiteX2" fmla="*/ 4224341 w 9255904"/>
              <a:gd name="connsiteY2" fmla="*/ 62228 h 4298286"/>
              <a:gd name="connsiteX3" fmla="*/ 8814806 w 9255904"/>
              <a:gd name="connsiteY3" fmla="*/ 161422 h 4298286"/>
              <a:gd name="connsiteX4" fmla="*/ 9108846 w 9255904"/>
              <a:gd name="connsiteY4" fmla="*/ 1353643 h 4298286"/>
              <a:gd name="connsiteX5" fmla="*/ 9138174 w 9255904"/>
              <a:gd name="connsiteY5" fmla="*/ 4069108 h 4298286"/>
              <a:gd name="connsiteX6" fmla="*/ 4774816 w 9255904"/>
              <a:gd name="connsiteY6" fmla="*/ 4129580 h 4298286"/>
              <a:gd name="connsiteX7" fmla="*/ 3681763 w 9255904"/>
              <a:gd name="connsiteY7" fmla="*/ 1758077 h 4298286"/>
              <a:gd name="connsiteX8" fmla="*/ 474129 w 9255904"/>
              <a:gd name="connsiteY8" fmla="*/ 1228446 h 4298286"/>
              <a:gd name="connsiteX0" fmla="*/ 330247 w 9112022"/>
              <a:gd name="connsiteY0" fmla="*/ 1228446 h 4298286"/>
              <a:gd name="connsiteX1" fmla="*/ 331390 w 9112022"/>
              <a:gd name="connsiteY1" fmla="*/ 100328 h 4298286"/>
              <a:gd name="connsiteX2" fmla="*/ 4080459 w 9112022"/>
              <a:gd name="connsiteY2" fmla="*/ 62228 h 4298286"/>
              <a:gd name="connsiteX3" fmla="*/ 8670924 w 9112022"/>
              <a:gd name="connsiteY3" fmla="*/ 161422 h 4298286"/>
              <a:gd name="connsiteX4" fmla="*/ 8964964 w 9112022"/>
              <a:gd name="connsiteY4" fmla="*/ 1353643 h 4298286"/>
              <a:gd name="connsiteX5" fmla="*/ 8994292 w 9112022"/>
              <a:gd name="connsiteY5" fmla="*/ 4069108 h 4298286"/>
              <a:gd name="connsiteX6" fmla="*/ 4630934 w 9112022"/>
              <a:gd name="connsiteY6" fmla="*/ 4129580 h 4298286"/>
              <a:gd name="connsiteX7" fmla="*/ 3537881 w 9112022"/>
              <a:gd name="connsiteY7" fmla="*/ 1758077 h 4298286"/>
              <a:gd name="connsiteX8" fmla="*/ 330247 w 9112022"/>
              <a:gd name="connsiteY8" fmla="*/ 1228446 h 4298286"/>
              <a:gd name="connsiteX0" fmla="*/ 319199 w 9120053"/>
              <a:gd name="connsiteY0" fmla="*/ 1494092 h 4316282"/>
              <a:gd name="connsiteX1" fmla="*/ 339421 w 9120053"/>
              <a:gd name="connsiteY1" fmla="*/ 118324 h 4316282"/>
              <a:gd name="connsiteX2" fmla="*/ 4088490 w 9120053"/>
              <a:gd name="connsiteY2" fmla="*/ 80224 h 4316282"/>
              <a:gd name="connsiteX3" fmla="*/ 8678955 w 9120053"/>
              <a:gd name="connsiteY3" fmla="*/ 179418 h 4316282"/>
              <a:gd name="connsiteX4" fmla="*/ 8972995 w 9120053"/>
              <a:gd name="connsiteY4" fmla="*/ 1371639 h 4316282"/>
              <a:gd name="connsiteX5" fmla="*/ 9002323 w 9120053"/>
              <a:gd name="connsiteY5" fmla="*/ 4087104 h 4316282"/>
              <a:gd name="connsiteX6" fmla="*/ 4638965 w 9120053"/>
              <a:gd name="connsiteY6" fmla="*/ 4147576 h 4316282"/>
              <a:gd name="connsiteX7" fmla="*/ 3545912 w 9120053"/>
              <a:gd name="connsiteY7" fmla="*/ 1776073 h 4316282"/>
              <a:gd name="connsiteX8" fmla="*/ 319199 w 9120053"/>
              <a:gd name="connsiteY8" fmla="*/ 1494092 h 4316282"/>
              <a:gd name="connsiteX0" fmla="*/ 426104 w 9226958"/>
              <a:gd name="connsiteY0" fmla="*/ 1494092 h 4316282"/>
              <a:gd name="connsiteX1" fmla="*/ 446326 w 9226958"/>
              <a:gd name="connsiteY1" fmla="*/ 118324 h 4316282"/>
              <a:gd name="connsiteX2" fmla="*/ 4195395 w 9226958"/>
              <a:gd name="connsiteY2" fmla="*/ 80224 h 4316282"/>
              <a:gd name="connsiteX3" fmla="*/ 8785860 w 9226958"/>
              <a:gd name="connsiteY3" fmla="*/ 179418 h 4316282"/>
              <a:gd name="connsiteX4" fmla="*/ 9079900 w 9226958"/>
              <a:gd name="connsiteY4" fmla="*/ 1371639 h 4316282"/>
              <a:gd name="connsiteX5" fmla="*/ 9109228 w 9226958"/>
              <a:gd name="connsiteY5" fmla="*/ 4087104 h 4316282"/>
              <a:gd name="connsiteX6" fmla="*/ 4745870 w 9226958"/>
              <a:gd name="connsiteY6" fmla="*/ 4147576 h 4316282"/>
              <a:gd name="connsiteX7" fmla="*/ 3652817 w 9226958"/>
              <a:gd name="connsiteY7" fmla="*/ 1871323 h 4316282"/>
              <a:gd name="connsiteX8" fmla="*/ 426104 w 9226958"/>
              <a:gd name="connsiteY8" fmla="*/ 1494092 h 4316282"/>
              <a:gd name="connsiteX0" fmla="*/ 549590 w 9111954"/>
              <a:gd name="connsiteY0" fmla="*/ 1555413 h 4320453"/>
              <a:gd name="connsiteX1" fmla="*/ 331322 w 9111954"/>
              <a:gd name="connsiteY1" fmla="*/ 122495 h 4320453"/>
              <a:gd name="connsiteX2" fmla="*/ 4080391 w 9111954"/>
              <a:gd name="connsiteY2" fmla="*/ 84395 h 4320453"/>
              <a:gd name="connsiteX3" fmla="*/ 8670856 w 9111954"/>
              <a:gd name="connsiteY3" fmla="*/ 183589 h 4320453"/>
              <a:gd name="connsiteX4" fmla="*/ 8964896 w 9111954"/>
              <a:gd name="connsiteY4" fmla="*/ 1375810 h 4320453"/>
              <a:gd name="connsiteX5" fmla="*/ 8994224 w 9111954"/>
              <a:gd name="connsiteY5" fmla="*/ 4091275 h 4320453"/>
              <a:gd name="connsiteX6" fmla="*/ 4630866 w 9111954"/>
              <a:gd name="connsiteY6" fmla="*/ 4151747 h 4320453"/>
              <a:gd name="connsiteX7" fmla="*/ 3537813 w 9111954"/>
              <a:gd name="connsiteY7" fmla="*/ 1875494 h 4320453"/>
              <a:gd name="connsiteX8" fmla="*/ 549590 w 9111954"/>
              <a:gd name="connsiteY8" fmla="*/ 1555413 h 4320453"/>
              <a:gd name="connsiteX0" fmla="*/ 459521 w 9021885"/>
              <a:gd name="connsiteY0" fmla="*/ 1555413 h 4320453"/>
              <a:gd name="connsiteX1" fmla="*/ 241253 w 9021885"/>
              <a:gd name="connsiteY1" fmla="*/ 122495 h 4320453"/>
              <a:gd name="connsiteX2" fmla="*/ 3990322 w 9021885"/>
              <a:gd name="connsiteY2" fmla="*/ 84395 h 4320453"/>
              <a:gd name="connsiteX3" fmla="*/ 8580787 w 9021885"/>
              <a:gd name="connsiteY3" fmla="*/ 183589 h 4320453"/>
              <a:gd name="connsiteX4" fmla="*/ 8874827 w 9021885"/>
              <a:gd name="connsiteY4" fmla="*/ 1375810 h 4320453"/>
              <a:gd name="connsiteX5" fmla="*/ 8904155 w 9021885"/>
              <a:gd name="connsiteY5" fmla="*/ 4091275 h 4320453"/>
              <a:gd name="connsiteX6" fmla="*/ 4540797 w 9021885"/>
              <a:gd name="connsiteY6" fmla="*/ 4151747 h 4320453"/>
              <a:gd name="connsiteX7" fmla="*/ 3447744 w 9021885"/>
              <a:gd name="connsiteY7" fmla="*/ 1875494 h 4320453"/>
              <a:gd name="connsiteX8" fmla="*/ 459521 w 9021885"/>
              <a:gd name="connsiteY8" fmla="*/ 1555413 h 4320453"/>
              <a:gd name="connsiteX0" fmla="*/ 349880 w 9074418"/>
              <a:gd name="connsiteY0" fmla="*/ 1432777 h 4312117"/>
              <a:gd name="connsiteX1" fmla="*/ 293786 w 9074418"/>
              <a:gd name="connsiteY1" fmla="*/ 114159 h 4312117"/>
              <a:gd name="connsiteX2" fmla="*/ 4042855 w 9074418"/>
              <a:gd name="connsiteY2" fmla="*/ 76059 h 4312117"/>
              <a:gd name="connsiteX3" fmla="*/ 8633320 w 9074418"/>
              <a:gd name="connsiteY3" fmla="*/ 175253 h 4312117"/>
              <a:gd name="connsiteX4" fmla="*/ 8927360 w 9074418"/>
              <a:gd name="connsiteY4" fmla="*/ 1367474 h 4312117"/>
              <a:gd name="connsiteX5" fmla="*/ 8956688 w 9074418"/>
              <a:gd name="connsiteY5" fmla="*/ 4082939 h 4312117"/>
              <a:gd name="connsiteX6" fmla="*/ 4593330 w 9074418"/>
              <a:gd name="connsiteY6" fmla="*/ 4143411 h 4312117"/>
              <a:gd name="connsiteX7" fmla="*/ 3500277 w 9074418"/>
              <a:gd name="connsiteY7" fmla="*/ 1867158 h 4312117"/>
              <a:gd name="connsiteX8" fmla="*/ 349880 w 9074418"/>
              <a:gd name="connsiteY8" fmla="*/ 1432777 h 4312117"/>
              <a:gd name="connsiteX0" fmla="*/ 210782 w 8935320"/>
              <a:gd name="connsiteY0" fmla="*/ 1407967 h 4287307"/>
              <a:gd name="connsiteX1" fmla="*/ 154688 w 8935320"/>
              <a:gd name="connsiteY1" fmla="*/ 89349 h 4287307"/>
              <a:gd name="connsiteX2" fmla="*/ 3903757 w 8935320"/>
              <a:gd name="connsiteY2" fmla="*/ 51249 h 4287307"/>
              <a:gd name="connsiteX3" fmla="*/ 8494222 w 8935320"/>
              <a:gd name="connsiteY3" fmla="*/ 150443 h 4287307"/>
              <a:gd name="connsiteX4" fmla="*/ 8788262 w 8935320"/>
              <a:gd name="connsiteY4" fmla="*/ 1342664 h 4287307"/>
              <a:gd name="connsiteX5" fmla="*/ 8817590 w 8935320"/>
              <a:gd name="connsiteY5" fmla="*/ 4058129 h 4287307"/>
              <a:gd name="connsiteX6" fmla="*/ 4454232 w 8935320"/>
              <a:gd name="connsiteY6" fmla="*/ 4118601 h 4287307"/>
              <a:gd name="connsiteX7" fmla="*/ 3361179 w 8935320"/>
              <a:gd name="connsiteY7" fmla="*/ 1842348 h 4287307"/>
              <a:gd name="connsiteX8" fmla="*/ 210782 w 8935320"/>
              <a:gd name="connsiteY8" fmla="*/ 1407967 h 4287307"/>
              <a:gd name="connsiteX0" fmla="*/ 373438 w 9097976"/>
              <a:gd name="connsiteY0" fmla="*/ 1384335 h 4263675"/>
              <a:gd name="connsiteX1" fmla="*/ 260106 w 9097976"/>
              <a:gd name="connsiteY1" fmla="*/ 132392 h 4263675"/>
              <a:gd name="connsiteX2" fmla="*/ 4066413 w 9097976"/>
              <a:gd name="connsiteY2" fmla="*/ 27617 h 4263675"/>
              <a:gd name="connsiteX3" fmla="*/ 8656878 w 9097976"/>
              <a:gd name="connsiteY3" fmla="*/ 126811 h 4263675"/>
              <a:gd name="connsiteX4" fmla="*/ 8950918 w 9097976"/>
              <a:gd name="connsiteY4" fmla="*/ 1319032 h 4263675"/>
              <a:gd name="connsiteX5" fmla="*/ 8980246 w 9097976"/>
              <a:gd name="connsiteY5" fmla="*/ 4034497 h 4263675"/>
              <a:gd name="connsiteX6" fmla="*/ 4616888 w 9097976"/>
              <a:gd name="connsiteY6" fmla="*/ 4094969 h 4263675"/>
              <a:gd name="connsiteX7" fmla="*/ 3523835 w 9097976"/>
              <a:gd name="connsiteY7" fmla="*/ 1818716 h 4263675"/>
              <a:gd name="connsiteX8" fmla="*/ 373438 w 9097976"/>
              <a:gd name="connsiteY8" fmla="*/ 1384335 h 4263675"/>
              <a:gd name="connsiteX0" fmla="*/ 388032 w 9112570"/>
              <a:gd name="connsiteY0" fmla="*/ 1384335 h 4263675"/>
              <a:gd name="connsiteX1" fmla="*/ 274700 w 9112570"/>
              <a:gd name="connsiteY1" fmla="*/ 132392 h 4263675"/>
              <a:gd name="connsiteX2" fmla="*/ 4081007 w 9112570"/>
              <a:gd name="connsiteY2" fmla="*/ 27617 h 4263675"/>
              <a:gd name="connsiteX3" fmla="*/ 8671472 w 9112570"/>
              <a:gd name="connsiteY3" fmla="*/ 126811 h 4263675"/>
              <a:gd name="connsiteX4" fmla="*/ 8965512 w 9112570"/>
              <a:gd name="connsiteY4" fmla="*/ 1319032 h 4263675"/>
              <a:gd name="connsiteX5" fmla="*/ 8994840 w 9112570"/>
              <a:gd name="connsiteY5" fmla="*/ 4034497 h 4263675"/>
              <a:gd name="connsiteX6" fmla="*/ 4631482 w 9112570"/>
              <a:gd name="connsiteY6" fmla="*/ 4094969 h 4263675"/>
              <a:gd name="connsiteX7" fmla="*/ 3767380 w 9112570"/>
              <a:gd name="connsiteY7" fmla="*/ 1933016 h 4263675"/>
              <a:gd name="connsiteX8" fmla="*/ 388032 w 9112570"/>
              <a:gd name="connsiteY8" fmla="*/ 1384335 h 4263675"/>
              <a:gd name="connsiteX0" fmla="*/ 388032 w 9112570"/>
              <a:gd name="connsiteY0" fmla="*/ 1384335 h 4263675"/>
              <a:gd name="connsiteX1" fmla="*/ 274700 w 9112570"/>
              <a:gd name="connsiteY1" fmla="*/ 132392 h 4263675"/>
              <a:gd name="connsiteX2" fmla="*/ 4081007 w 9112570"/>
              <a:gd name="connsiteY2" fmla="*/ 27617 h 4263675"/>
              <a:gd name="connsiteX3" fmla="*/ 8671472 w 9112570"/>
              <a:gd name="connsiteY3" fmla="*/ 126811 h 4263675"/>
              <a:gd name="connsiteX4" fmla="*/ 8965512 w 9112570"/>
              <a:gd name="connsiteY4" fmla="*/ 1319032 h 4263675"/>
              <a:gd name="connsiteX5" fmla="*/ 8994840 w 9112570"/>
              <a:gd name="connsiteY5" fmla="*/ 4034497 h 4263675"/>
              <a:gd name="connsiteX6" fmla="*/ 4631482 w 9112570"/>
              <a:gd name="connsiteY6" fmla="*/ 4094969 h 4263675"/>
              <a:gd name="connsiteX7" fmla="*/ 3767380 w 9112570"/>
              <a:gd name="connsiteY7" fmla="*/ 1933016 h 4263675"/>
              <a:gd name="connsiteX8" fmla="*/ 388032 w 9112570"/>
              <a:gd name="connsiteY8" fmla="*/ 1384335 h 4263675"/>
              <a:gd name="connsiteX0" fmla="*/ 388032 w 9112570"/>
              <a:gd name="connsiteY0" fmla="*/ 1384335 h 4263675"/>
              <a:gd name="connsiteX1" fmla="*/ 274700 w 9112570"/>
              <a:gd name="connsiteY1" fmla="*/ 132392 h 4263675"/>
              <a:gd name="connsiteX2" fmla="*/ 4081007 w 9112570"/>
              <a:gd name="connsiteY2" fmla="*/ 27617 h 4263675"/>
              <a:gd name="connsiteX3" fmla="*/ 8671472 w 9112570"/>
              <a:gd name="connsiteY3" fmla="*/ 126811 h 4263675"/>
              <a:gd name="connsiteX4" fmla="*/ 8965512 w 9112570"/>
              <a:gd name="connsiteY4" fmla="*/ 1319032 h 4263675"/>
              <a:gd name="connsiteX5" fmla="*/ 8994840 w 9112570"/>
              <a:gd name="connsiteY5" fmla="*/ 4034497 h 4263675"/>
              <a:gd name="connsiteX6" fmla="*/ 4631482 w 9112570"/>
              <a:gd name="connsiteY6" fmla="*/ 4094969 h 4263675"/>
              <a:gd name="connsiteX7" fmla="*/ 3767380 w 9112570"/>
              <a:gd name="connsiteY7" fmla="*/ 1933016 h 4263675"/>
              <a:gd name="connsiteX8" fmla="*/ 388032 w 9112570"/>
              <a:gd name="connsiteY8" fmla="*/ 1384335 h 4263675"/>
              <a:gd name="connsiteX0" fmla="*/ 388032 w 9112570"/>
              <a:gd name="connsiteY0" fmla="*/ 1384335 h 4263675"/>
              <a:gd name="connsiteX1" fmla="*/ 274700 w 9112570"/>
              <a:gd name="connsiteY1" fmla="*/ 132392 h 4263675"/>
              <a:gd name="connsiteX2" fmla="*/ 4081007 w 9112570"/>
              <a:gd name="connsiteY2" fmla="*/ 27617 h 4263675"/>
              <a:gd name="connsiteX3" fmla="*/ 8671472 w 9112570"/>
              <a:gd name="connsiteY3" fmla="*/ 126811 h 4263675"/>
              <a:gd name="connsiteX4" fmla="*/ 8965512 w 9112570"/>
              <a:gd name="connsiteY4" fmla="*/ 1319032 h 4263675"/>
              <a:gd name="connsiteX5" fmla="*/ 8994840 w 9112570"/>
              <a:gd name="connsiteY5" fmla="*/ 4034497 h 4263675"/>
              <a:gd name="connsiteX6" fmla="*/ 4631482 w 9112570"/>
              <a:gd name="connsiteY6" fmla="*/ 4094969 h 4263675"/>
              <a:gd name="connsiteX7" fmla="*/ 3767380 w 9112570"/>
              <a:gd name="connsiteY7" fmla="*/ 1780616 h 4263675"/>
              <a:gd name="connsiteX8" fmla="*/ 388032 w 9112570"/>
              <a:gd name="connsiteY8" fmla="*/ 1384335 h 4263675"/>
              <a:gd name="connsiteX0" fmla="*/ 388032 w 9112570"/>
              <a:gd name="connsiteY0" fmla="*/ 1384335 h 4263675"/>
              <a:gd name="connsiteX1" fmla="*/ 274700 w 9112570"/>
              <a:gd name="connsiteY1" fmla="*/ 132392 h 4263675"/>
              <a:gd name="connsiteX2" fmla="*/ 4081007 w 9112570"/>
              <a:gd name="connsiteY2" fmla="*/ 27617 h 4263675"/>
              <a:gd name="connsiteX3" fmla="*/ 8671472 w 9112570"/>
              <a:gd name="connsiteY3" fmla="*/ 126811 h 4263675"/>
              <a:gd name="connsiteX4" fmla="*/ 8965512 w 9112570"/>
              <a:gd name="connsiteY4" fmla="*/ 1319032 h 4263675"/>
              <a:gd name="connsiteX5" fmla="*/ 8994840 w 9112570"/>
              <a:gd name="connsiteY5" fmla="*/ 4034497 h 4263675"/>
              <a:gd name="connsiteX6" fmla="*/ 4631482 w 9112570"/>
              <a:gd name="connsiteY6" fmla="*/ 4094969 h 4263675"/>
              <a:gd name="connsiteX7" fmla="*/ 3767380 w 9112570"/>
              <a:gd name="connsiteY7" fmla="*/ 1780616 h 4263675"/>
              <a:gd name="connsiteX8" fmla="*/ 388032 w 9112570"/>
              <a:gd name="connsiteY8" fmla="*/ 1384335 h 4263675"/>
              <a:gd name="connsiteX0" fmla="*/ 388032 w 9112570"/>
              <a:gd name="connsiteY0" fmla="*/ 1384335 h 4263675"/>
              <a:gd name="connsiteX1" fmla="*/ 274700 w 9112570"/>
              <a:gd name="connsiteY1" fmla="*/ 132392 h 4263675"/>
              <a:gd name="connsiteX2" fmla="*/ 4081007 w 9112570"/>
              <a:gd name="connsiteY2" fmla="*/ 27617 h 4263675"/>
              <a:gd name="connsiteX3" fmla="*/ 8671472 w 9112570"/>
              <a:gd name="connsiteY3" fmla="*/ 126811 h 4263675"/>
              <a:gd name="connsiteX4" fmla="*/ 8965512 w 9112570"/>
              <a:gd name="connsiteY4" fmla="*/ 1319032 h 4263675"/>
              <a:gd name="connsiteX5" fmla="*/ 8994840 w 9112570"/>
              <a:gd name="connsiteY5" fmla="*/ 4034497 h 4263675"/>
              <a:gd name="connsiteX6" fmla="*/ 4631482 w 9112570"/>
              <a:gd name="connsiteY6" fmla="*/ 4094969 h 4263675"/>
              <a:gd name="connsiteX7" fmla="*/ 3767380 w 9112570"/>
              <a:gd name="connsiteY7" fmla="*/ 1780616 h 4263675"/>
              <a:gd name="connsiteX8" fmla="*/ 388032 w 9112570"/>
              <a:gd name="connsiteY8" fmla="*/ 1384335 h 4263675"/>
              <a:gd name="connsiteX0" fmla="*/ 388032 w 9112570"/>
              <a:gd name="connsiteY0" fmla="*/ 1384335 h 4263675"/>
              <a:gd name="connsiteX1" fmla="*/ 274700 w 9112570"/>
              <a:gd name="connsiteY1" fmla="*/ 132392 h 4263675"/>
              <a:gd name="connsiteX2" fmla="*/ 4081007 w 9112570"/>
              <a:gd name="connsiteY2" fmla="*/ 27617 h 4263675"/>
              <a:gd name="connsiteX3" fmla="*/ 8671472 w 9112570"/>
              <a:gd name="connsiteY3" fmla="*/ 126811 h 4263675"/>
              <a:gd name="connsiteX4" fmla="*/ 8965512 w 9112570"/>
              <a:gd name="connsiteY4" fmla="*/ 1319032 h 4263675"/>
              <a:gd name="connsiteX5" fmla="*/ 8994840 w 9112570"/>
              <a:gd name="connsiteY5" fmla="*/ 4034497 h 4263675"/>
              <a:gd name="connsiteX6" fmla="*/ 4631482 w 9112570"/>
              <a:gd name="connsiteY6" fmla="*/ 4094969 h 4263675"/>
              <a:gd name="connsiteX7" fmla="*/ 3767380 w 9112570"/>
              <a:gd name="connsiteY7" fmla="*/ 1780616 h 4263675"/>
              <a:gd name="connsiteX8" fmla="*/ 388032 w 9112570"/>
              <a:gd name="connsiteY8" fmla="*/ 1384335 h 4263675"/>
              <a:gd name="connsiteX0" fmla="*/ 396671 w 9121209"/>
              <a:gd name="connsiteY0" fmla="*/ 1384335 h 4263675"/>
              <a:gd name="connsiteX1" fmla="*/ 283339 w 9121209"/>
              <a:gd name="connsiteY1" fmla="*/ 132392 h 4263675"/>
              <a:gd name="connsiteX2" fmla="*/ 4089646 w 9121209"/>
              <a:gd name="connsiteY2" fmla="*/ 27617 h 4263675"/>
              <a:gd name="connsiteX3" fmla="*/ 8680111 w 9121209"/>
              <a:gd name="connsiteY3" fmla="*/ 126811 h 4263675"/>
              <a:gd name="connsiteX4" fmla="*/ 8974151 w 9121209"/>
              <a:gd name="connsiteY4" fmla="*/ 1319032 h 4263675"/>
              <a:gd name="connsiteX5" fmla="*/ 9003479 w 9121209"/>
              <a:gd name="connsiteY5" fmla="*/ 4034497 h 4263675"/>
              <a:gd name="connsiteX6" fmla="*/ 4640121 w 9121209"/>
              <a:gd name="connsiteY6" fmla="*/ 4094969 h 4263675"/>
              <a:gd name="connsiteX7" fmla="*/ 3909574 w 9121209"/>
              <a:gd name="connsiteY7" fmla="*/ 1818716 h 4263675"/>
              <a:gd name="connsiteX8" fmla="*/ 396671 w 9121209"/>
              <a:gd name="connsiteY8" fmla="*/ 1384335 h 4263675"/>
              <a:gd name="connsiteX0" fmla="*/ 396671 w 9337395"/>
              <a:gd name="connsiteY0" fmla="*/ 1384335 h 4349497"/>
              <a:gd name="connsiteX1" fmla="*/ 283339 w 9337395"/>
              <a:gd name="connsiteY1" fmla="*/ 132392 h 4349497"/>
              <a:gd name="connsiteX2" fmla="*/ 4089646 w 9337395"/>
              <a:gd name="connsiteY2" fmla="*/ 27617 h 4349497"/>
              <a:gd name="connsiteX3" fmla="*/ 8680111 w 9337395"/>
              <a:gd name="connsiteY3" fmla="*/ 126811 h 4349497"/>
              <a:gd name="connsiteX4" fmla="*/ 8974151 w 9337395"/>
              <a:gd name="connsiteY4" fmla="*/ 1319032 h 4349497"/>
              <a:gd name="connsiteX5" fmla="*/ 9003479 w 9337395"/>
              <a:gd name="connsiteY5" fmla="*/ 4034497 h 4349497"/>
              <a:gd name="connsiteX6" fmla="*/ 4525645 w 9337395"/>
              <a:gd name="connsiteY6" fmla="*/ 4123544 h 4349497"/>
              <a:gd name="connsiteX7" fmla="*/ 3909574 w 9337395"/>
              <a:gd name="connsiteY7" fmla="*/ 1818716 h 4349497"/>
              <a:gd name="connsiteX8" fmla="*/ 396671 w 9337395"/>
              <a:gd name="connsiteY8" fmla="*/ 1384335 h 4349497"/>
              <a:gd name="connsiteX0" fmla="*/ 396671 w 9337395"/>
              <a:gd name="connsiteY0" fmla="*/ 1384335 h 4349497"/>
              <a:gd name="connsiteX1" fmla="*/ 283339 w 9337395"/>
              <a:gd name="connsiteY1" fmla="*/ 132392 h 4349497"/>
              <a:gd name="connsiteX2" fmla="*/ 4089646 w 9337395"/>
              <a:gd name="connsiteY2" fmla="*/ 27617 h 4349497"/>
              <a:gd name="connsiteX3" fmla="*/ 8680111 w 9337395"/>
              <a:gd name="connsiteY3" fmla="*/ 126811 h 4349497"/>
              <a:gd name="connsiteX4" fmla="*/ 8974151 w 9337395"/>
              <a:gd name="connsiteY4" fmla="*/ 1319032 h 4349497"/>
              <a:gd name="connsiteX5" fmla="*/ 9003479 w 9337395"/>
              <a:gd name="connsiteY5" fmla="*/ 4034497 h 4349497"/>
              <a:gd name="connsiteX6" fmla="*/ 4525645 w 9337395"/>
              <a:gd name="connsiteY6" fmla="*/ 4123544 h 4349497"/>
              <a:gd name="connsiteX7" fmla="*/ 3909574 w 9337395"/>
              <a:gd name="connsiteY7" fmla="*/ 1818716 h 4349497"/>
              <a:gd name="connsiteX8" fmla="*/ 396671 w 9337395"/>
              <a:gd name="connsiteY8" fmla="*/ 1384335 h 4349497"/>
              <a:gd name="connsiteX0" fmla="*/ 396671 w 9337395"/>
              <a:gd name="connsiteY0" fmla="*/ 1384335 h 4312921"/>
              <a:gd name="connsiteX1" fmla="*/ 283339 w 9337395"/>
              <a:gd name="connsiteY1" fmla="*/ 132392 h 4312921"/>
              <a:gd name="connsiteX2" fmla="*/ 4089646 w 9337395"/>
              <a:gd name="connsiteY2" fmla="*/ 27617 h 4312921"/>
              <a:gd name="connsiteX3" fmla="*/ 8680111 w 9337395"/>
              <a:gd name="connsiteY3" fmla="*/ 126811 h 4312921"/>
              <a:gd name="connsiteX4" fmla="*/ 8974151 w 9337395"/>
              <a:gd name="connsiteY4" fmla="*/ 1319032 h 4312921"/>
              <a:gd name="connsiteX5" fmla="*/ 9003479 w 9337395"/>
              <a:gd name="connsiteY5" fmla="*/ 4034497 h 4312921"/>
              <a:gd name="connsiteX6" fmla="*/ 4525645 w 9337395"/>
              <a:gd name="connsiteY6" fmla="*/ 4123544 h 4312921"/>
              <a:gd name="connsiteX7" fmla="*/ 3909574 w 9337395"/>
              <a:gd name="connsiteY7" fmla="*/ 1818716 h 4312921"/>
              <a:gd name="connsiteX8" fmla="*/ 396671 w 9337395"/>
              <a:gd name="connsiteY8" fmla="*/ 1384335 h 4312921"/>
              <a:gd name="connsiteX0" fmla="*/ 396671 w 9337395"/>
              <a:gd name="connsiteY0" fmla="*/ 1384335 h 4329097"/>
              <a:gd name="connsiteX1" fmla="*/ 283339 w 9337395"/>
              <a:gd name="connsiteY1" fmla="*/ 132392 h 4329097"/>
              <a:gd name="connsiteX2" fmla="*/ 4089646 w 9337395"/>
              <a:gd name="connsiteY2" fmla="*/ 27617 h 4329097"/>
              <a:gd name="connsiteX3" fmla="*/ 8680111 w 9337395"/>
              <a:gd name="connsiteY3" fmla="*/ 126811 h 4329097"/>
              <a:gd name="connsiteX4" fmla="*/ 8974151 w 9337395"/>
              <a:gd name="connsiteY4" fmla="*/ 1319032 h 4329097"/>
              <a:gd name="connsiteX5" fmla="*/ 9003479 w 9337395"/>
              <a:gd name="connsiteY5" fmla="*/ 4034497 h 4329097"/>
              <a:gd name="connsiteX6" fmla="*/ 4525645 w 9337395"/>
              <a:gd name="connsiteY6" fmla="*/ 4123544 h 4329097"/>
              <a:gd name="connsiteX7" fmla="*/ 3909574 w 9337395"/>
              <a:gd name="connsiteY7" fmla="*/ 1818716 h 4329097"/>
              <a:gd name="connsiteX8" fmla="*/ 396671 w 9337395"/>
              <a:gd name="connsiteY8" fmla="*/ 1384335 h 4329097"/>
              <a:gd name="connsiteX0" fmla="*/ 396671 w 9337395"/>
              <a:gd name="connsiteY0" fmla="*/ 1384335 h 4367207"/>
              <a:gd name="connsiteX1" fmla="*/ 283339 w 9337395"/>
              <a:gd name="connsiteY1" fmla="*/ 132392 h 4367207"/>
              <a:gd name="connsiteX2" fmla="*/ 4089646 w 9337395"/>
              <a:gd name="connsiteY2" fmla="*/ 27617 h 4367207"/>
              <a:gd name="connsiteX3" fmla="*/ 8680111 w 9337395"/>
              <a:gd name="connsiteY3" fmla="*/ 126811 h 4367207"/>
              <a:gd name="connsiteX4" fmla="*/ 8974151 w 9337395"/>
              <a:gd name="connsiteY4" fmla="*/ 1319032 h 4367207"/>
              <a:gd name="connsiteX5" fmla="*/ 9003479 w 9337395"/>
              <a:gd name="connsiteY5" fmla="*/ 4034497 h 4367207"/>
              <a:gd name="connsiteX6" fmla="*/ 4525645 w 9337395"/>
              <a:gd name="connsiteY6" fmla="*/ 4123544 h 4367207"/>
              <a:gd name="connsiteX7" fmla="*/ 3909574 w 9337395"/>
              <a:gd name="connsiteY7" fmla="*/ 1818716 h 4367207"/>
              <a:gd name="connsiteX8" fmla="*/ 396671 w 9337395"/>
              <a:gd name="connsiteY8" fmla="*/ 1384335 h 4367207"/>
              <a:gd name="connsiteX0" fmla="*/ 396671 w 9343048"/>
              <a:gd name="connsiteY0" fmla="*/ 1384335 h 4395171"/>
              <a:gd name="connsiteX1" fmla="*/ 283339 w 9343048"/>
              <a:gd name="connsiteY1" fmla="*/ 132392 h 4395171"/>
              <a:gd name="connsiteX2" fmla="*/ 4089646 w 9343048"/>
              <a:gd name="connsiteY2" fmla="*/ 27617 h 4395171"/>
              <a:gd name="connsiteX3" fmla="*/ 8680111 w 9343048"/>
              <a:gd name="connsiteY3" fmla="*/ 126811 h 4395171"/>
              <a:gd name="connsiteX4" fmla="*/ 8974151 w 9343048"/>
              <a:gd name="connsiteY4" fmla="*/ 1319032 h 4395171"/>
              <a:gd name="connsiteX5" fmla="*/ 9003479 w 9343048"/>
              <a:gd name="connsiteY5" fmla="*/ 4034497 h 4395171"/>
              <a:gd name="connsiteX6" fmla="*/ 4449329 w 9343048"/>
              <a:gd name="connsiteY6" fmla="*/ 4171169 h 4395171"/>
              <a:gd name="connsiteX7" fmla="*/ 3909574 w 9343048"/>
              <a:gd name="connsiteY7" fmla="*/ 1818716 h 4395171"/>
              <a:gd name="connsiteX8" fmla="*/ 396671 w 9343048"/>
              <a:gd name="connsiteY8" fmla="*/ 1384335 h 4395171"/>
              <a:gd name="connsiteX0" fmla="*/ 396671 w 9135334"/>
              <a:gd name="connsiteY0" fmla="*/ 1384335 h 4340677"/>
              <a:gd name="connsiteX1" fmla="*/ 283339 w 9135334"/>
              <a:gd name="connsiteY1" fmla="*/ 132392 h 4340677"/>
              <a:gd name="connsiteX2" fmla="*/ 4089646 w 9135334"/>
              <a:gd name="connsiteY2" fmla="*/ 27617 h 4340677"/>
              <a:gd name="connsiteX3" fmla="*/ 8680111 w 9135334"/>
              <a:gd name="connsiteY3" fmla="*/ 126811 h 4340677"/>
              <a:gd name="connsiteX4" fmla="*/ 8974151 w 9135334"/>
              <a:gd name="connsiteY4" fmla="*/ 1319032 h 4340677"/>
              <a:gd name="connsiteX5" fmla="*/ 9003479 w 9135334"/>
              <a:gd name="connsiteY5" fmla="*/ 4034497 h 4340677"/>
              <a:gd name="connsiteX6" fmla="*/ 4449329 w 9135334"/>
              <a:gd name="connsiteY6" fmla="*/ 4171169 h 4340677"/>
              <a:gd name="connsiteX7" fmla="*/ 3909574 w 9135334"/>
              <a:gd name="connsiteY7" fmla="*/ 1818716 h 4340677"/>
              <a:gd name="connsiteX8" fmla="*/ 396671 w 9135334"/>
              <a:gd name="connsiteY8" fmla="*/ 1384335 h 4340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35334" h="4340677">
                <a:moveTo>
                  <a:pt x="396671" y="1384335"/>
                </a:moveTo>
                <a:cubicBezTo>
                  <a:pt x="-207701" y="1103281"/>
                  <a:pt x="-17350" y="301362"/>
                  <a:pt x="283339" y="132392"/>
                </a:cubicBezTo>
                <a:cubicBezTo>
                  <a:pt x="584028" y="-36578"/>
                  <a:pt x="2699724" y="17435"/>
                  <a:pt x="4089646" y="27617"/>
                </a:cubicBezTo>
                <a:cubicBezTo>
                  <a:pt x="5479568" y="37799"/>
                  <a:pt x="7866027" y="-88425"/>
                  <a:pt x="8680111" y="126811"/>
                </a:cubicBezTo>
                <a:cubicBezTo>
                  <a:pt x="9494195" y="342047"/>
                  <a:pt x="8920256" y="667751"/>
                  <a:pt x="8974151" y="1319032"/>
                </a:cubicBezTo>
                <a:cubicBezTo>
                  <a:pt x="9028046" y="1970313"/>
                  <a:pt x="9290174" y="3730591"/>
                  <a:pt x="9003479" y="4034497"/>
                </a:cubicBezTo>
                <a:cubicBezTo>
                  <a:pt x="8716784" y="4338403"/>
                  <a:pt x="4873801" y="4472203"/>
                  <a:pt x="4449329" y="4171169"/>
                </a:cubicBezTo>
                <a:cubicBezTo>
                  <a:pt x="4024857" y="3870135"/>
                  <a:pt x="4585017" y="2283188"/>
                  <a:pt x="3909574" y="1818716"/>
                </a:cubicBezTo>
                <a:cubicBezTo>
                  <a:pt x="3234131" y="1354244"/>
                  <a:pt x="1001043" y="1665389"/>
                  <a:pt x="396671" y="1384335"/>
                </a:cubicBezTo>
                <a:close/>
              </a:path>
            </a:pathLst>
          </a:custGeom>
          <a:solidFill>
            <a:srgbClr val="D9E4FF"/>
          </a:solidFill>
          <a:ln>
            <a:noFill/>
          </a:ln>
        </p:spPr>
        <p:txBody>
          <a:bodyPr rtlCol="0" anchor="ctr"/>
          <a:lstStyle/>
          <a:p>
            <a:pPr algn="ctr"/>
            <a:endParaRPr lang="en-US" sz="2000"/>
          </a:p>
        </p:txBody>
      </p:sp>
      <p:sp>
        <p:nvSpPr>
          <p:cNvPr id="14" name="Freeform 13"/>
          <p:cNvSpPr/>
          <p:nvPr/>
        </p:nvSpPr>
        <p:spPr>
          <a:xfrm>
            <a:off x="77926" y="3522097"/>
            <a:ext cx="3954287" cy="2589529"/>
          </a:xfrm>
          <a:custGeom>
            <a:avLst/>
            <a:gdLst>
              <a:gd name="connsiteX0" fmla="*/ 31898 w 3359889"/>
              <a:gd name="connsiteY0" fmla="*/ 63795 h 2137144"/>
              <a:gd name="connsiteX1" fmla="*/ 3296093 w 3359889"/>
              <a:gd name="connsiteY1" fmla="*/ 0 h 2137144"/>
              <a:gd name="connsiteX2" fmla="*/ 3359889 w 3359889"/>
              <a:gd name="connsiteY2" fmla="*/ 2137144 h 2137144"/>
              <a:gd name="connsiteX3" fmla="*/ 31898 w 3359889"/>
              <a:gd name="connsiteY3" fmla="*/ 2137144 h 2137144"/>
              <a:gd name="connsiteX4" fmla="*/ 0 w 3359889"/>
              <a:gd name="connsiteY4" fmla="*/ 116958 h 2137144"/>
              <a:gd name="connsiteX0" fmla="*/ 31898 w 3741167"/>
              <a:gd name="connsiteY0" fmla="*/ 63795 h 2397028"/>
              <a:gd name="connsiteX1" fmla="*/ 3296093 w 3741167"/>
              <a:gd name="connsiteY1" fmla="*/ 0 h 2397028"/>
              <a:gd name="connsiteX2" fmla="*/ 3359889 w 3741167"/>
              <a:gd name="connsiteY2" fmla="*/ 2137144 h 2397028"/>
              <a:gd name="connsiteX3" fmla="*/ 31898 w 3741167"/>
              <a:gd name="connsiteY3" fmla="*/ 2137144 h 2397028"/>
              <a:gd name="connsiteX4" fmla="*/ 0 w 3741167"/>
              <a:gd name="connsiteY4" fmla="*/ 116958 h 2397028"/>
              <a:gd name="connsiteX0" fmla="*/ 31898 w 3741167"/>
              <a:gd name="connsiteY0" fmla="*/ 206461 h 2539694"/>
              <a:gd name="connsiteX1" fmla="*/ 3296093 w 3741167"/>
              <a:gd name="connsiteY1" fmla="*/ 142666 h 2539694"/>
              <a:gd name="connsiteX2" fmla="*/ 3359889 w 3741167"/>
              <a:gd name="connsiteY2" fmla="*/ 2279810 h 2539694"/>
              <a:gd name="connsiteX3" fmla="*/ 31898 w 3741167"/>
              <a:gd name="connsiteY3" fmla="*/ 2279810 h 2539694"/>
              <a:gd name="connsiteX4" fmla="*/ 0 w 3741167"/>
              <a:gd name="connsiteY4" fmla="*/ 259624 h 2539694"/>
              <a:gd name="connsiteX0" fmla="*/ 31898 w 3741167"/>
              <a:gd name="connsiteY0" fmla="*/ 206461 h 2539694"/>
              <a:gd name="connsiteX1" fmla="*/ 3296093 w 3741167"/>
              <a:gd name="connsiteY1" fmla="*/ 142666 h 2539694"/>
              <a:gd name="connsiteX2" fmla="*/ 3359889 w 3741167"/>
              <a:gd name="connsiteY2" fmla="*/ 2279810 h 2539694"/>
              <a:gd name="connsiteX3" fmla="*/ 31898 w 3741167"/>
              <a:gd name="connsiteY3" fmla="*/ 2279810 h 2539694"/>
              <a:gd name="connsiteX4" fmla="*/ 0 w 3741167"/>
              <a:gd name="connsiteY4" fmla="*/ 259624 h 2539694"/>
              <a:gd name="connsiteX5" fmla="*/ 31898 w 3741167"/>
              <a:gd name="connsiteY5" fmla="*/ 206461 h 2539694"/>
              <a:gd name="connsiteX0" fmla="*/ 0 w 3741167"/>
              <a:gd name="connsiteY0" fmla="*/ 116958 h 2397028"/>
              <a:gd name="connsiteX1" fmla="*/ 3296093 w 3741167"/>
              <a:gd name="connsiteY1" fmla="*/ 0 h 2397028"/>
              <a:gd name="connsiteX2" fmla="*/ 3359889 w 3741167"/>
              <a:gd name="connsiteY2" fmla="*/ 2137144 h 2397028"/>
              <a:gd name="connsiteX3" fmla="*/ 31898 w 3741167"/>
              <a:gd name="connsiteY3" fmla="*/ 2137144 h 2397028"/>
              <a:gd name="connsiteX4" fmla="*/ 0 w 3741167"/>
              <a:gd name="connsiteY4" fmla="*/ 116958 h 2397028"/>
              <a:gd name="connsiteX0" fmla="*/ 30 w 3741197"/>
              <a:gd name="connsiteY0" fmla="*/ 438231 h 2718301"/>
              <a:gd name="connsiteX1" fmla="*/ 3296123 w 3741197"/>
              <a:gd name="connsiteY1" fmla="*/ 321273 h 2718301"/>
              <a:gd name="connsiteX2" fmla="*/ 3359919 w 3741197"/>
              <a:gd name="connsiteY2" fmla="*/ 2458417 h 2718301"/>
              <a:gd name="connsiteX3" fmla="*/ 31928 w 3741197"/>
              <a:gd name="connsiteY3" fmla="*/ 2458417 h 2718301"/>
              <a:gd name="connsiteX4" fmla="*/ 30 w 3741197"/>
              <a:gd name="connsiteY4" fmla="*/ 438231 h 2718301"/>
              <a:gd name="connsiteX0" fmla="*/ 30 w 3741197"/>
              <a:gd name="connsiteY0" fmla="*/ 438231 h 2853279"/>
              <a:gd name="connsiteX1" fmla="*/ 3296123 w 3741197"/>
              <a:gd name="connsiteY1" fmla="*/ 321273 h 2853279"/>
              <a:gd name="connsiteX2" fmla="*/ 3359919 w 3741197"/>
              <a:gd name="connsiteY2" fmla="*/ 2458417 h 2853279"/>
              <a:gd name="connsiteX3" fmla="*/ 31928 w 3741197"/>
              <a:gd name="connsiteY3" fmla="*/ 2458417 h 2853279"/>
              <a:gd name="connsiteX4" fmla="*/ 30 w 3741197"/>
              <a:gd name="connsiteY4" fmla="*/ 438231 h 2853279"/>
              <a:gd name="connsiteX0" fmla="*/ 27 w 3618002"/>
              <a:gd name="connsiteY0" fmla="*/ 361773 h 2776821"/>
              <a:gd name="connsiteX1" fmla="*/ 3296120 w 3618002"/>
              <a:gd name="connsiteY1" fmla="*/ 244815 h 2776821"/>
              <a:gd name="connsiteX2" fmla="*/ 3359916 w 3618002"/>
              <a:gd name="connsiteY2" fmla="*/ 2381959 h 2776821"/>
              <a:gd name="connsiteX3" fmla="*/ 31925 w 3618002"/>
              <a:gd name="connsiteY3" fmla="*/ 2381959 h 2776821"/>
              <a:gd name="connsiteX4" fmla="*/ 27 w 3618002"/>
              <a:gd name="connsiteY4" fmla="*/ 361773 h 2776821"/>
              <a:gd name="connsiteX0" fmla="*/ 246269 w 3919506"/>
              <a:gd name="connsiteY0" fmla="*/ 230671 h 2645719"/>
              <a:gd name="connsiteX1" fmla="*/ 3680586 w 3919506"/>
              <a:gd name="connsiteY1" fmla="*/ 113713 h 2645719"/>
              <a:gd name="connsiteX2" fmla="*/ 3606158 w 3919506"/>
              <a:gd name="connsiteY2" fmla="*/ 2250857 h 2645719"/>
              <a:gd name="connsiteX3" fmla="*/ 278167 w 3919506"/>
              <a:gd name="connsiteY3" fmla="*/ 2250857 h 2645719"/>
              <a:gd name="connsiteX4" fmla="*/ 246269 w 3919506"/>
              <a:gd name="connsiteY4" fmla="*/ 230671 h 2645719"/>
              <a:gd name="connsiteX0" fmla="*/ 76428 w 3749665"/>
              <a:gd name="connsiteY0" fmla="*/ 186136 h 2601184"/>
              <a:gd name="connsiteX1" fmla="*/ 3510745 w 3749665"/>
              <a:gd name="connsiteY1" fmla="*/ 69178 h 2601184"/>
              <a:gd name="connsiteX2" fmla="*/ 3436317 w 3749665"/>
              <a:gd name="connsiteY2" fmla="*/ 2206322 h 2601184"/>
              <a:gd name="connsiteX3" fmla="*/ 108326 w 3749665"/>
              <a:gd name="connsiteY3" fmla="*/ 2206322 h 2601184"/>
              <a:gd name="connsiteX4" fmla="*/ 76428 w 3749665"/>
              <a:gd name="connsiteY4" fmla="*/ 186136 h 2601184"/>
              <a:gd name="connsiteX0" fmla="*/ 76428 w 3844342"/>
              <a:gd name="connsiteY0" fmla="*/ 274202 h 2689250"/>
              <a:gd name="connsiteX1" fmla="*/ 3510745 w 3844342"/>
              <a:gd name="connsiteY1" fmla="*/ 157244 h 2689250"/>
              <a:gd name="connsiteX2" fmla="*/ 3436317 w 3844342"/>
              <a:gd name="connsiteY2" fmla="*/ 2294388 h 2689250"/>
              <a:gd name="connsiteX3" fmla="*/ 108326 w 3844342"/>
              <a:gd name="connsiteY3" fmla="*/ 2294388 h 2689250"/>
              <a:gd name="connsiteX4" fmla="*/ 76428 w 3844342"/>
              <a:gd name="connsiteY4" fmla="*/ 274202 h 2689250"/>
              <a:gd name="connsiteX0" fmla="*/ 243908 w 3994165"/>
              <a:gd name="connsiteY0" fmla="*/ 170403 h 2571774"/>
              <a:gd name="connsiteX1" fmla="*/ 3646327 w 3994165"/>
              <a:gd name="connsiteY1" fmla="*/ 319259 h 2571774"/>
              <a:gd name="connsiteX2" fmla="*/ 3603797 w 3994165"/>
              <a:gd name="connsiteY2" fmla="*/ 2190589 h 2571774"/>
              <a:gd name="connsiteX3" fmla="*/ 275806 w 3994165"/>
              <a:gd name="connsiteY3" fmla="*/ 2190589 h 2571774"/>
              <a:gd name="connsiteX4" fmla="*/ 243908 w 3994165"/>
              <a:gd name="connsiteY4" fmla="*/ 170403 h 2571774"/>
              <a:gd name="connsiteX0" fmla="*/ 379772 w 4130029"/>
              <a:gd name="connsiteY0" fmla="*/ 170403 h 2517998"/>
              <a:gd name="connsiteX1" fmla="*/ 3782191 w 4130029"/>
              <a:gd name="connsiteY1" fmla="*/ 319259 h 2517998"/>
              <a:gd name="connsiteX2" fmla="*/ 3739661 w 4130029"/>
              <a:gd name="connsiteY2" fmla="*/ 2190589 h 2517998"/>
              <a:gd name="connsiteX3" fmla="*/ 411670 w 4130029"/>
              <a:gd name="connsiteY3" fmla="*/ 2190589 h 2517998"/>
              <a:gd name="connsiteX4" fmla="*/ 379772 w 4130029"/>
              <a:gd name="connsiteY4" fmla="*/ 170403 h 2517998"/>
              <a:gd name="connsiteX0" fmla="*/ 247475 w 3978175"/>
              <a:gd name="connsiteY0" fmla="*/ 178157 h 2598130"/>
              <a:gd name="connsiteX1" fmla="*/ 3649894 w 3978175"/>
              <a:gd name="connsiteY1" fmla="*/ 327013 h 2598130"/>
              <a:gd name="connsiteX2" fmla="*/ 3607364 w 3978175"/>
              <a:gd name="connsiteY2" fmla="*/ 2198343 h 2598130"/>
              <a:gd name="connsiteX3" fmla="*/ 587717 w 3978175"/>
              <a:gd name="connsiteY3" fmla="*/ 2304668 h 2598130"/>
              <a:gd name="connsiteX4" fmla="*/ 247475 w 3978175"/>
              <a:gd name="connsiteY4" fmla="*/ 178157 h 2598130"/>
              <a:gd name="connsiteX0" fmla="*/ 226522 w 3957222"/>
              <a:gd name="connsiteY0" fmla="*/ 178157 h 2515565"/>
              <a:gd name="connsiteX1" fmla="*/ 3628941 w 3957222"/>
              <a:gd name="connsiteY1" fmla="*/ 327013 h 2515565"/>
              <a:gd name="connsiteX2" fmla="*/ 3586411 w 3957222"/>
              <a:gd name="connsiteY2" fmla="*/ 2198343 h 2515565"/>
              <a:gd name="connsiteX3" fmla="*/ 566764 w 3957222"/>
              <a:gd name="connsiteY3" fmla="*/ 2304668 h 2515565"/>
              <a:gd name="connsiteX4" fmla="*/ 226522 w 3957222"/>
              <a:gd name="connsiteY4" fmla="*/ 178157 h 2515565"/>
              <a:gd name="connsiteX0" fmla="*/ 284856 w 3989629"/>
              <a:gd name="connsiteY0" fmla="*/ 180808 h 2533457"/>
              <a:gd name="connsiteX1" fmla="*/ 3612847 w 3989629"/>
              <a:gd name="connsiteY1" fmla="*/ 350929 h 2533457"/>
              <a:gd name="connsiteX2" fmla="*/ 3570317 w 3989629"/>
              <a:gd name="connsiteY2" fmla="*/ 2222259 h 2533457"/>
              <a:gd name="connsiteX3" fmla="*/ 550670 w 3989629"/>
              <a:gd name="connsiteY3" fmla="*/ 2328584 h 2533457"/>
              <a:gd name="connsiteX4" fmla="*/ 284856 w 3989629"/>
              <a:gd name="connsiteY4" fmla="*/ 180808 h 2533457"/>
              <a:gd name="connsiteX0" fmla="*/ 224915 w 3929688"/>
              <a:gd name="connsiteY0" fmla="*/ 204102 h 2556751"/>
              <a:gd name="connsiteX1" fmla="*/ 3552906 w 3929688"/>
              <a:gd name="connsiteY1" fmla="*/ 374223 h 2556751"/>
              <a:gd name="connsiteX2" fmla="*/ 3510376 w 3929688"/>
              <a:gd name="connsiteY2" fmla="*/ 2245553 h 2556751"/>
              <a:gd name="connsiteX3" fmla="*/ 490729 w 3929688"/>
              <a:gd name="connsiteY3" fmla="*/ 2351878 h 2556751"/>
              <a:gd name="connsiteX4" fmla="*/ 224915 w 3929688"/>
              <a:gd name="connsiteY4" fmla="*/ 204102 h 2556751"/>
              <a:gd name="connsiteX0" fmla="*/ 224915 w 3823922"/>
              <a:gd name="connsiteY0" fmla="*/ 201296 h 2553945"/>
              <a:gd name="connsiteX1" fmla="*/ 3552906 w 3823922"/>
              <a:gd name="connsiteY1" fmla="*/ 371417 h 2553945"/>
              <a:gd name="connsiteX2" fmla="*/ 3510376 w 3823922"/>
              <a:gd name="connsiteY2" fmla="*/ 2242747 h 2553945"/>
              <a:gd name="connsiteX3" fmla="*/ 490729 w 3823922"/>
              <a:gd name="connsiteY3" fmla="*/ 2349072 h 2553945"/>
              <a:gd name="connsiteX4" fmla="*/ 224915 w 3823922"/>
              <a:gd name="connsiteY4" fmla="*/ 201296 h 2553945"/>
              <a:gd name="connsiteX0" fmla="*/ 260950 w 3734489"/>
              <a:gd name="connsiteY0" fmla="*/ 246497 h 2606863"/>
              <a:gd name="connsiteX1" fmla="*/ 3259332 w 3734489"/>
              <a:gd name="connsiteY1" fmla="*/ 267762 h 2606863"/>
              <a:gd name="connsiteX2" fmla="*/ 3546411 w 3734489"/>
              <a:gd name="connsiteY2" fmla="*/ 2287948 h 2606863"/>
              <a:gd name="connsiteX3" fmla="*/ 526764 w 3734489"/>
              <a:gd name="connsiteY3" fmla="*/ 2394273 h 2606863"/>
              <a:gd name="connsiteX4" fmla="*/ 260950 w 3734489"/>
              <a:gd name="connsiteY4" fmla="*/ 246497 h 2606863"/>
              <a:gd name="connsiteX0" fmla="*/ 256008 w 3722037"/>
              <a:gd name="connsiteY0" fmla="*/ 250298 h 2610664"/>
              <a:gd name="connsiteX1" fmla="*/ 3254390 w 3722037"/>
              <a:gd name="connsiteY1" fmla="*/ 271563 h 2610664"/>
              <a:gd name="connsiteX2" fmla="*/ 3435143 w 3722037"/>
              <a:gd name="connsiteY2" fmla="*/ 2291749 h 2610664"/>
              <a:gd name="connsiteX3" fmla="*/ 521822 w 3722037"/>
              <a:gd name="connsiteY3" fmla="*/ 2398074 h 2610664"/>
              <a:gd name="connsiteX4" fmla="*/ 256008 w 3722037"/>
              <a:gd name="connsiteY4" fmla="*/ 250298 h 2610664"/>
              <a:gd name="connsiteX0" fmla="*/ 256008 w 3746761"/>
              <a:gd name="connsiteY0" fmla="*/ 194240 h 2554606"/>
              <a:gd name="connsiteX1" fmla="*/ 3254390 w 3746761"/>
              <a:gd name="connsiteY1" fmla="*/ 215505 h 2554606"/>
              <a:gd name="connsiteX2" fmla="*/ 3435143 w 3746761"/>
              <a:gd name="connsiteY2" fmla="*/ 2235691 h 2554606"/>
              <a:gd name="connsiteX3" fmla="*/ 521822 w 3746761"/>
              <a:gd name="connsiteY3" fmla="*/ 2342016 h 2554606"/>
              <a:gd name="connsiteX4" fmla="*/ 256008 w 3746761"/>
              <a:gd name="connsiteY4" fmla="*/ 194240 h 2554606"/>
              <a:gd name="connsiteX0" fmla="*/ 198190 w 3688943"/>
              <a:gd name="connsiteY0" fmla="*/ 133757 h 2494123"/>
              <a:gd name="connsiteX1" fmla="*/ 3196572 w 3688943"/>
              <a:gd name="connsiteY1" fmla="*/ 155022 h 2494123"/>
              <a:gd name="connsiteX2" fmla="*/ 3377325 w 3688943"/>
              <a:gd name="connsiteY2" fmla="*/ 2175208 h 2494123"/>
              <a:gd name="connsiteX3" fmla="*/ 464004 w 3688943"/>
              <a:gd name="connsiteY3" fmla="*/ 2281533 h 2494123"/>
              <a:gd name="connsiteX4" fmla="*/ 198190 w 3688943"/>
              <a:gd name="connsiteY4" fmla="*/ 133757 h 2494123"/>
              <a:gd name="connsiteX0" fmla="*/ 178996 w 3715209"/>
              <a:gd name="connsiteY0" fmla="*/ 272294 h 2490022"/>
              <a:gd name="connsiteX1" fmla="*/ 3244053 w 3715209"/>
              <a:gd name="connsiteY1" fmla="*/ 160209 h 2490022"/>
              <a:gd name="connsiteX2" fmla="*/ 3424806 w 3715209"/>
              <a:gd name="connsiteY2" fmla="*/ 2180395 h 2490022"/>
              <a:gd name="connsiteX3" fmla="*/ 511485 w 3715209"/>
              <a:gd name="connsiteY3" fmla="*/ 2286720 h 2490022"/>
              <a:gd name="connsiteX4" fmla="*/ 178996 w 3715209"/>
              <a:gd name="connsiteY4" fmla="*/ 272294 h 2490022"/>
              <a:gd name="connsiteX0" fmla="*/ 246261 w 3832704"/>
              <a:gd name="connsiteY0" fmla="*/ 265672 h 2483400"/>
              <a:gd name="connsiteX1" fmla="*/ 3425618 w 3832704"/>
              <a:gd name="connsiteY1" fmla="*/ 229787 h 2483400"/>
              <a:gd name="connsiteX2" fmla="*/ 3492071 w 3832704"/>
              <a:gd name="connsiteY2" fmla="*/ 2173773 h 2483400"/>
              <a:gd name="connsiteX3" fmla="*/ 578750 w 3832704"/>
              <a:gd name="connsiteY3" fmla="*/ 2280098 h 2483400"/>
              <a:gd name="connsiteX4" fmla="*/ 246261 w 3832704"/>
              <a:gd name="connsiteY4" fmla="*/ 265672 h 2483400"/>
              <a:gd name="connsiteX0" fmla="*/ 246261 w 3832704"/>
              <a:gd name="connsiteY0" fmla="*/ 265672 h 2483400"/>
              <a:gd name="connsiteX1" fmla="*/ 3425618 w 3832704"/>
              <a:gd name="connsiteY1" fmla="*/ 229787 h 2483400"/>
              <a:gd name="connsiteX2" fmla="*/ 3492071 w 3832704"/>
              <a:gd name="connsiteY2" fmla="*/ 2173773 h 2483400"/>
              <a:gd name="connsiteX3" fmla="*/ 578750 w 3832704"/>
              <a:gd name="connsiteY3" fmla="*/ 2280098 h 2483400"/>
              <a:gd name="connsiteX4" fmla="*/ 246261 w 3832704"/>
              <a:gd name="connsiteY4" fmla="*/ 265672 h 2483400"/>
              <a:gd name="connsiteX0" fmla="*/ 246261 w 3761521"/>
              <a:gd name="connsiteY0" fmla="*/ 265672 h 2483400"/>
              <a:gd name="connsiteX1" fmla="*/ 3425618 w 3761521"/>
              <a:gd name="connsiteY1" fmla="*/ 229787 h 2483400"/>
              <a:gd name="connsiteX2" fmla="*/ 3492071 w 3761521"/>
              <a:gd name="connsiteY2" fmla="*/ 2173773 h 2483400"/>
              <a:gd name="connsiteX3" fmla="*/ 578750 w 3761521"/>
              <a:gd name="connsiteY3" fmla="*/ 2280098 h 2483400"/>
              <a:gd name="connsiteX4" fmla="*/ 246261 w 3761521"/>
              <a:gd name="connsiteY4" fmla="*/ 265672 h 2483400"/>
              <a:gd name="connsiteX0" fmla="*/ 246261 w 3761521"/>
              <a:gd name="connsiteY0" fmla="*/ 220244 h 2437972"/>
              <a:gd name="connsiteX1" fmla="*/ 3425618 w 3761521"/>
              <a:gd name="connsiteY1" fmla="*/ 184359 h 2437972"/>
              <a:gd name="connsiteX2" fmla="*/ 3492071 w 3761521"/>
              <a:gd name="connsiteY2" fmla="*/ 2128345 h 2437972"/>
              <a:gd name="connsiteX3" fmla="*/ 578750 w 3761521"/>
              <a:gd name="connsiteY3" fmla="*/ 2234670 h 2437972"/>
              <a:gd name="connsiteX4" fmla="*/ 246261 w 3761521"/>
              <a:gd name="connsiteY4" fmla="*/ 220244 h 2437972"/>
              <a:gd name="connsiteX0" fmla="*/ 246261 w 3758592"/>
              <a:gd name="connsiteY0" fmla="*/ 263442 h 2481170"/>
              <a:gd name="connsiteX1" fmla="*/ 3425618 w 3758592"/>
              <a:gd name="connsiteY1" fmla="*/ 227557 h 2481170"/>
              <a:gd name="connsiteX2" fmla="*/ 3492071 w 3758592"/>
              <a:gd name="connsiteY2" fmla="*/ 2171543 h 2481170"/>
              <a:gd name="connsiteX3" fmla="*/ 578750 w 3758592"/>
              <a:gd name="connsiteY3" fmla="*/ 2277868 h 2481170"/>
              <a:gd name="connsiteX4" fmla="*/ 246261 w 3758592"/>
              <a:gd name="connsiteY4" fmla="*/ 263442 h 2481170"/>
              <a:gd name="connsiteX0" fmla="*/ 246261 w 3757981"/>
              <a:gd name="connsiteY0" fmla="*/ 234797 h 2452525"/>
              <a:gd name="connsiteX1" fmla="*/ 3425618 w 3757981"/>
              <a:gd name="connsiteY1" fmla="*/ 198912 h 2452525"/>
              <a:gd name="connsiteX2" fmla="*/ 3492071 w 3757981"/>
              <a:gd name="connsiteY2" fmla="*/ 2142898 h 2452525"/>
              <a:gd name="connsiteX3" fmla="*/ 578750 w 3757981"/>
              <a:gd name="connsiteY3" fmla="*/ 2249223 h 2452525"/>
              <a:gd name="connsiteX4" fmla="*/ 246261 w 3757981"/>
              <a:gd name="connsiteY4" fmla="*/ 234797 h 2452525"/>
              <a:gd name="connsiteX0" fmla="*/ 246261 w 3832704"/>
              <a:gd name="connsiteY0" fmla="*/ 271862 h 2538867"/>
              <a:gd name="connsiteX1" fmla="*/ 3425618 w 3832704"/>
              <a:gd name="connsiteY1" fmla="*/ 235977 h 2538867"/>
              <a:gd name="connsiteX2" fmla="*/ 3492071 w 3832704"/>
              <a:gd name="connsiteY2" fmla="*/ 2275213 h 2538867"/>
              <a:gd name="connsiteX3" fmla="*/ 578750 w 3832704"/>
              <a:gd name="connsiteY3" fmla="*/ 2286288 h 2538867"/>
              <a:gd name="connsiteX4" fmla="*/ 246261 w 3832704"/>
              <a:gd name="connsiteY4" fmla="*/ 271862 h 2538867"/>
              <a:gd name="connsiteX0" fmla="*/ 250270 w 3894640"/>
              <a:gd name="connsiteY0" fmla="*/ 274355 h 2563417"/>
              <a:gd name="connsiteX1" fmla="*/ 3429627 w 3894640"/>
              <a:gd name="connsiteY1" fmla="*/ 238470 h 2563417"/>
              <a:gd name="connsiteX2" fmla="*/ 3591330 w 3894640"/>
              <a:gd name="connsiteY2" fmla="*/ 2315806 h 2563417"/>
              <a:gd name="connsiteX3" fmla="*/ 582759 w 3894640"/>
              <a:gd name="connsiteY3" fmla="*/ 2288781 h 2563417"/>
              <a:gd name="connsiteX4" fmla="*/ 250270 w 3894640"/>
              <a:gd name="connsiteY4" fmla="*/ 274355 h 2563417"/>
              <a:gd name="connsiteX0" fmla="*/ 309917 w 3954287"/>
              <a:gd name="connsiteY0" fmla="*/ 277182 h 2589529"/>
              <a:gd name="connsiteX1" fmla="*/ 3489274 w 3954287"/>
              <a:gd name="connsiteY1" fmla="*/ 241297 h 2589529"/>
              <a:gd name="connsiteX2" fmla="*/ 3650977 w 3954287"/>
              <a:gd name="connsiteY2" fmla="*/ 2318633 h 2589529"/>
              <a:gd name="connsiteX3" fmla="*/ 499531 w 3954287"/>
              <a:gd name="connsiteY3" fmla="*/ 2339233 h 2589529"/>
              <a:gd name="connsiteX4" fmla="*/ 309917 w 3954287"/>
              <a:gd name="connsiteY4" fmla="*/ 277182 h 2589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54287" h="2589529">
                <a:moveTo>
                  <a:pt x="309917" y="277182"/>
                </a:moveTo>
                <a:cubicBezTo>
                  <a:pt x="808208" y="-72474"/>
                  <a:pt x="2932431" y="-98945"/>
                  <a:pt x="3489274" y="241297"/>
                </a:cubicBezTo>
                <a:cubicBezTo>
                  <a:pt x="4046117" y="581539"/>
                  <a:pt x="4106405" y="1964215"/>
                  <a:pt x="3650977" y="2318633"/>
                </a:cubicBezTo>
                <a:cubicBezTo>
                  <a:pt x="3195549" y="2673051"/>
                  <a:pt x="1056374" y="2679475"/>
                  <a:pt x="499531" y="2339233"/>
                </a:cubicBezTo>
                <a:cubicBezTo>
                  <a:pt x="-57312" y="1998991"/>
                  <a:pt x="-188374" y="626838"/>
                  <a:pt x="309917" y="277182"/>
                </a:cubicBezTo>
                <a:close/>
              </a:path>
            </a:pathLst>
          </a:custGeom>
          <a:solidFill>
            <a:srgbClr val="CCFFCC"/>
          </a:solidFill>
        </p:spPr>
        <p:txBody>
          <a:bodyPr rtlCol="0" anchor="ctr"/>
          <a:lstStyle/>
          <a:p>
            <a:pPr algn="ctr"/>
            <a:endParaRPr lang="en-US" sz="2000"/>
          </a:p>
        </p:txBody>
      </p:sp>
      <p:sp>
        <p:nvSpPr>
          <p:cNvPr id="2" name="Title 1"/>
          <p:cNvSpPr>
            <a:spLocks noGrp="1"/>
          </p:cNvSpPr>
          <p:nvPr>
            <p:ph type="title"/>
          </p:nvPr>
        </p:nvSpPr>
        <p:spPr>
          <a:xfrm>
            <a:off x="448712" y="-19237"/>
            <a:ext cx="5952088" cy="1143000"/>
          </a:xfrm>
        </p:spPr>
        <p:txBody>
          <a:bodyPr/>
          <a:lstStyle/>
          <a:p>
            <a:r>
              <a:rPr lang="en-US" dirty="0" smtClean="0"/>
              <a:t>Reduction Pattern</a:t>
            </a:r>
            <a:endParaRPr lang="en-US" dirty="0"/>
          </a:p>
        </p:txBody>
      </p:sp>
      <p:sp>
        <p:nvSpPr>
          <p:cNvPr id="4" name="Slide Number Placeholder 3"/>
          <p:cNvSpPr>
            <a:spLocks noGrp="1"/>
          </p:cNvSpPr>
          <p:nvPr>
            <p:ph type="sldNum" sz="quarter" idx="12"/>
          </p:nvPr>
        </p:nvSpPr>
        <p:spPr/>
        <p:txBody>
          <a:bodyPr/>
          <a:lstStyle/>
          <a:p>
            <a:pPr>
              <a:defRPr/>
            </a:pPr>
            <a:fld id="{ACA39A89-D6FF-4AFC-9284-D1B46DF88740}" type="slidenum">
              <a:rPr lang="en-US" smtClean="0"/>
              <a:pPr>
                <a:defRPr/>
              </a:pPr>
              <a:t>154</a:t>
            </a:fld>
            <a:endParaRPr lang="en-US" dirty="0"/>
          </a:p>
        </p:txBody>
      </p:sp>
      <p:pic>
        <p:nvPicPr>
          <p:cNvPr id="1026" name="Picture 2" descr="C:\tmp\book\trunk\patterns\fig\chap02-reduce8t_tree.eps"/>
          <p:cNvPicPr>
            <a:picLocks noGrp="1" noChangeAspect="1" noChangeArrowheads="1"/>
          </p:cNvPicPr>
          <p:nvPr>
            <p:ph idx="1"/>
          </p:nvPr>
        </p:nvPicPr>
        <p:blipFill>
          <a:blip r:embed="rId3" cstate="print">
            <a:extLst>
              <a:ext uri="{28A0092B-C50C-407E-A947-70E740481C1C}">
                <a14:useLocalDpi xmlns:a14="http://schemas.microsoft.com/office/drawing/2010/main" val="0"/>
              </a:ext>
            </a:extLst>
          </a:blip>
          <a:srcRect/>
          <a:stretch>
            <a:fillRect/>
          </a:stretch>
        </p:blipFill>
        <p:spPr bwMode="auto">
          <a:xfrm>
            <a:off x="6664500" y="254426"/>
            <a:ext cx="2085116" cy="148872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4440179" y="1926568"/>
            <a:ext cx="4018021" cy="1323439"/>
          </a:xfrm>
          <a:prstGeom prst="rect">
            <a:avLst/>
          </a:prstGeom>
          <a:solidFill>
            <a:schemeClr val="bg1">
              <a:lumMod val="95000"/>
              <a:alpha val="75000"/>
            </a:schemeClr>
          </a:solidFill>
        </p:spPr>
        <p:txBody>
          <a:bodyPr wrap="square" rtlCol="0">
            <a:spAutoFit/>
          </a:bodyPr>
          <a:lstStyle/>
          <a:p>
            <a:r>
              <a:rPr lang="en-US" sz="1600" b="1" dirty="0" smtClean="0"/>
              <a:t>enumerable_thread_specific</a:t>
            </a:r>
            <a:r>
              <a:rPr lang="en-US" sz="1600" dirty="0" smtClean="0"/>
              <a:t>&lt;float&gt; sum;</a:t>
            </a:r>
          </a:p>
          <a:p>
            <a:r>
              <a:rPr lang="en-US" sz="1600" b="1" dirty="0" smtClean="0"/>
              <a:t>parallel_for</a:t>
            </a:r>
            <a:r>
              <a:rPr lang="en-US" sz="1600" dirty="0" smtClean="0"/>
              <a:t>( 0, n, [&amp;]( int i ) {</a:t>
            </a:r>
          </a:p>
          <a:p>
            <a:r>
              <a:rPr lang="en-US" sz="1600" dirty="0"/>
              <a:t> </a:t>
            </a:r>
            <a:r>
              <a:rPr lang="en-US" sz="1600" dirty="0" smtClean="0"/>
              <a:t>   </a:t>
            </a:r>
            <a:r>
              <a:rPr lang="en-US" sz="1600" dirty="0" err="1" smtClean="0"/>
              <a:t>sum.</a:t>
            </a:r>
            <a:r>
              <a:rPr lang="en-US" sz="1600" b="1" dirty="0" err="1" smtClean="0"/>
              <a:t>local</a:t>
            </a:r>
            <a:r>
              <a:rPr lang="en-US" sz="1600" dirty="0" smtClean="0"/>
              <a:t>() += a[i];</a:t>
            </a:r>
          </a:p>
          <a:p>
            <a:r>
              <a:rPr lang="en-US" sz="1600" dirty="0" smtClean="0"/>
              <a:t>});</a:t>
            </a:r>
          </a:p>
          <a:p>
            <a:r>
              <a:rPr lang="en-US" sz="1600" dirty="0" smtClean="0"/>
              <a:t>... = </a:t>
            </a:r>
            <a:r>
              <a:rPr lang="en-US" sz="1600" dirty="0" err="1" smtClean="0"/>
              <a:t>sum.</a:t>
            </a:r>
            <a:r>
              <a:rPr lang="en-US" sz="1600" b="1" dirty="0" err="1" smtClean="0"/>
              <a:t>combine</a:t>
            </a:r>
            <a:r>
              <a:rPr lang="en-US" sz="1600" dirty="0" smtClean="0"/>
              <a:t>(</a:t>
            </a:r>
            <a:r>
              <a:rPr lang="en-US" sz="1600" dirty="0" err="1" smtClean="0"/>
              <a:t>std</a:t>
            </a:r>
            <a:r>
              <a:rPr lang="en-US" sz="1600" dirty="0" smtClean="0"/>
              <a:t>::plus&lt;float&gt;());</a:t>
            </a:r>
            <a:endParaRPr lang="en-US" sz="1600" dirty="0"/>
          </a:p>
        </p:txBody>
      </p:sp>
      <p:sp>
        <p:nvSpPr>
          <p:cNvPr id="8" name="AutoShape 12"/>
          <p:cNvSpPr>
            <a:spLocks noChangeArrowheads="1"/>
          </p:cNvSpPr>
          <p:nvPr/>
        </p:nvSpPr>
        <p:spPr bwMode="auto">
          <a:xfrm>
            <a:off x="4393673" y="1123763"/>
            <a:ext cx="1624095" cy="404568"/>
          </a:xfrm>
          <a:prstGeom prst="roundRect">
            <a:avLst>
              <a:gd name="adj" fmla="val 16667"/>
            </a:avLst>
          </a:prstGeom>
          <a:solidFill>
            <a:schemeClr val="accent6">
              <a:lumMod val="20000"/>
              <a:lumOff val="80000"/>
            </a:schemeClr>
          </a:solidFill>
          <a:ln w="25400" algn="ctr">
            <a:solidFill>
              <a:schemeClr val="accent6">
                <a:lumMod val="75000"/>
              </a:schemeClr>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sz="2000" dirty="0" err="1" smtClean="0"/>
              <a:t>Intel®TBB</a:t>
            </a:r>
            <a:endParaRPr lang="en-US" sz="2000" dirty="0"/>
          </a:p>
        </p:txBody>
      </p:sp>
      <p:sp>
        <p:nvSpPr>
          <p:cNvPr id="9" name="TextBox 8"/>
          <p:cNvSpPr txBox="1"/>
          <p:nvPr/>
        </p:nvSpPr>
        <p:spPr>
          <a:xfrm>
            <a:off x="268121" y="1926568"/>
            <a:ext cx="3541880" cy="1077218"/>
          </a:xfrm>
          <a:prstGeom prst="rect">
            <a:avLst/>
          </a:prstGeom>
          <a:solidFill>
            <a:schemeClr val="bg1">
              <a:lumMod val="95000"/>
              <a:alpha val="75000"/>
            </a:schemeClr>
          </a:solidFill>
        </p:spPr>
        <p:txBody>
          <a:bodyPr wrap="square" rtlCol="0">
            <a:spAutoFit/>
          </a:bodyPr>
          <a:lstStyle/>
          <a:p>
            <a:r>
              <a:rPr lang="nn-NO" sz="1600" b="1" dirty="0"/>
              <a:t>cilk::</a:t>
            </a:r>
            <a:r>
              <a:rPr lang="nn-NO" sz="1600" b="1" dirty="0" smtClean="0"/>
              <a:t>reducer&lt;op_add&lt;float</a:t>
            </a:r>
            <a:r>
              <a:rPr lang="nn-NO" sz="1600" b="1" dirty="0"/>
              <a:t>&gt; </a:t>
            </a:r>
            <a:r>
              <a:rPr lang="nn-NO" sz="1600" b="1" dirty="0" smtClean="0"/>
              <a:t>&gt; </a:t>
            </a:r>
            <a:r>
              <a:rPr lang="nn-NO" sz="1600" dirty="0" smtClean="0"/>
              <a:t>sum </a:t>
            </a:r>
            <a:r>
              <a:rPr lang="nn-NO" sz="1600" dirty="0"/>
              <a:t>= 0</a:t>
            </a:r>
            <a:r>
              <a:rPr lang="nn-NO" sz="1600" b="1" dirty="0"/>
              <a:t>;</a:t>
            </a:r>
          </a:p>
          <a:p>
            <a:r>
              <a:rPr lang="en-US" sz="1600" b="1" dirty="0" smtClean="0"/>
              <a:t>cilk_for</a:t>
            </a:r>
            <a:r>
              <a:rPr lang="en-US" sz="1600" dirty="0" smtClean="0"/>
              <a:t>( int i=0; i&lt;n; ++i )</a:t>
            </a:r>
          </a:p>
          <a:p>
            <a:r>
              <a:rPr lang="en-US" sz="1600" dirty="0"/>
              <a:t> </a:t>
            </a:r>
            <a:r>
              <a:rPr lang="en-US" sz="1600" dirty="0" smtClean="0"/>
              <a:t>   *sum += a[i];</a:t>
            </a:r>
          </a:p>
          <a:p>
            <a:r>
              <a:rPr lang="en-US" sz="1600" dirty="0" smtClean="0"/>
              <a:t>... = </a:t>
            </a:r>
            <a:r>
              <a:rPr lang="en-US" sz="1600" dirty="0" err="1" smtClean="0"/>
              <a:t>sum.</a:t>
            </a:r>
            <a:r>
              <a:rPr lang="en-US" sz="1600" b="1" dirty="0" err="1" smtClean="0"/>
              <a:t>get_value</a:t>
            </a:r>
            <a:r>
              <a:rPr lang="en-US" sz="1600" dirty="0" smtClean="0"/>
              <a:t>();</a:t>
            </a:r>
            <a:endParaRPr lang="en-US" sz="1600" dirty="0"/>
          </a:p>
        </p:txBody>
      </p:sp>
      <p:sp>
        <p:nvSpPr>
          <p:cNvPr id="10" name="TextBox 9"/>
          <p:cNvSpPr txBox="1"/>
          <p:nvPr/>
        </p:nvSpPr>
        <p:spPr>
          <a:xfrm>
            <a:off x="352646" y="4581175"/>
            <a:ext cx="3269670" cy="1077218"/>
          </a:xfrm>
          <a:prstGeom prst="rect">
            <a:avLst/>
          </a:prstGeom>
          <a:solidFill>
            <a:schemeClr val="bg1">
              <a:lumMod val="95000"/>
              <a:alpha val="75000"/>
            </a:schemeClr>
          </a:solidFill>
        </p:spPr>
        <p:txBody>
          <a:bodyPr wrap="square" rtlCol="0">
            <a:spAutoFit/>
          </a:bodyPr>
          <a:lstStyle/>
          <a:p>
            <a:r>
              <a:rPr lang="en-US" sz="1600" b="1" i="1" dirty="0" smtClean="0"/>
              <a:t>#</a:t>
            </a:r>
            <a:r>
              <a:rPr lang="en-US" sz="1600" b="1" dirty="0" smtClean="0"/>
              <a:t>pragma </a:t>
            </a:r>
            <a:r>
              <a:rPr lang="en-US" sz="1600" b="1" dirty="0" err="1" smtClean="0"/>
              <a:t>simd</a:t>
            </a:r>
            <a:r>
              <a:rPr lang="en-US" sz="1600" b="1" dirty="0" smtClean="0"/>
              <a:t> reduction(+:sum)</a:t>
            </a:r>
          </a:p>
          <a:p>
            <a:r>
              <a:rPr lang="en-US" sz="1600" dirty="0" smtClean="0"/>
              <a:t>float sum=0;</a:t>
            </a:r>
          </a:p>
          <a:p>
            <a:r>
              <a:rPr lang="en-US" sz="1600" dirty="0" smtClean="0"/>
              <a:t>for( int i=0; i&lt;n; ++i )</a:t>
            </a:r>
          </a:p>
          <a:p>
            <a:r>
              <a:rPr lang="en-US" sz="1600" dirty="0"/>
              <a:t> </a:t>
            </a:r>
            <a:r>
              <a:rPr lang="en-US" sz="1600" dirty="0" smtClean="0"/>
              <a:t>   sum += a[i];</a:t>
            </a:r>
            <a:endParaRPr lang="en-US" sz="1600" dirty="0"/>
          </a:p>
        </p:txBody>
      </p:sp>
      <p:sp>
        <p:nvSpPr>
          <p:cNvPr id="11" name="TextBox 10"/>
          <p:cNvSpPr txBox="1"/>
          <p:nvPr/>
        </p:nvSpPr>
        <p:spPr>
          <a:xfrm>
            <a:off x="447157" y="3865748"/>
            <a:ext cx="2905643" cy="584775"/>
          </a:xfrm>
          <a:prstGeom prst="rect">
            <a:avLst/>
          </a:prstGeom>
          <a:solidFill>
            <a:schemeClr val="bg1">
              <a:lumMod val="95000"/>
              <a:alpha val="75000"/>
            </a:schemeClr>
          </a:solidFill>
        </p:spPr>
        <p:txBody>
          <a:bodyPr wrap="square" rtlCol="0">
            <a:spAutoFit/>
          </a:bodyPr>
          <a:lstStyle/>
          <a:p>
            <a:r>
              <a:rPr lang="en-US" sz="1600" dirty="0" smtClean="0"/>
              <a:t>float sum =</a:t>
            </a:r>
          </a:p>
          <a:p>
            <a:r>
              <a:rPr lang="en-US" sz="1600" b="1" dirty="0"/>
              <a:t> </a:t>
            </a:r>
            <a:r>
              <a:rPr lang="en-US" sz="1600" b="1" dirty="0" smtClean="0"/>
              <a:t>   __</a:t>
            </a:r>
            <a:r>
              <a:rPr lang="en-US" sz="1600" b="1" dirty="0" err="1" smtClean="0"/>
              <a:t>sec_reduce_add</a:t>
            </a:r>
            <a:r>
              <a:rPr lang="en-US" sz="1600" dirty="0" smtClean="0"/>
              <a:t>(a[</a:t>
            </a:r>
            <a:r>
              <a:rPr lang="en-US" sz="1600" dirty="0" err="1" smtClean="0"/>
              <a:t>i</a:t>
            </a:r>
            <a:r>
              <a:rPr lang="en-US" sz="1600" b="1" dirty="0" err="1" smtClean="0"/>
              <a:t>:</a:t>
            </a:r>
            <a:r>
              <a:rPr lang="en-US" sz="1600" dirty="0" err="1" smtClean="0"/>
              <a:t>n</a:t>
            </a:r>
            <a:r>
              <a:rPr lang="en-US" sz="1600" dirty="0" smtClean="0"/>
              <a:t>]);</a:t>
            </a:r>
            <a:endParaRPr lang="en-US" sz="1600" dirty="0"/>
          </a:p>
        </p:txBody>
      </p:sp>
      <p:sp>
        <p:nvSpPr>
          <p:cNvPr id="12" name="AutoShape 12"/>
          <p:cNvSpPr>
            <a:spLocks noChangeArrowheads="1"/>
          </p:cNvSpPr>
          <p:nvPr/>
        </p:nvSpPr>
        <p:spPr bwMode="auto">
          <a:xfrm>
            <a:off x="321633" y="1123175"/>
            <a:ext cx="2368404" cy="404568"/>
          </a:xfrm>
          <a:prstGeom prst="roundRect">
            <a:avLst>
              <a:gd name="adj" fmla="val 16667"/>
            </a:avLst>
          </a:prstGeom>
          <a:solidFill>
            <a:schemeClr val="accent6">
              <a:lumMod val="20000"/>
              <a:lumOff val="80000"/>
            </a:schemeClr>
          </a:solidFill>
          <a:ln w="25400" algn="ctr">
            <a:solidFill>
              <a:schemeClr val="accent6">
                <a:lumMod val="75000"/>
              </a:schemeClr>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sz="2000" dirty="0" smtClean="0"/>
              <a:t>Intel® Cilk™ Plus</a:t>
            </a:r>
            <a:endParaRPr lang="en-US" sz="2000" dirty="0"/>
          </a:p>
        </p:txBody>
      </p:sp>
      <p:sp>
        <p:nvSpPr>
          <p:cNvPr id="7" name="TextBox 6"/>
          <p:cNvSpPr txBox="1"/>
          <p:nvPr/>
        </p:nvSpPr>
        <p:spPr>
          <a:xfrm>
            <a:off x="4440180" y="3340775"/>
            <a:ext cx="4018020" cy="2800767"/>
          </a:xfrm>
          <a:prstGeom prst="rect">
            <a:avLst/>
          </a:prstGeom>
          <a:solidFill>
            <a:schemeClr val="bg1">
              <a:lumMod val="95000"/>
              <a:alpha val="75000"/>
            </a:schemeClr>
          </a:solidFill>
        </p:spPr>
        <p:txBody>
          <a:bodyPr wrap="square" rtlCol="0">
            <a:spAutoFit/>
          </a:bodyPr>
          <a:lstStyle/>
          <a:p>
            <a:r>
              <a:rPr lang="en-US" sz="1600" dirty="0" smtClean="0"/>
              <a:t>sum = </a:t>
            </a:r>
            <a:r>
              <a:rPr lang="en-US" sz="1600" b="1" dirty="0" err="1" smtClean="0"/>
              <a:t>parallel_reduce</a:t>
            </a:r>
            <a:r>
              <a:rPr lang="en-US" sz="1600" dirty="0" smtClean="0"/>
              <a:t>( </a:t>
            </a:r>
          </a:p>
          <a:p>
            <a:r>
              <a:rPr lang="en-US" sz="1600" b="1" dirty="0" smtClean="0"/>
              <a:t>    blocked_range</a:t>
            </a:r>
            <a:r>
              <a:rPr lang="en-US" sz="1600" dirty="0" smtClean="0"/>
              <a:t>&lt;int&gt;(0,n), </a:t>
            </a:r>
          </a:p>
          <a:p>
            <a:r>
              <a:rPr lang="en-US" sz="1600" dirty="0" smtClean="0"/>
              <a:t>    0.f,</a:t>
            </a:r>
          </a:p>
          <a:p>
            <a:r>
              <a:rPr lang="en-US" sz="1600" dirty="0" smtClean="0"/>
              <a:t>    [&amp;](</a:t>
            </a:r>
            <a:r>
              <a:rPr lang="en-US" sz="1600" b="1" dirty="0" smtClean="0"/>
              <a:t>blocked_range</a:t>
            </a:r>
            <a:r>
              <a:rPr lang="en-US" sz="1600" dirty="0" smtClean="0"/>
              <a:t>&lt;int&gt; r, float s) -&gt; float </a:t>
            </a:r>
          </a:p>
          <a:p>
            <a:r>
              <a:rPr lang="en-US" sz="1600" dirty="0" smtClean="0"/>
              <a:t>    {</a:t>
            </a:r>
          </a:p>
          <a:p>
            <a:r>
              <a:rPr lang="en-US" sz="1600" dirty="0"/>
              <a:t> </a:t>
            </a:r>
            <a:r>
              <a:rPr lang="en-US" sz="1600" dirty="0" smtClean="0"/>
              <a:t>       for( int i=</a:t>
            </a:r>
            <a:r>
              <a:rPr lang="en-US" sz="1600" dirty="0" err="1" smtClean="0"/>
              <a:t>r.begin</a:t>
            </a:r>
            <a:r>
              <a:rPr lang="en-US" sz="1600" dirty="0" smtClean="0"/>
              <a:t>(); i!=</a:t>
            </a:r>
            <a:r>
              <a:rPr lang="en-US" sz="1600" dirty="0" err="1" smtClean="0"/>
              <a:t>r.end</a:t>
            </a:r>
            <a:r>
              <a:rPr lang="en-US" sz="1600" dirty="0" smtClean="0"/>
              <a:t>(); ++i )</a:t>
            </a:r>
          </a:p>
          <a:p>
            <a:r>
              <a:rPr lang="en-US" sz="1600" dirty="0"/>
              <a:t> </a:t>
            </a:r>
            <a:r>
              <a:rPr lang="en-US" sz="1600" dirty="0" smtClean="0"/>
              <a:t>           s +=  a[i];</a:t>
            </a:r>
          </a:p>
          <a:p>
            <a:r>
              <a:rPr lang="en-US" sz="1600" dirty="0"/>
              <a:t> </a:t>
            </a:r>
            <a:r>
              <a:rPr lang="en-US" sz="1600" dirty="0" smtClean="0"/>
              <a:t>       return s;</a:t>
            </a:r>
          </a:p>
          <a:p>
            <a:r>
              <a:rPr lang="en-US" sz="1600" dirty="0" smtClean="0"/>
              <a:t>    },</a:t>
            </a:r>
          </a:p>
          <a:p>
            <a:r>
              <a:rPr lang="en-US" sz="1600" dirty="0"/>
              <a:t> </a:t>
            </a:r>
            <a:r>
              <a:rPr lang="en-US" sz="1600" dirty="0" smtClean="0"/>
              <a:t>   </a:t>
            </a:r>
            <a:r>
              <a:rPr lang="en-US" sz="1600" dirty="0" err="1" smtClean="0"/>
              <a:t>std</a:t>
            </a:r>
            <a:r>
              <a:rPr lang="en-US" sz="1600" dirty="0" smtClean="0"/>
              <a:t>::plus&lt;float&gt;()</a:t>
            </a:r>
          </a:p>
          <a:p>
            <a:r>
              <a:rPr lang="en-US" sz="1600" dirty="0" smtClean="0"/>
              <a:t>);</a:t>
            </a:r>
            <a:endParaRPr lang="en-US" sz="1600" dirty="0"/>
          </a:p>
        </p:txBody>
      </p:sp>
      <p:sp>
        <p:nvSpPr>
          <p:cNvPr id="15" name="TextBox 14"/>
          <p:cNvSpPr txBox="1"/>
          <p:nvPr/>
        </p:nvSpPr>
        <p:spPr>
          <a:xfrm>
            <a:off x="1553688" y="2931767"/>
            <a:ext cx="3003350" cy="400110"/>
          </a:xfrm>
          <a:prstGeom prst="rect">
            <a:avLst/>
          </a:prstGeom>
          <a:noFill/>
        </p:spPr>
        <p:txBody>
          <a:bodyPr wrap="square" rtlCol="0">
            <a:spAutoFit/>
          </a:bodyPr>
          <a:lstStyle/>
          <a:p>
            <a:pPr algn="ctr"/>
            <a:r>
              <a:rPr lang="en-US" sz="2000" b="1" dirty="0">
                <a:solidFill>
                  <a:srgbClr val="000080"/>
                </a:solidFill>
              </a:rPr>
              <a:t>T</a:t>
            </a:r>
            <a:r>
              <a:rPr lang="en-US" sz="2000" b="1" dirty="0" smtClean="0">
                <a:solidFill>
                  <a:srgbClr val="000080"/>
                </a:solidFill>
              </a:rPr>
              <a:t>hread parallelism</a:t>
            </a:r>
            <a:endParaRPr lang="en-US" sz="2000" b="1" dirty="0">
              <a:solidFill>
                <a:srgbClr val="000080"/>
              </a:solidFill>
            </a:endParaRPr>
          </a:p>
        </p:txBody>
      </p:sp>
      <p:sp>
        <p:nvSpPr>
          <p:cNvPr id="16" name="TextBox 15"/>
          <p:cNvSpPr txBox="1"/>
          <p:nvPr/>
        </p:nvSpPr>
        <p:spPr>
          <a:xfrm>
            <a:off x="618965" y="5658393"/>
            <a:ext cx="3003350" cy="400110"/>
          </a:xfrm>
          <a:prstGeom prst="rect">
            <a:avLst/>
          </a:prstGeom>
          <a:noFill/>
        </p:spPr>
        <p:txBody>
          <a:bodyPr wrap="square" rtlCol="0">
            <a:spAutoFit/>
          </a:bodyPr>
          <a:lstStyle/>
          <a:p>
            <a:pPr algn="ctr"/>
            <a:r>
              <a:rPr lang="en-US" sz="2000" b="1" dirty="0" smtClean="0">
                <a:solidFill>
                  <a:srgbClr val="004000"/>
                </a:solidFill>
              </a:rPr>
              <a:t>Vector parallelism</a:t>
            </a:r>
            <a:endParaRPr lang="en-US" sz="2000" b="1" dirty="0">
              <a:solidFill>
                <a:srgbClr val="004000"/>
              </a:solidFill>
            </a:endParaRPr>
          </a:p>
        </p:txBody>
      </p:sp>
    </p:spTree>
    <p:extLst>
      <p:ext uri="{BB962C8B-B14F-4D97-AF65-F5344CB8AC3E}">
        <p14:creationId xmlns:p14="http://schemas.microsoft.com/office/powerpoint/2010/main" val="311822518"/>
      </p:ext>
    </p:extLst>
  </p:cSld>
  <p:clrMapOvr>
    <a:masterClrMapping/>
  </p:clrMapOvr>
  <p:transition/>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8217" y="158750"/>
            <a:ext cx="6572184" cy="889000"/>
          </a:xfrm>
        </p:spPr>
        <p:txBody>
          <a:bodyPr/>
          <a:lstStyle/>
          <a:p>
            <a:r>
              <a:rPr lang="en-US" dirty="0" smtClean="0"/>
              <a:t>Fork-Join Pattern</a:t>
            </a:r>
            <a:endParaRPr lang="en-US" dirty="0"/>
          </a:p>
        </p:txBody>
      </p:sp>
      <p:sp>
        <p:nvSpPr>
          <p:cNvPr id="4" name="Slide Number Placeholder 3"/>
          <p:cNvSpPr>
            <a:spLocks noGrp="1"/>
          </p:cNvSpPr>
          <p:nvPr>
            <p:ph type="sldNum" sz="quarter" idx="12"/>
          </p:nvPr>
        </p:nvSpPr>
        <p:spPr/>
        <p:txBody>
          <a:bodyPr/>
          <a:lstStyle/>
          <a:p>
            <a:pPr>
              <a:defRPr/>
            </a:pPr>
            <a:fld id="{ACA39A89-D6FF-4AFC-9284-D1B46DF88740}" type="slidenum">
              <a:rPr lang="en-US" smtClean="0"/>
              <a:pPr>
                <a:defRPr/>
              </a:pPr>
              <a:t>155</a:t>
            </a:fld>
            <a:endParaRPr lang="en-US" dirty="0"/>
          </a:p>
        </p:txBody>
      </p:sp>
      <p:sp>
        <p:nvSpPr>
          <p:cNvPr id="22" name="TextBox 21"/>
          <p:cNvSpPr txBox="1"/>
          <p:nvPr/>
        </p:nvSpPr>
        <p:spPr>
          <a:xfrm>
            <a:off x="4351400" y="2324363"/>
            <a:ext cx="2798929" cy="400110"/>
          </a:xfrm>
          <a:prstGeom prst="rect">
            <a:avLst/>
          </a:prstGeom>
          <a:solidFill>
            <a:schemeClr val="bg1">
              <a:lumMod val="95000"/>
            </a:schemeClr>
          </a:solidFill>
        </p:spPr>
        <p:txBody>
          <a:bodyPr wrap="square" rtlCol="0">
            <a:spAutoFit/>
          </a:bodyPr>
          <a:lstStyle/>
          <a:p>
            <a:pPr>
              <a:spcBef>
                <a:spcPts val="300"/>
              </a:spcBef>
            </a:pPr>
            <a:r>
              <a:rPr lang="en-US" sz="2000" b="1" dirty="0" err="1" smtClean="0"/>
              <a:t>parallel_invoke</a:t>
            </a:r>
            <a:r>
              <a:rPr lang="en-US" sz="2000" dirty="0" smtClean="0"/>
              <a:t>( a, b, c );</a:t>
            </a:r>
            <a:endParaRPr lang="en-US" sz="2000" dirty="0"/>
          </a:p>
        </p:txBody>
      </p:sp>
      <p:sp>
        <p:nvSpPr>
          <p:cNvPr id="23" name="TextBox 22"/>
          <p:cNvSpPr txBox="1"/>
          <p:nvPr/>
        </p:nvSpPr>
        <p:spPr>
          <a:xfrm>
            <a:off x="4351401" y="4148602"/>
            <a:ext cx="2430400" cy="1438855"/>
          </a:xfrm>
          <a:prstGeom prst="rect">
            <a:avLst/>
          </a:prstGeom>
          <a:solidFill>
            <a:schemeClr val="bg1">
              <a:lumMod val="95000"/>
            </a:schemeClr>
          </a:solidFill>
        </p:spPr>
        <p:txBody>
          <a:bodyPr wrap="square" rtlCol="0">
            <a:spAutoFit/>
          </a:bodyPr>
          <a:lstStyle/>
          <a:p>
            <a:pPr>
              <a:spcBef>
                <a:spcPts val="300"/>
              </a:spcBef>
            </a:pPr>
            <a:r>
              <a:rPr lang="en-US" sz="2000" b="1" dirty="0" smtClean="0"/>
              <a:t>task_group</a:t>
            </a:r>
            <a:r>
              <a:rPr lang="en-US" sz="2000" dirty="0" smtClean="0"/>
              <a:t> g;</a:t>
            </a:r>
          </a:p>
          <a:p>
            <a:pPr>
              <a:spcBef>
                <a:spcPts val="300"/>
              </a:spcBef>
            </a:pPr>
            <a:r>
              <a:rPr lang="en-US" sz="2000" dirty="0" err="1" smtClean="0"/>
              <a:t>g.run</a:t>
            </a:r>
            <a:r>
              <a:rPr lang="en-US" sz="2000" dirty="0" smtClean="0"/>
              <a:t>( a );</a:t>
            </a:r>
          </a:p>
          <a:p>
            <a:pPr>
              <a:spcBef>
                <a:spcPts val="300"/>
              </a:spcBef>
            </a:pPr>
            <a:r>
              <a:rPr lang="en-US" sz="2000" dirty="0" err="1" smtClean="0"/>
              <a:t>g.run</a:t>
            </a:r>
            <a:r>
              <a:rPr lang="en-US" sz="2000" dirty="0" smtClean="0"/>
              <a:t>( b );</a:t>
            </a:r>
          </a:p>
          <a:p>
            <a:pPr>
              <a:spcBef>
                <a:spcPts val="300"/>
              </a:spcBef>
            </a:pPr>
            <a:r>
              <a:rPr lang="en-US" sz="2000" dirty="0" err="1" smtClean="0"/>
              <a:t>g.</a:t>
            </a:r>
            <a:r>
              <a:rPr lang="en-US" sz="2000" b="1" dirty="0" err="1" smtClean="0"/>
              <a:t>run_and_wait</a:t>
            </a:r>
            <a:r>
              <a:rPr lang="en-US" sz="2000" dirty="0" smtClean="0"/>
              <a:t>( c );</a:t>
            </a:r>
          </a:p>
        </p:txBody>
      </p:sp>
      <p:sp>
        <p:nvSpPr>
          <p:cNvPr id="24" name="AutoShape 12"/>
          <p:cNvSpPr>
            <a:spLocks noChangeArrowheads="1"/>
          </p:cNvSpPr>
          <p:nvPr/>
        </p:nvSpPr>
        <p:spPr bwMode="auto">
          <a:xfrm>
            <a:off x="4351401" y="1696320"/>
            <a:ext cx="1624095" cy="404568"/>
          </a:xfrm>
          <a:prstGeom prst="roundRect">
            <a:avLst>
              <a:gd name="adj" fmla="val 16667"/>
            </a:avLst>
          </a:prstGeom>
          <a:solidFill>
            <a:schemeClr val="accent6">
              <a:lumMod val="20000"/>
              <a:lumOff val="80000"/>
            </a:schemeClr>
          </a:solidFill>
          <a:ln w="25400" algn="ctr">
            <a:solidFill>
              <a:schemeClr val="accent6">
                <a:lumMod val="75000"/>
              </a:schemeClr>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sz="2000" dirty="0" err="1" smtClean="0"/>
              <a:t>Intel®TBB</a:t>
            </a:r>
            <a:endParaRPr lang="en-US" sz="2000" dirty="0"/>
          </a:p>
        </p:txBody>
      </p:sp>
      <p:sp>
        <p:nvSpPr>
          <p:cNvPr id="25" name="TextBox 24"/>
          <p:cNvSpPr txBox="1"/>
          <p:nvPr/>
        </p:nvSpPr>
        <p:spPr>
          <a:xfrm>
            <a:off x="693109" y="4025491"/>
            <a:ext cx="2126291" cy="1438855"/>
          </a:xfrm>
          <a:prstGeom prst="rect">
            <a:avLst/>
          </a:prstGeom>
          <a:solidFill>
            <a:schemeClr val="bg1">
              <a:lumMod val="95000"/>
            </a:schemeClr>
          </a:solidFill>
        </p:spPr>
        <p:txBody>
          <a:bodyPr wrap="square" rtlCol="0">
            <a:spAutoFit/>
          </a:bodyPr>
          <a:lstStyle/>
          <a:p>
            <a:pPr>
              <a:spcBef>
                <a:spcPts val="300"/>
              </a:spcBef>
            </a:pPr>
            <a:r>
              <a:rPr lang="en-US" sz="2000" b="1" dirty="0" smtClean="0"/>
              <a:t>cilk_spawn</a:t>
            </a:r>
            <a:r>
              <a:rPr lang="en-US" sz="2000" dirty="0" smtClean="0"/>
              <a:t> a();</a:t>
            </a:r>
          </a:p>
          <a:p>
            <a:pPr>
              <a:spcBef>
                <a:spcPts val="300"/>
              </a:spcBef>
            </a:pPr>
            <a:r>
              <a:rPr lang="en-US" sz="2000" b="1" dirty="0" smtClean="0"/>
              <a:t>cilk_spawn</a:t>
            </a:r>
            <a:r>
              <a:rPr lang="en-US" sz="2000" dirty="0" smtClean="0"/>
              <a:t> b();</a:t>
            </a:r>
          </a:p>
          <a:p>
            <a:pPr>
              <a:spcBef>
                <a:spcPts val="300"/>
              </a:spcBef>
            </a:pPr>
            <a:r>
              <a:rPr lang="en-US" sz="2000" dirty="0" smtClean="0"/>
              <a:t>c();</a:t>
            </a:r>
          </a:p>
          <a:p>
            <a:pPr>
              <a:spcBef>
                <a:spcPts val="300"/>
              </a:spcBef>
            </a:pPr>
            <a:r>
              <a:rPr lang="en-US" sz="2000" b="1" dirty="0" smtClean="0"/>
              <a:t>cilk_sync</a:t>
            </a:r>
            <a:r>
              <a:rPr lang="en-US" sz="2000" dirty="0" smtClean="0"/>
              <a:t>();</a:t>
            </a:r>
          </a:p>
        </p:txBody>
      </p:sp>
      <p:sp>
        <p:nvSpPr>
          <p:cNvPr id="28" name="AutoShape 12"/>
          <p:cNvSpPr>
            <a:spLocks noChangeArrowheads="1"/>
          </p:cNvSpPr>
          <p:nvPr/>
        </p:nvSpPr>
        <p:spPr bwMode="auto">
          <a:xfrm>
            <a:off x="607384" y="1696320"/>
            <a:ext cx="2368404" cy="404568"/>
          </a:xfrm>
          <a:prstGeom prst="roundRect">
            <a:avLst>
              <a:gd name="adj" fmla="val 16667"/>
            </a:avLst>
          </a:prstGeom>
          <a:solidFill>
            <a:schemeClr val="accent6">
              <a:lumMod val="20000"/>
              <a:lumOff val="80000"/>
            </a:schemeClr>
          </a:solidFill>
          <a:ln w="25400" algn="ctr">
            <a:solidFill>
              <a:schemeClr val="accent6">
                <a:lumMod val="75000"/>
              </a:schemeClr>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sz="2000" dirty="0" smtClean="0"/>
              <a:t>Intel® Cilk™ Plus</a:t>
            </a:r>
            <a:endParaRPr lang="en-US" sz="2000" dirty="0"/>
          </a:p>
        </p:txBody>
      </p:sp>
      <p:pic>
        <p:nvPicPr>
          <p:cNvPr id="3" name="Picture 2" descr="cilk-fork-join.eps"/>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95717" y="297190"/>
            <a:ext cx="1257300" cy="2819400"/>
          </a:xfrm>
          <a:prstGeom prst="rect">
            <a:avLst/>
          </a:prstGeom>
        </p:spPr>
      </p:pic>
    </p:spTree>
    <p:extLst>
      <p:ext uri="{BB962C8B-B14F-4D97-AF65-F5344CB8AC3E}">
        <p14:creationId xmlns:p14="http://schemas.microsoft.com/office/powerpoint/2010/main" val="3216274600"/>
      </p:ext>
    </p:extLst>
  </p:cSld>
  <p:clrMapOvr>
    <a:masterClrMapping/>
  </p:clrMapOvr>
  <p:transition/>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613" y="158750"/>
            <a:ext cx="8237537" cy="609306"/>
          </a:xfrm>
        </p:spPr>
        <p:txBody>
          <a:bodyPr>
            <a:normAutofit fontScale="90000"/>
          </a:bodyPr>
          <a:lstStyle/>
          <a:p>
            <a:r>
              <a:rPr lang="en-US" dirty="0" smtClean="0"/>
              <a:t>Fork-Join in Cilk Plus</a:t>
            </a:r>
            <a:endParaRPr lang="en-US" dirty="0"/>
          </a:p>
        </p:txBody>
      </p:sp>
      <p:sp>
        <p:nvSpPr>
          <p:cNvPr id="4" name="Slide Number Placeholder 3"/>
          <p:cNvSpPr>
            <a:spLocks noGrp="1"/>
          </p:cNvSpPr>
          <p:nvPr>
            <p:ph type="sldNum" sz="quarter" idx="12"/>
          </p:nvPr>
        </p:nvSpPr>
        <p:spPr/>
        <p:txBody>
          <a:bodyPr/>
          <a:lstStyle/>
          <a:p>
            <a:pPr>
              <a:defRPr/>
            </a:pPr>
            <a:fld id="{ACA39A89-D6FF-4AFC-9284-D1B46DF88740}" type="slidenum">
              <a:rPr lang="en-US" smtClean="0"/>
              <a:pPr>
                <a:defRPr/>
              </a:pPr>
              <a:t>156</a:t>
            </a:fld>
            <a:endParaRPr lang="en-US" dirty="0"/>
          </a:p>
        </p:txBody>
      </p:sp>
      <p:sp>
        <p:nvSpPr>
          <p:cNvPr id="5" name="TextBox 4"/>
          <p:cNvSpPr txBox="1"/>
          <p:nvPr/>
        </p:nvSpPr>
        <p:spPr>
          <a:xfrm>
            <a:off x="859163" y="3118621"/>
            <a:ext cx="3360412" cy="1438855"/>
          </a:xfrm>
          <a:prstGeom prst="rect">
            <a:avLst/>
          </a:prstGeom>
          <a:solidFill>
            <a:schemeClr val="bg1">
              <a:lumMod val="95000"/>
            </a:schemeClr>
          </a:solidFill>
        </p:spPr>
        <p:txBody>
          <a:bodyPr wrap="square" rtlCol="0">
            <a:spAutoFit/>
          </a:bodyPr>
          <a:lstStyle/>
          <a:p>
            <a:pPr>
              <a:spcBef>
                <a:spcPts val="300"/>
              </a:spcBef>
            </a:pPr>
            <a:r>
              <a:rPr lang="nn-NO" sz="2000" dirty="0" smtClean="0"/>
              <a:t>x = </a:t>
            </a:r>
            <a:r>
              <a:rPr lang="nn-NO" sz="2000" b="1" dirty="0" smtClean="0"/>
              <a:t>cilk_spawn</a:t>
            </a:r>
            <a:r>
              <a:rPr lang="nn-NO" sz="2000" dirty="0" smtClean="0"/>
              <a:t> f(*p++);</a:t>
            </a:r>
          </a:p>
          <a:p>
            <a:pPr>
              <a:spcBef>
                <a:spcPts val="300"/>
              </a:spcBef>
            </a:pPr>
            <a:r>
              <a:rPr lang="nn-NO" sz="2000" dirty="0" smtClean="0"/>
              <a:t>y = g(*p--);</a:t>
            </a:r>
          </a:p>
          <a:p>
            <a:pPr>
              <a:spcBef>
                <a:spcPts val="300"/>
              </a:spcBef>
            </a:pPr>
            <a:r>
              <a:rPr lang="nn-NO" sz="2000" b="1" dirty="0" smtClean="0"/>
              <a:t>cilk_sync</a:t>
            </a:r>
            <a:r>
              <a:rPr lang="nn-NO" sz="2000" dirty="0" smtClean="0"/>
              <a:t>;</a:t>
            </a:r>
          </a:p>
          <a:p>
            <a:pPr>
              <a:spcBef>
                <a:spcPts val="300"/>
              </a:spcBef>
            </a:pPr>
            <a:r>
              <a:rPr lang="nn-NO" sz="2000" dirty="0" smtClean="0"/>
              <a:t>z = x+y;</a:t>
            </a:r>
          </a:p>
        </p:txBody>
      </p:sp>
      <p:grpSp>
        <p:nvGrpSpPr>
          <p:cNvPr id="3" name="Group 2"/>
          <p:cNvGrpSpPr/>
          <p:nvPr/>
        </p:nvGrpSpPr>
        <p:grpSpPr>
          <a:xfrm>
            <a:off x="428624" y="2408875"/>
            <a:ext cx="2390775" cy="710706"/>
            <a:chOff x="428624" y="2408875"/>
            <a:chExt cx="2390775" cy="710706"/>
          </a:xfrm>
        </p:grpSpPr>
        <p:sp>
          <p:nvSpPr>
            <p:cNvPr id="6" name="AutoShape 12"/>
            <p:cNvSpPr>
              <a:spLocks noChangeArrowheads="1"/>
            </p:cNvSpPr>
            <p:nvPr/>
          </p:nvSpPr>
          <p:spPr bwMode="auto">
            <a:xfrm>
              <a:off x="428624" y="2408875"/>
              <a:ext cx="2390775" cy="397767"/>
            </a:xfrm>
            <a:prstGeom prst="roundRect">
              <a:avLst>
                <a:gd name="adj" fmla="val 16667"/>
              </a:avLst>
            </a:prstGeom>
            <a:solidFill>
              <a:schemeClr val="accent6">
                <a:lumMod val="20000"/>
                <a:lumOff val="80000"/>
              </a:schemeClr>
            </a:solidFill>
            <a:ln w="25400" algn="ctr">
              <a:solidFill>
                <a:schemeClr val="accent6">
                  <a:lumMod val="75000"/>
                </a:schemeClr>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sz="2000" dirty="0" smtClean="0"/>
                <a:t>Optional assignment</a:t>
              </a:r>
              <a:endParaRPr lang="en-US" sz="2000" dirty="0"/>
            </a:p>
          </p:txBody>
        </p:sp>
        <p:sp>
          <p:nvSpPr>
            <p:cNvPr id="58" name="AutoShape 6"/>
            <p:cNvSpPr>
              <a:spLocks/>
            </p:cNvSpPr>
            <p:nvPr/>
          </p:nvSpPr>
          <p:spPr bwMode="auto">
            <a:xfrm rot="5400000" flipV="1">
              <a:off x="1073798" y="2659853"/>
              <a:ext cx="303413" cy="616044"/>
            </a:xfrm>
            <a:prstGeom prst="leftBrace">
              <a:avLst>
                <a:gd name="adj1" fmla="val 52697"/>
                <a:gd name="adj2" fmla="val 50000"/>
              </a:avLst>
            </a:prstGeom>
            <a:noFill/>
            <a:ln w="25400">
              <a:solidFill>
                <a:schemeClr val="accent6">
                  <a:lumMod val="75000"/>
                </a:schemeClr>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000"/>
            </a:p>
          </p:txBody>
        </p:sp>
      </p:grpSp>
      <p:grpSp>
        <p:nvGrpSpPr>
          <p:cNvPr id="7" name="Group 7"/>
          <p:cNvGrpSpPr/>
          <p:nvPr/>
        </p:nvGrpSpPr>
        <p:grpSpPr>
          <a:xfrm>
            <a:off x="4219573" y="1752600"/>
            <a:ext cx="3600452" cy="1135998"/>
            <a:chOff x="4219573" y="1752600"/>
            <a:chExt cx="3600452" cy="1135998"/>
          </a:xfrm>
        </p:grpSpPr>
        <p:sp>
          <p:nvSpPr>
            <p:cNvPr id="59" name="AutoShape 12"/>
            <p:cNvSpPr>
              <a:spLocks noChangeArrowheads="1"/>
            </p:cNvSpPr>
            <p:nvPr/>
          </p:nvSpPr>
          <p:spPr bwMode="auto">
            <a:xfrm>
              <a:off x="4219573" y="1752600"/>
              <a:ext cx="3600452" cy="634928"/>
            </a:xfrm>
            <a:prstGeom prst="roundRect">
              <a:avLst>
                <a:gd name="adj" fmla="val 16667"/>
              </a:avLst>
            </a:prstGeom>
            <a:solidFill>
              <a:schemeClr val="accent6">
                <a:lumMod val="20000"/>
                <a:lumOff val="80000"/>
              </a:schemeClr>
            </a:solidFill>
            <a:ln w="25400" algn="ctr">
              <a:solidFill>
                <a:schemeClr val="accent6">
                  <a:lumMod val="75000"/>
                </a:schemeClr>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sz="2000" dirty="0" smtClean="0"/>
                <a:t>Arguments to spawned function evaluated </a:t>
              </a:r>
              <a:r>
                <a:rPr lang="en-US" sz="2000" i="1" dirty="0" smtClean="0"/>
                <a:t>before </a:t>
              </a:r>
              <a:r>
                <a:rPr lang="en-US" sz="2000" dirty="0" smtClean="0"/>
                <a:t>fork.</a:t>
              </a:r>
              <a:endParaRPr lang="en-US" sz="2000" dirty="0"/>
            </a:p>
          </p:txBody>
        </p:sp>
        <p:cxnSp>
          <p:nvCxnSpPr>
            <p:cNvPr id="60" name="Straight Arrow Connector 59"/>
            <p:cNvCxnSpPr>
              <a:endCxn id="22" idx="0"/>
            </p:cNvCxnSpPr>
            <p:nvPr/>
          </p:nvCxnSpPr>
          <p:spPr bwMode="auto">
            <a:xfrm>
              <a:off x="6359949" y="2387527"/>
              <a:ext cx="430796" cy="501071"/>
            </a:xfrm>
            <a:prstGeom prst="straightConnector1">
              <a:avLst/>
            </a:prstGeom>
            <a:noFill/>
            <a:ln w="19050" cap="flat" cmpd="sng" algn="ctr">
              <a:solidFill>
                <a:schemeClr val="accent6">
                  <a:lumMod val="75000"/>
                </a:schemeClr>
              </a:solidFill>
              <a:prstDash val="solid"/>
              <a:round/>
              <a:headEnd type="none" w="med" len="med"/>
              <a:tailEnd type="arrow" w="lg" len="lg"/>
            </a:ln>
            <a:effectLst/>
          </p:spPr>
        </p:cxnSp>
      </p:grpSp>
      <p:sp>
        <p:nvSpPr>
          <p:cNvPr id="63" name="Content Placeholder 2"/>
          <p:cNvSpPr>
            <a:spLocks noGrp="1"/>
          </p:cNvSpPr>
          <p:nvPr>
            <p:ph idx="1"/>
          </p:nvPr>
        </p:nvSpPr>
        <p:spPr>
          <a:xfrm>
            <a:off x="428624" y="883746"/>
            <a:ext cx="8237537" cy="678354"/>
          </a:xfrm>
        </p:spPr>
        <p:txBody>
          <a:bodyPr/>
          <a:lstStyle/>
          <a:p>
            <a:r>
              <a:rPr lang="en-US" dirty="0" smtClean="0"/>
              <a:t>spawn = asynchronous function call</a:t>
            </a:r>
          </a:p>
        </p:txBody>
      </p:sp>
      <p:grpSp>
        <p:nvGrpSpPr>
          <p:cNvPr id="8" name="Group 6"/>
          <p:cNvGrpSpPr/>
          <p:nvPr/>
        </p:nvGrpSpPr>
        <p:grpSpPr>
          <a:xfrm>
            <a:off x="5201821" y="2603870"/>
            <a:ext cx="3252338" cy="3331866"/>
            <a:chOff x="5201821" y="2603870"/>
            <a:chExt cx="3252338" cy="3331866"/>
          </a:xfrm>
        </p:grpSpPr>
        <p:sp>
          <p:nvSpPr>
            <p:cNvPr id="37" name="Freeform 76"/>
            <p:cNvSpPr>
              <a:spLocks/>
            </p:cNvSpPr>
            <p:nvPr/>
          </p:nvSpPr>
          <p:spPr bwMode="auto">
            <a:xfrm>
              <a:off x="5201821" y="4077988"/>
              <a:ext cx="1366443" cy="400110"/>
            </a:xfrm>
            <a:custGeom>
              <a:avLst/>
              <a:gdLst>
                <a:gd name="T0" fmla="*/ 0 w 427"/>
                <a:gd name="T1" fmla="*/ 0 h 427"/>
                <a:gd name="T2" fmla="*/ 0 w 427"/>
                <a:gd name="T3" fmla="*/ 0 h 427"/>
                <a:gd name="T4" fmla="*/ 427 w 427"/>
                <a:gd name="T5" fmla="*/ 0 h 427"/>
                <a:gd name="T6" fmla="*/ 427 w 427"/>
                <a:gd name="T7" fmla="*/ 427 h 427"/>
                <a:gd name="T8" fmla="*/ 0 w 427"/>
                <a:gd name="T9" fmla="*/ 427 h 427"/>
                <a:gd name="T10" fmla="*/ 0 w 427"/>
                <a:gd name="T11" fmla="*/ 0 h 427"/>
              </a:gdLst>
              <a:ahLst/>
              <a:cxnLst>
                <a:cxn ang="0">
                  <a:pos x="T0" y="T1"/>
                </a:cxn>
                <a:cxn ang="0">
                  <a:pos x="T2" y="T3"/>
                </a:cxn>
                <a:cxn ang="0">
                  <a:pos x="T4" y="T5"/>
                </a:cxn>
                <a:cxn ang="0">
                  <a:pos x="T6" y="T7"/>
                </a:cxn>
                <a:cxn ang="0">
                  <a:pos x="T8" y="T9"/>
                </a:cxn>
                <a:cxn ang="0">
                  <a:pos x="T10" y="T11"/>
                </a:cxn>
              </a:cxnLst>
              <a:rect l="0" t="0" r="r" b="b"/>
              <a:pathLst>
                <a:path w="427" h="427">
                  <a:moveTo>
                    <a:pt x="0" y="0"/>
                  </a:moveTo>
                  <a:lnTo>
                    <a:pt x="0" y="0"/>
                  </a:lnTo>
                  <a:lnTo>
                    <a:pt x="427" y="0"/>
                  </a:lnTo>
                  <a:lnTo>
                    <a:pt x="427" y="427"/>
                  </a:lnTo>
                  <a:lnTo>
                    <a:pt x="0" y="427"/>
                  </a:lnTo>
                  <a:lnTo>
                    <a:pt x="0" y="0"/>
                  </a:lnTo>
                  <a:close/>
                </a:path>
              </a:pathLst>
            </a:custGeom>
            <a:solidFill>
              <a:schemeClr val="tx2">
                <a:lumMod val="20000"/>
                <a:lumOff val="80000"/>
              </a:schemeClr>
            </a:solidFill>
            <a:ln w="0">
              <a:solidFill>
                <a:srgbClr val="000000"/>
              </a:solidFill>
              <a:prstDash val="solid"/>
              <a:round/>
              <a:headEnd/>
              <a:tailEnd/>
            </a:ln>
          </p:spPr>
          <p:txBody>
            <a:bodyPr vert="horz" wrap="square" lIns="91440" tIns="45720" rIns="91440" bIns="45720" numCol="1" anchor="t" anchorCtr="0" compatLnSpc="1">
              <a:prstTxWarp prst="textNoShape">
                <a:avLst/>
              </a:prstTxWarp>
              <a:spAutoFit/>
            </a:bodyPr>
            <a:lstStyle/>
            <a:p>
              <a:pPr algn="ctr"/>
              <a:r>
                <a:rPr lang="en-US" sz="2000" dirty="0" smtClean="0"/>
                <a:t>x=f(</a:t>
              </a:r>
              <a:r>
                <a:rPr lang="en-US" sz="2000" i="1" dirty="0" err="1" smtClean="0"/>
                <a:t>tmp</a:t>
              </a:r>
              <a:r>
                <a:rPr lang="en-US" sz="2000" dirty="0" smtClean="0"/>
                <a:t>);</a:t>
              </a:r>
              <a:endParaRPr lang="en-US" sz="2000" dirty="0"/>
            </a:p>
          </p:txBody>
        </p:sp>
        <p:sp>
          <p:nvSpPr>
            <p:cNvPr id="43" name="Freeform 42"/>
            <p:cNvSpPr/>
            <p:nvPr/>
          </p:nvSpPr>
          <p:spPr>
            <a:xfrm>
              <a:off x="5877786" y="3555837"/>
              <a:ext cx="1693559" cy="514352"/>
            </a:xfrm>
            <a:custGeom>
              <a:avLst/>
              <a:gdLst>
                <a:gd name="connsiteX0" fmla="*/ 850586 w 850586"/>
                <a:gd name="connsiteY0" fmla="*/ 21080 h 240155"/>
                <a:gd name="connsiteX1" fmla="*/ 79061 w 850586"/>
                <a:gd name="connsiteY1" fmla="*/ 21080 h 240155"/>
                <a:gd name="connsiteX2" fmla="*/ 64773 w 850586"/>
                <a:gd name="connsiteY2" fmla="*/ 240155 h 240155"/>
                <a:gd name="connsiteX0" fmla="*/ 830234 w 830234"/>
                <a:gd name="connsiteY0" fmla="*/ 4409 h 294922"/>
                <a:gd name="connsiteX1" fmla="*/ 77759 w 830234"/>
                <a:gd name="connsiteY1" fmla="*/ 75847 h 294922"/>
                <a:gd name="connsiteX2" fmla="*/ 63471 w 830234"/>
                <a:gd name="connsiteY2" fmla="*/ 294922 h 294922"/>
                <a:gd name="connsiteX0" fmla="*/ 790144 w 790144"/>
                <a:gd name="connsiteY0" fmla="*/ 6349 h 296862"/>
                <a:gd name="connsiteX1" fmla="*/ 147206 w 790144"/>
                <a:gd name="connsiteY1" fmla="*/ 58737 h 296862"/>
                <a:gd name="connsiteX2" fmla="*/ 23381 w 790144"/>
                <a:gd name="connsiteY2" fmla="*/ 296862 h 296862"/>
                <a:gd name="connsiteX0" fmla="*/ 803626 w 803626"/>
                <a:gd name="connsiteY0" fmla="*/ 6349 h 296862"/>
                <a:gd name="connsiteX1" fmla="*/ 108301 w 803626"/>
                <a:gd name="connsiteY1" fmla="*/ 58737 h 296862"/>
                <a:gd name="connsiteX2" fmla="*/ 36863 w 803626"/>
                <a:gd name="connsiteY2" fmla="*/ 296862 h 296862"/>
                <a:gd name="connsiteX0" fmla="*/ 775879 w 775879"/>
                <a:gd name="connsiteY0" fmla="*/ 6349 h 296862"/>
                <a:gd name="connsiteX1" fmla="*/ 80554 w 775879"/>
                <a:gd name="connsiteY1" fmla="*/ 58737 h 296862"/>
                <a:gd name="connsiteX2" fmla="*/ 9116 w 775879"/>
                <a:gd name="connsiteY2" fmla="*/ 296862 h 296862"/>
                <a:gd name="connsiteX0" fmla="*/ 766763 w 766763"/>
                <a:gd name="connsiteY0" fmla="*/ 0 h 290513"/>
                <a:gd name="connsiteX1" fmla="*/ 0 w 766763"/>
                <a:gd name="connsiteY1" fmla="*/ 290513 h 290513"/>
                <a:gd name="connsiteX0" fmla="*/ 766763 w 766763"/>
                <a:gd name="connsiteY0" fmla="*/ 0 h 290513"/>
                <a:gd name="connsiteX1" fmla="*/ 0 w 766763"/>
                <a:gd name="connsiteY1" fmla="*/ 290513 h 290513"/>
                <a:gd name="connsiteX0" fmla="*/ 766763 w 766763"/>
                <a:gd name="connsiteY0" fmla="*/ 0 h 290513"/>
                <a:gd name="connsiteX1" fmla="*/ 0 w 766763"/>
                <a:gd name="connsiteY1" fmla="*/ 290513 h 290513"/>
                <a:gd name="connsiteX0" fmla="*/ 768210 w 768210"/>
                <a:gd name="connsiteY0" fmla="*/ 0 h 290513"/>
                <a:gd name="connsiteX1" fmla="*/ 1447 w 768210"/>
                <a:gd name="connsiteY1" fmla="*/ 290513 h 290513"/>
                <a:gd name="connsiteX0" fmla="*/ 766848 w 766848"/>
                <a:gd name="connsiteY0" fmla="*/ 0 h 290513"/>
                <a:gd name="connsiteX1" fmla="*/ 85 w 766848"/>
                <a:gd name="connsiteY1" fmla="*/ 290513 h 290513"/>
                <a:gd name="connsiteX0" fmla="*/ 1457327 w 1457327"/>
                <a:gd name="connsiteY0" fmla="*/ 0 h 385763"/>
                <a:gd name="connsiteX1" fmla="*/ 2 w 1457327"/>
                <a:gd name="connsiteY1" fmla="*/ 385763 h 385763"/>
                <a:gd name="connsiteX0" fmla="*/ 1457325 w 1457325"/>
                <a:gd name="connsiteY0" fmla="*/ 0 h 385763"/>
                <a:gd name="connsiteX1" fmla="*/ 0 w 1457325"/>
                <a:gd name="connsiteY1" fmla="*/ 385763 h 385763"/>
                <a:gd name="connsiteX0" fmla="*/ 1457325 w 1457325"/>
                <a:gd name="connsiteY0" fmla="*/ 0 h 385763"/>
                <a:gd name="connsiteX1" fmla="*/ 0 w 1457325"/>
                <a:gd name="connsiteY1" fmla="*/ 385763 h 385763"/>
                <a:gd name="connsiteX0" fmla="*/ 1471613 w 1471613"/>
                <a:gd name="connsiteY0" fmla="*/ 0 h 314326"/>
                <a:gd name="connsiteX1" fmla="*/ 0 w 1471613"/>
                <a:gd name="connsiteY1" fmla="*/ 314326 h 314326"/>
                <a:gd name="connsiteX0" fmla="*/ 1471613 w 1471613"/>
                <a:gd name="connsiteY0" fmla="*/ 0 h 314326"/>
                <a:gd name="connsiteX1" fmla="*/ 0 w 1471613"/>
                <a:gd name="connsiteY1" fmla="*/ 314326 h 314326"/>
                <a:gd name="connsiteX0" fmla="*/ 1471613 w 1471613"/>
                <a:gd name="connsiteY0" fmla="*/ 0 h 314326"/>
                <a:gd name="connsiteX1" fmla="*/ 0 w 1471613"/>
                <a:gd name="connsiteY1" fmla="*/ 314326 h 314326"/>
                <a:gd name="connsiteX0" fmla="*/ 1566863 w 1566863"/>
                <a:gd name="connsiteY0" fmla="*/ 0 h 309564"/>
                <a:gd name="connsiteX1" fmla="*/ 0 w 1566863"/>
                <a:gd name="connsiteY1" fmla="*/ 309564 h 309564"/>
                <a:gd name="connsiteX0" fmla="*/ 1566863 w 1566863"/>
                <a:gd name="connsiteY0" fmla="*/ 0 h 328614"/>
                <a:gd name="connsiteX1" fmla="*/ 0 w 1566863"/>
                <a:gd name="connsiteY1" fmla="*/ 328614 h 328614"/>
                <a:gd name="connsiteX0" fmla="*/ 1581151 w 1581151"/>
                <a:gd name="connsiteY0" fmla="*/ 0 h 333377"/>
                <a:gd name="connsiteX1" fmla="*/ 0 w 1581151"/>
                <a:gd name="connsiteY1" fmla="*/ 333377 h 333377"/>
                <a:gd name="connsiteX0" fmla="*/ 1581151 w 1581151"/>
                <a:gd name="connsiteY0" fmla="*/ 0 h 333377"/>
                <a:gd name="connsiteX1" fmla="*/ 0 w 1581151"/>
                <a:gd name="connsiteY1" fmla="*/ 333377 h 333377"/>
                <a:gd name="connsiteX0" fmla="*/ 1581151 w 1581151"/>
                <a:gd name="connsiteY0" fmla="*/ 0 h 438152"/>
                <a:gd name="connsiteX1" fmla="*/ 0 w 1581151"/>
                <a:gd name="connsiteY1" fmla="*/ 438152 h 438152"/>
                <a:gd name="connsiteX0" fmla="*/ 1581151 w 1581151"/>
                <a:gd name="connsiteY0" fmla="*/ 0 h 438152"/>
                <a:gd name="connsiteX1" fmla="*/ 0 w 1581151"/>
                <a:gd name="connsiteY1" fmla="*/ 438152 h 438152"/>
                <a:gd name="connsiteX0" fmla="*/ 1590094 w 1590094"/>
                <a:gd name="connsiteY0" fmla="*/ 0 h 514352"/>
                <a:gd name="connsiteX1" fmla="*/ 0 w 1590094"/>
                <a:gd name="connsiteY1" fmla="*/ 514352 h 514352"/>
              </a:gdLst>
              <a:ahLst/>
              <a:cxnLst>
                <a:cxn ang="0">
                  <a:pos x="connsiteX0" y="connsiteY0"/>
                </a:cxn>
                <a:cxn ang="0">
                  <a:pos x="connsiteX1" y="connsiteY1"/>
                </a:cxn>
              </a:cxnLst>
              <a:rect l="l" t="t" r="r" b="b"/>
              <a:pathLst>
                <a:path w="1590094" h="514352">
                  <a:moveTo>
                    <a:pt x="1590094" y="0"/>
                  </a:moveTo>
                  <a:cubicBezTo>
                    <a:pt x="1419067" y="487363"/>
                    <a:pt x="3175" y="107951"/>
                    <a:pt x="0" y="514352"/>
                  </a:cubicBezTo>
                </a:path>
              </a:pathLst>
            </a:custGeom>
            <a:ln w="19050">
              <a:solidFill>
                <a:srgbClr val="000000"/>
              </a:solidFill>
              <a:headEnd type="oval" w="med" len="med"/>
              <a:tailEnd type="arrow" w="med" len="med"/>
            </a:ln>
          </p:spPr>
          <p:txBody>
            <a:bodyPr rtlCol="0" anchor="ctr"/>
            <a:lstStyle/>
            <a:p>
              <a:pPr algn="ctr"/>
              <a:endParaRPr lang="en-US" sz="2000"/>
            </a:p>
          </p:txBody>
        </p:sp>
        <p:sp>
          <p:nvSpPr>
            <p:cNvPr id="50" name="Freeform 49"/>
            <p:cNvSpPr/>
            <p:nvPr/>
          </p:nvSpPr>
          <p:spPr>
            <a:xfrm flipV="1">
              <a:off x="5880278" y="4454044"/>
              <a:ext cx="1600203" cy="371475"/>
            </a:xfrm>
            <a:custGeom>
              <a:avLst/>
              <a:gdLst>
                <a:gd name="connsiteX0" fmla="*/ 850586 w 850586"/>
                <a:gd name="connsiteY0" fmla="*/ 21080 h 240155"/>
                <a:gd name="connsiteX1" fmla="*/ 79061 w 850586"/>
                <a:gd name="connsiteY1" fmla="*/ 21080 h 240155"/>
                <a:gd name="connsiteX2" fmla="*/ 64773 w 850586"/>
                <a:gd name="connsiteY2" fmla="*/ 240155 h 240155"/>
                <a:gd name="connsiteX0" fmla="*/ 830234 w 830234"/>
                <a:gd name="connsiteY0" fmla="*/ 4409 h 294922"/>
                <a:gd name="connsiteX1" fmla="*/ 77759 w 830234"/>
                <a:gd name="connsiteY1" fmla="*/ 75847 h 294922"/>
                <a:gd name="connsiteX2" fmla="*/ 63471 w 830234"/>
                <a:gd name="connsiteY2" fmla="*/ 294922 h 294922"/>
                <a:gd name="connsiteX0" fmla="*/ 790144 w 790144"/>
                <a:gd name="connsiteY0" fmla="*/ 6349 h 296862"/>
                <a:gd name="connsiteX1" fmla="*/ 147206 w 790144"/>
                <a:gd name="connsiteY1" fmla="*/ 58737 h 296862"/>
                <a:gd name="connsiteX2" fmla="*/ 23381 w 790144"/>
                <a:gd name="connsiteY2" fmla="*/ 296862 h 296862"/>
                <a:gd name="connsiteX0" fmla="*/ 803626 w 803626"/>
                <a:gd name="connsiteY0" fmla="*/ 6349 h 296862"/>
                <a:gd name="connsiteX1" fmla="*/ 108301 w 803626"/>
                <a:gd name="connsiteY1" fmla="*/ 58737 h 296862"/>
                <a:gd name="connsiteX2" fmla="*/ 36863 w 803626"/>
                <a:gd name="connsiteY2" fmla="*/ 296862 h 296862"/>
                <a:gd name="connsiteX0" fmla="*/ 775879 w 775879"/>
                <a:gd name="connsiteY0" fmla="*/ 6349 h 296862"/>
                <a:gd name="connsiteX1" fmla="*/ 80554 w 775879"/>
                <a:gd name="connsiteY1" fmla="*/ 58737 h 296862"/>
                <a:gd name="connsiteX2" fmla="*/ 9116 w 775879"/>
                <a:gd name="connsiteY2" fmla="*/ 296862 h 296862"/>
                <a:gd name="connsiteX0" fmla="*/ 766763 w 766763"/>
                <a:gd name="connsiteY0" fmla="*/ 0 h 290513"/>
                <a:gd name="connsiteX1" fmla="*/ 0 w 766763"/>
                <a:gd name="connsiteY1" fmla="*/ 290513 h 290513"/>
                <a:gd name="connsiteX0" fmla="*/ 766763 w 766763"/>
                <a:gd name="connsiteY0" fmla="*/ 0 h 290513"/>
                <a:gd name="connsiteX1" fmla="*/ 0 w 766763"/>
                <a:gd name="connsiteY1" fmla="*/ 290513 h 290513"/>
                <a:gd name="connsiteX0" fmla="*/ 766763 w 766763"/>
                <a:gd name="connsiteY0" fmla="*/ 0 h 290513"/>
                <a:gd name="connsiteX1" fmla="*/ 0 w 766763"/>
                <a:gd name="connsiteY1" fmla="*/ 290513 h 290513"/>
                <a:gd name="connsiteX0" fmla="*/ 768210 w 768210"/>
                <a:gd name="connsiteY0" fmla="*/ 0 h 290513"/>
                <a:gd name="connsiteX1" fmla="*/ 1447 w 768210"/>
                <a:gd name="connsiteY1" fmla="*/ 290513 h 290513"/>
                <a:gd name="connsiteX0" fmla="*/ 766848 w 766848"/>
                <a:gd name="connsiteY0" fmla="*/ 0 h 290513"/>
                <a:gd name="connsiteX1" fmla="*/ 85 w 766848"/>
                <a:gd name="connsiteY1" fmla="*/ 290513 h 290513"/>
                <a:gd name="connsiteX0" fmla="*/ 1447804 w 1447804"/>
                <a:gd name="connsiteY0" fmla="*/ 0 h 381000"/>
                <a:gd name="connsiteX1" fmla="*/ 3 w 1447804"/>
                <a:gd name="connsiteY1" fmla="*/ 381000 h 381000"/>
                <a:gd name="connsiteX0" fmla="*/ 1447804 w 1447804"/>
                <a:gd name="connsiteY0" fmla="*/ 0 h 381000"/>
                <a:gd name="connsiteX1" fmla="*/ 3 w 1447804"/>
                <a:gd name="connsiteY1" fmla="*/ 381000 h 381000"/>
                <a:gd name="connsiteX0" fmla="*/ 1447803 w 1447803"/>
                <a:gd name="connsiteY0" fmla="*/ 0 h 381000"/>
                <a:gd name="connsiteX1" fmla="*/ 2 w 1447803"/>
                <a:gd name="connsiteY1" fmla="*/ 381000 h 381000"/>
                <a:gd name="connsiteX0" fmla="*/ 1566866 w 1566866"/>
                <a:gd name="connsiteY0" fmla="*/ 0 h 400050"/>
                <a:gd name="connsiteX1" fmla="*/ 2 w 1566866"/>
                <a:gd name="connsiteY1" fmla="*/ 400050 h 400050"/>
                <a:gd name="connsiteX0" fmla="*/ 1571628 w 1571628"/>
                <a:gd name="connsiteY0" fmla="*/ 0 h 371475"/>
                <a:gd name="connsiteX1" fmla="*/ 1 w 1571628"/>
                <a:gd name="connsiteY1" fmla="*/ 371475 h 371475"/>
                <a:gd name="connsiteX0" fmla="*/ 1666878 w 1666878"/>
                <a:gd name="connsiteY0" fmla="*/ 0 h 381000"/>
                <a:gd name="connsiteX1" fmla="*/ 1 w 1666878"/>
                <a:gd name="connsiteY1" fmla="*/ 381000 h 381000"/>
                <a:gd name="connsiteX0" fmla="*/ 1666878 w 1666878"/>
                <a:gd name="connsiteY0" fmla="*/ 0 h 381000"/>
                <a:gd name="connsiteX1" fmla="*/ 1 w 1666878"/>
                <a:gd name="connsiteY1" fmla="*/ 381000 h 381000"/>
                <a:gd name="connsiteX0" fmla="*/ 1685928 w 1685928"/>
                <a:gd name="connsiteY0" fmla="*/ 0 h 447675"/>
                <a:gd name="connsiteX1" fmla="*/ 1 w 1685928"/>
                <a:gd name="connsiteY1" fmla="*/ 447675 h 447675"/>
                <a:gd name="connsiteX0" fmla="*/ 1685928 w 1685928"/>
                <a:gd name="connsiteY0" fmla="*/ 0 h 447675"/>
                <a:gd name="connsiteX1" fmla="*/ 1 w 1685928"/>
                <a:gd name="connsiteY1" fmla="*/ 447675 h 447675"/>
                <a:gd name="connsiteX0" fmla="*/ 1571628 w 1571628"/>
                <a:gd name="connsiteY0" fmla="*/ 0 h 552450"/>
                <a:gd name="connsiteX1" fmla="*/ 1 w 1571628"/>
                <a:gd name="connsiteY1" fmla="*/ 552450 h 552450"/>
                <a:gd name="connsiteX0" fmla="*/ 1571628 w 1571628"/>
                <a:gd name="connsiteY0" fmla="*/ 0 h 552450"/>
                <a:gd name="connsiteX1" fmla="*/ 1 w 1571628"/>
                <a:gd name="connsiteY1" fmla="*/ 552450 h 552450"/>
                <a:gd name="connsiteX0" fmla="*/ 1685928 w 1685928"/>
                <a:gd name="connsiteY0" fmla="*/ 0 h 438150"/>
                <a:gd name="connsiteX1" fmla="*/ 1 w 1685928"/>
                <a:gd name="connsiteY1" fmla="*/ 438150 h 438150"/>
                <a:gd name="connsiteX0" fmla="*/ 1685928 w 1685928"/>
                <a:gd name="connsiteY0" fmla="*/ 0 h 438150"/>
                <a:gd name="connsiteX1" fmla="*/ 1 w 1685928"/>
                <a:gd name="connsiteY1" fmla="*/ 438150 h 438150"/>
                <a:gd name="connsiteX0" fmla="*/ 1600203 w 1600203"/>
                <a:gd name="connsiteY0" fmla="*/ 0 h 371475"/>
                <a:gd name="connsiteX1" fmla="*/ 1 w 1600203"/>
                <a:gd name="connsiteY1" fmla="*/ 371475 h 371475"/>
              </a:gdLst>
              <a:ahLst/>
              <a:cxnLst>
                <a:cxn ang="0">
                  <a:pos x="connsiteX0" y="connsiteY0"/>
                </a:cxn>
                <a:cxn ang="0">
                  <a:pos x="connsiteX1" y="connsiteY1"/>
                </a:cxn>
              </a:cxnLst>
              <a:rect l="l" t="t" r="r" b="b"/>
              <a:pathLst>
                <a:path w="1600203" h="371475">
                  <a:moveTo>
                    <a:pt x="1600203" y="0"/>
                  </a:moveTo>
                  <a:cubicBezTo>
                    <a:pt x="1358902" y="215901"/>
                    <a:pt x="-1586" y="-15875"/>
                    <a:pt x="1" y="371475"/>
                  </a:cubicBezTo>
                </a:path>
              </a:pathLst>
            </a:custGeom>
            <a:ln w="19050">
              <a:solidFill>
                <a:srgbClr val="000000"/>
              </a:solidFill>
              <a:headEnd type="arrow" w="lg" len="lg"/>
              <a:tailEnd type="none" w="med" len="med"/>
            </a:ln>
          </p:spPr>
          <p:txBody>
            <a:bodyPr rtlCol="0" anchor="ctr"/>
            <a:lstStyle/>
            <a:p>
              <a:pPr algn="ctr"/>
              <a:endParaRPr lang="en-US" sz="2000"/>
            </a:p>
          </p:txBody>
        </p:sp>
        <p:sp>
          <p:nvSpPr>
            <p:cNvPr id="22" name="Freeform 76"/>
            <p:cNvSpPr>
              <a:spLocks/>
            </p:cNvSpPr>
            <p:nvPr/>
          </p:nvSpPr>
          <p:spPr bwMode="auto">
            <a:xfrm>
              <a:off x="6790745" y="2888598"/>
              <a:ext cx="1624593" cy="400110"/>
            </a:xfrm>
            <a:custGeom>
              <a:avLst/>
              <a:gdLst>
                <a:gd name="T0" fmla="*/ 0 w 427"/>
                <a:gd name="T1" fmla="*/ 0 h 427"/>
                <a:gd name="T2" fmla="*/ 0 w 427"/>
                <a:gd name="T3" fmla="*/ 0 h 427"/>
                <a:gd name="T4" fmla="*/ 427 w 427"/>
                <a:gd name="T5" fmla="*/ 0 h 427"/>
                <a:gd name="T6" fmla="*/ 427 w 427"/>
                <a:gd name="T7" fmla="*/ 427 h 427"/>
                <a:gd name="T8" fmla="*/ 0 w 427"/>
                <a:gd name="T9" fmla="*/ 427 h 427"/>
                <a:gd name="T10" fmla="*/ 0 w 427"/>
                <a:gd name="T11" fmla="*/ 0 h 427"/>
              </a:gdLst>
              <a:ahLst/>
              <a:cxnLst>
                <a:cxn ang="0">
                  <a:pos x="T0" y="T1"/>
                </a:cxn>
                <a:cxn ang="0">
                  <a:pos x="T2" y="T3"/>
                </a:cxn>
                <a:cxn ang="0">
                  <a:pos x="T4" y="T5"/>
                </a:cxn>
                <a:cxn ang="0">
                  <a:pos x="T6" y="T7"/>
                </a:cxn>
                <a:cxn ang="0">
                  <a:pos x="T8" y="T9"/>
                </a:cxn>
                <a:cxn ang="0">
                  <a:pos x="T10" y="T11"/>
                </a:cxn>
              </a:cxnLst>
              <a:rect l="0" t="0" r="r" b="b"/>
              <a:pathLst>
                <a:path w="427" h="427">
                  <a:moveTo>
                    <a:pt x="0" y="0"/>
                  </a:moveTo>
                  <a:lnTo>
                    <a:pt x="0" y="0"/>
                  </a:lnTo>
                  <a:lnTo>
                    <a:pt x="427" y="0"/>
                  </a:lnTo>
                  <a:lnTo>
                    <a:pt x="427" y="427"/>
                  </a:lnTo>
                  <a:lnTo>
                    <a:pt x="0" y="427"/>
                  </a:lnTo>
                  <a:lnTo>
                    <a:pt x="0" y="0"/>
                  </a:lnTo>
                  <a:close/>
                </a:path>
              </a:pathLst>
            </a:custGeom>
            <a:solidFill>
              <a:schemeClr val="tx2">
                <a:lumMod val="20000"/>
                <a:lumOff val="80000"/>
              </a:schemeClr>
            </a:solidFill>
            <a:ln w="0">
              <a:solidFill>
                <a:srgbClr val="000000"/>
              </a:solidFill>
              <a:prstDash val="solid"/>
              <a:round/>
              <a:headEnd/>
              <a:tailEnd/>
            </a:ln>
          </p:spPr>
          <p:txBody>
            <a:bodyPr vert="horz" wrap="square" lIns="91440" tIns="45720" rIns="91440" bIns="45720" numCol="1" anchor="t" anchorCtr="0" compatLnSpc="1">
              <a:prstTxWarp prst="textNoShape">
                <a:avLst/>
              </a:prstTxWarp>
              <a:spAutoFit/>
            </a:bodyPr>
            <a:lstStyle/>
            <a:p>
              <a:pPr algn="ctr"/>
              <a:r>
                <a:rPr lang="en-US" sz="2000" i="1" dirty="0" err="1" smtClean="0"/>
                <a:t>tmp</a:t>
              </a:r>
              <a:r>
                <a:rPr lang="en-US" sz="2000" dirty="0" smtClean="0"/>
                <a:t>=*p++;</a:t>
              </a:r>
              <a:endParaRPr lang="en-US" sz="2000" dirty="0"/>
            </a:p>
          </p:txBody>
        </p:sp>
        <p:sp>
          <p:nvSpPr>
            <p:cNvPr id="38" name="Freeform 76"/>
            <p:cNvSpPr>
              <a:spLocks/>
            </p:cNvSpPr>
            <p:nvPr/>
          </p:nvSpPr>
          <p:spPr bwMode="auto">
            <a:xfrm>
              <a:off x="6838077" y="4077028"/>
              <a:ext cx="1616082" cy="400110"/>
            </a:xfrm>
            <a:custGeom>
              <a:avLst/>
              <a:gdLst>
                <a:gd name="T0" fmla="*/ 0 w 427"/>
                <a:gd name="T1" fmla="*/ 0 h 427"/>
                <a:gd name="T2" fmla="*/ 0 w 427"/>
                <a:gd name="T3" fmla="*/ 0 h 427"/>
                <a:gd name="T4" fmla="*/ 427 w 427"/>
                <a:gd name="T5" fmla="*/ 0 h 427"/>
                <a:gd name="T6" fmla="*/ 427 w 427"/>
                <a:gd name="T7" fmla="*/ 427 h 427"/>
                <a:gd name="T8" fmla="*/ 0 w 427"/>
                <a:gd name="T9" fmla="*/ 427 h 427"/>
                <a:gd name="T10" fmla="*/ 0 w 427"/>
                <a:gd name="T11" fmla="*/ 0 h 427"/>
              </a:gdLst>
              <a:ahLst/>
              <a:cxnLst>
                <a:cxn ang="0">
                  <a:pos x="T0" y="T1"/>
                </a:cxn>
                <a:cxn ang="0">
                  <a:pos x="T2" y="T3"/>
                </a:cxn>
                <a:cxn ang="0">
                  <a:pos x="T4" y="T5"/>
                </a:cxn>
                <a:cxn ang="0">
                  <a:pos x="T6" y="T7"/>
                </a:cxn>
                <a:cxn ang="0">
                  <a:pos x="T8" y="T9"/>
                </a:cxn>
                <a:cxn ang="0">
                  <a:pos x="T10" y="T11"/>
                </a:cxn>
              </a:cxnLst>
              <a:rect l="0" t="0" r="r" b="b"/>
              <a:pathLst>
                <a:path w="427" h="427">
                  <a:moveTo>
                    <a:pt x="0" y="0"/>
                  </a:moveTo>
                  <a:lnTo>
                    <a:pt x="0" y="0"/>
                  </a:lnTo>
                  <a:lnTo>
                    <a:pt x="427" y="0"/>
                  </a:lnTo>
                  <a:lnTo>
                    <a:pt x="427" y="427"/>
                  </a:lnTo>
                  <a:lnTo>
                    <a:pt x="0" y="427"/>
                  </a:lnTo>
                  <a:lnTo>
                    <a:pt x="0" y="0"/>
                  </a:lnTo>
                  <a:close/>
                </a:path>
              </a:pathLst>
            </a:custGeom>
            <a:solidFill>
              <a:schemeClr val="tx2">
                <a:lumMod val="20000"/>
                <a:lumOff val="80000"/>
              </a:schemeClr>
            </a:solidFill>
            <a:ln w="0">
              <a:solidFill>
                <a:srgbClr val="000000"/>
              </a:solidFill>
              <a:prstDash val="solid"/>
              <a:round/>
              <a:headEnd/>
              <a:tailEnd/>
            </a:ln>
          </p:spPr>
          <p:txBody>
            <a:bodyPr vert="horz" wrap="square" lIns="91440" tIns="45720" rIns="91440" bIns="45720" numCol="1" anchor="t" anchorCtr="0" compatLnSpc="1">
              <a:prstTxWarp prst="textNoShape">
                <a:avLst/>
              </a:prstTxWarp>
              <a:spAutoFit/>
            </a:bodyPr>
            <a:lstStyle/>
            <a:p>
              <a:pPr algn="ctr"/>
              <a:r>
                <a:rPr lang="en-US" sz="2000" dirty="0" smtClean="0"/>
                <a:t>y = g(*p--);</a:t>
              </a:r>
              <a:endParaRPr lang="en-US" sz="2000" dirty="0"/>
            </a:p>
          </p:txBody>
        </p:sp>
        <p:sp>
          <p:nvSpPr>
            <p:cNvPr id="52" name="Freeform 76"/>
            <p:cNvSpPr>
              <a:spLocks/>
            </p:cNvSpPr>
            <p:nvPr/>
          </p:nvSpPr>
          <p:spPr bwMode="auto">
            <a:xfrm>
              <a:off x="6952448" y="5281676"/>
              <a:ext cx="1238250" cy="400110"/>
            </a:xfrm>
            <a:custGeom>
              <a:avLst/>
              <a:gdLst>
                <a:gd name="T0" fmla="*/ 0 w 427"/>
                <a:gd name="T1" fmla="*/ 0 h 427"/>
                <a:gd name="T2" fmla="*/ 0 w 427"/>
                <a:gd name="T3" fmla="*/ 0 h 427"/>
                <a:gd name="T4" fmla="*/ 427 w 427"/>
                <a:gd name="T5" fmla="*/ 0 h 427"/>
                <a:gd name="T6" fmla="*/ 427 w 427"/>
                <a:gd name="T7" fmla="*/ 427 h 427"/>
                <a:gd name="T8" fmla="*/ 0 w 427"/>
                <a:gd name="T9" fmla="*/ 427 h 427"/>
                <a:gd name="T10" fmla="*/ 0 w 427"/>
                <a:gd name="T11" fmla="*/ 0 h 427"/>
              </a:gdLst>
              <a:ahLst/>
              <a:cxnLst>
                <a:cxn ang="0">
                  <a:pos x="T0" y="T1"/>
                </a:cxn>
                <a:cxn ang="0">
                  <a:pos x="T2" y="T3"/>
                </a:cxn>
                <a:cxn ang="0">
                  <a:pos x="T4" y="T5"/>
                </a:cxn>
                <a:cxn ang="0">
                  <a:pos x="T6" y="T7"/>
                </a:cxn>
                <a:cxn ang="0">
                  <a:pos x="T8" y="T9"/>
                </a:cxn>
                <a:cxn ang="0">
                  <a:pos x="T10" y="T11"/>
                </a:cxn>
              </a:cxnLst>
              <a:rect l="0" t="0" r="r" b="b"/>
              <a:pathLst>
                <a:path w="427" h="427">
                  <a:moveTo>
                    <a:pt x="0" y="0"/>
                  </a:moveTo>
                  <a:lnTo>
                    <a:pt x="0" y="0"/>
                  </a:lnTo>
                  <a:lnTo>
                    <a:pt x="427" y="0"/>
                  </a:lnTo>
                  <a:lnTo>
                    <a:pt x="427" y="427"/>
                  </a:lnTo>
                  <a:lnTo>
                    <a:pt x="0" y="427"/>
                  </a:lnTo>
                  <a:lnTo>
                    <a:pt x="0" y="0"/>
                  </a:lnTo>
                  <a:close/>
                </a:path>
              </a:pathLst>
            </a:custGeom>
            <a:solidFill>
              <a:schemeClr val="tx2">
                <a:lumMod val="20000"/>
                <a:lumOff val="80000"/>
              </a:schemeClr>
            </a:solidFill>
            <a:ln w="0">
              <a:solidFill>
                <a:srgbClr val="000000"/>
              </a:solidFill>
              <a:prstDash val="solid"/>
              <a:round/>
              <a:headEnd/>
              <a:tailEnd/>
            </a:ln>
          </p:spPr>
          <p:txBody>
            <a:bodyPr vert="horz" wrap="square" lIns="91440" tIns="45720" rIns="91440" bIns="45720" numCol="1" anchor="t" anchorCtr="0" compatLnSpc="1">
              <a:prstTxWarp prst="textNoShape">
                <a:avLst/>
              </a:prstTxWarp>
              <a:spAutoFit/>
            </a:bodyPr>
            <a:lstStyle/>
            <a:p>
              <a:pPr algn="ctr"/>
              <a:r>
                <a:rPr lang="en-US" sz="2000" dirty="0" smtClean="0"/>
                <a:t>z = </a:t>
              </a:r>
              <a:r>
                <a:rPr lang="en-US" sz="2000" dirty="0" err="1" smtClean="0"/>
                <a:t>x+y</a:t>
              </a:r>
              <a:r>
                <a:rPr lang="en-US" sz="2000" dirty="0" smtClean="0"/>
                <a:t>;</a:t>
              </a:r>
              <a:endParaRPr lang="en-US" sz="2000" dirty="0"/>
            </a:p>
          </p:txBody>
        </p:sp>
        <p:cxnSp>
          <p:nvCxnSpPr>
            <p:cNvPr id="53" name="Straight Arrow Connector 52"/>
            <p:cNvCxnSpPr/>
            <p:nvPr/>
          </p:nvCxnSpPr>
          <p:spPr bwMode="auto">
            <a:xfrm>
              <a:off x="7561820" y="3257930"/>
              <a:ext cx="9753" cy="819098"/>
            </a:xfrm>
            <a:prstGeom prst="straightConnector1">
              <a:avLst/>
            </a:prstGeom>
            <a:noFill/>
            <a:ln w="19050" cap="flat" cmpd="sng" algn="ctr">
              <a:solidFill>
                <a:schemeClr val="tx1"/>
              </a:solidFill>
              <a:prstDash val="solid"/>
              <a:round/>
              <a:headEnd type="none" w="med" len="med"/>
              <a:tailEnd type="arrow" w="med" len="med"/>
            </a:ln>
            <a:effectLst/>
          </p:spPr>
        </p:cxnSp>
        <p:cxnSp>
          <p:nvCxnSpPr>
            <p:cNvPr id="56" name="Straight Arrow Connector 55"/>
            <p:cNvCxnSpPr/>
            <p:nvPr/>
          </p:nvCxnSpPr>
          <p:spPr bwMode="auto">
            <a:xfrm>
              <a:off x="7561820" y="2603870"/>
              <a:ext cx="0" cy="284728"/>
            </a:xfrm>
            <a:prstGeom prst="straightConnector1">
              <a:avLst/>
            </a:prstGeom>
            <a:noFill/>
            <a:ln w="19050" cap="flat" cmpd="sng" algn="ctr">
              <a:solidFill>
                <a:schemeClr val="tx1"/>
              </a:solidFill>
              <a:prstDash val="solid"/>
              <a:round/>
              <a:headEnd type="none" w="med" len="med"/>
              <a:tailEnd type="arrow" w="med" len="med"/>
            </a:ln>
            <a:effectLst/>
          </p:spPr>
        </p:cxnSp>
        <p:cxnSp>
          <p:nvCxnSpPr>
            <p:cNvPr id="57" name="Straight Arrow Connector 56"/>
            <p:cNvCxnSpPr/>
            <p:nvPr/>
          </p:nvCxnSpPr>
          <p:spPr bwMode="auto">
            <a:xfrm>
              <a:off x="7571573" y="5651008"/>
              <a:ext cx="0" cy="284728"/>
            </a:xfrm>
            <a:prstGeom prst="straightConnector1">
              <a:avLst/>
            </a:prstGeom>
            <a:noFill/>
            <a:ln w="19050" cap="flat" cmpd="sng" algn="ctr">
              <a:solidFill>
                <a:schemeClr val="tx1"/>
              </a:solidFill>
              <a:prstDash val="solid"/>
              <a:round/>
              <a:headEnd type="none" w="med" len="med"/>
              <a:tailEnd type="arrow" w="med" len="med"/>
            </a:ln>
            <a:effectLst/>
          </p:spPr>
        </p:cxnSp>
        <p:sp>
          <p:nvSpPr>
            <p:cNvPr id="67" name="Oval 66"/>
            <p:cNvSpPr/>
            <p:nvPr/>
          </p:nvSpPr>
          <p:spPr>
            <a:xfrm>
              <a:off x="7443788" y="4767263"/>
              <a:ext cx="202330" cy="202330"/>
            </a:xfrm>
            <a:prstGeom prst="ellipse">
              <a:avLst/>
            </a:prstGeom>
            <a:solidFill>
              <a:srgbClr val="FFFF00"/>
            </a:solidFill>
            <a:ln>
              <a:solidFill>
                <a:schemeClr val="tx1"/>
              </a:solidFill>
            </a:ln>
          </p:spPr>
          <p:txBody>
            <a:bodyPr rtlCol="0" anchor="ctr"/>
            <a:lstStyle/>
            <a:p>
              <a:pPr algn="ctr"/>
              <a:endParaRPr lang="en-US" sz="2000"/>
            </a:p>
          </p:txBody>
        </p:sp>
        <p:cxnSp>
          <p:nvCxnSpPr>
            <p:cNvPr id="68" name="Straight Arrow Connector 67"/>
            <p:cNvCxnSpPr>
              <a:endCxn id="67" idx="0"/>
            </p:cNvCxnSpPr>
            <p:nvPr/>
          </p:nvCxnSpPr>
          <p:spPr bwMode="auto">
            <a:xfrm>
              <a:off x="7544151" y="4446360"/>
              <a:ext cx="802" cy="320903"/>
            </a:xfrm>
            <a:prstGeom prst="straightConnector1">
              <a:avLst/>
            </a:prstGeom>
            <a:noFill/>
            <a:ln w="19050" cap="flat" cmpd="sng" algn="ctr">
              <a:solidFill>
                <a:schemeClr val="tx1"/>
              </a:solidFill>
              <a:prstDash val="solid"/>
              <a:round/>
              <a:headEnd type="none" w="med" len="med"/>
              <a:tailEnd type="arrow" w="med" len="med"/>
            </a:ln>
            <a:effectLst/>
          </p:spPr>
        </p:cxnSp>
        <p:cxnSp>
          <p:nvCxnSpPr>
            <p:cNvPr id="70" name="Straight Arrow Connector 69"/>
            <p:cNvCxnSpPr/>
            <p:nvPr/>
          </p:nvCxnSpPr>
          <p:spPr bwMode="auto">
            <a:xfrm>
              <a:off x="7561820" y="4969593"/>
              <a:ext cx="0" cy="312083"/>
            </a:xfrm>
            <a:prstGeom prst="straightConnector1">
              <a:avLst/>
            </a:prstGeom>
            <a:noFill/>
            <a:ln w="19050" cap="flat" cmpd="sng" algn="ctr">
              <a:solidFill>
                <a:schemeClr val="tx1"/>
              </a:solidFill>
              <a:prstDash val="solid"/>
              <a:round/>
              <a:headEnd type="none" w="med" len="med"/>
              <a:tailEnd type="arrow" w="med" len="med"/>
            </a:ln>
            <a:effectLst/>
          </p:spPr>
        </p:cxnSp>
      </p:grpSp>
    </p:spTree>
    <p:extLst>
      <p:ext uri="{BB962C8B-B14F-4D97-AF65-F5344CB8AC3E}">
        <p14:creationId xmlns:p14="http://schemas.microsoft.com/office/powerpoint/2010/main" val="155475381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1"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up)">
                                      <p:cBhvr>
                                        <p:cTn id="11" dur="500"/>
                                        <p:tgtEl>
                                          <p:spTgt spid="8"/>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613" y="158750"/>
            <a:ext cx="8237537" cy="609306"/>
          </a:xfrm>
        </p:spPr>
        <p:txBody>
          <a:bodyPr>
            <a:normAutofit fontScale="90000"/>
          </a:bodyPr>
          <a:lstStyle/>
          <a:p>
            <a:r>
              <a:rPr lang="en-US" dirty="0" smtClean="0"/>
              <a:t>cilk_sync Has Function Scope</a:t>
            </a:r>
            <a:endParaRPr lang="en-US" dirty="0"/>
          </a:p>
        </p:txBody>
      </p:sp>
      <p:sp>
        <p:nvSpPr>
          <p:cNvPr id="4" name="Slide Number Placeholder 3"/>
          <p:cNvSpPr>
            <a:spLocks noGrp="1"/>
          </p:cNvSpPr>
          <p:nvPr>
            <p:ph type="sldNum" sz="quarter" idx="12"/>
          </p:nvPr>
        </p:nvSpPr>
        <p:spPr/>
        <p:txBody>
          <a:bodyPr/>
          <a:lstStyle/>
          <a:p>
            <a:pPr>
              <a:defRPr/>
            </a:pPr>
            <a:fld id="{ACA39A89-D6FF-4AFC-9284-D1B46DF88740}" type="slidenum">
              <a:rPr lang="en-US" smtClean="0"/>
              <a:pPr>
                <a:defRPr/>
              </a:pPr>
              <a:t>157</a:t>
            </a:fld>
            <a:endParaRPr lang="en-US" dirty="0"/>
          </a:p>
        </p:txBody>
      </p:sp>
      <p:sp>
        <p:nvSpPr>
          <p:cNvPr id="5" name="TextBox 4"/>
          <p:cNvSpPr txBox="1"/>
          <p:nvPr/>
        </p:nvSpPr>
        <p:spPr>
          <a:xfrm>
            <a:off x="1600200" y="1987542"/>
            <a:ext cx="2971800" cy="2477601"/>
          </a:xfrm>
          <a:prstGeom prst="rect">
            <a:avLst/>
          </a:prstGeom>
          <a:solidFill>
            <a:schemeClr val="bg1">
              <a:lumMod val="95000"/>
            </a:schemeClr>
          </a:solidFill>
        </p:spPr>
        <p:txBody>
          <a:bodyPr wrap="square" rtlCol="0">
            <a:spAutoFit/>
          </a:bodyPr>
          <a:lstStyle/>
          <a:p>
            <a:pPr>
              <a:spcBef>
                <a:spcPts val="300"/>
              </a:spcBef>
            </a:pPr>
            <a:r>
              <a:rPr lang="nn-NO" sz="2000" dirty="0" smtClean="0"/>
              <a:t>void bar() {</a:t>
            </a:r>
          </a:p>
          <a:p>
            <a:pPr>
              <a:spcBef>
                <a:spcPts val="300"/>
              </a:spcBef>
            </a:pPr>
            <a:r>
              <a:rPr lang="nn-NO" sz="2000" dirty="0"/>
              <a:t> </a:t>
            </a:r>
            <a:r>
              <a:rPr lang="nn-NO" sz="2000" dirty="0" smtClean="0"/>
              <a:t>   for( int i=0; i&lt;3; ++i ) {</a:t>
            </a:r>
          </a:p>
          <a:p>
            <a:pPr>
              <a:spcBef>
                <a:spcPts val="300"/>
              </a:spcBef>
            </a:pPr>
            <a:r>
              <a:rPr lang="nn-NO" sz="2000" b="1" dirty="0" smtClean="0"/>
              <a:t>        cilk_spawn</a:t>
            </a:r>
            <a:r>
              <a:rPr lang="nn-NO" sz="2000" dirty="0" smtClean="0"/>
              <a:t> f(i);</a:t>
            </a:r>
          </a:p>
          <a:p>
            <a:pPr>
              <a:spcBef>
                <a:spcPts val="300"/>
              </a:spcBef>
            </a:pPr>
            <a:r>
              <a:rPr lang="nn-NO" sz="2000" dirty="0"/>
              <a:t> </a:t>
            </a:r>
            <a:r>
              <a:rPr lang="nn-NO" sz="2000" dirty="0" smtClean="0"/>
              <a:t>       if( i&amp;1 ) </a:t>
            </a:r>
            <a:r>
              <a:rPr lang="nn-NO" sz="2000" b="1" dirty="0" smtClean="0"/>
              <a:t>cilk_sync</a:t>
            </a:r>
            <a:r>
              <a:rPr lang="nn-NO" sz="2000" dirty="0" smtClean="0"/>
              <a:t>;</a:t>
            </a:r>
          </a:p>
          <a:p>
            <a:pPr>
              <a:spcBef>
                <a:spcPts val="300"/>
              </a:spcBef>
            </a:pPr>
            <a:r>
              <a:rPr lang="nn-NO" sz="2000" dirty="0" smtClean="0"/>
              <a:t>    }</a:t>
            </a:r>
          </a:p>
          <a:p>
            <a:pPr>
              <a:spcBef>
                <a:spcPts val="300"/>
              </a:spcBef>
            </a:pPr>
            <a:r>
              <a:rPr lang="nn-NO" sz="2000" dirty="0"/>
              <a:t> </a:t>
            </a:r>
            <a:r>
              <a:rPr lang="nn-NO" sz="2000" dirty="0" smtClean="0"/>
              <a:t>   // implicit cilk_sync</a:t>
            </a:r>
          </a:p>
          <a:p>
            <a:pPr>
              <a:spcBef>
                <a:spcPts val="300"/>
              </a:spcBef>
            </a:pPr>
            <a:r>
              <a:rPr lang="nn-NO" sz="2000" dirty="0"/>
              <a:t>}</a:t>
            </a:r>
            <a:endParaRPr lang="nn-NO" sz="2000" dirty="0" smtClean="0"/>
          </a:p>
        </p:txBody>
      </p:sp>
      <p:sp>
        <p:nvSpPr>
          <p:cNvPr id="63" name="Content Placeholder 2"/>
          <p:cNvSpPr>
            <a:spLocks noGrp="1"/>
          </p:cNvSpPr>
          <p:nvPr>
            <p:ph idx="1"/>
          </p:nvPr>
        </p:nvSpPr>
        <p:spPr>
          <a:xfrm>
            <a:off x="428624" y="883746"/>
            <a:ext cx="6599879" cy="678354"/>
          </a:xfrm>
        </p:spPr>
        <p:txBody>
          <a:bodyPr>
            <a:noAutofit/>
          </a:bodyPr>
          <a:lstStyle/>
          <a:p>
            <a:r>
              <a:rPr lang="en-US" sz="2000" dirty="0" smtClean="0"/>
              <a:t>Scope of </a:t>
            </a:r>
            <a:r>
              <a:rPr lang="en-US" sz="2000" b="1" dirty="0" smtClean="0"/>
              <a:t>cilk_sync</a:t>
            </a:r>
            <a:r>
              <a:rPr lang="en-US" sz="2000" dirty="0" smtClean="0"/>
              <a:t> is entire function.</a:t>
            </a:r>
          </a:p>
          <a:p>
            <a:r>
              <a:rPr lang="en-US" sz="2000" dirty="0" smtClean="0"/>
              <a:t>There is implicit </a:t>
            </a:r>
            <a:r>
              <a:rPr lang="en-US" sz="2000" b="1" dirty="0" smtClean="0"/>
              <a:t>cilk_sync</a:t>
            </a:r>
            <a:r>
              <a:rPr lang="en-US" sz="2000" dirty="0" smtClean="0"/>
              <a:t> at end of a function.</a:t>
            </a:r>
          </a:p>
        </p:txBody>
      </p:sp>
      <p:sp>
        <p:nvSpPr>
          <p:cNvPr id="71" name="AutoShape 12"/>
          <p:cNvSpPr>
            <a:spLocks noChangeArrowheads="1"/>
          </p:cNvSpPr>
          <p:nvPr/>
        </p:nvSpPr>
        <p:spPr bwMode="auto">
          <a:xfrm>
            <a:off x="636747" y="4722018"/>
            <a:ext cx="4344828" cy="992982"/>
          </a:xfrm>
          <a:prstGeom prst="roundRect">
            <a:avLst>
              <a:gd name="adj" fmla="val 16667"/>
            </a:avLst>
          </a:prstGeom>
          <a:solidFill>
            <a:schemeClr val="accent6">
              <a:lumMod val="20000"/>
              <a:lumOff val="80000"/>
            </a:schemeClr>
          </a:solidFill>
          <a:ln w="25400" algn="ctr">
            <a:solidFill>
              <a:schemeClr val="accent6">
                <a:lumMod val="75000"/>
              </a:schemeClr>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sz="2000" b="1" dirty="0" smtClean="0"/>
              <a:t>Serial call/return property:</a:t>
            </a:r>
          </a:p>
          <a:p>
            <a:pPr algn="ctr"/>
            <a:r>
              <a:rPr lang="en-US" sz="2000" dirty="0" smtClean="0"/>
              <a:t>All Cilk Plus parallelism created by a function completes before it returns.</a:t>
            </a:r>
            <a:endParaRPr lang="en-US" sz="2000" dirty="0"/>
          </a:p>
        </p:txBody>
      </p:sp>
      <p:grpSp>
        <p:nvGrpSpPr>
          <p:cNvPr id="3" name="Group 2"/>
          <p:cNvGrpSpPr/>
          <p:nvPr/>
        </p:nvGrpSpPr>
        <p:grpSpPr>
          <a:xfrm>
            <a:off x="5794255" y="935337"/>
            <a:ext cx="3080814" cy="4408188"/>
            <a:chOff x="5794255" y="935337"/>
            <a:chExt cx="3080814" cy="4408188"/>
          </a:xfrm>
        </p:grpSpPr>
        <p:sp>
          <p:nvSpPr>
            <p:cNvPr id="69" name="AutoShape 12"/>
            <p:cNvSpPr>
              <a:spLocks noChangeArrowheads="1"/>
            </p:cNvSpPr>
            <p:nvPr/>
          </p:nvSpPr>
          <p:spPr bwMode="auto">
            <a:xfrm>
              <a:off x="7683016" y="4714639"/>
              <a:ext cx="1192053" cy="628886"/>
            </a:xfrm>
            <a:prstGeom prst="roundRect">
              <a:avLst>
                <a:gd name="adj" fmla="val 16667"/>
              </a:avLst>
            </a:prstGeom>
            <a:solidFill>
              <a:schemeClr val="accent6">
                <a:lumMod val="20000"/>
                <a:lumOff val="80000"/>
              </a:schemeClr>
            </a:solidFill>
            <a:ln w="25400" algn="ctr">
              <a:solidFill>
                <a:schemeClr val="accent6">
                  <a:lumMod val="75000"/>
                </a:schemeClr>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sz="2000" dirty="0" smtClean="0"/>
                <a:t>Implicit cilk_sync</a:t>
              </a:r>
              <a:endParaRPr lang="en-US" sz="2000" dirty="0"/>
            </a:p>
          </p:txBody>
        </p:sp>
        <p:sp>
          <p:nvSpPr>
            <p:cNvPr id="37" name="Freeform 76"/>
            <p:cNvSpPr>
              <a:spLocks/>
            </p:cNvSpPr>
            <p:nvPr/>
          </p:nvSpPr>
          <p:spPr bwMode="auto">
            <a:xfrm>
              <a:off x="5822505" y="1956108"/>
              <a:ext cx="743022" cy="381643"/>
            </a:xfrm>
            <a:custGeom>
              <a:avLst/>
              <a:gdLst>
                <a:gd name="T0" fmla="*/ 0 w 427"/>
                <a:gd name="T1" fmla="*/ 0 h 427"/>
                <a:gd name="T2" fmla="*/ 0 w 427"/>
                <a:gd name="T3" fmla="*/ 0 h 427"/>
                <a:gd name="T4" fmla="*/ 427 w 427"/>
                <a:gd name="T5" fmla="*/ 0 h 427"/>
                <a:gd name="T6" fmla="*/ 427 w 427"/>
                <a:gd name="T7" fmla="*/ 427 h 427"/>
                <a:gd name="T8" fmla="*/ 0 w 427"/>
                <a:gd name="T9" fmla="*/ 427 h 427"/>
                <a:gd name="T10" fmla="*/ 0 w 427"/>
                <a:gd name="T11" fmla="*/ 0 h 427"/>
              </a:gdLst>
              <a:ahLst/>
              <a:cxnLst>
                <a:cxn ang="0">
                  <a:pos x="T0" y="T1"/>
                </a:cxn>
                <a:cxn ang="0">
                  <a:pos x="T2" y="T3"/>
                </a:cxn>
                <a:cxn ang="0">
                  <a:pos x="T4" y="T5"/>
                </a:cxn>
                <a:cxn ang="0">
                  <a:pos x="T6" y="T7"/>
                </a:cxn>
                <a:cxn ang="0">
                  <a:pos x="T8" y="T9"/>
                </a:cxn>
                <a:cxn ang="0">
                  <a:pos x="T10" y="T11"/>
                </a:cxn>
              </a:cxnLst>
              <a:rect l="0" t="0" r="r" b="b"/>
              <a:pathLst>
                <a:path w="427" h="427">
                  <a:moveTo>
                    <a:pt x="0" y="0"/>
                  </a:moveTo>
                  <a:lnTo>
                    <a:pt x="0" y="0"/>
                  </a:lnTo>
                  <a:lnTo>
                    <a:pt x="427" y="0"/>
                  </a:lnTo>
                  <a:lnTo>
                    <a:pt x="427" y="427"/>
                  </a:lnTo>
                  <a:lnTo>
                    <a:pt x="0" y="427"/>
                  </a:lnTo>
                  <a:lnTo>
                    <a:pt x="0" y="0"/>
                  </a:lnTo>
                  <a:close/>
                </a:path>
              </a:pathLst>
            </a:custGeom>
            <a:solidFill>
              <a:schemeClr val="tx2">
                <a:lumMod val="20000"/>
                <a:lumOff val="80000"/>
              </a:schemeClr>
            </a:solidFill>
            <a:ln w="0">
              <a:solidFill>
                <a:srgbClr val="000000"/>
              </a:solidFill>
              <a:prstDash val="solid"/>
              <a:round/>
              <a:headEnd/>
              <a:tailEnd/>
            </a:ln>
          </p:spPr>
          <p:txBody>
            <a:bodyPr vert="horz" wrap="square" lIns="91440" tIns="36576" rIns="91440" bIns="36576" numCol="1" anchor="t" anchorCtr="0" compatLnSpc="1">
              <a:prstTxWarp prst="textNoShape">
                <a:avLst/>
              </a:prstTxWarp>
              <a:spAutoFit/>
            </a:bodyPr>
            <a:lstStyle/>
            <a:p>
              <a:pPr algn="ctr"/>
              <a:r>
                <a:rPr lang="en-US" sz="2000" dirty="0" smtClean="0"/>
                <a:t>f(0);</a:t>
              </a:r>
              <a:endParaRPr lang="en-US" sz="2000" dirty="0"/>
            </a:p>
          </p:txBody>
        </p:sp>
        <p:sp>
          <p:nvSpPr>
            <p:cNvPr id="22" name="Freeform 76"/>
            <p:cNvSpPr>
              <a:spLocks/>
            </p:cNvSpPr>
            <p:nvPr/>
          </p:nvSpPr>
          <p:spPr bwMode="auto">
            <a:xfrm>
              <a:off x="7057484" y="1201943"/>
              <a:ext cx="750078" cy="381643"/>
            </a:xfrm>
            <a:custGeom>
              <a:avLst/>
              <a:gdLst>
                <a:gd name="T0" fmla="*/ 0 w 427"/>
                <a:gd name="T1" fmla="*/ 0 h 427"/>
                <a:gd name="T2" fmla="*/ 0 w 427"/>
                <a:gd name="T3" fmla="*/ 0 h 427"/>
                <a:gd name="T4" fmla="*/ 427 w 427"/>
                <a:gd name="T5" fmla="*/ 0 h 427"/>
                <a:gd name="T6" fmla="*/ 427 w 427"/>
                <a:gd name="T7" fmla="*/ 427 h 427"/>
                <a:gd name="T8" fmla="*/ 0 w 427"/>
                <a:gd name="T9" fmla="*/ 427 h 427"/>
                <a:gd name="T10" fmla="*/ 0 w 427"/>
                <a:gd name="T11" fmla="*/ 0 h 427"/>
              </a:gdLst>
              <a:ahLst/>
              <a:cxnLst>
                <a:cxn ang="0">
                  <a:pos x="T0" y="T1"/>
                </a:cxn>
                <a:cxn ang="0">
                  <a:pos x="T2" y="T3"/>
                </a:cxn>
                <a:cxn ang="0">
                  <a:pos x="T4" y="T5"/>
                </a:cxn>
                <a:cxn ang="0">
                  <a:pos x="T6" y="T7"/>
                </a:cxn>
                <a:cxn ang="0">
                  <a:pos x="T8" y="T9"/>
                </a:cxn>
                <a:cxn ang="0">
                  <a:pos x="T10" y="T11"/>
                </a:cxn>
              </a:cxnLst>
              <a:rect l="0" t="0" r="r" b="b"/>
              <a:pathLst>
                <a:path w="427" h="427">
                  <a:moveTo>
                    <a:pt x="0" y="0"/>
                  </a:moveTo>
                  <a:lnTo>
                    <a:pt x="0" y="0"/>
                  </a:lnTo>
                  <a:lnTo>
                    <a:pt x="427" y="0"/>
                  </a:lnTo>
                  <a:lnTo>
                    <a:pt x="427" y="427"/>
                  </a:lnTo>
                  <a:lnTo>
                    <a:pt x="0" y="427"/>
                  </a:lnTo>
                  <a:lnTo>
                    <a:pt x="0" y="0"/>
                  </a:lnTo>
                  <a:close/>
                </a:path>
              </a:pathLst>
            </a:custGeom>
            <a:solidFill>
              <a:schemeClr val="tx2">
                <a:lumMod val="20000"/>
                <a:lumOff val="80000"/>
              </a:schemeClr>
            </a:solidFill>
            <a:ln w="0">
              <a:solidFill>
                <a:srgbClr val="000000"/>
              </a:solidFill>
              <a:prstDash val="solid"/>
              <a:round/>
              <a:headEnd/>
              <a:tailEnd/>
            </a:ln>
          </p:spPr>
          <p:txBody>
            <a:bodyPr vert="horz" wrap="square" lIns="91440" tIns="36576" rIns="91440" bIns="36576" numCol="1" anchor="t" anchorCtr="0" compatLnSpc="1">
              <a:prstTxWarp prst="textNoShape">
                <a:avLst/>
              </a:prstTxWarp>
              <a:spAutoFit/>
            </a:bodyPr>
            <a:lstStyle/>
            <a:p>
              <a:pPr algn="ctr"/>
              <a:r>
                <a:rPr lang="en-US" sz="2000" dirty="0" smtClean="0"/>
                <a:t>i=0;</a:t>
              </a:r>
              <a:endParaRPr lang="en-US" sz="2000" dirty="0"/>
            </a:p>
          </p:txBody>
        </p:sp>
        <p:sp>
          <p:nvSpPr>
            <p:cNvPr id="38" name="Freeform 76"/>
            <p:cNvSpPr>
              <a:spLocks/>
            </p:cNvSpPr>
            <p:nvPr/>
          </p:nvSpPr>
          <p:spPr bwMode="auto">
            <a:xfrm>
              <a:off x="7028503" y="1956108"/>
              <a:ext cx="808041" cy="381643"/>
            </a:xfrm>
            <a:custGeom>
              <a:avLst/>
              <a:gdLst>
                <a:gd name="T0" fmla="*/ 0 w 427"/>
                <a:gd name="T1" fmla="*/ 0 h 427"/>
                <a:gd name="T2" fmla="*/ 0 w 427"/>
                <a:gd name="T3" fmla="*/ 0 h 427"/>
                <a:gd name="T4" fmla="*/ 427 w 427"/>
                <a:gd name="T5" fmla="*/ 0 h 427"/>
                <a:gd name="T6" fmla="*/ 427 w 427"/>
                <a:gd name="T7" fmla="*/ 427 h 427"/>
                <a:gd name="T8" fmla="*/ 0 w 427"/>
                <a:gd name="T9" fmla="*/ 427 h 427"/>
                <a:gd name="T10" fmla="*/ 0 w 427"/>
                <a:gd name="T11" fmla="*/ 0 h 427"/>
              </a:gdLst>
              <a:ahLst/>
              <a:cxnLst>
                <a:cxn ang="0">
                  <a:pos x="T0" y="T1"/>
                </a:cxn>
                <a:cxn ang="0">
                  <a:pos x="T2" y="T3"/>
                </a:cxn>
                <a:cxn ang="0">
                  <a:pos x="T4" y="T5"/>
                </a:cxn>
                <a:cxn ang="0">
                  <a:pos x="T6" y="T7"/>
                </a:cxn>
                <a:cxn ang="0">
                  <a:pos x="T8" y="T9"/>
                </a:cxn>
                <a:cxn ang="0">
                  <a:pos x="T10" y="T11"/>
                </a:cxn>
              </a:cxnLst>
              <a:rect l="0" t="0" r="r" b="b"/>
              <a:pathLst>
                <a:path w="427" h="427">
                  <a:moveTo>
                    <a:pt x="0" y="0"/>
                  </a:moveTo>
                  <a:lnTo>
                    <a:pt x="0" y="0"/>
                  </a:lnTo>
                  <a:lnTo>
                    <a:pt x="427" y="0"/>
                  </a:lnTo>
                  <a:lnTo>
                    <a:pt x="427" y="427"/>
                  </a:lnTo>
                  <a:lnTo>
                    <a:pt x="0" y="427"/>
                  </a:lnTo>
                  <a:lnTo>
                    <a:pt x="0" y="0"/>
                  </a:lnTo>
                  <a:close/>
                </a:path>
              </a:pathLst>
            </a:custGeom>
            <a:solidFill>
              <a:schemeClr val="tx2">
                <a:lumMod val="20000"/>
                <a:lumOff val="80000"/>
              </a:schemeClr>
            </a:solidFill>
            <a:ln w="0">
              <a:solidFill>
                <a:srgbClr val="000000"/>
              </a:solidFill>
              <a:prstDash val="solid"/>
              <a:round/>
              <a:headEnd/>
              <a:tailEnd/>
            </a:ln>
          </p:spPr>
          <p:txBody>
            <a:bodyPr vert="horz" wrap="square" lIns="91440" tIns="36576" rIns="91440" bIns="36576" numCol="1" anchor="t" anchorCtr="0" compatLnSpc="1">
              <a:prstTxWarp prst="textNoShape">
                <a:avLst/>
              </a:prstTxWarp>
              <a:spAutoFit/>
            </a:bodyPr>
            <a:lstStyle/>
            <a:p>
              <a:pPr algn="ctr"/>
              <a:r>
                <a:rPr lang="en-US" sz="2000" dirty="0" smtClean="0"/>
                <a:t>++i;</a:t>
              </a:r>
              <a:endParaRPr lang="en-US" sz="2000" dirty="0"/>
            </a:p>
          </p:txBody>
        </p:sp>
        <p:cxnSp>
          <p:nvCxnSpPr>
            <p:cNvPr id="53" name="Straight Arrow Connector 52"/>
            <p:cNvCxnSpPr/>
            <p:nvPr/>
          </p:nvCxnSpPr>
          <p:spPr bwMode="auto">
            <a:xfrm>
              <a:off x="7446649" y="1538938"/>
              <a:ext cx="0" cy="417170"/>
            </a:xfrm>
            <a:prstGeom prst="straightConnector1">
              <a:avLst/>
            </a:prstGeom>
            <a:noFill/>
            <a:ln w="19050" cap="flat" cmpd="sng" algn="ctr">
              <a:solidFill>
                <a:schemeClr val="tx1"/>
              </a:solidFill>
              <a:prstDash val="solid"/>
              <a:round/>
              <a:headEnd type="none" w="med" len="med"/>
              <a:tailEnd type="arrow" w="med" len="med"/>
            </a:ln>
            <a:effectLst/>
          </p:spPr>
        </p:cxnSp>
        <p:cxnSp>
          <p:nvCxnSpPr>
            <p:cNvPr id="56" name="Straight Arrow Connector 55"/>
            <p:cNvCxnSpPr/>
            <p:nvPr/>
          </p:nvCxnSpPr>
          <p:spPr bwMode="auto">
            <a:xfrm>
              <a:off x="7458887" y="935337"/>
              <a:ext cx="0" cy="259799"/>
            </a:xfrm>
            <a:prstGeom prst="straightConnector1">
              <a:avLst/>
            </a:prstGeom>
            <a:noFill/>
            <a:ln w="19050" cap="flat" cmpd="sng" algn="ctr">
              <a:solidFill>
                <a:schemeClr val="tx1"/>
              </a:solidFill>
              <a:prstDash val="solid"/>
              <a:round/>
              <a:headEnd type="none" w="med" len="med"/>
              <a:tailEnd type="arrow" w="med" len="med"/>
            </a:ln>
            <a:effectLst/>
          </p:spPr>
        </p:cxnSp>
        <p:sp>
          <p:nvSpPr>
            <p:cNvPr id="21" name="Freeform 76"/>
            <p:cNvSpPr>
              <a:spLocks/>
            </p:cNvSpPr>
            <p:nvPr/>
          </p:nvSpPr>
          <p:spPr bwMode="auto">
            <a:xfrm>
              <a:off x="5798423" y="2692154"/>
              <a:ext cx="743022" cy="381643"/>
            </a:xfrm>
            <a:custGeom>
              <a:avLst/>
              <a:gdLst>
                <a:gd name="T0" fmla="*/ 0 w 427"/>
                <a:gd name="T1" fmla="*/ 0 h 427"/>
                <a:gd name="T2" fmla="*/ 0 w 427"/>
                <a:gd name="T3" fmla="*/ 0 h 427"/>
                <a:gd name="T4" fmla="*/ 427 w 427"/>
                <a:gd name="T5" fmla="*/ 0 h 427"/>
                <a:gd name="T6" fmla="*/ 427 w 427"/>
                <a:gd name="T7" fmla="*/ 427 h 427"/>
                <a:gd name="T8" fmla="*/ 0 w 427"/>
                <a:gd name="T9" fmla="*/ 427 h 427"/>
                <a:gd name="T10" fmla="*/ 0 w 427"/>
                <a:gd name="T11" fmla="*/ 0 h 427"/>
              </a:gdLst>
              <a:ahLst/>
              <a:cxnLst>
                <a:cxn ang="0">
                  <a:pos x="T0" y="T1"/>
                </a:cxn>
                <a:cxn ang="0">
                  <a:pos x="T2" y="T3"/>
                </a:cxn>
                <a:cxn ang="0">
                  <a:pos x="T4" y="T5"/>
                </a:cxn>
                <a:cxn ang="0">
                  <a:pos x="T6" y="T7"/>
                </a:cxn>
                <a:cxn ang="0">
                  <a:pos x="T8" y="T9"/>
                </a:cxn>
                <a:cxn ang="0">
                  <a:pos x="T10" y="T11"/>
                </a:cxn>
              </a:cxnLst>
              <a:rect l="0" t="0" r="r" b="b"/>
              <a:pathLst>
                <a:path w="427" h="427">
                  <a:moveTo>
                    <a:pt x="0" y="0"/>
                  </a:moveTo>
                  <a:lnTo>
                    <a:pt x="0" y="0"/>
                  </a:lnTo>
                  <a:lnTo>
                    <a:pt x="427" y="0"/>
                  </a:lnTo>
                  <a:lnTo>
                    <a:pt x="427" y="427"/>
                  </a:lnTo>
                  <a:lnTo>
                    <a:pt x="0" y="427"/>
                  </a:lnTo>
                  <a:lnTo>
                    <a:pt x="0" y="0"/>
                  </a:lnTo>
                  <a:close/>
                </a:path>
              </a:pathLst>
            </a:custGeom>
            <a:solidFill>
              <a:schemeClr val="tx2">
                <a:lumMod val="20000"/>
                <a:lumOff val="80000"/>
              </a:schemeClr>
            </a:solidFill>
            <a:ln w="0">
              <a:solidFill>
                <a:srgbClr val="000000"/>
              </a:solidFill>
              <a:prstDash val="solid"/>
              <a:round/>
              <a:headEnd/>
              <a:tailEnd/>
            </a:ln>
          </p:spPr>
          <p:txBody>
            <a:bodyPr vert="horz" wrap="square" lIns="91440" tIns="36576" rIns="91440" bIns="36576" numCol="1" anchor="t" anchorCtr="0" compatLnSpc="1">
              <a:prstTxWarp prst="textNoShape">
                <a:avLst/>
              </a:prstTxWarp>
              <a:spAutoFit/>
            </a:bodyPr>
            <a:lstStyle/>
            <a:p>
              <a:pPr algn="ctr"/>
              <a:r>
                <a:rPr lang="en-US" sz="2000" dirty="0" smtClean="0"/>
                <a:t>f(1);</a:t>
              </a:r>
              <a:endParaRPr lang="en-US" sz="2000" dirty="0"/>
            </a:p>
          </p:txBody>
        </p:sp>
        <p:sp>
          <p:nvSpPr>
            <p:cNvPr id="25" name="Freeform 24"/>
            <p:cNvSpPr/>
            <p:nvPr/>
          </p:nvSpPr>
          <p:spPr>
            <a:xfrm flipV="1">
              <a:off x="6249528" y="2293101"/>
              <a:ext cx="1105543" cy="894010"/>
            </a:xfrm>
            <a:custGeom>
              <a:avLst/>
              <a:gdLst>
                <a:gd name="connsiteX0" fmla="*/ 850586 w 850586"/>
                <a:gd name="connsiteY0" fmla="*/ 21080 h 240155"/>
                <a:gd name="connsiteX1" fmla="*/ 79061 w 850586"/>
                <a:gd name="connsiteY1" fmla="*/ 21080 h 240155"/>
                <a:gd name="connsiteX2" fmla="*/ 64773 w 850586"/>
                <a:gd name="connsiteY2" fmla="*/ 240155 h 240155"/>
                <a:gd name="connsiteX0" fmla="*/ 830234 w 830234"/>
                <a:gd name="connsiteY0" fmla="*/ 4409 h 294922"/>
                <a:gd name="connsiteX1" fmla="*/ 77759 w 830234"/>
                <a:gd name="connsiteY1" fmla="*/ 75847 h 294922"/>
                <a:gd name="connsiteX2" fmla="*/ 63471 w 830234"/>
                <a:gd name="connsiteY2" fmla="*/ 294922 h 294922"/>
                <a:gd name="connsiteX0" fmla="*/ 790144 w 790144"/>
                <a:gd name="connsiteY0" fmla="*/ 6349 h 296862"/>
                <a:gd name="connsiteX1" fmla="*/ 147206 w 790144"/>
                <a:gd name="connsiteY1" fmla="*/ 58737 h 296862"/>
                <a:gd name="connsiteX2" fmla="*/ 23381 w 790144"/>
                <a:gd name="connsiteY2" fmla="*/ 296862 h 296862"/>
                <a:gd name="connsiteX0" fmla="*/ 803626 w 803626"/>
                <a:gd name="connsiteY0" fmla="*/ 6349 h 296862"/>
                <a:gd name="connsiteX1" fmla="*/ 108301 w 803626"/>
                <a:gd name="connsiteY1" fmla="*/ 58737 h 296862"/>
                <a:gd name="connsiteX2" fmla="*/ 36863 w 803626"/>
                <a:gd name="connsiteY2" fmla="*/ 296862 h 296862"/>
                <a:gd name="connsiteX0" fmla="*/ 775879 w 775879"/>
                <a:gd name="connsiteY0" fmla="*/ 6349 h 296862"/>
                <a:gd name="connsiteX1" fmla="*/ 80554 w 775879"/>
                <a:gd name="connsiteY1" fmla="*/ 58737 h 296862"/>
                <a:gd name="connsiteX2" fmla="*/ 9116 w 775879"/>
                <a:gd name="connsiteY2" fmla="*/ 296862 h 296862"/>
                <a:gd name="connsiteX0" fmla="*/ 766763 w 766763"/>
                <a:gd name="connsiteY0" fmla="*/ 0 h 290513"/>
                <a:gd name="connsiteX1" fmla="*/ 0 w 766763"/>
                <a:gd name="connsiteY1" fmla="*/ 290513 h 290513"/>
                <a:gd name="connsiteX0" fmla="*/ 766763 w 766763"/>
                <a:gd name="connsiteY0" fmla="*/ 0 h 290513"/>
                <a:gd name="connsiteX1" fmla="*/ 0 w 766763"/>
                <a:gd name="connsiteY1" fmla="*/ 290513 h 290513"/>
                <a:gd name="connsiteX0" fmla="*/ 766763 w 766763"/>
                <a:gd name="connsiteY0" fmla="*/ 0 h 290513"/>
                <a:gd name="connsiteX1" fmla="*/ 0 w 766763"/>
                <a:gd name="connsiteY1" fmla="*/ 290513 h 290513"/>
                <a:gd name="connsiteX0" fmla="*/ 768210 w 768210"/>
                <a:gd name="connsiteY0" fmla="*/ 0 h 290513"/>
                <a:gd name="connsiteX1" fmla="*/ 1447 w 768210"/>
                <a:gd name="connsiteY1" fmla="*/ 290513 h 290513"/>
                <a:gd name="connsiteX0" fmla="*/ 766848 w 766848"/>
                <a:gd name="connsiteY0" fmla="*/ 0 h 290513"/>
                <a:gd name="connsiteX1" fmla="*/ 85 w 766848"/>
                <a:gd name="connsiteY1" fmla="*/ 290513 h 290513"/>
                <a:gd name="connsiteX0" fmla="*/ 1447804 w 1447804"/>
                <a:gd name="connsiteY0" fmla="*/ 0 h 381000"/>
                <a:gd name="connsiteX1" fmla="*/ 3 w 1447804"/>
                <a:gd name="connsiteY1" fmla="*/ 381000 h 381000"/>
                <a:gd name="connsiteX0" fmla="*/ 1447804 w 1447804"/>
                <a:gd name="connsiteY0" fmla="*/ 0 h 381000"/>
                <a:gd name="connsiteX1" fmla="*/ 3 w 1447804"/>
                <a:gd name="connsiteY1" fmla="*/ 381000 h 381000"/>
                <a:gd name="connsiteX0" fmla="*/ 1447803 w 1447803"/>
                <a:gd name="connsiteY0" fmla="*/ 0 h 381000"/>
                <a:gd name="connsiteX1" fmla="*/ 2 w 1447803"/>
                <a:gd name="connsiteY1" fmla="*/ 381000 h 381000"/>
                <a:gd name="connsiteX0" fmla="*/ 1566866 w 1566866"/>
                <a:gd name="connsiteY0" fmla="*/ 0 h 400050"/>
                <a:gd name="connsiteX1" fmla="*/ 2 w 1566866"/>
                <a:gd name="connsiteY1" fmla="*/ 400050 h 400050"/>
                <a:gd name="connsiteX0" fmla="*/ 1571628 w 1571628"/>
                <a:gd name="connsiteY0" fmla="*/ 0 h 371475"/>
                <a:gd name="connsiteX1" fmla="*/ 1 w 1571628"/>
                <a:gd name="connsiteY1" fmla="*/ 371475 h 371475"/>
                <a:gd name="connsiteX0" fmla="*/ 1666878 w 1666878"/>
                <a:gd name="connsiteY0" fmla="*/ 0 h 381000"/>
                <a:gd name="connsiteX1" fmla="*/ 1 w 1666878"/>
                <a:gd name="connsiteY1" fmla="*/ 381000 h 381000"/>
                <a:gd name="connsiteX0" fmla="*/ 1666878 w 1666878"/>
                <a:gd name="connsiteY0" fmla="*/ 0 h 381000"/>
                <a:gd name="connsiteX1" fmla="*/ 1 w 1666878"/>
                <a:gd name="connsiteY1" fmla="*/ 381000 h 381000"/>
                <a:gd name="connsiteX0" fmla="*/ 1685928 w 1685928"/>
                <a:gd name="connsiteY0" fmla="*/ 0 h 447675"/>
                <a:gd name="connsiteX1" fmla="*/ 1 w 1685928"/>
                <a:gd name="connsiteY1" fmla="*/ 447675 h 447675"/>
                <a:gd name="connsiteX0" fmla="*/ 1685928 w 1685928"/>
                <a:gd name="connsiteY0" fmla="*/ 0 h 447675"/>
                <a:gd name="connsiteX1" fmla="*/ 1 w 1685928"/>
                <a:gd name="connsiteY1" fmla="*/ 447675 h 447675"/>
                <a:gd name="connsiteX0" fmla="*/ 1571628 w 1571628"/>
                <a:gd name="connsiteY0" fmla="*/ 0 h 552450"/>
                <a:gd name="connsiteX1" fmla="*/ 1 w 1571628"/>
                <a:gd name="connsiteY1" fmla="*/ 552450 h 552450"/>
                <a:gd name="connsiteX0" fmla="*/ 1571628 w 1571628"/>
                <a:gd name="connsiteY0" fmla="*/ 0 h 552450"/>
                <a:gd name="connsiteX1" fmla="*/ 1 w 1571628"/>
                <a:gd name="connsiteY1" fmla="*/ 552450 h 552450"/>
                <a:gd name="connsiteX0" fmla="*/ 1685928 w 1685928"/>
                <a:gd name="connsiteY0" fmla="*/ 0 h 438150"/>
                <a:gd name="connsiteX1" fmla="*/ 1 w 1685928"/>
                <a:gd name="connsiteY1" fmla="*/ 438150 h 438150"/>
                <a:gd name="connsiteX0" fmla="*/ 1685928 w 1685928"/>
                <a:gd name="connsiteY0" fmla="*/ 0 h 438150"/>
                <a:gd name="connsiteX1" fmla="*/ 1 w 1685928"/>
                <a:gd name="connsiteY1" fmla="*/ 438150 h 438150"/>
                <a:gd name="connsiteX0" fmla="*/ 1704978 w 1704978"/>
                <a:gd name="connsiteY0" fmla="*/ 0 h 1285875"/>
                <a:gd name="connsiteX1" fmla="*/ 1 w 1704978"/>
                <a:gd name="connsiteY1" fmla="*/ 1285875 h 1285875"/>
                <a:gd name="connsiteX0" fmla="*/ 1704978 w 1704978"/>
                <a:gd name="connsiteY0" fmla="*/ 0 h 1285875"/>
                <a:gd name="connsiteX1" fmla="*/ 1 w 1704978"/>
                <a:gd name="connsiteY1" fmla="*/ 1285875 h 1285875"/>
                <a:gd name="connsiteX0" fmla="*/ 1666878 w 1666878"/>
                <a:gd name="connsiteY0" fmla="*/ 0 h 1295400"/>
                <a:gd name="connsiteX1" fmla="*/ 1 w 1666878"/>
                <a:gd name="connsiteY1" fmla="*/ 1295400 h 1295400"/>
                <a:gd name="connsiteX0" fmla="*/ 1666878 w 1666878"/>
                <a:gd name="connsiteY0" fmla="*/ 0 h 1258339"/>
                <a:gd name="connsiteX1" fmla="*/ 1 w 1666878"/>
                <a:gd name="connsiteY1" fmla="*/ 1258339 h 1258339"/>
                <a:gd name="connsiteX0" fmla="*/ 1534657 w 1534657"/>
                <a:gd name="connsiteY0" fmla="*/ 0 h 1159509"/>
                <a:gd name="connsiteX1" fmla="*/ 1 w 1534657"/>
                <a:gd name="connsiteY1" fmla="*/ 1159509 h 1159509"/>
                <a:gd name="connsiteX0" fmla="*/ 1534657 w 1534657"/>
                <a:gd name="connsiteY0" fmla="*/ 0 h 1159509"/>
                <a:gd name="connsiteX1" fmla="*/ 1 w 1534657"/>
                <a:gd name="connsiteY1" fmla="*/ 1159509 h 1159509"/>
                <a:gd name="connsiteX0" fmla="*/ 1534657 w 1534657"/>
                <a:gd name="connsiteY0" fmla="*/ 0 h 1159509"/>
                <a:gd name="connsiteX1" fmla="*/ 1 w 1534657"/>
                <a:gd name="connsiteY1" fmla="*/ 1159509 h 1159509"/>
              </a:gdLst>
              <a:ahLst/>
              <a:cxnLst>
                <a:cxn ang="0">
                  <a:pos x="connsiteX0" y="connsiteY0"/>
                </a:cxn>
                <a:cxn ang="0">
                  <a:pos x="connsiteX1" y="connsiteY1"/>
                </a:cxn>
              </a:cxnLst>
              <a:rect l="l" t="t" r="r" b="b"/>
              <a:pathLst>
                <a:path w="1534657" h="1159509">
                  <a:moveTo>
                    <a:pt x="1534657" y="0"/>
                  </a:moveTo>
                  <a:cubicBezTo>
                    <a:pt x="1261302" y="497378"/>
                    <a:pt x="-1586" y="772159"/>
                    <a:pt x="1" y="1159509"/>
                  </a:cubicBezTo>
                </a:path>
              </a:pathLst>
            </a:custGeom>
            <a:ln w="19050">
              <a:solidFill>
                <a:srgbClr val="000000"/>
              </a:solidFill>
              <a:headEnd type="none" w="lg" len="lg"/>
              <a:tailEnd type="none" w="med" len="med"/>
            </a:ln>
          </p:spPr>
          <p:txBody>
            <a:bodyPr rtlCol="0" anchor="ctr"/>
            <a:lstStyle/>
            <a:p>
              <a:pPr algn="ctr"/>
              <a:endParaRPr lang="en-US" sz="2000"/>
            </a:p>
          </p:txBody>
        </p:sp>
        <p:sp>
          <p:nvSpPr>
            <p:cNvPr id="27" name="Freeform 26"/>
            <p:cNvSpPr/>
            <p:nvPr/>
          </p:nvSpPr>
          <p:spPr>
            <a:xfrm>
              <a:off x="6249528" y="1623240"/>
              <a:ext cx="1200793" cy="329395"/>
            </a:xfrm>
            <a:custGeom>
              <a:avLst/>
              <a:gdLst>
                <a:gd name="connsiteX0" fmla="*/ 850586 w 850586"/>
                <a:gd name="connsiteY0" fmla="*/ 21080 h 240155"/>
                <a:gd name="connsiteX1" fmla="*/ 79061 w 850586"/>
                <a:gd name="connsiteY1" fmla="*/ 21080 h 240155"/>
                <a:gd name="connsiteX2" fmla="*/ 64773 w 850586"/>
                <a:gd name="connsiteY2" fmla="*/ 240155 h 240155"/>
                <a:gd name="connsiteX0" fmla="*/ 830234 w 830234"/>
                <a:gd name="connsiteY0" fmla="*/ 4409 h 294922"/>
                <a:gd name="connsiteX1" fmla="*/ 77759 w 830234"/>
                <a:gd name="connsiteY1" fmla="*/ 75847 h 294922"/>
                <a:gd name="connsiteX2" fmla="*/ 63471 w 830234"/>
                <a:gd name="connsiteY2" fmla="*/ 294922 h 294922"/>
                <a:gd name="connsiteX0" fmla="*/ 790144 w 790144"/>
                <a:gd name="connsiteY0" fmla="*/ 6349 h 296862"/>
                <a:gd name="connsiteX1" fmla="*/ 147206 w 790144"/>
                <a:gd name="connsiteY1" fmla="*/ 58737 h 296862"/>
                <a:gd name="connsiteX2" fmla="*/ 23381 w 790144"/>
                <a:gd name="connsiteY2" fmla="*/ 296862 h 296862"/>
                <a:gd name="connsiteX0" fmla="*/ 803626 w 803626"/>
                <a:gd name="connsiteY0" fmla="*/ 6349 h 296862"/>
                <a:gd name="connsiteX1" fmla="*/ 108301 w 803626"/>
                <a:gd name="connsiteY1" fmla="*/ 58737 h 296862"/>
                <a:gd name="connsiteX2" fmla="*/ 36863 w 803626"/>
                <a:gd name="connsiteY2" fmla="*/ 296862 h 296862"/>
                <a:gd name="connsiteX0" fmla="*/ 775879 w 775879"/>
                <a:gd name="connsiteY0" fmla="*/ 6349 h 296862"/>
                <a:gd name="connsiteX1" fmla="*/ 80554 w 775879"/>
                <a:gd name="connsiteY1" fmla="*/ 58737 h 296862"/>
                <a:gd name="connsiteX2" fmla="*/ 9116 w 775879"/>
                <a:gd name="connsiteY2" fmla="*/ 296862 h 296862"/>
                <a:gd name="connsiteX0" fmla="*/ 766763 w 766763"/>
                <a:gd name="connsiteY0" fmla="*/ 0 h 290513"/>
                <a:gd name="connsiteX1" fmla="*/ 0 w 766763"/>
                <a:gd name="connsiteY1" fmla="*/ 290513 h 290513"/>
                <a:gd name="connsiteX0" fmla="*/ 766763 w 766763"/>
                <a:gd name="connsiteY0" fmla="*/ 0 h 290513"/>
                <a:gd name="connsiteX1" fmla="*/ 0 w 766763"/>
                <a:gd name="connsiteY1" fmla="*/ 290513 h 290513"/>
                <a:gd name="connsiteX0" fmla="*/ 766763 w 766763"/>
                <a:gd name="connsiteY0" fmla="*/ 0 h 290513"/>
                <a:gd name="connsiteX1" fmla="*/ 0 w 766763"/>
                <a:gd name="connsiteY1" fmla="*/ 290513 h 290513"/>
                <a:gd name="connsiteX0" fmla="*/ 768210 w 768210"/>
                <a:gd name="connsiteY0" fmla="*/ 0 h 290513"/>
                <a:gd name="connsiteX1" fmla="*/ 1447 w 768210"/>
                <a:gd name="connsiteY1" fmla="*/ 290513 h 290513"/>
                <a:gd name="connsiteX0" fmla="*/ 766848 w 766848"/>
                <a:gd name="connsiteY0" fmla="*/ 0 h 290513"/>
                <a:gd name="connsiteX1" fmla="*/ 85 w 766848"/>
                <a:gd name="connsiteY1" fmla="*/ 290513 h 290513"/>
                <a:gd name="connsiteX0" fmla="*/ 1457327 w 1457327"/>
                <a:gd name="connsiteY0" fmla="*/ 0 h 385763"/>
                <a:gd name="connsiteX1" fmla="*/ 2 w 1457327"/>
                <a:gd name="connsiteY1" fmla="*/ 385763 h 385763"/>
                <a:gd name="connsiteX0" fmla="*/ 1457325 w 1457325"/>
                <a:gd name="connsiteY0" fmla="*/ 0 h 385763"/>
                <a:gd name="connsiteX1" fmla="*/ 0 w 1457325"/>
                <a:gd name="connsiteY1" fmla="*/ 385763 h 385763"/>
                <a:gd name="connsiteX0" fmla="*/ 1457325 w 1457325"/>
                <a:gd name="connsiteY0" fmla="*/ 0 h 385763"/>
                <a:gd name="connsiteX1" fmla="*/ 0 w 1457325"/>
                <a:gd name="connsiteY1" fmla="*/ 385763 h 385763"/>
                <a:gd name="connsiteX0" fmla="*/ 1471613 w 1471613"/>
                <a:gd name="connsiteY0" fmla="*/ 0 h 314326"/>
                <a:gd name="connsiteX1" fmla="*/ 0 w 1471613"/>
                <a:gd name="connsiteY1" fmla="*/ 314326 h 314326"/>
                <a:gd name="connsiteX0" fmla="*/ 1471613 w 1471613"/>
                <a:gd name="connsiteY0" fmla="*/ 0 h 314326"/>
                <a:gd name="connsiteX1" fmla="*/ 0 w 1471613"/>
                <a:gd name="connsiteY1" fmla="*/ 314326 h 314326"/>
                <a:gd name="connsiteX0" fmla="*/ 1471613 w 1471613"/>
                <a:gd name="connsiteY0" fmla="*/ 0 h 314326"/>
                <a:gd name="connsiteX1" fmla="*/ 0 w 1471613"/>
                <a:gd name="connsiteY1" fmla="*/ 314326 h 314326"/>
                <a:gd name="connsiteX0" fmla="*/ 1566863 w 1566863"/>
                <a:gd name="connsiteY0" fmla="*/ 0 h 309564"/>
                <a:gd name="connsiteX1" fmla="*/ 0 w 1566863"/>
                <a:gd name="connsiteY1" fmla="*/ 309564 h 309564"/>
                <a:gd name="connsiteX0" fmla="*/ 1566863 w 1566863"/>
                <a:gd name="connsiteY0" fmla="*/ 0 h 328614"/>
                <a:gd name="connsiteX1" fmla="*/ 0 w 1566863"/>
                <a:gd name="connsiteY1" fmla="*/ 328614 h 328614"/>
                <a:gd name="connsiteX0" fmla="*/ 1581151 w 1581151"/>
                <a:gd name="connsiteY0" fmla="*/ 0 h 333377"/>
                <a:gd name="connsiteX1" fmla="*/ 0 w 1581151"/>
                <a:gd name="connsiteY1" fmla="*/ 333377 h 333377"/>
                <a:gd name="connsiteX0" fmla="*/ 1581151 w 1581151"/>
                <a:gd name="connsiteY0" fmla="*/ 0 h 333377"/>
                <a:gd name="connsiteX1" fmla="*/ 0 w 1581151"/>
                <a:gd name="connsiteY1" fmla="*/ 333377 h 333377"/>
                <a:gd name="connsiteX0" fmla="*/ 1581151 w 1581151"/>
                <a:gd name="connsiteY0" fmla="*/ 0 h 438152"/>
                <a:gd name="connsiteX1" fmla="*/ 0 w 1581151"/>
                <a:gd name="connsiteY1" fmla="*/ 438152 h 438152"/>
                <a:gd name="connsiteX0" fmla="*/ 1581151 w 1581151"/>
                <a:gd name="connsiteY0" fmla="*/ 0 h 438152"/>
                <a:gd name="connsiteX1" fmla="*/ 0 w 1581151"/>
                <a:gd name="connsiteY1" fmla="*/ 438152 h 438152"/>
                <a:gd name="connsiteX0" fmla="*/ 1590094 w 1590094"/>
                <a:gd name="connsiteY0" fmla="*/ 0 h 514352"/>
                <a:gd name="connsiteX1" fmla="*/ 0 w 1590094"/>
                <a:gd name="connsiteY1" fmla="*/ 514352 h 514352"/>
                <a:gd name="connsiteX0" fmla="*/ 1750349 w 1750349"/>
                <a:gd name="connsiteY0" fmla="*/ 0 h 421796"/>
                <a:gd name="connsiteX1" fmla="*/ 0 w 1750349"/>
                <a:gd name="connsiteY1" fmla="*/ 421796 h 421796"/>
                <a:gd name="connsiteX0" fmla="*/ 1630158 w 1630158"/>
                <a:gd name="connsiteY0" fmla="*/ 0 h 355685"/>
                <a:gd name="connsiteX1" fmla="*/ 0 w 1630158"/>
                <a:gd name="connsiteY1" fmla="*/ 355685 h 355685"/>
                <a:gd name="connsiteX0" fmla="*/ 1683576 w 1683576"/>
                <a:gd name="connsiteY0" fmla="*/ 0 h 355685"/>
                <a:gd name="connsiteX1" fmla="*/ 0 w 1683576"/>
                <a:gd name="connsiteY1" fmla="*/ 355685 h 355685"/>
                <a:gd name="connsiteX0" fmla="*/ 1723640 w 1723640"/>
                <a:gd name="connsiteY0" fmla="*/ 0 h 501129"/>
                <a:gd name="connsiteX1" fmla="*/ 0 w 1723640"/>
                <a:gd name="connsiteY1" fmla="*/ 501129 h 501129"/>
                <a:gd name="connsiteX0" fmla="*/ 1683576 w 1683576"/>
                <a:gd name="connsiteY0" fmla="*/ 0 h 501129"/>
                <a:gd name="connsiteX1" fmla="*/ 0 w 1683576"/>
                <a:gd name="connsiteY1" fmla="*/ 501129 h 501129"/>
              </a:gdLst>
              <a:ahLst/>
              <a:cxnLst>
                <a:cxn ang="0">
                  <a:pos x="connsiteX0" y="connsiteY0"/>
                </a:cxn>
                <a:cxn ang="0">
                  <a:pos x="connsiteX1" y="connsiteY1"/>
                </a:cxn>
              </a:cxnLst>
              <a:rect l="l" t="t" r="r" b="b"/>
              <a:pathLst>
                <a:path w="1683576" h="501129">
                  <a:moveTo>
                    <a:pt x="1683576" y="0"/>
                  </a:moveTo>
                  <a:cubicBezTo>
                    <a:pt x="1512549" y="487363"/>
                    <a:pt x="3175" y="94728"/>
                    <a:pt x="0" y="501129"/>
                  </a:cubicBezTo>
                </a:path>
              </a:pathLst>
            </a:custGeom>
            <a:ln w="19050">
              <a:solidFill>
                <a:srgbClr val="000000"/>
              </a:solidFill>
              <a:headEnd type="oval" w="med" len="med"/>
              <a:tailEnd type="arrow" w="med" len="med"/>
            </a:ln>
          </p:spPr>
          <p:txBody>
            <a:bodyPr rtlCol="0" anchor="ctr"/>
            <a:lstStyle/>
            <a:p>
              <a:pPr algn="ctr"/>
              <a:endParaRPr lang="en-US" sz="2000"/>
            </a:p>
          </p:txBody>
        </p:sp>
        <p:cxnSp>
          <p:nvCxnSpPr>
            <p:cNvPr id="29" name="Straight Arrow Connector 28"/>
            <p:cNvCxnSpPr>
              <a:endCxn id="61" idx="0"/>
            </p:cNvCxnSpPr>
            <p:nvPr/>
          </p:nvCxnSpPr>
          <p:spPr bwMode="auto">
            <a:xfrm>
              <a:off x="7411730" y="2293103"/>
              <a:ext cx="0" cy="869043"/>
            </a:xfrm>
            <a:prstGeom prst="straightConnector1">
              <a:avLst/>
            </a:prstGeom>
            <a:noFill/>
            <a:ln w="19050" cap="flat" cmpd="sng" algn="ctr">
              <a:solidFill>
                <a:schemeClr val="tx1"/>
              </a:solidFill>
              <a:prstDash val="solid"/>
              <a:round/>
              <a:headEnd type="none" w="med" len="med"/>
              <a:tailEnd type="arrow" w="med" len="med"/>
            </a:ln>
            <a:effectLst/>
          </p:spPr>
        </p:cxnSp>
        <p:sp>
          <p:nvSpPr>
            <p:cNvPr id="30" name="Freeform 29"/>
            <p:cNvSpPr/>
            <p:nvPr/>
          </p:nvSpPr>
          <p:spPr>
            <a:xfrm>
              <a:off x="6245713" y="2364714"/>
              <a:ext cx="1169834" cy="329395"/>
            </a:xfrm>
            <a:custGeom>
              <a:avLst/>
              <a:gdLst>
                <a:gd name="connsiteX0" fmla="*/ 850586 w 850586"/>
                <a:gd name="connsiteY0" fmla="*/ 21080 h 240155"/>
                <a:gd name="connsiteX1" fmla="*/ 79061 w 850586"/>
                <a:gd name="connsiteY1" fmla="*/ 21080 h 240155"/>
                <a:gd name="connsiteX2" fmla="*/ 64773 w 850586"/>
                <a:gd name="connsiteY2" fmla="*/ 240155 h 240155"/>
                <a:gd name="connsiteX0" fmla="*/ 830234 w 830234"/>
                <a:gd name="connsiteY0" fmla="*/ 4409 h 294922"/>
                <a:gd name="connsiteX1" fmla="*/ 77759 w 830234"/>
                <a:gd name="connsiteY1" fmla="*/ 75847 h 294922"/>
                <a:gd name="connsiteX2" fmla="*/ 63471 w 830234"/>
                <a:gd name="connsiteY2" fmla="*/ 294922 h 294922"/>
                <a:gd name="connsiteX0" fmla="*/ 790144 w 790144"/>
                <a:gd name="connsiteY0" fmla="*/ 6349 h 296862"/>
                <a:gd name="connsiteX1" fmla="*/ 147206 w 790144"/>
                <a:gd name="connsiteY1" fmla="*/ 58737 h 296862"/>
                <a:gd name="connsiteX2" fmla="*/ 23381 w 790144"/>
                <a:gd name="connsiteY2" fmla="*/ 296862 h 296862"/>
                <a:gd name="connsiteX0" fmla="*/ 803626 w 803626"/>
                <a:gd name="connsiteY0" fmla="*/ 6349 h 296862"/>
                <a:gd name="connsiteX1" fmla="*/ 108301 w 803626"/>
                <a:gd name="connsiteY1" fmla="*/ 58737 h 296862"/>
                <a:gd name="connsiteX2" fmla="*/ 36863 w 803626"/>
                <a:gd name="connsiteY2" fmla="*/ 296862 h 296862"/>
                <a:gd name="connsiteX0" fmla="*/ 775879 w 775879"/>
                <a:gd name="connsiteY0" fmla="*/ 6349 h 296862"/>
                <a:gd name="connsiteX1" fmla="*/ 80554 w 775879"/>
                <a:gd name="connsiteY1" fmla="*/ 58737 h 296862"/>
                <a:gd name="connsiteX2" fmla="*/ 9116 w 775879"/>
                <a:gd name="connsiteY2" fmla="*/ 296862 h 296862"/>
                <a:gd name="connsiteX0" fmla="*/ 766763 w 766763"/>
                <a:gd name="connsiteY0" fmla="*/ 0 h 290513"/>
                <a:gd name="connsiteX1" fmla="*/ 0 w 766763"/>
                <a:gd name="connsiteY1" fmla="*/ 290513 h 290513"/>
                <a:gd name="connsiteX0" fmla="*/ 766763 w 766763"/>
                <a:gd name="connsiteY0" fmla="*/ 0 h 290513"/>
                <a:gd name="connsiteX1" fmla="*/ 0 w 766763"/>
                <a:gd name="connsiteY1" fmla="*/ 290513 h 290513"/>
                <a:gd name="connsiteX0" fmla="*/ 766763 w 766763"/>
                <a:gd name="connsiteY0" fmla="*/ 0 h 290513"/>
                <a:gd name="connsiteX1" fmla="*/ 0 w 766763"/>
                <a:gd name="connsiteY1" fmla="*/ 290513 h 290513"/>
                <a:gd name="connsiteX0" fmla="*/ 768210 w 768210"/>
                <a:gd name="connsiteY0" fmla="*/ 0 h 290513"/>
                <a:gd name="connsiteX1" fmla="*/ 1447 w 768210"/>
                <a:gd name="connsiteY1" fmla="*/ 290513 h 290513"/>
                <a:gd name="connsiteX0" fmla="*/ 766848 w 766848"/>
                <a:gd name="connsiteY0" fmla="*/ 0 h 290513"/>
                <a:gd name="connsiteX1" fmla="*/ 85 w 766848"/>
                <a:gd name="connsiteY1" fmla="*/ 290513 h 290513"/>
                <a:gd name="connsiteX0" fmla="*/ 1457327 w 1457327"/>
                <a:gd name="connsiteY0" fmla="*/ 0 h 385763"/>
                <a:gd name="connsiteX1" fmla="*/ 2 w 1457327"/>
                <a:gd name="connsiteY1" fmla="*/ 385763 h 385763"/>
                <a:gd name="connsiteX0" fmla="*/ 1457325 w 1457325"/>
                <a:gd name="connsiteY0" fmla="*/ 0 h 385763"/>
                <a:gd name="connsiteX1" fmla="*/ 0 w 1457325"/>
                <a:gd name="connsiteY1" fmla="*/ 385763 h 385763"/>
                <a:gd name="connsiteX0" fmla="*/ 1457325 w 1457325"/>
                <a:gd name="connsiteY0" fmla="*/ 0 h 385763"/>
                <a:gd name="connsiteX1" fmla="*/ 0 w 1457325"/>
                <a:gd name="connsiteY1" fmla="*/ 385763 h 385763"/>
                <a:gd name="connsiteX0" fmla="*/ 1471613 w 1471613"/>
                <a:gd name="connsiteY0" fmla="*/ 0 h 314326"/>
                <a:gd name="connsiteX1" fmla="*/ 0 w 1471613"/>
                <a:gd name="connsiteY1" fmla="*/ 314326 h 314326"/>
                <a:gd name="connsiteX0" fmla="*/ 1471613 w 1471613"/>
                <a:gd name="connsiteY0" fmla="*/ 0 h 314326"/>
                <a:gd name="connsiteX1" fmla="*/ 0 w 1471613"/>
                <a:gd name="connsiteY1" fmla="*/ 314326 h 314326"/>
                <a:gd name="connsiteX0" fmla="*/ 1471613 w 1471613"/>
                <a:gd name="connsiteY0" fmla="*/ 0 h 314326"/>
                <a:gd name="connsiteX1" fmla="*/ 0 w 1471613"/>
                <a:gd name="connsiteY1" fmla="*/ 314326 h 314326"/>
                <a:gd name="connsiteX0" fmla="*/ 1566863 w 1566863"/>
                <a:gd name="connsiteY0" fmla="*/ 0 h 309564"/>
                <a:gd name="connsiteX1" fmla="*/ 0 w 1566863"/>
                <a:gd name="connsiteY1" fmla="*/ 309564 h 309564"/>
                <a:gd name="connsiteX0" fmla="*/ 1566863 w 1566863"/>
                <a:gd name="connsiteY0" fmla="*/ 0 h 328614"/>
                <a:gd name="connsiteX1" fmla="*/ 0 w 1566863"/>
                <a:gd name="connsiteY1" fmla="*/ 328614 h 328614"/>
                <a:gd name="connsiteX0" fmla="*/ 1581151 w 1581151"/>
                <a:gd name="connsiteY0" fmla="*/ 0 h 333377"/>
                <a:gd name="connsiteX1" fmla="*/ 0 w 1581151"/>
                <a:gd name="connsiteY1" fmla="*/ 333377 h 333377"/>
                <a:gd name="connsiteX0" fmla="*/ 1581151 w 1581151"/>
                <a:gd name="connsiteY0" fmla="*/ 0 h 333377"/>
                <a:gd name="connsiteX1" fmla="*/ 0 w 1581151"/>
                <a:gd name="connsiteY1" fmla="*/ 333377 h 333377"/>
                <a:gd name="connsiteX0" fmla="*/ 1581151 w 1581151"/>
                <a:gd name="connsiteY0" fmla="*/ 0 h 438152"/>
                <a:gd name="connsiteX1" fmla="*/ 0 w 1581151"/>
                <a:gd name="connsiteY1" fmla="*/ 438152 h 438152"/>
                <a:gd name="connsiteX0" fmla="*/ 1581151 w 1581151"/>
                <a:gd name="connsiteY0" fmla="*/ 0 h 438152"/>
                <a:gd name="connsiteX1" fmla="*/ 0 w 1581151"/>
                <a:gd name="connsiteY1" fmla="*/ 438152 h 438152"/>
                <a:gd name="connsiteX0" fmla="*/ 1590094 w 1590094"/>
                <a:gd name="connsiteY0" fmla="*/ 0 h 514352"/>
                <a:gd name="connsiteX1" fmla="*/ 0 w 1590094"/>
                <a:gd name="connsiteY1" fmla="*/ 514352 h 514352"/>
                <a:gd name="connsiteX0" fmla="*/ 1750349 w 1750349"/>
                <a:gd name="connsiteY0" fmla="*/ 0 h 421796"/>
                <a:gd name="connsiteX1" fmla="*/ 0 w 1750349"/>
                <a:gd name="connsiteY1" fmla="*/ 421796 h 421796"/>
                <a:gd name="connsiteX0" fmla="*/ 1630158 w 1630158"/>
                <a:gd name="connsiteY0" fmla="*/ 0 h 355685"/>
                <a:gd name="connsiteX1" fmla="*/ 0 w 1630158"/>
                <a:gd name="connsiteY1" fmla="*/ 355685 h 355685"/>
                <a:gd name="connsiteX0" fmla="*/ 1683576 w 1683576"/>
                <a:gd name="connsiteY0" fmla="*/ 0 h 355685"/>
                <a:gd name="connsiteX1" fmla="*/ 0 w 1683576"/>
                <a:gd name="connsiteY1" fmla="*/ 355685 h 355685"/>
                <a:gd name="connsiteX0" fmla="*/ 1723640 w 1723640"/>
                <a:gd name="connsiteY0" fmla="*/ 0 h 501129"/>
                <a:gd name="connsiteX1" fmla="*/ 0 w 1723640"/>
                <a:gd name="connsiteY1" fmla="*/ 501129 h 501129"/>
                <a:gd name="connsiteX0" fmla="*/ 1683576 w 1683576"/>
                <a:gd name="connsiteY0" fmla="*/ 0 h 501129"/>
                <a:gd name="connsiteX1" fmla="*/ 0 w 1683576"/>
                <a:gd name="connsiteY1" fmla="*/ 501129 h 501129"/>
              </a:gdLst>
              <a:ahLst/>
              <a:cxnLst>
                <a:cxn ang="0">
                  <a:pos x="connsiteX0" y="connsiteY0"/>
                </a:cxn>
                <a:cxn ang="0">
                  <a:pos x="connsiteX1" y="connsiteY1"/>
                </a:cxn>
              </a:cxnLst>
              <a:rect l="l" t="t" r="r" b="b"/>
              <a:pathLst>
                <a:path w="1683576" h="501129">
                  <a:moveTo>
                    <a:pt x="1683576" y="0"/>
                  </a:moveTo>
                  <a:cubicBezTo>
                    <a:pt x="1512549" y="487363"/>
                    <a:pt x="3175" y="94728"/>
                    <a:pt x="0" y="501129"/>
                  </a:cubicBezTo>
                </a:path>
              </a:pathLst>
            </a:custGeom>
            <a:ln w="19050">
              <a:solidFill>
                <a:srgbClr val="000000"/>
              </a:solidFill>
              <a:headEnd type="oval" w="med" len="med"/>
              <a:tailEnd type="arrow" w="med" len="med"/>
            </a:ln>
          </p:spPr>
          <p:txBody>
            <a:bodyPr rtlCol="0" anchor="ctr"/>
            <a:lstStyle/>
            <a:p>
              <a:pPr algn="ctr"/>
              <a:endParaRPr lang="en-US" sz="2000"/>
            </a:p>
          </p:txBody>
        </p:sp>
        <p:sp>
          <p:nvSpPr>
            <p:cNvPr id="31" name="Freeform 30"/>
            <p:cNvSpPr/>
            <p:nvPr/>
          </p:nvSpPr>
          <p:spPr>
            <a:xfrm flipH="1">
              <a:off x="6217493" y="3036265"/>
              <a:ext cx="1238893" cy="255621"/>
            </a:xfrm>
            <a:custGeom>
              <a:avLst/>
              <a:gdLst>
                <a:gd name="connsiteX0" fmla="*/ 850586 w 850586"/>
                <a:gd name="connsiteY0" fmla="*/ 21080 h 240155"/>
                <a:gd name="connsiteX1" fmla="*/ 79061 w 850586"/>
                <a:gd name="connsiteY1" fmla="*/ 21080 h 240155"/>
                <a:gd name="connsiteX2" fmla="*/ 64773 w 850586"/>
                <a:gd name="connsiteY2" fmla="*/ 240155 h 240155"/>
                <a:gd name="connsiteX0" fmla="*/ 830234 w 830234"/>
                <a:gd name="connsiteY0" fmla="*/ 4409 h 294922"/>
                <a:gd name="connsiteX1" fmla="*/ 77759 w 830234"/>
                <a:gd name="connsiteY1" fmla="*/ 75847 h 294922"/>
                <a:gd name="connsiteX2" fmla="*/ 63471 w 830234"/>
                <a:gd name="connsiteY2" fmla="*/ 294922 h 294922"/>
                <a:gd name="connsiteX0" fmla="*/ 790144 w 790144"/>
                <a:gd name="connsiteY0" fmla="*/ 6349 h 296862"/>
                <a:gd name="connsiteX1" fmla="*/ 147206 w 790144"/>
                <a:gd name="connsiteY1" fmla="*/ 58737 h 296862"/>
                <a:gd name="connsiteX2" fmla="*/ 23381 w 790144"/>
                <a:gd name="connsiteY2" fmla="*/ 296862 h 296862"/>
                <a:gd name="connsiteX0" fmla="*/ 803626 w 803626"/>
                <a:gd name="connsiteY0" fmla="*/ 6349 h 296862"/>
                <a:gd name="connsiteX1" fmla="*/ 108301 w 803626"/>
                <a:gd name="connsiteY1" fmla="*/ 58737 h 296862"/>
                <a:gd name="connsiteX2" fmla="*/ 36863 w 803626"/>
                <a:gd name="connsiteY2" fmla="*/ 296862 h 296862"/>
                <a:gd name="connsiteX0" fmla="*/ 775879 w 775879"/>
                <a:gd name="connsiteY0" fmla="*/ 6349 h 296862"/>
                <a:gd name="connsiteX1" fmla="*/ 80554 w 775879"/>
                <a:gd name="connsiteY1" fmla="*/ 58737 h 296862"/>
                <a:gd name="connsiteX2" fmla="*/ 9116 w 775879"/>
                <a:gd name="connsiteY2" fmla="*/ 296862 h 296862"/>
                <a:gd name="connsiteX0" fmla="*/ 766763 w 766763"/>
                <a:gd name="connsiteY0" fmla="*/ 0 h 290513"/>
                <a:gd name="connsiteX1" fmla="*/ 0 w 766763"/>
                <a:gd name="connsiteY1" fmla="*/ 290513 h 290513"/>
                <a:gd name="connsiteX0" fmla="*/ 766763 w 766763"/>
                <a:gd name="connsiteY0" fmla="*/ 0 h 290513"/>
                <a:gd name="connsiteX1" fmla="*/ 0 w 766763"/>
                <a:gd name="connsiteY1" fmla="*/ 290513 h 290513"/>
                <a:gd name="connsiteX0" fmla="*/ 766763 w 766763"/>
                <a:gd name="connsiteY0" fmla="*/ 0 h 290513"/>
                <a:gd name="connsiteX1" fmla="*/ 0 w 766763"/>
                <a:gd name="connsiteY1" fmla="*/ 290513 h 290513"/>
                <a:gd name="connsiteX0" fmla="*/ 768210 w 768210"/>
                <a:gd name="connsiteY0" fmla="*/ 0 h 290513"/>
                <a:gd name="connsiteX1" fmla="*/ 1447 w 768210"/>
                <a:gd name="connsiteY1" fmla="*/ 290513 h 290513"/>
                <a:gd name="connsiteX0" fmla="*/ 766848 w 766848"/>
                <a:gd name="connsiteY0" fmla="*/ 0 h 290513"/>
                <a:gd name="connsiteX1" fmla="*/ 85 w 766848"/>
                <a:gd name="connsiteY1" fmla="*/ 290513 h 290513"/>
                <a:gd name="connsiteX0" fmla="*/ 1457327 w 1457327"/>
                <a:gd name="connsiteY0" fmla="*/ 0 h 385763"/>
                <a:gd name="connsiteX1" fmla="*/ 2 w 1457327"/>
                <a:gd name="connsiteY1" fmla="*/ 385763 h 385763"/>
                <a:gd name="connsiteX0" fmla="*/ 1457325 w 1457325"/>
                <a:gd name="connsiteY0" fmla="*/ 0 h 385763"/>
                <a:gd name="connsiteX1" fmla="*/ 0 w 1457325"/>
                <a:gd name="connsiteY1" fmla="*/ 385763 h 385763"/>
                <a:gd name="connsiteX0" fmla="*/ 1457325 w 1457325"/>
                <a:gd name="connsiteY0" fmla="*/ 0 h 385763"/>
                <a:gd name="connsiteX1" fmla="*/ 0 w 1457325"/>
                <a:gd name="connsiteY1" fmla="*/ 385763 h 385763"/>
                <a:gd name="connsiteX0" fmla="*/ 1471613 w 1471613"/>
                <a:gd name="connsiteY0" fmla="*/ 0 h 314326"/>
                <a:gd name="connsiteX1" fmla="*/ 0 w 1471613"/>
                <a:gd name="connsiteY1" fmla="*/ 314326 h 314326"/>
                <a:gd name="connsiteX0" fmla="*/ 1471613 w 1471613"/>
                <a:gd name="connsiteY0" fmla="*/ 0 h 314326"/>
                <a:gd name="connsiteX1" fmla="*/ 0 w 1471613"/>
                <a:gd name="connsiteY1" fmla="*/ 314326 h 314326"/>
                <a:gd name="connsiteX0" fmla="*/ 1471613 w 1471613"/>
                <a:gd name="connsiteY0" fmla="*/ 0 h 314326"/>
                <a:gd name="connsiteX1" fmla="*/ 0 w 1471613"/>
                <a:gd name="connsiteY1" fmla="*/ 314326 h 314326"/>
                <a:gd name="connsiteX0" fmla="*/ 1566863 w 1566863"/>
                <a:gd name="connsiteY0" fmla="*/ 0 h 309564"/>
                <a:gd name="connsiteX1" fmla="*/ 0 w 1566863"/>
                <a:gd name="connsiteY1" fmla="*/ 309564 h 309564"/>
                <a:gd name="connsiteX0" fmla="*/ 1566863 w 1566863"/>
                <a:gd name="connsiteY0" fmla="*/ 0 h 328614"/>
                <a:gd name="connsiteX1" fmla="*/ 0 w 1566863"/>
                <a:gd name="connsiteY1" fmla="*/ 328614 h 328614"/>
                <a:gd name="connsiteX0" fmla="*/ 1581151 w 1581151"/>
                <a:gd name="connsiteY0" fmla="*/ 0 h 333377"/>
                <a:gd name="connsiteX1" fmla="*/ 0 w 1581151"/>
                <a:gd name="connsiteY1" fmla="*/ 333377 h 333377"/>
                <a:gd name="connsiteX0" fmla="*/ 1581151 w 1581151"/>
                <a:gd name="connsiteY0" fmla="*/ 0 h 333377"/>
                <a:gd name="connsiteX1" fmla="*/ 0 w 1581151"/>
                <a:gd name="connsiteY1" fmla="*/ 333377 h 333377"/>
                <a:gd name="connsiteX0" fmla="*/ 1581151 w 1581151"/>
                <a:gd name="connsiteY0" fmla="*/ 0 h 438152"/>
                <a:gd name="connsiteX1" fmla="*/ 0 w 1581151"/>
                <a:gd name="connsiteY1" fmla="*/ 438152 h 438152"/>
                <a:gd name="connsiteX0" fmla="*/ 1581151 w 1581151"/>
                <a:gd name="connsiteY0" fmla="*/ 0 h 438152"/>
                <a:gd name="connsiteX1" fmla="*/ 0 w 1581151"/>
                <a:gd name="connsiteY1" fmla="*/ 438152 h 438152"/>
                <a:gd name="connsiteX0" fmla="*/ 1590094 w 1590094"/>
                <a:gd name="connsiteY0" fmla="*/ 0 h 514352"/>
                <a:gd name="connsiteX1" fmla="*/ 0 w 1590094"/>
                <a:gd name="connsiteY1" fmla="*/ 514352 h 514352"/>
                <a:gd name="connsiteX0" fmla="*/ 1750349 w 1750349"/>
                <a:gd name="connsiteY0" fmla="*/ 0 h 421796"/>
                <a:gd name="connsiteX1" fmla="*/ 0 w 1750349"/>
                <a:gd name="connsiteY1" fmla="*/ 421796 h 421796"/>
                <a:gd name="connsiteX0" fmla="*/ 1630158 w 1630158"/>
                <a:gd name="connsiteY0" fmla="*/ 0 h 355685"/>
                <a:gd name="connsiteX1" fmla="*/ 0 w 1630158"/>
                <a:gd name="connsiteY1" fmla="*/ 355685 h 355685"/>
                <a:gd name="connsiteX0" fmla="*/ 1683576 w 1683576"/>
                <a:gd name="connsiteY0" fmla="*/ 0 h 355685"/>
                <a:gd name="connsiteX1" fmla="*/ 0 w 1683576"/>
                <a:gd name="connsiteY1" fmla="*/ 355685 h 355685"/>
                <a:gd name="connsiteX0" fmla="*/ 1723640 w 1723640"/>
                <a:gd name="connsiteY0" fmla="*/ 0 h 501129"/>
                <a:gd name="connsiteX1" fmla="*/ 0 w 1723640"/>
                <a:gd name="connsiteY1" fmla="*/ 501129 h 501129"/>
                <a:gd name="connsiteX0" fmla="*/ 1683576 w 1683576"/>
                <a:gd name="connsiteY0" fmla="*/ 0 h 501129"/>
                <a:gd name="connsiteX1" fmla="*/ 0 w 1683576"/>
                <a:gd name="connsiteY1" fmla="*/ 501129 h 501129"/>
                <a:gd name="connsiteX0" fmla="*/ 1736994 w 1736994"/>
                <a:gd name="connsiteY0" fmla="*/ 0 h 501129"/>
                <a:gd name="connsiteX1" fmla="*/ 0 w 1736994"/>
                <a:gd name="connsiteY1" fmla="*/ 501129 h 501129"/>
              </a:gdLst>
              <a:ahLst/>
              <a:cxnLst>
                <a:cxn ang="0">
                  <a:pos x="connsiteX0" y="connsiteY0"/>
                </a:cxn>
                <a:cxn ang="0">
                  <a:pos x="connsiteX1" y="connsiteY1"/>
                </a:cxn>
              </a:cxnLst>
              <a:rect l="l" t="t" r="r" b="b"/>
              <a:pathLst>
                <a:path w="1736994" h="501129">
                  <a:moveTo>
                    <a:pt x="1736994" y="0"/>
                  </a:moveTo>
                  <a:cubicBezTo>
                    <a:pt x="1565967" y="487363"/>
                    <a:pt x="3175" y="94728"/>
                    <a:pt x="0" y="501129"/>
                  </a:cubicBezTo>
                </a:path>
              </a:pathLst>
            </a:custGeom>
            <a:ln w="19050">
              <a:solidFill>
                <a:srgbClr val="000000"/>
              </a:solidFill>
              <a:headEnd type="none"/>
              <a:tailEnd type="none" w="med" len="med"/>
            </a:ln>
          </p:spPr>
          <p:txBody>
            <a:bodyPr rtlCol="0" anchor="ctr"/>
            <a:lstStyle/>
            <a:p>
              <a:pPr algn="ctr"/>
              <a:endParaRPr lang="en-US" sz="2000"/>
            </a:p>
          </p:txBody>
        </p:sp>
        <p:sp>
          <p:nvSpPr>
            <p:cNvPr id="34" name="Freeform 76"/>
            <p:cNvSpPr>
              <a:spLocks/>
            </p:cNvSpPr>
            <p:nvPr/>
          </p:nvSpPr>
          <p:spPr bwMode="auto">
            <a:xfrm>
              <a:off x="5794255" y="4361919"/>
              <a:ext cx="743022" cy="381643"/>
            </a:xfrm>
            <a:custGeom>
              <a:avLst/>
              <a:gdLst>
                <a:gd name="T0" fmla="*/ 0 w 427"/>
                <a:gd name="T1" fmla="*/ 0 h 427"/>
                <a:gd name="T2" fmla="*/ 0 w 427"/>
                <a:gd name="T3" fmla="*/ 0 h 427"/>
                <a:gd name="T4" fmla="*/ 427 w 427"/>
                <a:gd name="T5" fmla="*/ 0 h 427"/>
                <a:gd name="T6" fmla="*/ 427 w 427"/>
                <a:gd name="T7" fmla="*/ 427 h 427"/>
                <a:gd name="T8" fmla="*/ 0 w 427"/>
                <a:gd name="T9" fmla="*/ 427 h 427"/>
                <a:gd name="T10" fmla="*/ 0 w 427"/>
                <a:gd name="T11" fmla="*/ 0 h 427"/>
              </a:gdLst>
              <a:ahLst/>
              <a:cxnLst>
                <a:cxn ang="0">
                  <a:pos x="T0" y="T1"/>
                </a:cxn>
                <a:cxn ang="0">
                  <a:pos x="T2" y="T3"/>
                </a:cxn>
                <a:cxn ang="0">
                  <a:pos x="T4" y="T5"/>
                </a:cxn>
                <a:cxn ang="0">
                  <a:pos x="T6" y="T7"/>
                </a:cxn>
                <a:cxn ang="0">
                  <a:pos x="T8" y="T9"/>
                </a:cxn>
                <a:cxn ang="0">
                  <a:pos x="T10" y="T11"/>
                </a:cxn>
              </a:cxnLst>
              <a:rect l="0" t="0" r="r" b="b"/>
              <a:pathLst>
                <a:path w="427" h="427">
                  <a:moveTo>
                    <a:pt x="0" y="0"/>
                  </a:moveTo>
                  <a:lnTo>
                    <a:pt x="0" y="0"/>
                  </a:lnTo>
                  <a:lnTo>
                    <a:pt x="427" y="0"/>
                  </a:lnTo>
                  <a:lnTo>
                    <a:pt x="427" y="427"/>
                  </a:lnTo>
                  <a:lnTo>
                    <a:pt x="0" y="427"/>
                  </a:lnTo>
                  <a:lnTo>
                    <a:pt x="0" y="0"/>
                  </a:lnTo>
                  <a:close/>
                </a:path>
              </a:pathLst>
            </a:custGeom>
            <a:solidFill>
              <a:schemeClr val="tx2">
                <a:lumMod val="20000"/>
                <a:lumOff val="80000"/>
              </a:schemeClr>
            </a:solidFill>
            <a:ln w="0">
              <a:solidFill>
                <a:srgbClr val="000000"/>
              </a:solidFill>
              <a:prstDash val="solid"/>
              <a:round/>
              <a:headEnd/>
              <a:tailEnd/>
            </a:ln>
          </p:spPr>
          <p:txBody>
            <a:bodyPr vert="horz" wrap="square" lIns="91440" tIns="36576" rIns="91440" bIns="36576" numCol="1" anchor="t" anchorCtr="0" compatLnSpc="1">
              <a:prstTxWarp prst="textNoShape">
                <a:avLst/>
              </a:prstTxWarp>
              <a:spAutoFit/>
            </a:bodyPr>
            <a:lstStyle/>
            <a:p>
              <a:pPr algn="ctr"/>
              <a:r>
                <a:rPr lang="en-US" sz="2000" dirty="0" smtClean="0"/>
                <a:t>f(2);</a:t>
              </a:r>
              <a:endParaRPr lang="en-US" sz="2000" dirty="0"/>
            </a:p>
          </p:txBody>
        </p:sp>
        <p:sp>
          <p:nvSpPr>
            <p:cNvPr id="35" name="Freeform 76"/>
            <p:cNvSpPr>
              <a:spLocks/>
            </p:cNvSpPr>
            <p:nvPr/>
          </p:nvSpPr>
          <p:spPr bwMode="auto">
            <a:xfrm>
              <a:off x="7057484" y="3607755"/>
              <a:ext cx="750078" cy="381643"/>
            </a:xfrm>
            <a:custGeom>
              <a:avLst/>
              <a:gdLst>
                <a:gd name="T0" fmla="*/ 0 w 427"/>
                <a:gd name="T1" fmla="*/ 0 h 427"/>
                <a:gd name="T2" fmla="*/ 0 w 427"/>
                <a:gd name="T3" fmla="*/ 0 h 427"/>
                <a:gd name="T4" fmla="*/ 427 w 427"/>
                <a:gd name="T5" fmla="*/ 0 h 427"/>
                <a:gd name="T6" fmla="*/ 427 w 427"/>
                <a:gd name="T7" fmla="*/ 427 h 427"/>
                <a:gd name="T8" fmla="*/ 0 w 427"/>
                <a:gd name="T9" fmla="*/ 427 h 427"/>
                <a:gd name="T10" fmla="*/ 0 w 427"/>
                <a:gd name="T11" fmla="*/ 0 h 427"/>
              </a:gdLst>
              <a:ahLst/>
              <a:cxnLst>
                <a:cxn ang="0">
                  <a:pos x="T0" y="T1"/>
                </a:cxn>
                <a:cxn ang="0">
                  <a:pos x="T2" y="T3"/>
                </a:cxn>
                <a:cxn ang="0">
                  <a:pos x="T4" y="T5"/>
                </a:cxn>
                <a:cxn ang="0">
                  <a:pos x="T6" y="T7"/>
                </a:cxn>
                <a:cxn ang="0">
                  <a:pos x="T8" y="T9"/>
                </a:cxn>
                <a:cxn ang="0">
                  <a:pos x="T10" y="T11"/>
                </a:cxn>
              </a:cxnLst>
              <a:rect l="0" t="0" r="r" b="b"/>
              <a:pathLst>
                <a:path w="427" h="427">
                  <a:moveTo>
                    <a:pt x="0" y="0"/>
                  </a:moveTo>
                  <a:lnTo>
                    <a:pt x="0" y="0"/>
                  </a:lnTo>
                  <a:lnTo>
                    <a:pt x="427" y="0"/>
                  </a:lnTo>
                  <a:lnTo>
                    <a:pt x="427" y="427"/>
                  </a:lnTo>
                  <a:lnTo>
                    <a:pt x="0" y="427"/>
                  </a:lnTo>
                  <a:lnTo>
                    <a:pt x="0" y="0"/>
                  </a:lnTo>
                  <a:close/>
                </a:path>
              </a:pathLst>
            </a:custGeom>
            <a:solidFill>
              <a:schemeClr val="tx2">
                <a:lumMod val="20000"/>
                <a:lumOff val="80000"/>
              </a:schemeClr>
            </a:solidFill>
            <a:ln w="0">
              <a:solidFill>
                <a:srgbClr val="000000"/>
              </a:solidFill>
              <a:prstDash val="solid"/>
              <a:round/>
              <a:headEnd/>
              <a:tailEnd/>
            </a:ln>
          </p:spPr>
          <p:txBody>
            <a:bodyPr vert="horz" wrap="square" lIns="91440" tIns="36576" rIns="91440" bIns="36576" numCol="1" anchor="t" anchorCtr="0" compatLnSpc="1">
              <a:prstTxWarp prst="textNoShape">
                <a:avLst/>
              </a:prstTxWarp>
              <a:spAutoFit/>
            </a:bodyPr>
            <a:lstStyle/>
            <a:p>
              <a:pPr algn="ctr"/>
              <a:r>
                <a:rPr lang="en-US" sz="2000" dirty="0" smtClean="0"/>
                <a:t>++i;</a:t>
              </a:r>
              <a:endParaRPr lang="en-US" sz="2000" dirty="0"/>
            </a:p>
          </p:txBody>
        </p:sp>
        <p:sp>
          <p:nvSpPr>
            <p:cNvPr id="44" name="Freeform 43"/>
            <p:cNvSpPr/>
            <p:nvPr/>
          </p:nvSpPr>
          <p:spPr>
            <a:xfrm>
              <a:off x="6221278" y="4029051"/>
              <a:ext cx="1178883" cy="329395"/>
            </a:xfrm>
            <a:custGeom>
              <a:avLst/>
              <a:gdLst>
                <a:gd name="connsiteX0" fmla="*/ 850586 w 850586"/>
                <a:gd name="connsiteY0" fmla="*/ 21080 h 240155"/>
                <a:gd name="connsiteX1" fmla="*/ 79061 w 850586"/>
                <a:gd name="connsiteY1" fmla="*/ 21080 h 240155"/>
                <a:gd name="connsiteX2" fmla="*/ 64773 w 850586"/>
                <a:gd name="connsiteY2" fmla="*/ 240155 h 240155"/>
                <a:gd name="connsiteX0" fmla="*/ 830234 w 830234"/>
                <a:gd name="connsiteY0" fmla="*/ 4409 h 294922"/>
                <a:gd name="connsiteX1" fmla="*/ 77759 w 830234"/>
                <a:gd name="connsiteY1" fmla="*/ 75847 h 294922"/>
                <a:gd name="connsiteX2" fmla="*/ 63471 w 830234"/>
                <a:gd name="connsiteY2" fmla="*/ 294922 h 294922"/>
                <a:gd name="connsiteX0" fmla="*/ 790144 w 790144"/>
                <a:gd name="connsiteY0" fmla="*/ 6349 h 296862"/>
                <a:gd name="connsiteX1" fmla="*/ 147206 w 790144"/>
                <a:gd name="connsiteY1" fmla="*/ 58737 h 296862"/>
                <a:gd name="connsiteX2" fmla="*/ 23381 w 790144"/>
                <a:gd name="connsiteY2" fmla="*/ 296862 h 296862"/>
                <a:gd name="connsiteX0" fmla="*/ 803626 w 803626"/>
                <a:gd name="connsiteY0" fmla="*/ 6349 h 296862"/>
                <a:gd name="connsiteX1" fmla="*/ 108301 w 803626"/>
                <a:gd name="connsiteY1" fmla="*/ 58737 h 296862"/>
                <a:gd name="connsiteX2" fmla="*/ 36863 w 803626"/>
                <a:gd name="connsiteY2" fmla="*/ 296862 h 296862"/>
                <a:gd name="connsiteX0" fmla="*/ 775879 w 775879"/>
                <a:gd name="connsiteY0" fmla="*/ 6349 h 296862"/>
                <a:gd name="connsiteX1" fmla="*/ 80554 w 775879"/>
                <a:gd name="connsiteY1" fmla="*/ 58737 h 296862"/>
                <a:gd name="connsiteX2" fmla="*/ 9116 w 775879"/>
                <a:gd name="connsiteY2" fmla="*/ 296862 h 296862"/>
                <a:gd name="connsiteX0" fmla="*/ 766763 w 766763"/>
                <a:gd name="connsiteY0" fmla="*/ 0 h 290513"/>
                <a:gd name="connsiteX1" fmla="*/ 0 w 766763"/>
                <a:gd name="connsiteY1" fmla="*/ 290513 h 290513"/>
                <a:gd name="connsiteX0" fmla="*/ 766763 w 766763"/>
                <a:gd name="connsiteY0" fmla="*/ 0 h 290513"/>
                <a:gd name="connsiteX1" fmla="*/ 0 w 766763"/>
                <a:gd name="connsiteY1" fmla="*/ 290513 h 290513"/>
                <a:gd name="connsiteX0" fmla="*/ 766763 w 766763"/>
                <a:gd name="connsiteY0" fmla="*/ 0 h 290513"/>
                <a:gd name="connsiteX1" fmla="*/ 0 w 766763"/>
                <a:gd name="connsiteY1" fmla="*/ 290513 h 290513"/>
                <a:gd name="connsiteX0" fmla="*/ 768210 w 768210"/>
                <a:gd name="connsiteY0" fmla="*/ 0 h 290513"/>
                <a:gd name="connsiteX1" fmla="*/ 1447 w 768210"/>
                <a:gd name="connsiteY1" fmla="*/ 290513 h 290513"/>
                <a:gd name="connsiteX0" fmla="*/ 766848 w 766848"/>
                <a:gd name="connsiteY0" fmla="*/ 0 h 290513"/>
                <a:gd name="connsiteX1" fmla="*/ 85 w 766848"/>
                <a:gd name="connsiteY1" fmla="*/ 290513 h 290513"/>
                <a:gd name="connsiteX0" fmla="*/ 1457327 w 1457327"/>
                <a:gd name="connsiteY0" fmla="*/ 0 h 385763"/>
                <a:gd name="connsiteX1" fmla="*/ 2 w 1457327"/>
                <a:gd name="connsiteY1" fmla="*/ 385763 h 385763"/>
                <a:gd name="connsiteX0" fmla="*/ 1457325 w 1457325"/>
                <a:gd name="connsiteY0" fmla="*/ 0 h 385763"/>
                <a:gd name="connsiteX1" fmla="*/ 0 w 1457325"/>
                <a:gd name="connsiteY1" fmla="*/ 385763 h 385763"/>
                <a:gd name="connsiteX0" fmla="*/ 1457325 w 1457325"/>
                <a:gd name="connsiteY0" fmla="*/ 0 h 385763"/>
                <a:gd name="connsiteX1" fmla="*/ 0 w 1457325"/>
                <a:gd name="connsiteY1" fmla="*/ 385763 h 385763"/>
                <a:gd name="connsiteX0" fmla="*/ 1471613 w 1471613"/>
                <a:gd name="connsiteY0" fmla="*/ 0 h 314326"/>
                <a:gd name="connsiteX1" fmla="*/ 0 w 1471613"/>
                <a:gd name="connsiteY1" fmla="*/ 314326 h 314326"/>
                <a:gd name="connsiteX0" fmla="*/ 1471613 w 1471613"/>
                <a:gd name="connsiteY0" fmla="*/ 0 h 314326"/>
                <a:gd name="connsiteX1" fmla="*/ 0 w 1471613"/>
                <a:gd name="connsiteY1" fmla="*/ 314326 h 314326"/>
                <a:gd name="connsiteX0" fmla="*/ 1471613 w 1471613"/>
                <a:gd name="connsiteY0" fmla="*/ 0 h 314326"/>
                <a:gd name="connsiteX1" fmla="*/ 0 w 1471613"/>
                <a:gd name="connsiteY1" fmla="*/ 314326 h 314326"/>
                <a:gd name="connsiteX0" fmla="*/ 1566863 w 1566863"/>
                <a:gd name="connsiteY0" fmla="*/ 0 h 309564"/>
                <a:gd name="connsiteX1" fmla="*/ 0 w 1566863"/>
                <a:gd name="connsiteY1" fmla="*/ 309564 h 309564"/>
                <a:gd name="connsiteX0" fmla="*/ 1566863 w 1566863"/>
                <a:gd name="connsiteY0" fmla="*/ 0 h 328614"/>
                <a:gd name="connsiteX1" fmla="*/ 0 w 1566863"/>
                <a:gd name="connsiteY1" fmla="*/ 328614 h 328614"/>
                <a:gd name="connsiteX0" fmla="*/ 1581151 w 1581151"/>
                <a:gd name="connsiteY0" fmla="*/ 0 h 333377"/>
                <a:gd name="connsiteX1" fmla="*/ 0 w 1581151"/>
                <a:gd name="connsiteY1" fmla="*/ 333377 h 333377"/>
                <a:gd name="connsiteX0" fmla="*/ 1581151 w 1581151"/>
                <a:gd name="connsiteY0" fmla="*/ 0 h 333377"/>
                <a:gd name="connsiteX1" fmla="*/ 0 w 1581151"/>
                <a:gd name="connsiteY1" fmla="*/ 333377 h 333377"/>
                <a:gd name="connsiteX0" fmla="*/ 1581151 w 1581151"/>
                <a:gd name="connsiteY0" fmla="*/ 0 h 438152"/>
                <a:gd name="connsiteX1" fmla="*/ 0 w 1581151"/>
                <a:gd name="connsiteY1" fmla="*/ 438152 h 438152"/>
                <a:gd name="connsiteX0" fmla="*/ 1581151 w 1581151"/>
                <a:gd name="connsiteY0" fmla="*/ 0 h 438152"/>
                <a:gd name="connsiteX1" fmla="*/ 0 w 1581151"/>
                <a:gd name="connsiteY1" fmla="*/ 438152 h 438152"/>
                <a:gd name="connsiteX0" fmla="*/ 1590094 w 1590094"/>
                <a:gd name="connsiteY0" fmla="*/ 0 h 514352"/>
                <a:gd name="connsiteX1" fmla="*/ 0 w 1590094"/>
                <a:gd name="connsiteY1" fmla="*/ 514352 h 514352"/>
                <a:gd name="connsiteX0" fmla="*/ 1750349 w 1750349"/>
                <a:gd name="connsiteY0" fmla="*/ 0 h 421796"/>
                <a:gd name="connsiteX1" fmla="*/ 0 w 1750349"/>
                <a:gd name="connsiteY1" fmla="*/ 421796 h 421796"/>
                <a:gd name="connsiteX0" fmla="*/ 1630158 w 1630158"/>
                <a:gd name="connsiteY0" fmla="*/ 0 h 355685"/>
                <a:gd name="connsiteX1" fmla="*/ 0 w 1630158"/>
                <a:gd name="connsiteY1" fmla="*/ 355685 h 355685"/>
                <a:gd name="connsiteX0" fmla="*/ 1683576 w 1683576"/>
                <a:gd name="connsiteY0" fmla="*/ 0 h 355685"/>
                <a:gd name="connsiteX1" fmla="*/ 0 w 1683576"/>
                <a:gd name="connsiteY1" fmla="*/ 355685 h 355685"/>
                <a:gd name="connsiteX0" fmla="*/ 1723640 w 1723640"/>
                <a:gd name="connsiteY0" fmla="*/ 0 h 501129"/>
                <a:gd name="connsiteX1" fmla="*/ 0 w 1723640"/>
                <a:gd name="connsiteY1" fmla="*/ 501129 h 501129"/>
                <a:gd name="connsiteX0" fmla="*/ 1683576 w 1683576"/>
                <a:gd name="connsiteY0" fmla="*/ 0 h 501129"/>
                <a:gd name="connsiteX1" fmla="*/ 0 w 1683576"/>
                <a:gd name="connsiteY1" fmla="*/ 501129 h 501129"/>
              </a:gdLst>
              <a:ahLst/>
              <a:cxnLst>
                <a:cxn ang="0">
                  <a:pos x="connsiteX0" y="connsiteY0"/>
                </a:cxn>
                <a:cxn ang="0">
                  <a:pos x="connsiteX1" y="connsiteY1"/>
                </a:cxn>
              </a:cxnLst>
              <a:rect l="l" t="t" r="r" b="b"/>
              <a:pathLst>
                <a:path w="1683576" h="501129">
                  <a:moveTo>
                    <a:pt x="1683576" y="0"/>
                  </a:moveTo>
                  <a:cubicBezTo>
                    <a:pt x="1512549" y="487363"/>
                    <a:pt x="3175" y="94728"/>
                    <a:pt x="0" y="501129"/>
                  </a:cubicBezTo>
                </a:path>
              </a:pathLst>
            </a:custGeom>
            <a:ln w="19050">
              <a:solidFill>
                <a:srgbClr val="000000"/>
              </a:solidFill>
              <a:headEnd type="oval" w="med" len="med"/>
              <a:tailEnd type="arrow" w="med" len="med"/>
            </a:ln>
          </p:spPr>
          <p:txBody>
            <a:bodyPr rtlCol="0" anchor="ctr"/>
            <a:lstStyle/>
            <a:p>
              <a:pPr algn="ctr"/>
              <a:endParaRPr lang="en-US" sz="2000"/>
            </a:p>
          </p:txBody>
        </p:sp>
        <p:cxnSp>
          <p:nvCxnSpPr>
            <p:cNvPr id="45" name="Straight Arrow Connector 44"/>
            <p:cNvCxnSpPr>
              <a:endCxn id="55" idx="0"/>
            </p:cNvCxnSpPr>
            <p:nvPr/>
          </p:nvCxnSpPr>
          <p:spPr bwMode="auto">
            <a:xfrm>
              <a:off x="7400161" y="3958620"/>
              <a:ext cx="3672" cy="866718"/>
            </a:xfrm>
            <a:prstGeom prst="straightConnector1">
              <a:avLst/>
            </a:prstGeom>
            <a:noFill/>
            <a:ln w="19050" cap="flat" cmpd="sng" algn="ctr">
              <a:solidFill>
                <a:schemeClr val="tx1"/>
              </a:solidFill>
              <a:prstDash val="solid"/>
              <a:round/>
              <a:headEnd type="none" w="med" len="med"/>
              <a:tailEnd type="arrow" w="med" len="med"/>
            </a:ln>
            <a:effectLst/>
          </p:spPr>
        </p:cxnSp>
        <p:sp>
          <p:nvSpPr>
            <p:cNvPr id="55" name="Oval 54"/>
            <p:cNvSpPr/>
            <p:nvPr/>
          </p:nvSpPr>
          <p:spPr>
            <a:xfrm>
              <a:off x="7302668" y="4825338"/>
              <a:ext cx="202330" cy="202330"/>
            </a:xfrm>
            <a:prstGeom prst="ellipse">
              <a:avLst/>
            </a:prstGeom>
            <a:solidFill>
              <a:srgbClr val="FFFF00"/>
            </a:solidFill>
            <a:ln>
              <a:solidFill>
                <a:schemeClr val="tx1"/>
              </a:solidFill>
            </a:ln>
          </p:spPr>
          <p:txBody>
            <a:bodyPr rtlCol="0" anchor="ctr"/>
            <a:lstStyle/>
            <a:p>
              <a:pPr algn="ctr"/>
              <a:endParaRPr lang="en-US" sz="2000"/>
            </a:p>
          </p:txBody>
        </p:sp>
        <p:sp>
          <p:nvSpPr>
            <p:cNvPr id="61" name="Oval 60"/>
            <p:cNvSpPr/>
            <p:nvPr/>
          </p:nvSpPr>
          <p:spPr>
            <a:xfrm>
              <a:off x="7310565" y="3162146"/>
              <a:ext cx="202330" cy="202330"/>
            </a:xfrm>
            <a:prstGeom prst="ellipse">
              <a:avLst/>
            </a:prstGeom>
            <a:solidFill>
              <a:srgbClr val="FFFF00"/>
            </a:solidFill>
            <a:ln>
              <a:solidFill>
                <a:schemeClr val="tx1"/>
              </a:solidFill>
            </a:ln>
          </p:spPr>
          <p:txBody>
            <a:bodyPr rtlCol="0" anchor="ctr"/>
            <a:lstStyle/>
            <a:p>
              <a:pPr algn="ctr"/>
              <a:endParaRPr lang="en-US" sz="2000"/>
            </a:p>
          </p:txBody>
        </p:sp>
        <p:cxnSp>
          <p:nvCxnSpPr>
            <p:cNvPr id="62" name="Straight Arrow Connector 61"/>
            <p:cNvCxnSpPr/>
            <p:nvPr/>
          </p:nvCxnSpPr>
          <p:spPr bwMode="auto">
            <a:xfrm>
              <a:off x="7411730" y="3363442"/>
              <a:ext cx="0" cy="244313"/>
            </a:xfrm>
            <a:prstGeom prst="straightConnector1">
              <a:avLst/>
            </a:prstGeom>
            <a:noFill/>
            <a:ln w="19050" cap="flat" cmpd="sng" algn="ctr">
              <a:solidFill>
                <a:schemeClr val="tx1"/>
              </a:solidFill>
              <a:prstDash val="solid"/>
              <a:round/>
              <a:headEnd type="none" w="med" len="med"/>
              <a:tailEnd type="arrow" w="med" len="med"/>
            </a:ln>
            <a:effectLst/>
          </p:spPr>
        </p:cxnSp>
        <p:cxnSp>
          <p:nvCxnSpPr>
            <p:cNvPr id="67" name="Straight Arrow Connector 66"/>
            <p:cNvCxnSpPr/>
            <p:nvPr/>
          </p:nvCxnSpPr>
          <p:spPr bwMode="auto">
            <a:xfrm>
              <a:off x="7391751" y="5027668"/>
              <a:ext cx="3816" cy="243279"/>
            </a:xfrm>
            <a:prstGeom prst="straightConnector1">
              <a:avLst/>
            </a:prstGeom>
            <a:noFill/>
            <a:ln w="19050" cap="flat" cmpd="sng" algn="ctr">
              <a:solidFill>
                <a:schemeClr val="tx1"/>
              </a:solidFill>
              <a:prstDash val="solid"/>
              <a:round/>
              <a:headEnd type="none" w="med" len="med"/>
              <a:tailEnd type="arrow" w="med" len="med"/>
            </a:ln>
            <a:effectLst/>
          </p:spPr>
        </p:cxnSp>
        <p:sp>
          <p:nvSpPr>
            <p:cNvPr id="72" name="Freeform 71"/>
            <p:cNvSpPr/>
            <p:nvPr/>
          </p:nvSpPr>
          <p:spPr>
            <a:xfrm flipH="1">
              <a:off x="6198471" y="4704744"/>
              <a:ext cx="1112093" cy="157770"/>
            </a:xfrm>
            <a:custGeom>
              <a:avLst/>
              <a:gdLst>
                <a:gd name="connsiteX0" fmla="*/ 850586 w 850586"/>
                <a:gd name="connsiteY0" fmla="*/ 21080 h 240155"/>
                <a:gd name="connsiteX1" fmla="*/ 79061 w 850586"/>
                <a:gd name="connsiteY1" fmla="*/ 21080 h 240155"/>
                <a:gd name="connsiteX2" fmla="*/ 64773 w 850586"/>
                <a:gd name="connsiteY2" fmla="*/ 240155 h 240155"/>
                <a:gd name="connsiteX0" fmla="*/ 830234 w 830234"/>
                <a:gd name="connsiteY0" fmla="*/ 4409 h 294922"/>
                <a:gd name="connsiteX1" fmla="*/ 77759 w 830234"/>
                <a:gd name="connsiteY1" fmla="*/ 75847 h 294922"/>
                <a:gd name="connsiteX2" fmla="*/ 63471 w 830234"/>
                <a:gd name="connsiteY2" fmla="*/ 294922 h 294922"/>
                <a:gd name="connsiteX0" fmla="*/ 790144 w 790144"/>
                <a:gd name="connsiteY0" fmla="*/ 6349 h 296862"/>
                <a:gd name="connsiteX1" fmla="*/ 147206 w 790144"/>
                <a:gd name="connsiteY1" fmla="*/ 58737 h 296862"/>
                <a:gd name="connsiteX2" fmla="*/ 23381 w 790144"/>
                <a:gd name="connsiteY2" fmla="*/ 296862 h 296862"/>
                <a:gd name="connsiteX0" fmla="*/ 803626 w 803626"/>
                <a:gd name="connsiteY0" fmla="*/ 6349 h 296862"/>
                <a:gd name="connsiteX1" fmla="*/ 108301 w 803626"/>
                <a:gd name="connsiteY1" fmla="*/ 58737 h 296862"/>
                <a:gd name="connsiteX2" fmla="*/ 36863 w 803626"/>
                <a:gd name="connsiteY2" fmla="*/ 296862 h 296862"/>
                <a:gd name="connsiteX0" fmla="*/ 775879 w 775879"/>
                <a:gd name="connsiteY0" fmla="*/ 6349 h 296862"/>
                <a:gd name="connsiteX1" fmla="*/ 80554 w 775879"/>
                <a:gd name="connsiteY1" fmla="*/ 58737 h 296862"/>
                <a:gd name="connsiteX2" fmla="*/ 9116 w 775879"/>
                <a:gd name="connsiteY2" fmla="*/ 296862 h 296862"/>
                <a:gd name="connsiteX0" fmla="*/ 766763 w 766763"/>
                <a:gd name="connsiteY0" fmla="*/ 0 h 290513"/>
                <a:gd name="connsiteX1" fmla="*/ 0 w 766763"/>
                <a:gd name="connsiteY1" fmla="*/ 290513 h 290513"/>
                <a:gd name="connsiteX0" fmla="*/ 766763 w 766763"/>
                <a:gd name="connsiteY0" fmla="*/ 0 h 290513"/>
                <a:gd name="connsiteX1" fmla="*/ 0 w 766763"/>
                <a:gd name="connsiteY1" fmla="*/ 290513 h 290513"/>
                <a:gd name="connsiteX0" fmla="*/ 766763 w 766763"/>
                <a:gd name="connsiteY0" fmla="*/ 0 h 290513"/>
                <a:gd name="connsiteX1" fmla="*/ 0 w 766763"/>
                <a:gd name="connsiteY1" fmla="*/ 290513 h 290513"/>
                <a:gd name="connsiteX0" fmla="*/ 768210 w 768210"/>
                <a:gd name="connsiteY0" fmla="*/ 0 h 290513"/>
                <a:gd name="connsiteX1" fmla="*/ 1447 w 768210"/>
                <a:gd name="connsiteY1" fmla="*/ 290513 h 290513"/>
                <a:gd name="connsiteX0" fmla="*/ 766848 w 766848"/>
                <a:gd name="connsiteY0" fmla="*/ 0 h 290513"/>
                <a:gd name="connsiteX1" fmla="*/ 85 w 766848"/>
                <a:gd name="connsiteY1" fmla="*/ 290513 h 290513"/>
                <a:gd name="connsiteX0" fmla="*/ 1457327 w 1457327"/>
                <a:gd name="connsiteY0" fmla="*/ 0 h 385763"/>
                <a:gd name="connsiteX1" fmla="*/ 2 w 1457327"/>
                <a:gd name="connsiteY1" fmla="*/ 385763 h 385763"/>
                <a:gd name="connsiteX0" fmla="*/ 1457325 w 1457325"/>
                <a:gd name="connsiteY0" fmla="*/ 0 h 385763"/>
                <a:gd name="connsiteX1" fmla="*/ 0 w 1457325"/>
                <a:gd name="connsiteY1" fmla="*/ 385763 h 385763"/>
                <a:gd name="connsiteX0" fmla="*/ 1457325 w 1457325"/>
                <a:gd name="connsiteY0" fmla="*/ 0 h 385763"/>
                <a:gd name="connsiteX1" fmla="*/ 0 w 1457325"/>
                <a:gd name="connsiteY1" fmla="*/ 385763 h 385763"/>
                <a:gd name="connsiteX0" fmla="*/ 1471613 w 1471613"/>
                <a:gd name="connsiteY0" fmla="*/ 0 h 314326"/>
                <a:gd name="connsiteX1" fmla="*/ 0 w 1471613"/>
                <a:gd name="connsiteY1" fmla="*/ 314326 h 314326"/>
                <a:gd name="connsiteX0" fmla="*/ 1471613 w 1471613"/>
                <a:gd name="connsiteY0" fmla="*/ 0 h 314326"/>
                <a:gd name="connsiteX1" fmla="*/ 0 w 1471613"/>
                <a:gd name="connsiteY1" fmla="*/ 314326 h 314326"/>
                <a:gd name="connsiteX0" fmla="*/ 1471613 w 1471613"/>
                <a:gd name="connsiteY0" fmla="*/ 0 h 314326"/>
                <a:gd name="connsiteX1" fmla="*/ 0 w 1471613"/>
                <a:gd name="connsiteY1" fmla="*/ 314326 h 314326"/>
                <a:gd name="connsiteX0" fmla="*/ 1566863 w 1566863"/>
                <a:gd name="connsiteY0" fmla="*/ 0 h 309564"/>
                <a:gd name="connsiteX1" fmla="*/ 0 w 1566863"/>
                <a:gd name="connsiteY1" fmla="*/ 309564 h 309564"/>
                <a:gd name="connsiteX0" fmla="*/ 1566863 w 1566863"/>
                <a:gd name="connsiteY0" fmla="*/ 0 h 328614"/>
                <a:gd name="connsiteX1" fmla="*/ 0 w 1566863"/>
                <a:gd name="connsiteY1" fmla="*/ 328614 h 328614"/>
                <a:gd name="connsiteX0" fmla="*/ 1581151 w 1581151"/>
                <a:gd name="connsiteY0" fmla="*/ 0 h 333377"/>
                <a:gd name="connsiteX1" fmla="*/ 0 w 1581151"/>
                <a:gd name="connsiteY1" fmla="*/ 333377 h 333377"/>
                <a:gd name="connsiteX0" fmla="*/ 1581151 w 1581151"/>
                <a:gd name="connsiteY0" fmla="*/ 0 h 333377"/>
                <a:gd name="connsiteX1" fmla="*/ 0 w 1581151"/>
                <a:gd name="connsiteY1" fmla="*/ 333377 h 333377"/>
                <a:gd name="connsiteX0" fmla="*/ 1581151 w 1581151"/>
                <a:gd name="connsiteY0" fmla="*/ 0 h 438152"/>
                <a:gd name="connsiteX1" fmla="*/ 0 w 1581151"/>
                <a:gd name="connsiteY1" fmla="*/ 438152 h 438152"/>
                <a:gd name="connsiteX0" fmla="*/ 1581151 w 1581151"/>
                <a:gd name="connsiteY0" fmla="*/ 0 h 438152"/>
                <a:gd name="connsiteX1" fmla="*/ 0 w 1581151"/>
                <a:gd name="connsiteY1" fmla="*/ 438152 h 438152"/>
                <a:gd name="connsiteX0" fmla="*/ 1590094 w 1590094"/>
                <a:gd name="connsiteY0" fmla="*/ 0 h 514352"/>
                <a:gd name="connsiteX1" fmla="*/ 0 w 1590094"/>
                <a:gd name="connsiteY1" fmla="*/ 514352 h 514352"/>
                <a:gd name="connsiteX0" fmla="*/ 1750349 w 1750349"/>
                <a:gd name="connsiteY0" fmla="*/ 0 h 421796"/>
                <a:gd name="connsiteX1" fmla="*/ 0 w 1750349"/>
                <a:gd name="connsiteY1" fmla="*/ 421796 h 421796"/>
                <a:gd name="connsiteX0" fmla="*/ 1630158 w 1630158"/>
                <a:gd name="connsiteY0" fmla="*/ 0 h 355685"/>
                <a:gd name="connsiteX1" fmla="*/ 0 w 1630158"/>
                <a:gd name="connsiteY1" fmla="*/ 355685 h 355685"/>
                <a:gd name="connsiteX0" fmla="*/ 1683576 w 1683576"/>
                <a:gd name="connsiteY0" fmla="*/ 0 h 355685"/>
                <a:gd name="connsiteX1" fmla="*/ 0 w 1683576"/>
                <a:gd name="connsiteY1" fmla="*/ 355685 h 355685"/>
                <a:gd name="connsiteX0" fmla="*/ 1723640 w 1723640"/>
                <a:gd name="connsiteY0" fmla="*/ 0 h 501129"/>
                <a:gd name="connsiteX1" fmla="*/ 0 w 1723640"/>
                <a:gd name="connsiteY1" fmla="*/ 501129 h 501129"/>
                <a:gd name="connsiteX0" fmla="*/ 1683576 w 1683576"/>
                <a:gd name="connsiteY0" fmla="*/ 0 h 501129"/>
                <a:gd name="connsiteX1" fmla="*/ 0 w 1683576"/>
                <a:gd name="connsiteY1" fmla="*/ 501129 h 501129"/>
                <a:gd name="connsiteX0" fmla="*/ 1736994 w 1736994"/>
                <a:gd name="connsiteY0" fmla="*/ 0 h 501129"/>
                <a:gd name="connsiteX1" fmla="*/ 0 w 1736994"/>
                <a:gd name="connsiteY1" fmla="*/ 501129 h 501129"/>
                <a:gd name="connsiteX0" fmla="*/ 1766961 w 1766961"/>
                <a:gd name="connsiteY0" fmla="*/ 0 h 389090"/>
                <a:gd name="connsiteX1" fmla="*/ 0 w 1766961"/>
                <a:gd name="connsiteY1" fmla="*/ 389090 h 389090"/>
                <a:gd name="connsiteX0" fmla="*/ 1766961 w 1766961"/>
                <a:gd name="connsiteY0" fmla="*/ 0 h 389090"/>
                <a:gd name="connsiteX1" fmla="*/ 0 w 1766961"/>
                <a:gd name="connsiteY1" fmla="*/ 389090 h 389090"/>
              </a:gdLst>
              <a:ahLst/>
              <a:cxnLst>
                <a:cxn ang="0">
                  <a:pos x="connsiteX0" y="connsiteY0"/>
                </a:cxn>
                <a:cxn ang="0">
                  <a:pos x="connsiteX1" y="connsiteY1"/>
                </a:cxn>
              </a:cxnLst>
              <a:rect l="l" t="t" r="r" b="b"/>
              <a:pathLst>
                <a:path w="1766961" h="389090">
                  <a:moveTo>
                    <a:pt x="1766961" y="0"/>
                  </a:moveTo>
                  <a:cubicBezTo>
                    <a:pt x="1595934" y="487363"/>
                    <a:pt x="557569" y="76055"/>
                    <a:pt x="0" y="389090"/>
                  </a:cubicBezTo>
                </a:path>
              </a:pathLst>
            </a:custGeom>
            <a:ln w="19050">
              <a:solidFill>
                <a:srgbClr val="000000"/>
              </a:solidFill>
              <a:headEnd type="none"/>
              <a:tailEnd type="none" w="med" len="med"/>
            </a:ln>
          </p:spPr>
          <p:txBody>
            <a:bodyPr rtlCol="0" anchor="ctr"/>
            <a:lstStyle/>
            <a:p>
              <a:pPr algn="ctr"/>
              <a:endParaRPr lang="en-US" sz="2000"/>
            </a:p>
          </p:txBody>
        </p:sp>
      </p:grpSp>
    </p:spTree>
    <p:extLst>
      <p:ext uri="{BB962C8B-B14F-4D97-AF65-F5344CB8AC3E}">
        <p14:creationId xmlns:p14="http://schemas.microsoft.com/office/powerpoint/2010/main" val="407254622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animBg="1"/>
    </p:bld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613" y="158750"/>
            <a:ext cx="8237537" cy="609306"/>
          </a:xfrm>
        </p:spPr>
        <p:txBody>
          <a:bodyPr>
            <a:normAutofit fontScale="90000"/>
          </a:bodyPr>
          <a:lstStyle/>
          <a:p>
            <a:r>
              <a:rPr lang="en-US" dirty="0" smtClean="0"/>
              <a:t>Style Issue</a:t>
            </a:r>
            <a:endParaRPr lang="en-US" dirty="0"/>
          </a:p>
        </p:txBody>
      </p:sp>
      <p:sp>
        <p:nvSpPr>
          <p:cNvPr id="4" name="Slide Number Placeholder 3"/>
          <p:cNvSpPr>
            <a:spLocks noGrp="1"/>
          </p:cNvSpPr>
          <p:nvPr>
            <p:ph type="sldNum" sz="quarter" idx="12"/>
          </p:nvPr>
        </p:nvSpPr>
        <p:spPr/>
        <p:txBody>
          <a:bodyPr/>
          <a:lstStyle/>
          <a:p>
            <a:pPr>
              <a:defRPr/>
            </a:pPr>
            <a:fld id="{ACA39A89-D6FF-4AFC-9284-D1B46DF88740}" type="slidenum">
              <a:rPr lang="en-US" smtClean="0"/>
              <a:pPr>
                <a:defRPr/>
              </a:pPr>
              <a:t>158</a:t>
            </a:fld>
            <a:endParaRPr lang="en-US" dirty="0"/>
          </a:p>
        </p:txBody>
      </p:sp>
      <p:sp>
        <p:nvSpPr>
          <p:cNvPr id="5" name="TextBox 4"/>
          <p:cNvSpPr txBox="1"/>
          <p:nvPr/>
        </p:nvSpPr>
        <p:spPr>
          <a:xfrm>
            <a:off x="859163" y="1472826"/>
            <a:ext cx="2255512" cy="1746632"/>
          </a:xfrm>
          <a:prstGeom prst="rect">
            <a:avLst/>
          </a:prstGeom>
          <a:solidFill>
            <a:schemeClr val="bg1">
              <a:lumMod val="95000"/>
            </a:schemeClr>
          </a:solidFill>
        </p:spPr>
        <p:txBody>
          <a:bodyPr wrap="square" rtlCol="0">
            <a:spAutoFit/>
          </a:bodyPr>
          <a:lstStyle/>
          <a:p>
            <a:pPr>
              <a:spcBef>
                <a:spcPts val="300"/>
              </a:spcBef>
            </a:pPr>
            <a:r>
              <a:rPr lang="nn-NO" sz="2000" dirty="0" smtClean="0"/>
              <a:t>// Bad Style </a:t>
            </a:r>
            <a:r>
              <a:rPr lang="nn-NO" sz="2000" b="1" dirty="0" smtClean="0"/>
              <a:t>cilk_spawn</a:t>
            </a:r>
            <a:r>
              <a:rPr lang="nn-NO" sz="2000" dirty="0" smtClean="0"/>
              <a:t> f();</a:t>
            </a:r>
          </a:p>
          <a:p>
            <a:pPr>
              <a:spcBef>
                <a:spcPts val="300"/>
              </a:spcBef>
            </a:pPr>
            <a:r>
              <a:rPr lang="nn-NO" sz="2000" b="1" dirty="0" smtClean="0"/>
              <a:t>cilk_spawn</a:t>
            </a:r>
            <a:r>
              <a:rPr lang="nn-NO" sz="2000" dirty="0" smtClean="0"/>
              <a:t> g();</a:t>
            </a:r>
          </a:p>
          <a:p>
            <a:pPr>
              <a:spcBef>
                <a:spcPts val="300"/>
              </a:spcBef>
            </a:pPr>
            <a:r>
              <a:rPr lang="nn-NO" sz="2000" dirty="0" smtClean="0"/>
              <a:t>// nop </a:t>
            </a:r>
          </a:p>
          <a:p>
            <a:pPr>
              <a:spcBef>
                <a:spcPts val="300"/>
              </a:spcBef>
            </a:pPr>
            <a:r>
              <a:rPr lang="nn-NO" sz="2000" b="1" dirty="0" smtClean="0"/>
              <a:t>cilk_sync</a:t>
            </a:r>
            <a:r>
              <a:rPr lang="nn-NO" sz="2000" dirty="0" smtClean="0"/>
              <a:t>;</a:t>
            </a:r>
          </a:p>
        </p:txBody>
      </p:sp>
      <p:grpSp>
        <p:nvGrpSpPr>
          <p:cNvPr id="3" name="Group 5"/>
          <p:cNvGrpSpPr/>
          <p:nvPr/>
        </p:nvGrpSpPr>
        <p:grpSpPr>
          <a:xfrm>
            <a:off x="3542429" y="1114642"/>
            <a:ext cx="5163689" cy="2177674"/>
            <a:chOff x="3542429" y="1114642"/>
            <a:chExt cx="5163689" cy="2177674"/>
          </a:xfrm>
        </p:grpSpPr>
        <p:sp>
          <p:nvSpPr>
            <p:cNvPr id="25" name="Freeform 76"/>
            <p:cNvSpPr>
              <a:spLocks/>
            </p:cNvSpPr>
            <p:nvPr/>
          </p:nvSpPr>
          <p:spPr bwMode="auto">
            <a:xfrm>
              <a:off x="3542429" y="2002632"/>
              <a:ext cx="619125" cy="400110"/>
            </a:xfrm>
            <a:custGeom>
              <a:avLst/>
              <a:gdLst>
                <a:gd name="T0" fmla="*/ 0 w 427"/>
                <a:gd name="T1" fmla="*/ 0 h 427"/>
                <a:gd name="T2" fmla="*/ 0 w 427"/>
                <a:gd name="T3" fmla="*/ 0 h 427"/>
                <a:gd name="T4" fmla="*/ 427 w 427"/>
                <a:gd name="T5" fmla="*/ 0 h 427"/>
                <a:gd name="T6" fmla="*/ 427 w 427"/>
                <a:gd name="T7" fmla="*/ 427 h 427"/>
                <a:gd name="T8" fmla="*/ 0 w 427"/>
                <a:gd name="T9" fmla="*/ 427 h 427"/>
                <a:gd name="T10" fmla="*/ 0 w 427"/>
                <a:gd name="T11" fmla="*/ 0 h 427"/>
              </a:gdLst>
              <a:ahLst/>
              <a:cxnLst>
                <a:cxn ang="0">
                  <a:pos x="T0" y="T1"/>
                </a:cxn>
                <a:cxn ang="0">
                  <a:pos x="T2" y="T3"/>
                </a:cxn>
                <a:cxn ang="0">
                  <a:pos x="T4" y="T5"/>
                </a:cxn>
                <a:cxn ang="0">
                  <a:pos x="T6" y="T7"/>
                </a:cxn>
                <a:cxn ang="0">
                  <a:pos x="T8" y="T9"/>
                </a:cxn>
                <a:cxn ang="0">
                  <a:pos x="T10" y="T11"/>
                </a:cxn>
              </a:cxnLst>
              <a:rect l="0" t="0" r="r" b="b"/>
              <a:pathLst>
                <a:path w="427" h="427">
                  <a:moveTo>
                    <a:pt x="0" y="0"/>
                  </a:moveTo>
                  <a:lnTo>
                    <a:pt x="0" y="0"/>
                  </a:lnTo>
                  <a:lnTo>
                    <a:pt x="427" y="0"/>
                  </a:lnTo>
                  <a:lnTo>
                    <a:pt x="427" y="427"/>
                  </a:lnTo>
                  <a:lnTo>
                    <a:pt x="0" y="427"/>
                  </a:lnTo>
                  <a:lnTo>
                    <a:pt x="0" y="0"/>
                  </a:lnTo>
                  <a:close/>
                </a:path>
              </a:pathLst>
            </a:custGeom>
            <a:solidFill>
              <a:schemeClr val="tx2">
                <a:lumMod val="20000"/>
                <a:lumOff val="80000"/>
              </a:schemeClr>
            </a:solidFill>
            <a:ln w="0">
              <a:solidFill>
                <a:srgbClr val="000000"/>
              </a:solidFill>
              <a:prstDash val="solid"/>
              <a:round/>
              <a:headEnd/>
              <a:tailEnd/>
            </a:ln>
          </p:spPr>
          <p:txBody>
            <a:bodyPr vert="horz" wrap="square" lIns="91440" tIns="45720" rIns="91440" bIns="45720" numCol="1" anchor="t" anchorCtr="0" compatLnSpc="1">
              <a:prstTxWarp prst="textNoShape">
                <a:avLst/>
              </a:prstTxWarp>
              <a:spAutoFit/>
            </a:bodyPr>
            <a:lstStyle/>
            <a:p>
              <a:pPr algn="ctr"/>
              <a:r>
                <a:rPr lang="en-US" sz="2000" dirty="0" smtClean="0"/>
                <a:t>f();</a:t>
              </a:r>
              <a:endParaRPr lang="en-US" sz="2000" dirty="0"/>
            </a:p>
          </p:txBody>
        </p:sp>
        <p:sp>
          <p:nvSpPr>
            <p:cNvPr id="28" name="Freeform 76"/>
            <p:cNvSpPr>
              <a:spLocks/>
            </p:cNvSpPr>
            <p:nvPr/>
          </p:nvSpPr>
          <p:spPr bwMode="auto">
            <a:xfrm>
              <a:off x="4619624" y="2001672"/>
              <a:ext cx="692771" cy="400110"/>
            </a:xfrm>
            <a:custGeom>
              <a:avLst/>
              <a:gdLst>
                <a:gd name="T0" fmla="*/ 0 w 427"/>
                <a:gd name="T1" fmla="*/ 0 h 427"/>
                <a:gd name="T2" fmla="*/ 0 w 427"/>
                <a:gd name="T3" fmla="*/ 0 h 427"/>
                <a:gd name="T4" fmla="*/ 427 w 427"/>
                <a:gd name="T5" fmla="*/ 0 h 427"/>
                <a:gd name="T6" fmla="*/ 427 w 427"/>
                <a:gd name="T7" fmla="*/ 427 h 427"/>
                <a:gd name="T8" fmla="*/ 0 w 427"/>
                <a:gd name="T9" fmla="*/ 427 h 427"/>
                <a:gd name="T10" fmla="*/ 0 w 427"/>
                <a:gd name="T11" fmla="*/ 0 h 427"/>
              </a:gdLst>
              <a:ahLst/>
              <a:cxnLst>
                <a:cxn ang="0">
                  <a:pos x="T0" y="T1"/>
                </a:cxn>
                <a:cxn ang="0">
                  <a:pos x="T2" y="T3"/>
                </a:cxn>
                <a:cxn ang="0">
                  <a:pos x="T4" y="T5"/>
                </a:cxn>
                <a:cxn ang="0">
                  <a:pos x="T6" y="T7"/>
                </a:cxn>
                <a:cxn ang="0">
                  <a:pos x="T8" y="T9"/>
                </a:cxn>
                <a:cxn ang="0">
                  <a:pos x="T10" y="T11"/>
                </a:cxn>
              </a:cxnLst>
              <a:rect l="0" t="0" r="r" b="b"/>
              <a:pathLst>
                <a:path w="427" h="427">
                  <a:moveTo>
                    <a:pt x="0" y="0"/>
                  </a:moveTo>
                  <a:lnTo>
                    <a:pt x="0" y="0"/>
                  </a:lnTo>
                  <a:lnTo>
                    <a:pt x="427" y="0"/>
                  </a:lnTo>
                  <a:lnTo>
                    <a:pt x="427" y="427"/>
                  </a:lnTo>
                  <a:lnTo>
                    <a:pt x="0" y="427"/>
                  </a:lnTo>
                  <a:lnTo>
                    <a:pt x="0" y="0"/>
                  </a:lnTo>
                  <a:close/>
                </a:path>
              </a:pathLst>
            </a:custGeom>
            <a:solidFill>
              <a:schemeClr val="tx2">
                <a:lumMod val="20000"/>
                <a:lumOff val="80000"/>
              </a:schemeClr>
            </a:solidFill>
            <a:ln w="0">
              <a:solidFill>
                <a:srgbClr val="000000"/>
              </a:solidFill>
              <a:prstDash val="solid"/>
              <a:round/>
              <a:headEnd/>
              <a:tailEnd/>
            </a:ln>
          </p:spPr>
          <p:txBody>
            <a:bodyPr vert="horz" wrap="square" lIns="91440" tIns="45720" rIns="91440" bIns="45720" numCol="1" anchor="t" anchorCtr="0" compatLnSpc="1">
              <a:prstTxWarp prst="textNoShape">
                <a:avLst/>
              </a:prstTxWarp>
              <a:spAutoFit/>
            </a:bodyPr>
            <a:lstStyle/>
            <a:p>
              <a:pPr algn="ctr"/>
              <a:r>
                <a:rPr lang="en-US" sz="2000" dirty="0" smtClean="0"/>
                <a:t>g();</a:t>
              </a:r>
              <a:endParaRPr lang="en-US" sz="2000" dirty="0"/>
            </a:p>
          </p:txBody>
        </p:sp>
        <p:sp>
          <p:nvSpPr>
            <p:cNvPr id="41" name="Freeform 76"/>
            <p:cNvSpPr>
              <a:spLocks/>
            </p:cNvSpPr>
            <p:nvPr/>
          </p:nvSpPr>
          <p:spPr bwMode="auto">
            <a:xfrm>
              <a:off x="5882724" y="2029510"/>
              <a:ext cx="898206" cy="400110"/>
            </a:xfrm>
            <a:custGeom>
              <a:avLst/>
              <a:gdLst>
                <a:gd name="T0" fmla="*/ 0 w 427"/>
                <a:gd name="T1" fmla="*/ 0 h 427"/>
                <a:gd name="T2" fmla="*/ 0 w 427"/>
                <a:gd name="T3" fmla="*/ 0 h 427"/>
                <a:gd name="T4" fmla="*/ 427 w 427"/>
                <a:gd name="T5" fmla="*/ 0 h 427"/>
                <a:gd name="T6" fmla="*/ 427 w 427"/>
                <a:gd name="T7" fmla="*/ 427 h 427"/>
                <a:gd name="T8" fmla="*/ 0 w 427"/>
                <a:gd name="T9" fmla="*/ 427 h 427"/>
                <a:gd name="T10" fmla="*/ 0 w 427"/>
                <a:gd name="T11" fmla="*/ 0 h 427"/>
              </a:gdLst>
              <a:ahLst/>
              <a:cxnLst>
                <a:cxn ang="0">
                  <a:pos x="T0" y="T1"/>
                </a:cxn>
                <a:cxn ang="0">
                  <a:pos x="T2" y="T3"/>
                </a:cxn>
                <a:cxn ang="0">
                  <a:pos x="T4" y="T5"/>
                </a:cxn>
                <a:cxn ang="0">
                  <a:pos x="T6" y="T7"/>
                </a:cxn>
                <a:cxn ang="0">
                  <a:pos x="T8" y="T9"/>
                </a:cxn>
                <a:cxn ang="0">
                  <a:pos x="T10" y="T11"/>
                </a:cxn>
              </a:cxnLst>
              <a:rect l="0" t="0" r="r" b="b"/>
              <a:pathLst>
                <a:path w="427" h="427">
                  <a:moveTo>
                    <a:pt x="0" y="0"/>
                  </a:moveTo>
                  <a:lnTo>
                    <a:pt x="0" y="0"/>
                  </a:lnTo>
                  <a:lnTo>
                    <a:pt x="427" y="0"/>
                  </a:lnTo>
                  <a:lnTo>
                    <a:pt x="427" y="427"/>
                  </a:lnTo>
                  <a:lnTo>
                    <a:pt x="0" y="427"/>
                  </a:lnTo>
                  <a:lnTo>
                    <a:pt x="0" y="0"/>
                  </a:lnTo>
                  <a:close/>
                </a:path>
              </a:pathLst>
            </a:custGeom>
            <a:solidFill>
              <a:schemeClr val="tx2">
                <a:lumMod val="20000"/>
                <a:lumOff val="80000"/>
              </a:schemeClr>
            </a:solidFill>
            <a:ln w="0">
              <a:solidFill>
                <a:srgbClr val="000000"/>
              </a:solidFill>
              <a:prstDash val="solid"/>
              <a:round/>
              <a:headEnd/>
              <a:tailEnd/>
            </a:ln>
          </p:spPr>
          <p:txBody>
            <a:bodyPr vert="horz" wrap="square" lIns="91440" tIns="45720" rIns="91440" bIns="45720" numCol="1" anchor="t" anchorCtr="0" compatLnSpc="1">
              <a:prstTxWarp prst="textNoShape">
                <a:avLst/>
              </a:prstTxWarp>
              <a:spAutoFit/>
            </a:bodyPr>
            <a:lstStyle/>
            <a:p>
              <a:r>
                <a:rPr lang="en-US" sz="2000" dirty="0" smtClean="0"/>
                <a:t>// </a:t>
              </a:r>
              <a:r>
                <a:rPr lang="en-US" sz="2000" dirty="0" err="1" smtClean="0"/>
                <a:t>nop</a:t>
              </a:r>
              <a:endParaRPr lang="en-US" sz="2000" dirty="0"/>
            </a:p>
          </p:txBody>
        </p:sp>
        <p:sp>
          <p:nvSpPr>
            <p:cNvPr id="26" name="Freeform 25"/>
            <p:cNvSpPr/>
            <p:nvPr/>
          </p:nvSpPr>
          <p:spPr>
            <a:xfrm>
              <a:off x="3796321" y="1362292"/>
              <a:ext cx="2487880" cy="632541"/>
            </a:xfrm>
            <a:custGeom>
              <a:avLst/>
              <a:gdLst>
                <a:gd name="connsiteX0" fmla="*/ 850586 w 850586"/>
                <a:gd name="connsiteY0" fmla="*/ 21080 h 240155"/>
                <a:gd name="connsiteX1" fmla="*/ 79061 w 850586"/>
                <a:gd name="connsiteY1" fmla="*/ 21080 h 240155"/>
                <a:gd name="connsiteX2" fmla="*/ 64773 w 850586"/>
                <a:gd name="connsiteY2" fmla="*/ 240155 h 240155"/>
                <a:gd name="connsiteX0" fmla="*/ 830234 w 830234"/>
                <a:gd name="connsiteY0" fmla="*/ 4409 h 294922"/>
                <a:gd name="connsiteX1" fmla="*/ 77759 w 830234"/>
                <a:gd name="connsiteY1" fmla="*/ 75847 h 294922"/>
                <a:gd name="connsiteX2" fmla="*/ 63471 w 830234"/>
                <a:gd name="connsiteY2" fmla="*/ 294922 h 294922"/>
                <a:gd name="connsiteX0" fmla="*/ 790144 w 790144"/>
                <a:gd name="connsiteY0" fmla="*/ 6349 h 296862"/>
                <a:gd name="connsiteX1" fmla="*/ 147206 w 790144"/>
                <a:gd name="connsiteY1" fmla="*/ 58737 h 296862"/>
                <a:gd name="connsiteX2" fmla="*/ 23381 w 790144"/>
                <a:gd name="connsiteY2" fmla="*/ 296862 h 296862"/>
                <a:gd name="connsiteX0" fmla="*/ 803626 w 803626"/>
                <a:gd name="connsiteY0" fmla="*/ 6349 h 296862"/>
                <a:gd name="connsiteX1" fmla="*/ 108301 w 803626"/>
                <a:gd name="connsiteY1" fmla="*/ 58737 h 296862"/>
                <a:gd name="connsiteX2" fmla="*/ 36863 w 803626"/>
                <a:gd name="connsiteY2" fmla="*/ 296862 h 296862"/>
                <a:gd name="connsiteX0" fmla="*/ 775879 w 775879"/>
                <a:gd name="connsiteY0" fmla="*/ 6349 h 296862"/>
                <a:gd name="connsiteX1" fmla="*/ 80554 w 775879"/>
                <a:gd name="connsiteY1" fmla="*/ 58737 h 296862"/>
                <a:gd name="connsiteX2" fmla="*/ 9116 w 775879"/>
                <a:gd name="connsiteY2" fmla="*/ 296862 h 296862"/>
                <a:gd name="connsiteX0" fmla="*/ 766763 w 766763"/>
                <a:gd name="connsiteY0" fmla="*/ 0 h 290513"/>
                <a:gd name="connsiteX1" fmla="*/ 0 w 766763"/>
                <a:gd name="connsiteY1" fmla="*/ 290513 h 290513"/>
                <a:gd name="connsiteX0" fmla="*/ 766763 w 766763"/>
                <a:gd name="connsiteY0" fmla="*/ 0 h 290513"/>
                <a:gd name="connsiteX1" fmla="*/ 0 w 766763"/>
                <a:gd name="connsiteY1" fmla="*/ 290513 h 290513"/>
                <a:gd name="connsiteX0" fmla="*/ 766763 w 766763"/>
                <a:gd name="connsiteY0" fmla="*/ 0 h 290513"/>
                <a:gd name="connsiteX1" fmla="*/ 0 w 766763"/>
                <a:gd name="connsiteY1" fmla="*/ 290513 h 290513"/>
                <a:gd name="connsiteX0" fmla="*/ 768210 w 768210"/>
                <a:gd name="connsiteY0" fmla="*/ 0 h 290513"/>
                <a:gd name="connsiteX1" fmla="*/ 1447 w 768210"/>
                <a:gd name="connsiteY1" fmla="*/ 290513 h 290513"/>
                <a:gd name="connsiteX0" fmla="*/ 766848 w 766848"/>
                <a:gd name="connsiteY0" fmla="*/ 0 h 290513"/>
                <a:gd name="connsiteX1" fmla="*/ 85 w 766848"/>
                <a:gd name="connsiteY1" fmla="*/ 290513 h 290513"/>
                <a:gd name="connsiteX0" fmla="*/ 1457327 w 1457327"/>
                <a:gd name="connsiteY0" fmla="*/ 0 h 385763"/>
                <a:gd name="connsiteX1" fmla="*/ 2 w 1457327"/>
                <a:gd name="connsiteY1" fmla="*/ 385763 h 385763"/>
                <a:gd name="connsiteX0" fmla="*/ 1457325 w 1457325"/>
                <a:gd name="connsiteY0" fmla="*/ 0 h 385763"/>
                <a:gd name="connsiteX1" fmla="*/ 0 w 1457325"/>
                <a:gd name="connsiteY1" fmla="*/ 385763 h 385763"/>
                <a:gd name="connsiteX0" fmla="*/ 1457325 w 1457325"/>
                <a:gd name="connsiteY0" fmla="*/ 0 h 385763"/>
                <a:gd name="connsiteX1" fmla="*/ 0 w 1457325"/>
                <a:gd name="connsiteY1" fmla="*/ 385763 h 385763"/>
                <a:gd name="connsiteX0" fmla="*/ 1471613 w 1471613"/>
                <a:gd name="connsiteY0" fmla="*/ 0 h 314326"/>
                <a:gd name="connsiteX1" fmla="*/ 0 w 1471613"/>
                <a:gd name="connsiteY1" fmla="*/ 314326 h 314326"/>
                <a:gd name="connsiteX0" fmla="*/ 1471613 w 1471613"/>
                <a:gd name="connsiteY0" fmla="*/ 0 h 314326"/>
                <a:gd name="connsiteX1" fmla="*/ 0 w 1471613"/>
                <a:gd name="connsiteY1" fmla="*/ 314326 h 314326"/>
                <a:gd name="connsiteX0" fmla="*/ 1471613 w 1471613"/>
                <a:gd name="connsiteY0" fmla="*/ 0 h 314326"/>
                <a:gd name="connsiteX1" fmla="*/ 0 w 1471613"/>
                <a:gd name="connsiteY1" fmla="*/ 314326 h 314326"/>
                <a:gd name="connsiteX0" fmla="*/ 1566863 w 1566863"/>
                <a:gd name="connsiteY0" fmla="*/ 0 h 309564"/>
                <a:gd name="connsiteX1" fmla="*/ 0 w 1566863"/>
                <a:gd name="connsiteY1" fmla="*/ 309564 h 309564"/>
                <a:gd name="connsiteX0" fmla="*/ 1566863 w 1566863"/>
                <a:gd name="connsiteY0" fmla="*/ 0 h 328614"/>
                <a:gd name="connsiteX1" fmla="*/ 0 w 1566863"/>
                <a:gd name="connsiteY1" fmla="*/ 328614 h 328614"/>
                <a:gd name="connsiteX0" fmla="*/ 1581151 w 1581151"/>
                <a:gd name="connsiteY0" fmla="*/ 0 h 333377"/>
                <a:gd name="connsiteX1" fmla="*/ 0 w 1581151"/>
                <a:gd name="connsiteY1" fmla="*/ 333377 h 333377"/>
              </a:gdLst>
              <a:ahLst/>
              <a:cxnLst>
                <a:cxn ang="0">
                  <a:pos x="connsiteX0" y="connsiteY0"/>
                </a:cxn>
                <a:cxn ang="0">
                  <a:pos x="connsiteX1" y="connsiteY1"/>
                </a:cxn>
              </a:cxnLst>
              <a:rect l="l" t="t" r="r" b="b"/>
              <a:pathLst>
                <a:path w="1581151" h="333377">
                  <a:moveTo>
                    <a:pt x="1581151" y="0"/>
                  </a:moveTo>
                  <a:cubicBezTo>
                    <a:pt x="1392238" y="163513"/>
                    <a:pt x="3175" y="-73024"/>
                    <a:pt x="0" y="333377"/>
                  </a:cubicBezTo>
                </a:path>
              </a:pathLst>
            </a:custGeom>
            <a:ln w="19050">
              <a:solidFill>
                <a:srgbClr val="000000"/>
              </a:solidFill>
              <a:headEnd type="oval"/>
              <a:tailEnd type="arrow" w="med" len="med"/>
            </a:ln>
          </p:spPr>
          <p:txBody>
            <a:bodyPr rtlCol="0" anchor="ctr"/>
            <a:lstStyle/>
            <a:p>
              <a:pPr algn="ctr"/>
              <a:endParaRPr lang="en-US" sz="2000"/>
            </a:p>
          </p:txBody>
        </p:sp>
        <p:sp>
          <p:nvSpPr>
            <p:cNvPr id="42" name="Freeform 41"/>
            <p:cNvSpPr/>
            <p:nvPr/>
          </p:nvSpPr>
          <p:spPr>
            <a:xfrm>
              <a:off x="4938905" y="1669255"/>
              <a:ext cx="1355595" cy="333377"/>
            </a:xfrm>
            <a:custGeom>
              <a:avLst/>
              <a:gdLst>
                <a:gd name="connsiteX0" fmla="*/ 850586 w 850586"/>
                <a:gd name="connsiteY0" fmla="*/ 21080 h 240155"/>
                <a:gd name="connsiteX1" fmla="*/ 79061 w 850586"/>
                <a:gd name="connsiteY1" fmla="*/ 21080 h 240155"/>
                <a:gd name="connsiteX2" fmla="*/ 64773 w 850586"/>
                <a:gd name="connsiteY2" fmla="*/ 240155 h 240155"/>
                <a:gd name="connsiteX0" fmla="*/ 830234 w 830234"/>
                <a:gd name="connsiteY0" fmla="*/ 4409 h 294922"/>
                <a:gd name="connsiteX1" fmla="*/ 77759 w 830234"/>
                <a:gd name="connsiteY1" fmla="*/ 75847 h 294922"/>
                <a:gd name="connsiteX2" fmla="*/ 63471 w 830234"/>
                <a:gd name="connsiteY2" fmla="*/ 294922 h 294922"/>
                <a:gd name="connsiteX0" fmla="*/ 790144 w 790144"/>
                <a:gd name="connsiteY0" fmla="*/ 6349 h 296862"/>
                <a:gd name="connsiteX1" fmla="*/ 147206 w 790144"/>
                <a:gd name="connsiteY1" fmla="*/ 58737 h 296862"/>
                <a:gd name="connsiteX2" fmla="*/ 23381 w 790144"/>
                <a:gd name="connsiteY2" fmla="*/ 296862 h 296862"/>
                <a:gd name="connsiteX0" fmla="*/ 803626 w 803626"/>
                <a:gd name="connsiteY0" fmla="*/ 6349 h 296862"/>
                <a:gd name="connsiteX1" fmla="*/ 108301 w 803626"/>
                <a:gd name="connsiteY1" fmla="*/ 58737 h 296862"/>
                <a:gd name="connsiteX2" fmla="*/ 36863 w 803626"/>
                <a:gd name="connsiteY2" fmla="*/ 296862 h 296862"/>
                <a:gd name="connsiteX0" fmla="*/ 775879 w 775879"/>
                <a:gd name="connsiteY0" fmla="*/ 6349 h 296862"/>
                <a:gd name="connsiteX1" fmla="*/ 80554 w 775879"/>
                <a:gd name="connsiteY1" fmla="*/ 58737 h 296862"/>
                <a:gd name="connsiteX2" fmla="*/ 9116 w 775879"/>
                <a:gd name="connsiteY2" fmla="*/ 296862 h 296862"/>
                <a:gd name="connsiteX0" fmla="*/ 766763 w 766763"/>
                <a:gd name="connsiteY0" fmla="*/ 0 h 290513"/>
                <a:gd name="connsiteX1" fmla="*/ 0 w 766763"/>
                <a:gd name="connsiteY1" fmla="*/ 290513 h 290513"/>
                <a:gd name="connsiteX0" fmla="*/ 766763 w 766763"/>
                <a:gd name="connsiteY0" fmla="*/ 0 h 290513"/>
                <a:gd name="connsiteX1" fmla="*/ 0 w 766763"/>
                <a:gd name="connsiteY1" fmla="*/ 290513 h 290513"/>
                <a:gd name="connsiteX0" fmla="*/ 766763 w 766763"/>
                <a:gd name="connsiteY0" fmla="*/ 0 h 290513"/>
                <a:gd name="connsiteX1" fmla="*/ 0 w 766763"/>
                <a:gd name="connsiteY1" fmla="*/ 290513 h 290513"/>
                <a:gd name="connsiteX0" fmla="*/ 768210 w 768210"/>
                <a:gd name="connsiteY0" fmla="*/ 0 h 290513"/>
                <a:gd name="connsiteX1" fmla="*/ 1447 w 768210"/>
                <a:gd name="connsiteY1" fmla="*/ 290513 h 290513"/>
                <a:gd name="connsiteX0" fmla="*/ 766848 w 766848"/>
                <a:gd name="connsiteY0" fmla="*/ 0 h 290513"/>
                <a:gd name="connsiteX1" fmla="*/ 85 w 766848"/>
                <a:gd name="connsiteY1" fmla="*/ 290513 h 290513"/>
                <a:gd name="connsiteX0" fmla="*/ 1457327 w 1457327"/>
                <a:gd name="connsiteY0" fmla="*/ 0 h 385763"/>
                <a:gd name="connsiteX1" fmla="*/ 2 w 1457327"/>
                <a:gd name="connsiteY1" fmla="*/ 385763 h 385763"/>
                <a:gd name="connsiteX0" fmla="*/ 1457325 w 1457325"/>
                <a:gd name="connsiteY0" fmla="*/ 0 h 385763"/>
                <a:gd name="connsiteX1" fmla="*/ 0 w 1457325"/>
                <a:gd name="connsiteY1" fmla="*/ 385763 h 385763"/>
                <a:gd name="connsiteX0" fmla="*/ 1457325 w 1457325"/>
                <a:gd name="connsiteY0" fmla="*/ 0 h 385763"/>
                <a:gd name="connsiteX1" fmla="*/ 0 w 1457325"/>
                <a:gd name="connsiteY1" fmla="*/ 385763 h 385763"/>
                <a:gd name="connsiteX0" fmla="*/ 1471613 w 1471613"/>
                <a:gd name="connsiteY0" fmla="*/ 0 h 314326"/>
                <a:gd name="connsiteX1" fmla="*/ 0 w 1471613"/>
                <a:gd name="connsiteY1" fmla="*/ 314326 h 314326"/>
                <a:gd name="connsiteX0" fmla="*/ 1471613 w 1471613"/>
                <a:gd name="connsiteY0" fmla="*/ 0 h 314326"/>
                <a:gd name="connsiteX1" fmla="*/ 0 w 1471613"/>
                <a:gd name="connsiteY1" fmla="*/ 314326 h 314326"/>
                <a:gd name="connsiteX0" fmla="*/ 1471613 w 1471613"/>
                <a:gd name="connsiteY0" fmla="*/ 0 h 314326"/>
                <a:gd name="connsiteX1" fmla="*/ 0 w 1471613"/>
                <a:gd name="connsiteY1" fmla="*/ 314326 h 314326"/>
                <a:gd name="connsiteX0" fmla="*/ 1566863 w 1566863"/>
                <a:gd name="connsiteY0" fmla="*/ 0 h 309564"/>
                <a:gd name="connsiteX1" fmla="*/ 0 w 1566863"/>
                <a:gd name="connsiteY1" fmla="*/ 309564 h 309564"/>
                <a:gd name="connsiteX0" fmla="*/ 1566863 w 1566863"/>
                <a:gd name="connsiteY0" fmla="*/ 0 h 328614"/>
                <a:gd name="connsiteX1" fmla="*/ 0 w 1566863"/>
                <a:gd name="connsiteY1" fmla="*/ 328614 h 328614"/>
                <a:gd name="connsiteX0" fmla="*/ 1581151 w 1581151"/>
                <a:gd name="connsiteY0" fmla="*/ 0 h 333377"/>
                <a:gd name="connsiteX1" fmla="*/ 0 w 1581151"/>
                <a:gd name="connsiteY1" fmla="*/ 333377 h 333377"/>
              </a:gdLst>
              <a:ahLst/>
              <a:cxnLst>
                <a:cxn ang="0">
                  <a:pos x="connsiteX0" y="connsiteY0"/>
                </a:cxn>
                <a:cxn ang="0">
                  <a:pos x="connsiteX1" y="connsiteY1"/>
                </a:cxn>
              </a:cxnLst>
              <a:rect l="l" t="t" r="r" b="b"/>
              <a:pathLst>
                <a:path w="1581151" h="333377">
                  <a:moveTo>
                    <a:pt x="1581151" y="0"/>
                  </a:moveTo>
                  <a:cubicBezTo>
                    <a:pt x="1392238" y="163513"/>
                    <a:pt x="3175" y="-73024"/>
                    <a:pt x="0" y="333377"/>
                  </a:cubicBezTo>
                </a:path>
              </a:pathLst>
            </a:custGeom>
            <a:ln w="19050">
              <a:solidFill>
                <a:srgbClr val="000000"/>
              </a:solidFill>
              <a:headEnd type="oval"/>
              <a:tailEnd type="arrow" w="med" len="med"/>
            </a:ln>
          </p:spPr>
          <p:txBody>
            <a:bodyPr rtlCol="0" anchor="ctr"/>
            <a:lstStyle/>
            <a:p>
              <a:pPr algn="ctr"/>
              <a:endParaRPr lang="en-US" sz="2000"/>
            </a:p>
          </p:txBody>
        </p:sp>
        <p:cxnSp>
          <p:nvCxnSpPr>
            <p:cNvPr id="44" name="Straight Arrow Connector 43"/>
            <p:cNvCxnSpPr/>
            <p:nvPr/>
          </p:nvCxnSpPr>
          <p:spPr bwMode="auto">
            <a:xfrm>
              <a:off x="6294500" y="1114642"/>
              <a:ext cx="0" cy="920742"/>
            </a:xfrm>
            <a:prstGeom prst="straightConnector1">
              <a:avLst/>
            </a:prstGeom>
            <a:noFill/>
            <a:ln w="19050" cap="flat" cmpd="sng" algn="ctr">
              <a:solidFill>
                <a:schemeClr val="tx1"/>
              </a:solidFill>
              <a:prstDash val="solid"/>
              <a:round/>
              <a:headEnd type="none" w="med" len="med"/>
              <a:tailEnd type="arrow" w="med" len="med"/>
            </a:ln>
            <a:effectLst/>
          </p:spPr>
        </p:cxnSp>
        <p:sp>
          <p:nvSpPr>
            <p:cNvPr id="46" name="Freeform 45"/>
            <p:cNvSpPr/>
            <p:nvPr/>
          </p:nvSpPr>
          <p:spPr>
            <a:xfrm flipV="1">
              <a:off x="3796321" y="2366135"/>
              <a:ext cx="2412045" cy="519320"/>
            </a:xfrm>
            <a:custGeom>
              <a:avLst/>
              <a:gdLst>
                <a:gd name="connsiteX0" fmla="*/ 850586 w 850586"/>
                <a:gd name="connsiteY0" fmla="*/ 21080 h 240155"/>
                <a:gd name="connsiteX1" fmla="*/ 79061 w 850586"/>
                <a:gd name="connsiteY1" fmla="*/ 21080 h 240155"/>
                <a:gd name="connsiteX2" fmla="*/ 64773 w 850586"/>
                <a:gd name="connsiteY2" fmla="*/ 240155 h 240155"/>
                <a:gd name="connsiteX0" fmla="*/ 830234 w 830234"/>
                <a:gd name="connsiteY0" fmla="*/ 4409 h 294922"/>
                <a:gd name="connsiteX1" fmla="*/ 77759 w 830234"/>
                <a:gd name="connsiteY1" fmla="*/ 75847 h 294922"/>
                <a:gd name="connsiteX2" fmla="*/ 63471 w 830234"/>
                <a:gd name="connsiteY2" fmla="*/ 294922 h 294922"/>
                <a:gd name="connsiteX0" fmla="*/ 790144 w 790144"/>
                <a:gd name="connsiteY0" fmla="*/ 6349 h 296862"/>
                <a:gd name="connsiteX1" fmla="*/ 147206 w 790144"/>
                <a:gd name="connsiteY1" fmla="*/ 58737 h 296862"/>
                <a:gd name="connsiteX2" fmla="*/ 23381 w 790144"/>
                <a:gd name="connsiteY2" fmla="*/ 296862 h 296862"/>
                <a:gd name="connsiteX0" fmla="*/ 803626 w 803626"/>
                <a:gd name="connsiteY0" fmla="*/ 6349 h 296862"/>
                <a:gd name="connsiteX1" fmla="*/ 108301 w 803626"/>
                <a:gd name="connsiteY1" fmla="*/ 58737 h 296862"/>
                <a:gd name="connsiteX2" fmla="*/ 36863 w 803626"/>
                <a:gd name="connsiteY2" fmla="*/ 296862 h 296862"/>
                <a:gd name="connsiteX0" fmla="*/ 775879 w 775879"/>
                <a:gd name="connsiteY0" fmla="*/ 6349 h 296862"/>
                <a:gd name="connsiteX1" fmla="*/ 80554 w 775879"/>
                <a:gd name="connsiteY1" fmla="*/ 58737 h 296862"/>
                <a:gd name="connsiteX2" fmla="*/ 9116 w 775879"/>
                <a:gd name="connsiteY2" fmla="*/ 296862 h 296862"/>
                <a:gd name="connsiteX0" fmla="*/ 766763 w 766763"/>
                <a:gd name="connsiteY0" fmla="*/ 0 h 290513"/>
                <a:gd name="connsiteX1" fmla="*/ 0 w 766763"/>
                <a:gd name="connsiteY1" fmla="*/ 290513 h 290513"/>
                <a:gd name="connsiteX0" fmla="*/ 766763 w 766763"/>
                <a:gd name="connsiteY0" fmla="*/ 0 h 290513"/>
                <a:gd name="connsiteX1" fmla="*/ 0 w 766763"/>
                <a:gd name="connsiteY1" fmla="*/ 290513 h 290513"/>
                <a:gd name="connsiteX0" fmla="*/ 766763 w 766763"/>
                <a:gd name="connsiteY0" fmla="*/ 0 h 290513"/>
                <a:gd name="connsiteX1" fmla="*/ 0 w 766763"/>
                <a:gd name="connsiteY1" fmla="*/ 290513 h 290513"/>
                <a:gd name="connsiteX0" fmla="*/ 768210 w 768210"/>
                <a:gd name="connsiteY0" fmla="*/ 0 h 290513"/>
                <a:gd name="connsiteX1" fmla="*/ 1447 w 768210"/>
                <a:gd name="connsiteY1" fmla="*/ 290513 h 290513"/>
                <a:gd name="connsiteX0" fmla="*/ 766848 w 766848"/>
                <a:gd name="connsiteY0" fmla="*/ 0 h 290513"/>
                <a:gd name="connsiteX1" fmla="*/ 85 w 766848"/>
                <a:gd name="connsiteY1" fmla="*/ 290513 h 290513"/>
                <a:gd name="connsiteX0" fmla="*/ 1457327 w 1457327"/>
                <a:gd name="connsiteY0" fmla="*/ 0 h 385763"/>
                <a:gd name="connsiteX1" fmla="*/ 2 w 1457327"/>
                <a:gd name="connsiteY1" fmla="*/ 385763 h 385763"/>
                <a:gd name="connsiteX0" fmla="*/ 1457325 w 1457325"/>
                <a:gd name="connsiteY0" fmla="*/ 0 h 385763"/>
                <a:gd name="connsiteX1" fmla="*/ 0 w 1457325"/>
                <a:gd name="connsiteY1" fmla="*/ 385763 h 385763"/>
                <a:gd name="connsiteX0" fmla="*/ 1457325 w 1457325"/>
                <a:gd name="connsiteY0" fmla="*/ 0 h 385763"/>
                <a:gd name="connsiteX1" fmla="*/ 0 w 1457325"/>
                <a:gd name="connsiteY1" fmla="*/ 385763 h 385763"/>
                <a:gd name="connsiteX0" fmla="*/ 1471613 w 1471613"/>
                <a:gd name="connsiteY0" fmla="*/ 0 h 314326"/>
                <a:gd name="connsiteX1" fmla="*/ 0 w 1471613"/>
                <a:gd name="connsiteY1" fmla="*/ 314326 h 314326"/>
                <a:gd name="connsiteX0" fmla="*/ 1471613 w 1471613"/>
                <a:gd name="connsiteY0" fmla="*/ 0 h 314326"/>
                <a:gd name="connsiteX1" fmla="*/ 0 w 1471613"/>
                <a:gd name="connsiteY1" fmla="*/ 314326 h 314326"/>
                <a:gd name="connsiteX0" fmla="*/ 1471613 w 1471613"/>
                <a:gd name="connsiteY0" fmla="*/ 0 h 314326"/>
                <a:gd name="connsiteX1" fmla="*/ 0 w 1471613"/>
                <a:gd name="connsiteY1" fmla="*/ 314326 h 314326"/>
                <a:gd name="connsiteX0" fmla="*/ 1566863 w 1566863"/>
                <a:gd name="connsiteY0" fmla="*/ 0 h 309564"/>
                <a:gd name="connsiteX1" fmla="*/ 0 w 1566863"/>
                <a:gd name="connsiteY1" fmla="*/ 309564 h 309564"/>
                <a:gd name="connsiteX0" fmla="*/ 1566863 w 1566863"/>
                <a:gd name="connsiteY0" fmla="*/ 0 h 328614"/>
                <a:gd name="connsiteX1" fmla="*/ 0 w 1566863"/>
                <a:gd name="connsiteY1" fmla="*/ 328614 h 328614"/>
                <a:gd name="connsiteX0" fmla="*/ 1581151 w 1581151"/>
                <a:gd name="connsiteY0" fmla="*/ 0 h 333377"/>
                <a:gd name="connsiteX1" fmla="*/ 0 w 1581151"/>
                <a:gd name="connsiteY1" fmla="*/ 333377 h 333377"/>
                <a:gd name="connsiteX0" fmla="*/ 1581151 w 1581151"/>
                <a:gd name="connsiteY0" fmla="*/ 4024 h 337401"/>
                <a:gd name="connsiteX1" fmla="*/ 0 w 1581151"/>
                <a:gd name="connsiteY1" fmla="*/ 337401 h 337401"/>
              </a:gdLst>
              <a:ahLst/>
              <a:cxnLst>
                <a:cxn ang="0">
                  <a:pos x="connsiteX0" y="connsiteY0"/>
                </a:cxn>
                <a:cxn ang="0">
                  <a:pos x="connsiteX1" y="connsiteY1"/>
                </a:cxn>
              </a:cxnLst>
              <a:rect l="l" t="t" r="r" b="b"/>
              <a:pathLst>
                <a:path w="1581151" h="337401">
                  <a:moveTo>
                    <a:pt x="1581151" y="4024"/>
                  </a:moveTo>
                  <a:cubicBezTo>
                    <a:pt x="1222739" y="6542"/>
                    <a:pt x="3175" y="-69000"/>
                    <a:pt x="0" y="337401"/>
                  </a:cubicBezTo>
                </a:path>
              </a:pathLst>
            </a:custGeom>
            <a:ln w="19050">
              <a:solidFill>
                <a:srgbClr val="000000"/>
              </a:solidFill>
              <a:headEnd type="arrow" w="lg" len="lg"/>
              <a:tailEnd type="none" w="med" len="med"/>
            </a:ln>
          </p:spPr>
          <p:txBody>
            <a:bodyPr rtlCol="0" anchor="ctr"/>
            <a:lstStyle/>
            <a:p>
              <a:pPr algn="ctr"/>
              <a:endParaRPr lang="en-US" sz="2000"/>
            </a:p>
          </p:txBody>
        </p:sp>
        <p:sp>
          <p:nvSpPr>
            <p:cNvPr id="47" name="Freeform 46"/>
            <p:cNvSpPr/>
            <p:nvPr/>
          </p:nvSpPr>
          <p:spPr>
            <a:xfrm flipV="1">
              <a:off x="4924209" y="2362433"/>
              <a:ext cx="1284157" cy="407303"/>
            </a:xfrm>
            <a:custGeom>
              <a:avLst/>
              <a:gdLst>
                <a:gd name="connsiteX0" fmla="*/ 850586 w 850586"/>
                <a:gd name="connsiteY0" fmla="*/ 21080 h 240155"/>
                <a:gd name="connsiteX1" fmla="*/ 79061 w 850586"/>
                <a:gd name="connsiteY1" fmla="*/ 21080 h 240155"/>
                <a:gd name="connsiteX2" fmla="*/ 64773 w 850586"/>
                <a:gd name="connsiteY2" fmla="*/ 240155 h 240155"/>
                <a:gd name="connsiteX0" fmla="*/ 830234 w 830234"/>
                <a:gd name="connsiteY0" fmla="*/ 4409 h 294922"/>
                <a:gd name="connsiteX1" fmla="*/ 77759 w 830234"/>
                <a:gd name="connsiteY1" fmla="*/ 75847 h 294922"/>
                <a:gd name="connsiteX2" fmla="*/ 63471 w 830234"/>
                <a:gd name="connsiteY2" fmla="*/ 294922 h 294922"/>
                <a:gd name="connsiteX0" fmla="*/ 790144 w 790144"/>
                <a:gd name="connsiteY0" fmla="*/ 6349 h 296862"/>
                <a:gd name="connsiteX1" fmla="*/ 147206 w 790144"/>
                <a:gd name="connsiteY1" fmla="*/ 58737 h 296862"/>
                <a:gd name="connsiteX2" fmla="*/ 23381 w 790144"/>
                <a:gd name="connsiteY2" fmla="*/ 296862 h 296862"/>
                <a:gd name="connsiteX0" fmla="*/ 803626 w 803626"/>
                <a:gd name="connsiteY0" fmla="*/ 6349 h 296862"/>
                <a:gd name="connsiteX1" fmla="*/ 108301 w 803626"/>
                <a:gd name="connsiteY1" fmla="*/ 58737 h 296862"/>
                <a:gd name="connsiteX2" fmla="*/ 36863 w 803626"/>
                <a:gd name="connsiteY2" fmla="*/ 296862 h 296862"/>
                <a:gd name="connsiteX0" fmla="*/ 775879 w 775879"/>
                <a:gd name="connsiteY0" fmla="*/ 6349 h 296862"/>
                <a:gd name="connsiteX1" fmla="*/ 80554 w 775879"/>
                <a:gd name="connsiteY1" fmla="*/ 58737 h 296862"/>
                <a:gd name="connsiteX2" fmla="*/ 9116 w 775879"/>
                <a:gd name="connsiteY2" fmla="*/ 296862 h 296862"/>
                <a:gd name="connsiteX0" fmla="*/ 766763 w 766763"/>
                <a:gd name="connsiteY0" fmla="*/ 0 h 290513"/>
                <a:gd name="connsiteX1" fmla="*/ 0 w 766763"/>
                <a:gd name="connsiteY1" fmla="*/ 290513 h 290513"/>
                <a:gd name="connsiteX0" fmla="*/ 766763 w 766763"/>
                <a:gd name="connsiteY0" fmla="*/ 0 h 290513"/>
                <a:gd name="connsiteX1" fmla="*/ 0 w 766763"/>
                <a:gd name="connsiteY1" fmla="*/ 290513 h 290513"/>
                <a:gd name="connsiteX0" fmla="*/ 766763 w 766763"/>
                <a:gd name="connsiteY0" fmla="*/ 0 h 290513"/>
                <a:gd name="connsiteX1" fmla="*/ 0 w 766763"/>
                <a:gd name="connsiteY1" fmla="*/ 290513 h 290513"/>
                <a:gd name="connsiteX0" fmla="*/ 768210 w 768210"/>
                <a:gd name="connsiteY0" fmla="*/ 0 h 290513"/>
                <a:gd name="connsiteX1" fmla="*/ 1447 w 768210"/>
                <a:gd name="connsiteY1" fmla="*/ 290513 h 290513"/>
                <a:gd name="connsiteX0" fmla="*/ 766848 w 766848"/>
                <a:gd name="connsiteY0" fmla="*/ 0 h 290513"/>
                <a:gd name="connsiteX1" fmla="*/ 85 w 766848"/>
                <a:gd name="connsiteY1" fmla="*/ 290513 h 290513"/>
                <a:gd name="connsiteX0" fmla="*/ 1457327 w 1457327"/>
                <a:gd name="connsiteY0" fmla="*/ 0 h 385763"/>
                <a:gd name="connsiteX1" fmla="*/ 2 w 1457327"/>
                <a:gd name="connsiteY1" fmla="*/ 385763 h 385763"/>
                <a:gd name="connsiteX0" fmla="*/ 1457325 w 1457325"/>
                <a:gd name="connsiteY0" fmla="*/ 0 h 385763"/>
                <a:gd name="connsiteX1" fmla="*/ 0 w 1457325"/>
                <a:gd name="connsiteY1" fmla="*/ 385763 h 385763"/>
                <a:gd name="connsiteX0" fmla="*/ 1457325 w 1457325"/>
                <a:gd name="connsiteY0" fmla="*/ 0 h 385763"/>
                <a:gd name="connsiteX1" fmla="*/ 0 w 1457325"/>
                <a:gd name="connsiteY1" fmla="*/ 385763 h 385763"/>
                <a:gd name="connsiteX0" fmla="*/ 1471613 w 1471613"/>
                <a:gd name="connsiteY0" fmla="*/ 0 h 314326"/>
                <a:gd name="connsiteX1" fmla="*/ 0 w 1471613"/>
                <a:gd name="connsiteY1" fmla="*/ 314326 h 314326"/>
                <a:gd name="connsiteX0" fmla="*/ 1471613 w 1471613"/>
                <a:gd name="connsiteY0" fmla="*/ 0 h 314326"/>
                <a:gd name="connsiteX1" fmla="*/ 0 w 1471613"/>
                <a:gd name="connsiteY1" fmla="*/ 314326 h 314326"/>
                <a:gd name="connsiteX0" fmla="*/ 1471613 w 1471613"/>
                <a:gd name="connsiteY0" fmla="*/ 0 h 314326"/>
                <a:gd name="connsiteX1" fmla="*/ 0 w 1471613"/>
                <a:gd name="connsiteY1" fmla="*/ 314326 h 314326"/>
                <a:gd name="connsiteX0" fmla="*/ 1566863 w 1566863"/>
                <a:gd name="connsiteY0" fmla="*/ 0 h 309564"/>
                <a:gd name="connsiteX1" fmla="*/ 0 w 1566863"/>
                <a:gd name="connsiteY1" fmla="*/ 309564 h 309564"/>
                <a:gd name="connsiteX0" fmla="*/ 1566863 w 1566863"/>
                <a:gd name="connsiteY0" fmla="*/ 0 h 328614"/>
                <a:gd name="connsiteX1" fmla="*/ 0 w 1566863"/>
                <a:gd name="connsiteY1" fmla="*/ 328614 h 328614"/>
                <a:gd name="connsiteX0" fmla="*/ 1581151 w 1581151"/>
                <a:gd name="connsiteY0" fmla="*/ 0 h 333377"/>
                <a:gd name="connsiteX1" fmla="*/ 0 w 1581151"/>
                <a:gd name="connsiteY1" fmla="*/ 333377 h 333377"/>
                <a:gd name="connsiteX0" fmla="*/ 1525602 w 1525602"/>
                <a:gd name="connsiteY0" fmla="*/ 0 h 676277"/>
                <a:gd name="connsiteX1" fmla="*/ 0 w 1525602"/>
                <a:gd name="connsiteY1" fmla="*/ 676277 h 676277"/>
                <a:gd name="connsiteX0" fmla="*/ 1558932 w 1558932"/>
                <a:gd name="connsiteY0" fmla="*/ 0 h 695327"/>
                <a:gd name="connsiteX1" fmla="*/ 0 w 1558932"/>
                <a:gd name="connsiteY1" fmla="*/ 695327 h 695327"/>
                <a:gd name="connsiteX0" fmla="*/ 1497827 w 1497827"/>
                <a:gd name="connsiteY0" fmla="*/ 0 h 547961"/>
                <a:gd name="connsiteX1" fmla="*/ 0 w 1497827"/>
                <a:gd name="connsiteY1" fmla="*/ 547961 h 547961"/>
              </a:gdLst>
              <a:ahLst/>
              <a:cxnLst>
                <a:cxn ang="0">
                  <a:pos x="connsiteX0" y="connsiteY0"/>
                </a:cxn>
                <a:cxn ang="0">
                  <a:pos x="connsiteX1" y="connsiteY1"/>
                </a:cxn>
              </a:cxnLst>
              <a:rect l="l" t="t" r="r" b="b"/>
              <a:pathLst>
                <a:path w="1497827" h="547961">
                  <a:moveTo>
                    <a:pt x="1497827" y="0"/>
                  </a:moveTo>
                  <a:cubicBezTo>
                    <a:pt x="1308914" y="163513"/>
                    <a:pt x="3175" y="141560"/>
                    <a:pt x="0" y="547961"/>
                  </a:cubicBezTo>
                </a:path>
              </a:pathLst>
            </a:custGeom>
            <a:ln w="19050">
              <a:solidFill>
                <a:srgbClr val="000000"/>
              </a:solidFill>
              <a:headEnd type="arrow" w="lg" len="lg"/>
              <a:tailEnd type="none" w="med" len="med"/>
            </a:ln>
          </p:spPr>
          <p:txBody>
            <a:bodyPr rtlCol="0" anchor="ctr"/>
            <a:lstStyle/>
            <a:p>
              <a:pPr algn="ctr"/>
              <a:endParaRPr lang="en-US" sz="2000"/>
            </a:p>
          </p:txBody>
        </p:sp>
        <p:cxnSp>
          <p:nvCxnSpPr>
            <p:cNvPr id="51" name="Straight Arrow Connector 50"/>
            <p:cNvCxnSpPr>
              <a:endCxn id="77" idx="0"/>
            </p:cNvCxnSpPr>
            <p:nvPr/>
          </p:nvCxnSpPr>
          <p:spPr bwMode="auto">
            <a:xfrm>
              <a:off x="6294500" y="2398842"/>
              <a:ext cx="0" cy="342162"/>
            </a:xfrm>
            <a:prstGeom prst="straightConnector1">
              <a:avLst/>
            </a:prstGeom>
            <a:noFill/>
            <a:ln w="19050" cap="flat" cmpd="sng" algn="ctr">
              <a:solidFill>
                <a:schemeClr val="tx1"/>
              </a:solidFill>
              <a:prstDash val="solid"/>
              <a:round/>
              <a:headEnd type="none" w="med" len="med"/>
              <a:tailEnd type="arrow" w="med" len="med"/>
            </a:ln>
            <a:effectLst/>
          </p:spPr>
        </p:cxnSp>
        <p:cxnSp>
          <p:nvCxnSpPr>
            <p:cNvPr id="61" name="Straight Arrow Connector 60"/>
            <p:cNvCxnSpPr/>
            <p:nvPr/>
          </p:nvCxnSpPr>
          <p:spPr bwMode="auto">
            <a:xfrm flipH="1">
              <a:off x="6437450" y="1375790"/>
              <a:ext cx="1467854" cy="302773"/>
            </a:xfrm>
            <a:prstGeom prst="straightConnector1">
              <a:avLst/>
            </a:prstGeom>
            <a:noFill/>
            <a:ln w="19050" cap="flat" cmpd="sng" algn="ctr">
              <a:solidFill>
                <a:schemeClr val="accent6">
                  <a:lumMod val="75000"/>
                </a:schemeClr>
              </a:solidFill>
              <a:prstDash val="solid"/>
              <a:round/>
              <a:headEnd type="none" w="med" len="med"/>
              <a:tailEnd type="arrow" w="lg" len="lg"/>
            </a:ln>
            <a:effectLst/>
          </p:spPr>
        </p:cxnSp>
        <p:sp>
          <p:nvSpPr>
            <p:cNvPr id="55" name="AutoShape 12"/>
            <p:cNvSpPr>
              <a:spLocks noChangeArrowheads="1"/>
            </p:cNvSpPr>
            <p:nvPr/>
          </p:nvSpPr>
          <p:spPr bwMode="auto">
            <a:xfrm>
              <a:off x="7104490" y="1173506"/>
              <a:ext cx="1601628" cy="404568"/>
            </a:xfrm>
            <a:prstGeom prst="roundRect">
              <a:avLst>
                <a:gd name="adj" fmla="val 16667"/>
              </a:avLst>
            </a:prstGeom>
            <a:solidFill>
              <a:schemeClr val="accent6">
                <a:lumMod val="20000"/>
                <a:lumOff val="80000"/>
              </a:schemeClr>
            </a:solidFill>
            <a:ln w="25400" algn="ctr">
              <a:solidFill>
                <a:schemeClr val="accent6">
                  <a:lumMod val="75000"/>
                </a:schemeClr>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sz="2000" dirty="0" smtClean="0"/>
                <a:t>Wasted fork</a:t>
              </a:r>
              <a:endParaRPr lang="en-US" sz="2000" dirty="0"/>
            </a:p>
          </p:txBody>
        </p:sp>
        <p:sp>
          <p:nvSpPr>
            <p:cNvPr id="77" name="Oval 76"/>
            <p:cNvSpPr/>
            <p:nvPr/>
          </p:nvSpPr>
          <p:spPr>
            <a:xfrm>
              <a:off x="6193335" y="2741004"/>
              <a:ext cx="202330" cy="202330"/>
            </a:xfrm>
            <a:prstGeom prst="ellipse">
              <a:avLst/>
            </a:prstGeom>
            <a:solidFill>
              <a:srgbClr val="FFFF00"/>
            </a:solidFill>
            <a:ln>
              <a:solidFill>
                <a:schemeClr val="tx1"/>
              </a:solidFill>
            </a:ln>
          </p:spPr>
          <p:txBody>
            <a:bodyPr rtlCol="0" anchor="ctr"/>
            <a:lstStyle/>
            <a:p>
              <a:pPr algn="ctr"/>
              <a:endParaRPr lang="en-US" sz="2000"/>
            </a:p>
          </p:txBody>
        </p:sp>
        <p:cxnSp>
          <p:nvCxnSpPr>
            <p:cNvPr id="80" name="Straight Arrow Connector 79"/>
            <p:cNvCxnSpPr/>
            <p:nvPr/>
          </p:nvCxnSpPr>
          <p:spPr bwMode="auto">
            <a:xfrm>
              <a:off x="6297737" y="2950154"/>
              <a:ext cx="0" cy="342162"/>
            </a:xfrm>
            <a:prstGeom prst="straightConnector1">
              <a:avLst/>
            </a:prstGeom>
            <a:noFill/>
            <a:ln w="19050" cap="flat" cmpd="sng" algn="ctr">
              <a:solidFill>
                <a:schemeClr val="tx1"/>
              </a:solidFill>
              <a:prstDash val="solid"/>
              <a:round/>
              <a:headEnd type="none" w="med" len="med"/>
              <a:tailEnd type="arrow" w="med" len="med"/>
            </a:ln>
            <a:effectLst/>
          </p:spPr>
        </p:cxnSp>
      </p:grpSp>
      <p:grpSp>
        <p:nvGrpSpPr>
          <p:cNvPr id="6" name="Group 2"/>
          <p:cNvGrpSpPr/>
          <p:nvPr/>
        </p:nvGrpSpPr>
        <p:grpSpPr>
          <a:xfrm>
            <a:off x="859163" y="3781425"/>
            <a:ext cx="4757539" cy="1900527"/>
            <a:chOff x="859163" y="3781425"/>
            <a:chExt cx="4757539" cy="1900527"/>
          </a:xfrm>
        </p:grpSpPr>
        <p:sp>
          <p:nvSpPr>
            <p:cNvPr id="24" name="TextBox 23"/>
            <p:cNvSpPr txBox="1"/>
            <p:nvPr/>
          </p:nvSpPr>
          <p:spPr>
            <a:xfrm>
              <a:off x="859163" y="3896848"/>
              <a:ext cx="2255512" cy="1785104"/>
            </a:xfrm>
            <a:prstGeom prst="rect">
              <a:avLst/>
            </a:prstGeom>
            <a:solidFill>
              <a:schemeClr val="bg1">
                <a:lumMod val="95000"/>
              </a:schemeClr>
            </a:solidFill>
          </p:spPr>
          <p:txBody>
            <a:bodyPr wrap="square" rtlCol="0">
              <a:spAutoFit/>
            </a:bodyPr>
            <a:lstStyle/>
            <a:p>
              <a:pPr>
                <a:spcBef>
                  <a:spcPts val="300"/>
                </a:spcBef>
              </a:pPr>
              <a:r>
                <a:rPr lang="nn-NO" sz="2000" dirty="0" smtClean="0"/>
                <a:t>// Preferred style</a:t>
              </a:r>
            </a:p>
            <a:p>
              <a:pPr>
                <a:spcBef>
                  <a:spcPts val="300"/>
                </a:spcBef>
              </a:pPr>
              <a:r>
                <a:rPr lang="nn-NO" sz="2000" b="1" dirty="0" smtClean="0"/>
                <a:t>cilk_spawn</a:t>
              </a:r>
              <a:r>
                <a:rPr lang="nn-NO" sz="2000" dirty="0" smtClean="0"/>
                <a:t> f();</a:t>
              </a:r>
            </a:p>
            <a:p>
              <a:pPr>
                <a:spcBef>
                  <a:spcPts val="300"/>
                </a:spcBef>
              </a:pPr>
              <a:r>
                <a:rPr lang="nn-NO" sz="2000" dirty="0" smtClean="0"/>
                <a:t>g();</a:t>
              </a:r>
            </a:p>
            <a:p>
              <a:pPr>
                <a:spcBef>
                  <a:spcPts val="300"/>
                </a:spcBef>
              </a:pPr>
              <a:r>
                <a:rPr lang="nn-NO" sz="2000" dirty="0" smtClean="0"/>
                <a:t>// nop</a:t>
              </a:r>
            </a:p>
            <a:p>
              <a:pPr>
                <a:spcBef>
                  <a:spcPts val="300"/>
                </a:spcBef>
              </a:pPr>
              <a:r>
                <a:rPr lang="nn-NO" sz="2000" b="1" dirty="0" smtClean="0"/>
                <a:t>cilk_sync</a:t>
              </a:r>
              <a:r>
                <a:rPr lang="nn-NO" sz="2000" dirty="0" smtClean="0"/>
                <a:t>;</a:t>
              </a:r>
            </a:p>
          </p:txBody>
        </p:sp>
        <p:sp>
          <p:nvSpPr>
            <p:cNvPr id="64" name="Freeform 76"/>
            <p:cNvSpPr>
              <a:spLocks/>
            </p:cNvSpPr>
            <p:nvPr/>
          </p:nvSpPr>
          <p:spPr bwMode="auto">
            <a:xfrm>
              <a:off x="3542429" y="4507707"/>
              <a:ext cx="619125" cy="400110"/>
            </a:xfrm>
            <a:custGeom>
              <a:avLst/>
              <a:gdLst>
                <a:gd name="T0" fmla="*/ 0 w 427"/>
                <a:gd name="T1" fmla="*/ 0 h 427"/>
                <a:gd name="T2" fmla="*/ 0 w 427"/>
                <a:gd name="T3" fmla="*/ 0 h 427"/>
                <a:gd name="T4" fmla="*/ 427 w 427"/>
                <a:gd name="T5" fmla="*/ 0 h 427"/>
                <a:gd name="T6" fmla="*/ 427 w 427"/>
                <a:gd name="T7" fmla="*/ 427 h 427"/>
                <a:gd name="T8" fmla="*/ 0 w 427"/>
                <a:gd name="T9" fmla="*/ 427 h 427"/>
                <a:gd name="T10" fmla="*/ 0 w 427"/>
                <a:gd name="T11" fmla="*/ 0 h 427"/>
              </a:gdLst>
              <a:ahLst/>
              <a:cxnLst>
                <a:cxn ang="0">
                  <a:pos x="T0" y="T1"/>
                </a:cxn>
                <a:cxn ang="0">
                  <a:pos x="T2" y="T3"/>
                </a:cxn>
                <a:cxn ang="0">
                  <a:pos x="T4" y="T5"/>
                </a:cxn>
                <a:cxn ang="0">
                  <a:pos x="T6" y="T7"/>
                </a:cxn>
                <a:cxn ang="0">
                  <a:pos x="T8" y="T9"/>
                </a:cxn>
                <a:cxn ang="0">
                  <a:pos x="T10" y="T11"/>
                </a:cxn>
              </a:cxnLst>
              <a:rect l="0" t="0" r="r" b="b"/>
              <a:pathLst>
                <a:path w="427" h="427">
                  <a:moveTo>
                    <a:pt x="0" y="0"/>
                  </a:moveTo>
                  <a:lnTo>
                    <a:pt x="0" y="0"/>
                  </a:lnTo>
                  <a:lnTo>
                    <a:pt x="427" y="0"/>
                  </a:lnTo>
                  <a:lnTo>
                    <a:pt x="427" y="427"/>
                  </a:lnTo>
                  <a:lnTo>
                    <a:pt x="0" y="427"/>
                  </a:lnTo>
                  <a:lnTo>
                    <a:pt x="0" y="0"/>
                  </a:lnTo>
                  <a:close/>
                </a:path>
              </a:pathLst>
            </a:custGeom>
            <a:solidFill>
              <a:schemeClr val="tx2">
                <a:lumMod val="20000"/>
                <a:lumOff val="80000"/>
              </a:schemeClr>
            </a:solidFill>
            <a:ln w="0">
              <a:solidFill>
                <a:srgbClr val="000000"/>
              </a:solidFill>
              <a:prstDash val="solid"/>
              <a:round/>
              <a:headEnd/>
              <a:tailEnd/>
            </a:ln>
          </p:spPr>
          <p:txBody>
            <a:bodyPr vert="horz" wrap="square" lIns="91440" tIns="45720" rIns="91440" bIns="45720" numCol="1" anchor="t" anchorCtr="0" compatLnSpc="1">
              <a:prstTxWarp prst="textNoShape">
                <a:avLst/>
              </a:prstTxWarp>
              <a:spAutoFit/>
            </a:bodyPr>
            <a:lstStyle/>
            <a:p>
              <a:pPr algn="ctr"/>
              <a:r>
                <a:rPr lang="en-US" sz="2000" dirty="0" smtClean="0"/>
                <a:t>f();</a:t>
              </a:r>
              <a:endParaRPr lang="en-US" sz="2000" dirty="0"/>
            </a:p>
          </p:txBody>
        </p:sp>
        <p:sp>
          <p:nvSpPr>
            <p:cNvPr id="65" name="Freeform 76"/>
            <p:cNvSpPr>
              <a:spLocks/>
            </p:cNvSpPr>
            <p:nvPr/>
          </p:nvSpPr>
          <p:spPr bwMode="auto">
            <a:xfrm>
              <a:off x="4619624" y="4506747"/>
              <a:ext cx="997078" cy="707886"/>
            </a:xfrm>
            <a:custGeom>
              <a:avLst/>
              <a:gdLst>
                <a:gd name="T0" fmla="*/ 0 w 427"/>
                <a:gd name="T1" fmla="*/ 0 h 427"/>
                <a:gd name="T2" fmla="*/ 0 w 427"/>
                <a:gd name="T3" fmla="*/ 0 h 427"/>
                <a:gd name="T4" fmla="*/ 427 w 427"/>
                <a:gd name="T5" fmla="*/ 0 h 427"/>
                <a:gd name="T6" fmla="*/ 427 w 427"/>
                <a:gd name="T7" fmla="*/ 427 h 427"/>
                <a:gd name="T8" fmla="*/ 0 w 427"/>
                <a:gd name="T9" fmla="*/ 427 h 427"/>
                <a:gd name="T10" fmla="*/ 0 w 427"/>
                <a:gd name="T11" fmla="*/ 0 h 427"/>
              </a:gdLst>
              <a:ahLst/>
              <a:cxnLst>
                <a:cxn ang="0">
                  <a:pos x="T0" y="T1"/>
                </a:cxn>
                <a:cxn ang="0">
                  <a:pos x="T2" y="T3"/>
                </a:cxn>
                <a:cxn ang="0">
                  <a:pos x="T4" y="T5"/>
                </a:cxn>
                <a:cxn ang="0">
                  <a:pos x="T6" y="T7"/>
                </a:cxn>
                <a:cxn ang="0">
                  <a:pos x="T8" y="T9"/>
                </a:cxn>
                <a:cxn ang="0">
                  <a:pos x="T10" y="T11"/>
                </a:cxn>
              </a:cxnLst>
              <a:rect l="0" t="0" r="r" b="b"/>
              <a:pathLst>
                <a:path w="427" h="427">
                  <a:moveTo>
                    <a:pt x="0" y="0"/>
                  </a:moveTo>
                  <a:lnTo>
                    <a:pt x="0" y="0"/>
                  </a:lnTo>
                  <a:lnTo>
                    <a:pt x="427" y="0"/>
                  </a:lnTo>
                  <a:lnTo>
                    <a:pt x="427" y="427"/>
                  </a:lnTo>
                  <a:lnTo>
                    <a:pt x="0" y="427"/>
                  </a:lnTo>
                  <a:lnTo>
                    <a:pt x="0" y="0"/>
                  </a:lnTo>
                  <a:close/>
                </a:path>
              </a:pathLst>
            </a:custGeom>
            <a:solidFill>
              <a:schemeClr val="tx2">
                <a:lumMod val="20000"/>
                <a:lumOff val="80000"/>
              </a:schemeClr>
            </a:solidFill>
            <a:ln w="0">
              <a:solidFill>
                <a:srgbClr val="000000"/>
              </a:solidFill>
              <a:prstDash val="solid"/>
              <a:round/>
              <a:headEnd/>
              <a:tailEnd/>
            </a:ln>
          </p:spPr>
          <p:txBody>
            <a:bodyPr vert="horz" wrap="square" lIns="91440" tIns="45720" rIns="91440" bIns="45720" numCol="1" anchor="t" anchorCtr="0" compatLnSpc="1">
              <a:prstTxWarp prst="textNoShape">
                <a:avLst/>
              </a:prstTxWarp>
              <a:spAutoFit/>
            </a:bodyPr>
            <a:lstStyle/>
            <a:p>
              <a:r>
                <a:rPr lang="en-US" sz="2000" dirty="0" smtClean="0"/>
                <a:t>g();</a:t>
              </a:r>
            </a:p>
            <a:p>
              <a:r>
                <a:rPr lang="en-US" sz="2000" dirty="0" smtClean="0"/>
                <a:t>// </a:t>
              </a:r>
              <a:r>
                <a:rPr lang="en-US" sz="2000" dirty="0" err="1" smtClean="0"/>
                <a:t>nop</a:t>
              </a:r>
              <a:endParaRPr lang="en-US" sz="2000" dirty="0"/>
            </a:p>
          </p:txBody>
        </p:sp>
        <p:grpSp>
          <p:nvGrpSpPr>
            <p:cNvPr id="7" name="Group 73"/>
            <p:cNvGrpSpPr/>
            <p:nvPr/>
          </p:nvGrpSpPr>
          <p:grpSpPr>
            <a:xfrm>
              <a:off x="3796321" y="3781425"/>
              <a:ext cx="1329842" cy="718483"/>
              <a:chOff x="3796321" y="3686175"/>
              <a:chExt cx="1329842" cy="813733"/>
            </a:xfrm>
          </p:grpSpPr>
          <p:sp>
            <p:nvSpPr>
              <p:cNvPr id="67" name="Freeform 66"/>
              <p:cNvSpPr/>
              <p:nvPr/>
            </p:nvSpPr>
            <p:spPr>
              <a:xfrm>
                <a:off x="3796321" y="4039537"/>
                <a:ext cx="1321842" cy="460371"/>
              </a:xfrm>
              <a:custGeom>
                <a:avLst/>
                <a:gdLst>
                  <a:gd name="connsiteX0" fmla="*/ 850586 w 850586"/>
                  <a:gd name="connsiteY0" fmla="*/ 21080 h 240155"/>
                  <a:gd name="connsiteX1" fmla="*/ 79061 w 850586"/>
                  <a:gd name="connsiteY1" fmla="*/ 21080 h 240155"/>
                  <a:gd name="connsiteX2" fmla="*/ 64773 w 850586"/>
                  <a:gd name="connsiteY2" fmla="*/ 240155 h 240155"/>
                  <a:gd name="connsiteX0" fmla="*/ 830234 w 830234"/>
                  <a:gd name="connsiteY0" fmla="*/ 4409 h 294922"/>
                  <a:gd name="connsiteX1" fmla="*/ 77759 w 830234"/>
                  <a:gd name="connsiteY1" fmla="*/ 75847 h 294922"/>
                  <a:gd name="connsiteX2" fmla="*/ 63471 w 830234"/>
                  <a:gd name="connsiteY2" fmla="*/ 294922 h 294922"/>
                  <a:gd name="connsiteX0" fmla="*/ 790144 w 790144"/>
                  <a:gd name="connsiteY0" fmla="*/ 6349 h 296862"/>
                  <a:gd name="connsiteX1" fmla="*/ 147206 w 790144"/>
                  <a:gd name="connsiteY1" fmla="*/ 58737 h 296862"/>
                  <a:gd name="connsiteX2" fmla="*/ 23381 w 790144"/>
                  <a:gd name="connsiteY2" fmla="*/ 296862 h 296862"/>
                  <a:gd name="connsiteX0" fmla="*/ 803626 w 803626"/>
                  <a:gd name="connsiteY0" fmla="*/ 6349 h 296862"/>
                  <a:gd name="connsiteX1" fmla="*/ 108301 w 803626"/>
                  <a:gd name="connsiteY1" fmla="*/ 58737 h 296862"/>
                  <a:gd name="connsiteX2" fmla="*/ 36863 w 803626"/>
                  <a:gd name="connsiteY2" fmla="*/ 296862 h 296862"/>
                  <a:gd name="connsiteX0" fmla="*/ 775879 w 775879"/>
                  <a:gd name="connsiteY0" fmla="*/ 6349 h 296862"/>
                  <a:gd name="connsiteX1" fmla="*/ 80554 w 775879"/>
                  <a:gd name="connsiteY1" fmla="*/ 58737 h 296862"/>
                  <a:gd name="connsiteX2" fmla="*/ 9116 w 775879"/>
                  <a:gd name="connsiteY2" fmla="*/ 296862 h 296862"/>
                  <a:gd name="connsiteX0" fmla="*/ 766763 w 766763"/>
                  <a:gd name="connsiteY0" fmla="*/ 0 h 290513"/>
                  <a:gd name="connsiteX1" fmla="*/ 0 w 766763"/>
                  <a:gd name="connsiteY1" fmla="*/ 290513 h 290513"/>
                  <a:gd name="connsiteX0" fmla="*/ 766763 w 766763"/>
                  <a:gd name="connsiteY0" fmla="*/ 0 h 290513"/>
                  <a:gd name="connsiteX1" fmla="*/ 0 w 766763"/>
                  <a:gd name="connsiteY1" fmla="*/ 290513 h 290513"/>
                  <a:gd name="connsiteX0" fmla="*/ 766763 w 766763"/>
                  <a:gd name="connsiteY0" fmla="*/ 0 h 290513"/>
                  <a:gd name="connsiteX1" fmla="*/ 0 w 766763"/>
                  <a:gd name="connsiteY1" fmla="*/ 290513 h 290513"/>
                  <a:gd name="connsiteX0" fmla="*/ 768210 w 768210"/>
                  <a:gd name="connsiteY0" fmla="*/ 0 h 290513"/>
                  <a:gd name="connsiteX1" fmla="*/ 1447 w 768210"/>
                  <a:gd name="connsiteY1" fmla="*/ 290513 h 290513"/>
                  <a:gd name="connsiteX0" fmla="*/ 766848 w 766848"/>
                  <a:gd name="connsiteY0" fmla="*/ 0 h 290513"/>
                  <a:gd name="connsiteX1" fmla="*/ 85 w 766848"/>
                  <a:gd name="connsiteY1" fmla="*/ 290513 h 290513"/>
                  <a:gd name="connsiteX0" fmla="*/ 1457327 w 1457327"/>
                  <a:gd name="connsiteY0" fmla="*/ 0 h 385763"/>
                  <a:gd name="connsiteX1" fmla="*/ 2 w 1457327"/>
                  <a:gd name="connsiteY1" fmla="*/ 385763 h 385763"/>
                  <a:gd name="connsiteX0" fmla="*/ 1457325 w 1457325"/>
                  <a:gd name="connsiteY0" fmla="*/ 0 h 385763"/>
                  <a:gd name="connsiteX1" fmla="*/ 0 w 1457325"/>
                  <a:gd name="connsiteY1" fmla="*/ 385763 h 385763"/>
                  <a:gd name="connsiteX0" fmla="*/ 1457325 w 1457325"/>
                  <a:gd name="connsiteY0" fmla="*/ 0 h 385763"/>
                  <a:gd name="connsiteX1" fmla="*/ 0 w 1457325"/>
                  <a:gd name="connsiteY1" fmla="*/ 385763 h 385763"/>
                  <a:gd name="connsiteX0" fmla="*/ 1471613 w 1471613"/>
                  <a:gd name="connsiteY0" fmla="*/ 0 h 314326"/>
                  <a:gd name="connsiteX1" fmla="*/ 0 w 1471613"/>
                  <a:gd name="connsiteY1" fmla="*/ 314326 h 314326"/>
                  <a:gd name="connsiteX0" fmla="*/ 1471613 w 1471613"/>
                  <a:gd name="connsiteY0" fmla="*/ 0 h 314326"/>
                  <a:gd name="connsiteX1" fmla="*/ 0 w 1471613"/>
                  <a:gd name="connsiteY1" fmla="*/ 314326 h 314326"/>
                  <a:gd name="connsiteX0" fmla="*/ 1471613 w 1471613"/>
                  <a:gd name="connsiteY0" fmla="*/ 0 h 314326"/>
                  <a:gd name="connsiteX1" fmla="*/ 0 w 1471613"/>
                  <a:gd name="connsiteY1" fmla="*/ 314326 h 314326"/>
                  <a:gd name="connsiteX0" fmla="*/ 1566863 w 1566863"/>
                  <a:gd name="connsiteY0" fmla="*/ 0 h 309564"/>
                  <a:gd name="connsiteX1" fmla="*/ 0 w 1566863"/>
                  <a:gd name="connsiteY1" fmla="*/ 309564 h 309564"/>
                  <a:gd name="connsiteX0" fmla="*/ 1566863 w 1566863"/>
                  <a:gd name="connsiteY0" fmla="*/ 0 h 328614"/>
                  <a:gd name="connsiteX1" fmla="*/ 0 w 1566863"/>
                  <a:gd name="connsiteY1" fmla="*/ 328614 h 328614"/>
                  <a:gd name="connsiteX0" fmla="*/ 1581151 w 1581151"/>
                  <a:gd name="connsiteY0" fmla="*/ 0 h 333377"/>
                  <a:gd name="connsiteX1" fmla="*/ 0 w 1581151"/>
                  <a:gd name="connsiteY1" fmla="*/ 333377 h 333377"/>
                </a:gdLst>
                <a:ahLst/>
                <a:cxnLst>
                  <a:cxn ang="0">
                    <a:pos x="connsiteX0" y="connsiteY0"/>
                  </a:cxn>
                  <a:cxn ang="0">
                    <a:pos x="connsiteX1" y="connsiteY1"/>
                  </a:cxn>
                </a:cxnLst>
                <a:rect l="l" t="t" r="r" b="b"/>
                <a:pathLst>
                  <a:path w="1581151" h="333377">
                    <a:moveTo>
                      <a:pt x="1581151" y="0"/>
                    </a:moveTo>
                    <a:cubicBezTo>
                      <a:pt x="1392238" y="163513"/>
                      <a:pt x="3175" y="-73024"/>
                      <a:pt x="0" y="333377"/>
                    </a:cubicBezTo>
                  </a:path>
                </a:pathLst>
              </a:custGeom>
              <a:ln w="19050">
                <a:solidFill>
                  <a:srgbClr val="000000"/>
                </a:solidFill>
                <a:headEnd type="oval"/>
                <a:tailEnd type="arrow" w="med" len="med"/>
              </a:ln>
            </p:spPr>
            <p:txBody>
              <a:bodyPr rtlCol="0" anchor="ctr"/>
              <a:lstStyle/>
              <a:p>
                <a:pPr algn="ctr"/>
                <a:endParaRPr lang="en-US" sz="2000"/>
              </a:p>
            </p:txBody>
          </p:sp>
          <p:cxnSp>
            <p:nvCxnSpPr>
              <p:cNvPr id="69" name="Straight Arrow Connector 68"/>
              <p:cNvCxnSpPr/>
              <p:nvPr/>
            </p:nvCxnSpPr>
            <p:spPr bwMode="auto">
              <a:xfrm>
                <a:off x="5126163" y="3686175"/>
                <a:ext cx="0" cy="813733"/>
              </a:xfrm>
              <a:prstGeom prst="straightConnector1">
                <a:avLst/>
              </a:prstGeom>
              <a:noFill/>
              <a:ln w="19050" cap="flat" cmpd="sng" algn="ctr">
                <a:solidFill>
                  <a:schemeClr val="tx1"/>
                </a:solidFill>
                <a:prstDash val="solid"/>
                <a:round/>
                <a:headEnd type="oval" w="med" len="med"/>
                <a:tailEnd type="arrow" w="med" len="med"/>
              </a:ln>
              <a:effectLst/>
            </p:spPr>
          </p:cxnSp>
        </p:grpSp>
        <p:sp>
          <p:nvSpPr>
            <p:cNvPr id="72" name="Freeform 71"/>
            <p:cNvSpPr/>
            <p:nvPr/>
          </p:nvSpPr>
          <p:spPr>
            <a:xfrm flipV="1">
              <a:off x="3796321" y="4871210"/>
              <a:ext cx="1243940" cy="519320"/>
            </a:xfrm>
            <a:custGeom>
              <a:avLst/>
              <a:gdLst>
                <a:gd name="connsiteX0" fmla="*/ 850586 w 850586"/>
                <a:gd name="connsiteY0" fmla="*/ 21080 h 240155"/>
                <a:gd name="connsiteX1" fmla="*/ 79061 w 850586"/>
                <a:gd name="connsiteY1" fmla="*/ 21080 h 240155"/>
                <a:gd name="connsiteX2" fmla="*/ 64773 w 850586"/>
                <a:gd name="connsiteY2" fmla="*/ 240155 h 240155"/>
                <a:gd name="connsiteX0" fmla="*/ 830234 w 830234"/>
                <a:gd name="connsiteY0" fmla="*/ 4409 h 294922"/>
                <a:gd name="connsiteX1" fmla="*/ 77759 w 830234"/>
                <a:gd name="connsiteY1" fmla="*/ 75847 h 294922"/>
                <a:gd name="connsiteX2" fmla="*/ 63471 w 830234"/>
                <a:gd name="connsiteY2" fmla="*/ 294922 h 294922"/>
                <a:gd name="connsiteX0" fmla="*/ 790144 w 790144"/>
                <a:gd name="connsiteY0" fmla="*/ 6349 h 296862"/>
                <a:gd name="connsiteX1" fmla="*/ 147206 w 790144"/>
                <a:gd name="connsiteY1" fmla="*/ 58737 h 296862"/>
                <a:gd name="connsiteX2" fmla="*/ 23381 w 790144"/>
                <a:gd name="connsiteY2" fmla="*/ 296862 h 296862"/>
                <a:gd name="connsiteX0" fmla="*/ 803626 w 803626"/>
                <a:gd name="connsiteY0" fmla="*/ 6349 h 296862"/>
                <a:gd name="connsiteX1" fmla="*/ 108301 w 803626"/>
                <a:gd name="connsiteY1" fmla="*/ 58737 h 296862"/>
                <a:gd name="connsiteX2" fmla="*/ 36863 w 803626"/>
                <a:gd name="connsiteY2" fmla="*/ 296862 h 296862"/>
                <a:gd name="connsiteX0" fmla="*/ 775879 w 775879"/>
                <a:gd name="connsiteY0" fmla="*/ 6349 h 296862"/>
                <a:gd name="connsiteX1" fmla="*/ 80554 w 775879"/>
                <a:gd name="connsiteY1" fmla="*/ 58737 h 296862"/>
                <a:gd name="connsiteX2" fmla="*/ 9116 w 775879"/>
                <a:gd name="connsiteY2" fmla="*/ 296862 h 296862"/>
                <a:gd name="connsiteX0" fmla="*/ 766763 w 766763"/>
                <a:gd name="connsiteY0" fmla="*/ 0 h 290513"/>
                <a:gd name="connsiteX1" fmla="*/ 0 w 766763"/>
                <a:gd name="connsiteY1" fmla="*/ 290513 h 290513"/>
                <a:gd name="connsiteX0" fmla="*/ 766763 w 766763"/>
                <a:gd name="connsiteY0" fmla="*/ 0 h 290513"/>
                <a:gd name="connsiteX1" fmla="*/ 0 w 766763"/>
                <a:gd name="connsiteY1" fmla="*/ 290513 h 290513"/>
                <a:gd name="connsiteX0" fmla="*/ 766763 w 766763"/>
                <a:gd name="connsiteY0" fmla="*/ 0 h 290513"/>
                <a:gd name="connsiteX1" fmla="*/ 0 w 766763"/>
                <a:gd name="connsiteY1" fmla="*/ 290513 h 290513"/>
                <a:gd name="connsiteX0" fmla="*/ 768210 w 768210"/>
                <a:gd name="connsiteY0" fmla="*/ 0 h 290513"/>
                <a:gd name="connsiteX1" fmla="*/ 1447 w 768210"/>
                <a:gd name="connsiteY1" fmla="*/ 290513 h 290513"/>
                <a:gd name="connsiteX0" fmla="*/ 766848 w 766848"/>
                <a:gd name="connsiteY0" fmla="*/ 0 h 290513"/>
                <a:gd name="connsiteX1" fmla="*/ 85 w 766848"/>
                <a:gd name="connsiteY1" fmla="*/ 290513 h 290513"/>
                <a:gd name="connsiteX0" fmla="*/ 1457327 w 1457327"/>
                <a:gd name="connsiteY0" fmla="*/ 0 h 385763"/>
                <a:gd name="connsiteX1" fmla="*/ 2 w 1457327"/>
                <a:gd name="connsiteY1" fmla="*/ 385763 h 385763"/>
                <a:gd name="connsiteX0" fmla="*/ 1457325 w 1457325"/>
                <a:gd name="connsiteY0" fmla="*/ 0 h 385763"/>
                <a:gd name="connsiteX1" fmla="*/ 0 w 1457325"/>
                <a:gd name="connsiteY1" fmla="*/ 385763 h 385763"/>
                <a:gd name="connsiteX0" fmla="*/ 1457325 w 1457325"/>
                <a:gd name="connsiteY0" fmla="*/ 0 h 385763"/>
                <a:gd name="connsiteX1" fmla="*/ 0 w 1457325"/>
                <a:gd name="connsiteY1" fmla="*/ 385763 h 385763"/>
                <a:gd name="connsiteX0" fmla="*/ 1471613 w 1471613"/>
                <a:gd name="connsiteY0" fmla="*/ 0 h 314326"/>
                <a:gd name="connsiteX1" fmla="*/ 0 w 1471613"/>
                <a:gd name="connsiteY1" fmla="*/ 314326 h 314326"/>
                <a:gd name="connsiteX0" fmla="*/ 1471613 w 1471613"/>
                <a:gd name="connsiteY0" fmla="*/ 0 h 314326"/>
                <a:gd name="connsiteX1" fmla="*/ 0 w 1471613"/>
                <a:gd name="connsiteY1" fmla="*/ 314326 h 314326"/>
                <a:gd name="connsiteX0" fmla="*/ 1471613 w 1471613"/>
                <a:gd name="connsiteY0" fmla="*/ 0 h 314326"/>
                <a:gd name="connsiteX1" fmla="*/ 0 w 1471613"/>
                <a:gd name="connsiteY1" fmla="*/ 314326 h 314326"/>
                <a:gd name="connsiteX0" fmla="*/ 1566863 w 1566863"/>
                <a:gd name="connsiteY0" fmla="*/ 0 h 309564"/>
                <a:gd name="connsiteX1" fmla="*/ 0 w 1566863"/>
                <a:gd name="connsiteY1" fmla="*/ 309564 h 309564"/>
                <a:gd name="connsiteX0" fmla="*/ 1566863 w 1566863"/>
                <a:gd name="connsiteY0" fmla="*/ 0 h 328614"/>
                <a:gd name="connsiteX1" fmla="*/ 0 w 1566863"/>
                <a:gd name="connsiteY1" fmla="*/ 328614 h 328614"/>
                <a:gd name="connsiteX0" fmla="*/ 1581151 w 1581151"/>
                <a:gd name="connsiteY0" fmla="*/ 0 h 333377"/>
                <a:gd name="connsiteX1" fmla="*/ 0 w 1581151"/>
                <a:gd name="connsiteY1" fmla="*/ 333377 h 333377"/>
                <a:gd name="connsiteX0" fmla="*/ 1581151 w 1581151"/>
                <a:gd name="connsiteY0" fmla="*/ 4024 h 337401"/>
                <a:gd name="connsiteX1" fmla="*/ 0 w 1581151"/>
                <a:gd name="connsiteY1" fmla="*/ 337401 h 337401"/>
              </a:gdLst>
              <a:ahLst/>
              <a:cxnLst>
                <a:cxn ang="0">
                  <a:pos x="connsiteX0" y="connsiteY0"/>
                </a:cxn>
                <a:cxn ang="0">
                  <a:pos x="connsiteX1" y="connsiteY1"/>
                </a:cxn>
              </a:cxnLst>
              <a:rect l="l" t="t" r="r" b="b"/>
              <a:pathLst>
                <a:path w="1581151" h="337401">
                  <a:moveTo>
                    <a:pt x="1581151" y="4024"/>
                  </a:moveTo>
                  <a:cubicBezTo>
                    <a:pt x="1222739" y="6542"/>
                    <a:pt x="3175" y="-69000"/>
                    <a:pt x="0" y="337401"/>
                  </a:cubicBezTo>
                </a:path>
              </a:pathLst>
            </a:custGeom>
            <a:ln w="19050">
              <a:solidFill>
                <a:srgbClr val="000000"/>
              </a:solidFill>
              <a:headEnd type="arrow" w="lg" len="lg"/>
              <a:tailEnd type="none" w="med" len="med"/>
            </a:ln>
          </p:spPr>
          <p:txBody>
            <a:bodyPr rtlCol="0" anchor="ctr"/>
            <a:lstStyle/>
            <a:p>
              <a:pPr algn="ctr"/>
              <a:endParaRPr lang="en-US" sz="2000"/>
            </a:p>
          </p:txBody>
        </p:sp>
        <p:cxnSp>
          <p:nvCxnSpPr>
            <p:cNvPr id="71" name="Straight Arrow Connector 70"/>
            <p:cNvCxnSpPr/>
            <p:nvPr/>
          </p:nvCxnSpPr>
          <p:spPr bwMode="auto">
            <a:xfrm>
              <a:off x="5126163" y="5130870"/>
              <a:ext cx="0" cy="486612"/>
            </a:xfrm>
            <a:prstGeom prst="straightConnector1">
              <a:avLst/>
            </a:prstGeom>
            <a:noFill/>
            <a:ln w="19050" cap="flat" cmpd="sng" algn="ctr">
              <a:solidFill>
                <a:schemeClr val="tx1"/>
              </a:solidFill>
              <a:prstDash val="solid"/>
              <a:round/>
              <a:headEnd type="none" w="med" len="med"/>
              <a:tailEnd type="arrow" w="med" len="med"/>
            </a:ln>
            <a:effectLst/>
          </p:spPr>
        </p:cxnSp>
        <p:sp>
          <p:nvSpPr>
            <p:cNvPr id="81" name="Oval 80"/>
            <p:cNvSpPr/>
            <p:nvPr/>
          </p:nvSpPr>
          <p:spPr>
            <a:xfrm>
              <a:off x="5024998" y="5273011"/>
              <a:ext cx="202330" cy="202330"/>
            </a:xfrm>
            <a:prstGeom prst="ellipse">
              <a:avLst/>
            </a:prstGeom>
            <a:solidFill>
              <a:srgbClr val="FFFF00"/>
            </a:solidFill>
            <a:ln>
              <a:solidFill>
                <a:schemeClr val="tx1"/>
              </a:solidFill>
            </a:ln>
          </p:spPr>
          <p:txBody>
            <a:bodyPr rtlCol="0" anchor="ctr"/>
            <a:lstStyle/>
            <a:p>
              <a:pPr algn="ctr"/>
              <a:endParaRPr lang="en-US" sz="2000"/>
            </a:p>
          </p:txBody>
        </p:sp>
      </p:grpSp>
    </p:spTree>
    <p:extLst>
      <p:ext uri="{BB962C8B-B14F-4D97-AF65-F5344CB8AC3E}">
        <p14:creationId xmlns:p14="http://schemas.microsoft.com/office/powerpoint/2010/main" val="356959847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smtClean="0"/>
              <a:t>Spawning a Statement in Cilk Plus</a:t>
            </a:r>
            <a:endParaRPr lang="en-US" dirty="0"/>
          </a:p>
        </p:txBody>
      </p:sp>
      <p:sp>
        <p:nvSpPr>
          <p:cNvPr id="4" name="Slide Number Placeholder 3"/>
          <p:cNvSpPr>
            <a:spLocks noGrp="1"/>
          </p:cNvSpPr>
          <p:nvPr>
            <p:ph type="sldNum" sz="quarter" idx="12"/>
          </p:nvPr>
        </p:nvSpPr>
        <p:spPr/>
        <p:txBody>
          <a:bodyPr/>
          <a:lstStyle/>
          <a:p>
            <a:pPr>
              <a:defRPr/>
            </a:pPr>
            <a:fld id="{ACA39A89-D6FF-4AFC-9284-D1B46DF88740}" type="slidenum">
              <a:rPr lang="en-US" smtClean="0"/>
              <a:pPr>
                <a:defRPr/>
              </a:pPr>
              <a:t>159</a:t>
            </a:fld>
            <a:endParaRPr lang="en-US" dirty="0"/>
          </a:p>
        </p:txBody>
      </p:sp>
      <p:sp>
        <p:nvSpPr>
          <p:cNvPr id="8" name="TextBox 7"/>
          <p:cNvSpPr txBox="1"/>
          <p:nvPr/>
        </p:nvSpPr>
        <p:spPr>
          <a:xfrm>
            <a:off x="3819525" y="2124867"/>
            <a:ext cx="2733675" cy="2092881"/>
          </a:xfrm>
          <a:prstGeom prst="rect">
            <a:avLst/>
          </a:prstGeom>
          <a:solidFill>
            <a:schemeClr val="bg1">
              <a:lumMod val="95000"/>
            </a:schemeClr>
          </a:solidFill>
        </p:spPr>
        <p:txBody>
          <a:bodyPr wrap="square" rtlCol="0">
            <a:spAutoFit/>
          </a:bodyPr>
          <a:lstStyle/>
          <a:p>
            <a:pPr>
              <a:spcBef>
                <a:spcPts val="300"/>
              </a:spcBef>
            </a:pPr>
            <a:r>
              <a:rPr lang="nn-NO" sz="2000" b="1" dirty="0" smtClean="0"/>
              <a:t>cilk_spawn</a:t>
            </a:r>
            <a:r>
              <a:rPr lang="nn-NO" sz="2000" dirty="0" smtClean="0"/>
              <a:t> </a:t>
            </a:r>
            <a:r>
              <a:rPr lang="nn-NO" sz="2000" dirty="0" smtClean="0">
                <a:solidFill>
                  <a:srgbClr val="0800FF"/>
                </a:solidFill>
              </a:rPr>
              <a:t>[&amp;]{</a:t>
            </a:r>
          </a:p>
          <a:p>
            <a:pPr>
              <a:spcBef>
                <a:spcPts val="300"/>
              </a:spcBef>
            </a:pPr>
            <a:r>
              <a:rPr lang="nn-NO" sz="2000" dirty="0">
                <a:solidFill>
                  <a:srgbClr val="0800FF"/>
                </a:solidFill>
              </a:rPr>
              <a:t> </a:t>
            </a:r>
            <a:r>
              <a:rPr lang="nn-NO" sz="2000" dirty="0" smtClean="0">
                <a:solidFill>
                  <a:srgbClr val="0800FF"/>
                </a:solidFill>
              </a:rPr>
              <a:t>   for( int i=0; i&lt;n; ++i ) </a:t>
            </a:r>
          </a:p>
          <a:p>
            <a:pPr>
              <a:spcBef>
                <a:spcPts val="300"/>
              </a:spcBef>
            </a:pPr>
            <a:r>
              <a:rPr lang="nn-NO" sz="2000" dirty="0">
                <a:solidFill>
                  <a:srgbClr val="0800FF"/>
                </a:solidFill>
              </a:rPr>
              <a:t> </a:t>
            </a:r>
            <a:r>
              <a:rPr lang="nn-NO" sz="2000" dirty="0" smtClean="0">
                <a:solidFill>
                  <a:srgbClr val="0800FF"/>
                </a:solidFill>
              </a:rPr>
              <a:t>       a[i] = 0;</a:t>
            </a:r>
            <a:br>
              <a:rPr lang="nn-NO" sz="2000" dirty="0" smtClean="0">
                <a:solidFill>
                  <a:srgbClr val="0800FF"/>
                </a:solidFill>
              </a:rPr>
            </a:br>
            <a:r>
              <a:rPr lang="nn-NO" sz="2000" dirty="0" smtClean="0">
                <a:solidFill>
                  <a:srgbClr val="0800FF"/>
                </a:solidFill>
              </a:rPr>
              <a:t>} </a:t>
            </a:r>
            <a:r>
              <a:rPr lang="nn-NO" sz="2000" dirty="0" smtClean="0"/>
              <a:t>();</a:t>
            </a:r>
          </a:p>
          <a:p>
            <a:pPr>
              <a:spcBef>
                <a:spcPts val="300"/>
              </a:spcBef>
            </a:pPr>
            <a:r>
              <a:rPr lang="nn-NO" sz="2000" dirty="0" smtClean="0"/>
              <a:t>...</a:t>
            </a:r>
          </a:p>
          <a:p>
            <a:pPr>
              <a:spcBef>
                <a:spcPts val="300"/>
              </a:spcBef>
            </a:pPr>
            <a:r>
              <a:rPr lang="nn-NO" sz="2000" b="1" dirty="0" smtClean="0"/>
              <a:t>cilk_sync</a:t>
            </a:r>
            <a:r>
              <a:rPr lang="nn-NO" sz="2000" dirty="0" smtClean="0"/>
              <a:t>; </a:t>
            </a:r>
          </a:p>
        </p:txBody>
      </p:sp>
      <p:sp>
        <p:nvSpPr>
          <p:cNvPr id="9" name="Content Placeholder 2"/>
          <p:cNvSpPr>
            <a:spLocks noGrp="1"/>
          </p:cNvSpPr>
          <p:nvPr>
            <p:ph idx="1"/>
          </p:nvPr>
        </p:nvSpPr>
        <p:spPr>
          <a:xfrm>
            <a:off x="428624" y="883746"/>
            <a:ext cx="8237537" cy="678354"/>
          </a:xfrm>
        </p:spPr>
        <p:txBody>
          <a:bodyPr/>
          <a:lstStyle/>
          <a:p>
            <a:r>
              <a:rPr lang="en-US" dirty="0" smtClean="0"/>
              <a:t>Just spawn a lambda expression.</a:t>
            </a:r>
          </a:p>
          <a:p>
            <a:pPr lvl="1"/>
            <a:endParaRPr lang="en-US" dirty="0"/>
          </a:p>
        </p:txBody>
      </p:sp>
      <p:cxnSp>
        <p:nvCxnSpPr>
          <p:cNvPr id="10" name="Straight Arrow Connector 9"/>
          <p:cNvCxnSpPr>
            <a:stCxn id="11" idx="3"/>
          </p:cNvCxnSpPr>
          <p:nvPr/>
        </p:nvCxnSpPr>
        <p:spPr bwMode="auto">
          <a:xfrm flipV="1">
            <a:off x="3401585" y="3557608"/>
            <a:ext cx="694165" cy="411657"/>
          </a:xfrm>
          <a:prstGeom prst="straightConnector1">
            <a:avLst/>
          </a:prstGeom>
          <a:noFill/>
          <a:ln w="19050" cap="flat" cmpd="sng" algn="ctr">
            <a:solidFill>
              <a:schemeClr val="accent6">
                <a:lumMod val="75000"/>
              </a:schemeClr>
            </a:solidFill>
            <a:prstDash val="solid"/>
            <a:round/>
            <a:headEnd type="none" w="med" len="med"/>
            <a:tailEnd type="arrow" w="lg" len="lg"/>
          </a:ln>
          <a:effectLst/>
        </p:spPr>
      </p:cxnSp>
      <p:sp>
        <p:nvSpPr>
          <p:cNvPr id="11" name="AutoShape 12"/>
          <p:cNvSpPr>
            <a:spLocks noChangeArrowheads="1"/>
          </p:cNvSpPr>
          <p:nvPr/>
        </p:nvSpPr>
        <p:spPr bwMode="auto">
          <a:xfrm>
            <a:off x="1066800" y="3766981"/>
            <a:ext cx="2334785" cy="404568"/>
          </a:xfrm>
          <a:prstGeom prst="roundRect">
            <a:avLst>
              <a:gd name="adj" fmla="val 16667"/>
            </a:avLst>
          </a:prstGeom>
          <a:solidFill>
            <a:schemeClr val="accent6">
              <a:lumMod val="20000"/>
              <a:lumOff val="80000"/>
            </a:schemeClr>
          </a:solidFill>
          <a:ln w="25400" algn="ctr">
            <a:solidFill>
              <a:schemeClr val="accent6">
                <a:lumMod val="75000"/>
              </a:schemeClr>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sz="2000" dirty="0" smtClean="0"/>
              <a:t>Do not forget the ().</a:t>
            </a:r>
            <a:endParaRPr lang="en-US" sz="2000" dirty="0"/>
          </a:p>
        </p:txBody>
      </p:sp>
    </p:spTree>
    <p:extLst>
      <p:ext uri="{BB962C8B-B14F-4D97-AF65-F5344CB8AC3E}">
        <p14:creationId xmlns:p14="http://schemas.microsoft.com/office/powerpoint/2010/main" val="3653910979"/>
      </p:ext>
    </p:extLst>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00742" y="1143000"/>
            <a:ext cx="8383587" cy="1062031"/>
          </a:xfrm>
        </p:spPr>
        <p:txBody>
          <a:bodyPr>
            <a:normAutofit fontScale="92500"/>
          </a:bodyPr>
          <a:lstStyle/>
          <a:p>
            <a:pPr marL="0" indent="0">
              <a:buNone/>
            </a:pPr>
            <a:r>
              <a:rPr lang="en-CA" dirty="0" smtClean="0"/>
              <a:t>The following patterns are the basis of “</a:t>
            </a:r>
            <a:r>
              <a:rPr lang="en-CA" b="1" dirty="0" smtClean="0"/>
              <a:t>structured programming</a:t>
            </a:r>
            <a:r>
              <a:rPr lang="en-CA" dirty="0" smtClean="0"/>
              <a:t>” for serial computation:</a:t>
            </a:r>
          </a:p>
        </p:txBody>
      </p:sp>
      <p:sp>
        <p:nvSpPr>
          <p:cNvPr id="6" name="Content Placeholder 2"/>
          <p:cNvSpPr txBox="1">
            <a:spLocks/>
          </p:cNvSpPr>
          <p:nvPr/>
        </p:nvSpPr>
        <p:spPr bwMode="auto">
          <a:xfrm>
            <a:off x="335586" y="2438400"/>
            <a:ext cx="4191000" cy="378392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458788" marR="0" lvl="1" indent="-174625" algn="l" defTabSz="914400" rtl="0" eaLnBrk="0" fontAlgn="base" latinLnBrk="0" hangingPunct="0">
              <a:lnSpc>
                <a:spcPct val="90000"/>
              </a:lnSpc>
              <a:spcBef>
                <a:spcPct val="20000"/>
              </a:spcBef>
              <a:spcAft>
                <a:spcPct val="0"/>
              </a:spcAft>
              <a:buClr>
                <a:schemeClr val="folHlink"/>
              </a:buClr>
              <a:buSzTx/>
              <a:buFont typeface="Times" charset="0"/>
              <a:buChar char="•"/>
              <a:tabLst/>
              <a:defRPr/>
            </a:pPr>
            <a:r>
              <a:rPr kumimoji="0" lang="en-CA" sz="2400" b="0" i="0" u="none" strike="noStrike" kern="0" cap="none" spc="0" normalizeH="0" baseline="0" noProof="0" dirty="0" smtClean="0">
                <a:ln>
                  <a:noFill/>
                </a:ln>
                <a:effectLst/>
                <a:uLnTx/>
                <a:uFillTx/>
                <a:latin typeface="Verdana"/>
                <a:ea typeface="+mn-ea"/>
                <a:cs typeface="Verdana"/>
              </a:rPr>
              <a:t>Sequence</a:t>
            </a:r>
          </a:p>
          <a:p>
            <a:pPr marL="458788" marR="0" lvl="1" indent="-174625" algn="l" defTabSz="914400" rtl="0" eaLnBrk="0" fontAlgn="base" latinLnBrk="0" hangingPunct="0">
              <a:lnSpc>
                <a:spcPct val="90000"/>
              </a:lnSpc>
              <a:spcBef>
                <a:spcPct val="20000"/>
              </a:spcBef>
              <a:spcAft>
                <a:spcPct val="0"/>
              </a:spcAft>
              <a:buClr>
                <a:schemeClr val="folHlink"/>
              </a:buClr>
              <a:buSzTx/>
              <a:buFont typeface="Times" charset="0"/>
              <a:buChar char="•"/>
              <a:tabLst/>
              <a:defRPr/>
            </a:pPr>
            <a:r>
              <a:rPr kumimoji="0" lang="en-CA" sz="2400" b="0" i="0" u="none" strike="noStrike" kern="0" cap="none" spc="0" normalizeH="0" baseline="0" noProof="0" dirty="0" smtClean="0">
                <a:ln>
                  <a:noFill/>
                </a:ln>
                <a:effectLst/>
                <a:uLnTx/>
                <a:uFillTx/>
                <a:latin typeface="Verdana"/>
                <a:ea typeface="+mn-ea"/>
                <a:cs typeface="Verdana"/>
              </a:rPr>
              <a:t>Selection</a:t>
            </a:r>
          </a:p>
          <a:p>
            <a:pPr marL="458788" marR="0" lvl="1" indent="-174625" algn="l" defTabSz="914400" rtl="0" eaLnBrk="0" fontAlgn="base" latinLnBrk="0" hangingPunct="0">
              <a:lnSpc>
                <a:spcPct val="90000"/>
              </a:lnSpc>
              <a:spcBef>
                <a:spcPct val="20000"/>
              </a:spcBef>
              <a:spcAft>
                <a:spcPct val="0"/>
              </a:spcAft>
              <a:buClr>
                <a:schemeClr val="folHlink"/>
              </a:buClr>
              <a:buSzTx/>
              <a:buFont typeface="Times" charset="0"/>
              <a:buChar char="•"/>
              <a:tabLst/>
              <a:defRPr/>
            </a:pPr>
            <a:r>
              <a:rPr kumimoji="0" lang="en-CA" sz="2400" b="0" i="0" u="none" strike="noStrike" kern="0" cap="none" spc="0" normalizeH="0" baseline="0" noProof="0" dirty="0" smtClean="0">
                <a:ln>
                  <a:noFill/>
                </a:ln>
                <a:effectLst/>
                <a:uLnTx/>
                <a:uFillTx/>
                <a:latin typeface="Verdana"/>
                <a:ea typeface="+mn-ea"/>
                <a:cs typeface="Verdana"/>
              </a:rPr>
              <a:t>Iteration</a:t>
            </a:r>
          </a:p>
          <a:p>
            <a:pPr marL="458788" marR="0" lvl="1" indent="-174625" algn="l" defTabSz="914400" rtl="0" eaLnBrk="0" fontAlgn="base" latinLnBrk="0" hangingPunct="0">
              <a:lnSpc>
                <a:spcPct val="90000"/>
              </a:lnSpc>
              <a:spcBef>
                <a:spcPct val="20000"/>
              </a:spcBef>
              <a:spcAft>
                <a:spcPct val="0"/>
              </a:spcAft>
              <a:buClr>
                <a:schemeClr val="folHlink"/>
              </a:buClr>
              <a:buSzTx/>
              <a:buFont typeface="Times" charset="0"/>
              <a:buChar char="•"/>
              <a:tabLst/>
              <a:defRPr/>
            </a:pPr>
            <a:r>
              <a:rPr kumimoji="0" lang="en-CA" sz="2400" b="0" i="0" u="none" strike="noStrike" kern="0" cap="none" spc="0" normalizeH="0" baseline="0" noProof="0" dirty="0" smtClean="0">
                <a:ln>
                  <a:noFill/>
                </a:ln>
                <a:effectLst/>
                <a:uLnTx/>
                <a:uFillTx/>
                <a:latin typeface="Verdana"/>
                <a:ea typeface="+mn-ea"/>
                <a:cs typeface="Verdana"/>
              </a:rPr>
              <a:t>Nesting</a:t>
            </a:r>
          </a:p>
          <a:p>
            <a:pPr marL="458788" marR="0" lvl="1" indent="-174625" algn="l" defTabSz="914400" rtl="0" eaLnBrk="0" fontAlgn="base" latinLnBrk="0" hangingPunct="0">
              <a:lnSpc>
                <a:spcPct val="90000"/>
              </a:lnSpc>
              <a:spcBef>
                <a:spcPct val="20000"/>
              </a:spcBef>
              <a:spcAft>
                <a:spcPct val="0"/>
              </a:spcAft>
              <a:buClr>
                <a:schemeClr val="folHlink"/>
              </a:buClr>
              <a:buSzTx/>
              <a:buFont typeface="Times" charset="0"/>
              <a:buChar char="•"/>
              <a:tabLst/>
              <a:defRPr/>
            </a:pPr>
            <a:r>
              <a:rPr lang="en-CA" sz="2400" kern="0" dirty="0" smtClean="0">
                <a:latin typeface="Verdana"/>
                <a:ea typeface="+mn-ea"/>
                <a:cs typeface="Verdana"/>
              </a:rPr>
              <a:t>Functions</a:t>
            </a:r>
          </a:p>
          <a:p>
            <a:pPr marL="458788" marR="0" lvl="1" indent="-174625" algn="l" defTabSz="914400" rtl="0" eaLnBrk="0" fontAlgn="base" latinLnBrk="0" hangingPunct="0">
              <a:lnSpc>
                <a:spcPct val="90000"/>
              </a:lnSpc>
              <a:spcBef>
                <a:spcPct val="20000"/>
              </a:spcBef>
              <a:spcAft>
                <a:spcPct val="0"/>
              </a:spcAft>
              <a:buClr>
                <a:schemeClr val="folHlink"/>
              </a:buClr>
              <a:buSzTx/>
              <a:buFont typeface="Times" charset="0"/>
              <a:buChar char="•"/>
              <a:tabLst/>
              <a:defRPr/>
            </a:pPr>
            <a:r>
              <a:rPr kumimoji="0" lang="en-CA" sz="2400" b="0" i="0" u="none" strike="noStrike" kern="0" cap="none" spc="0" normalizeH="0" baseline="0" noProof="0" dirty="0">
                <a:ln>
                  <a:noFill/>
                </a:ln>
                <a:effectLst/>
                <a:uLnTx/>
                <a:uFillTx/>
                <a:latin typeface="Verdana"/>
                <a:ea typeface="+mn-ea"/>
                <a:cs typeface="Verdana"/>
              </a:rPr>
              <a:t>R</a:t>
            </a:r>
            <a:r>
              <a:rPr kumimoji="0" lang="en-CA" sz="2400" b="0" i="0" u="none" strike="noStrike" kern="0" cap="none" spc="0" normalizeH="0" baseline="0" noProof="0" dirty="0" smtClean="0">
                <a:ln>
                  <a:noFill/>
                </a:ln>
                <a:effectLst/>
                <a:uLnTx/>
                <a:uFillTx/>
                <a:latin typeface="Verdana"/>
                <a:ea typeface="+mn-ea"/>
                <a:cs typeface="Verdana"/>
              </a:rPr>
              <a:t>ecursion</a:t>
            </a:r>
          </a:p>
          <a:p>
            <a:pPr marL="169863" marR="0" lvl="0" indent="-169863" algn="l" defTabSz="914400" rtl="0" eaLnBrk="0" fontAlgn="base" latinLnBrk="0" hangingPunct="0">
              <a:lnSpc>
                <a:spcPct val="100000"/>
              </a:lnSpc>
              <a:spcBef>
                <a:spcPct val="20000"/>
              </a:spcBef>
              <a:spcAft>
                <a:spcPct val="0"/>
              </a:spcAft>
              <a:buClr>
                <a:schemeClr val="folHlink"/>
              </a:buClr>
              <a:buSzTx/>
              <a:buFont typeface="Times" charset="0"/>
              <a:buNone/>
              <a:tabLst/>
              <a:defRPr/>
            </a:pPr>
            <a:endParaRPr kumimoji="0" lang="en-CA" sz="2800" b="0" i="0" u="none" strike="noStrike" kern="0" cap="none" spc="0" normalizeH="0" baseline="0" noProof="0" dirty="0" smtClean="0">
              <a:ln>
                <a:noFill/>
              </a:ln>
              <a:solidFill>
                <a:srgbClr val="00325B"/>
              </a:solidFill>
              <a:effectLst/>
              <a:uLnTx/>
              <a:uFillTx/>
              <a:latin typeface="Arial Unicode MS" pitchFamily="34" charset="-128"/>
              <a:ea typeface="+mn-ea"/>
              <a:cs typeface="ＭＳ Ｐゴシック" pitchFamily="-65" charset="-128"/>
            </a:endParaRPr>
          </a:p>
          <a:p>
            <a:pPr marL="169863" marR="0" lvl="0" indent="-169863" algn="l" defTabSz="914400" rtl="0" eaLnBrk="0" fontAlgn="base" latinLnBrk="0" hangingPunct="0">
              <a:lnSpc>
                <a:spcPct val="100000"/>
              </a:lnSpc>
              <a:spcBef>
                <a:spcPct val="20000"/>
              </a:spcBef>
              <a:spcAft>
                <a:spcPct val="0"/>
              </a:spcAft>
              <a:buClr>
                <a:schemeClr val="folHlink"/>
              </a:buClr>
              <a:buSzTx/>
              <a:buFont typeface="Times" charset="0"/>
              <a:buChar char="•"/>
              <a:tabLst/>
              <a:defRPr/>
            </a:pPr>
            <a:endParaRPr kumimoji="0" lang="en-CA" sz="2800" b="0" i="0" u="none" strike="noStrike" kern="0" cap="none" spc="0" normalizeH="0" baseline="0" noProof="0" dirty="0">
              <a:ln>
                <a:noFill/>
              </a:ln>
              <a:solidFill>
                <a:srgbClr val="00325B"/>
              </a:solidFill>
              <a:effectLst/>
              <a:uLnTx/>
              <a:uFillTx/>
              <a:latin typeface="Arial Unicode MS" pitchFamily="34" charset="-128"/>
              <a:ea typeface="+mn-ea"/>
              <a:cs typeface="ＭＳ Ｐゴシック" pitchFamily="-65" charset="-128"/>
            </a:endParaRPr>
          </a:p>
        </p:txBody>
      </p:sp>
      <p:sp>
        <p:nvSpPr>
          <p:cNvPr id="7" name="Content Placeholder 3"/>
          <p:cNvSpPr txBox="1">
            <a:spLocks/>
          </p:cNvSpPr>
          <p:nvPr/>
        </p:nvSpPr>
        <p:spPr>
          <a:xfrm>
            <a:off x="4648199" y="2438400"/>
            <a:ext cx="4191000" cy="3675307"/>
          </a:xfrm>
          <a:prstGeom prst="rect">
            <a:avLst/>
          </a:prstGeom>
        </p:spPr>
        <p:txBody>
          <a:bodyPr/>
          <a:lstStyle/>
          <a:p>
            <a:pPr marL="458788" marR="0" lvl="1" indent="-174625" algn="l" defTabSz="914400" rtl="0" eaLnBrk="0" fontAlgn="base" latinLnBrk="0" hangingPunct="0">
              <a:lnSpc>
                <a:spcPct val="90000"/>
              </a:lnSpc>
              <a:spcBef>
                <a:spcPct val="20000"/>
              </a:spcBef>
              <a:spcAft>
                <a:spcPct val="0"/>
              </a:spcAft>
              <a:buClr>
                <a:schemeClr val="folHlink"/>
              </a:buClr>
              <a:buSzTx/>
              <a:buFont typeface="Times" charset="0"/>
              <a:buChar char="•"/>
              <a:tabLst/>
              <a:defRPr/>
            </a:pPr>
            <a:r>
              <a:rPr kumimoji="0" lang="en-CA" sz="2400" b="0" i="0" u="none" strike="noStrike" kern="0" cap="none" spc="0" normalizeH="0" baseline="0" noProof="0" dirty="0" smtClean="0">
                <a:ln>
                  <a:noFill/>
                </a:ln>
                <a:solidFill>
                  <a:srgbClr val="000000"/>
                </a:solidFill>
                <a:effectLst/>
                <a:uLnTx/>
                <a:uFillTx/>
                <a:latin typeface="Verdana"/>
                <a:ea typeface="+mn-ea"/>
                <a:cs typeface="Verdana"/>
              </a:rPr>
              <a:t>Random read</a:t>
            </a:r>
          </a:p>
          <a:p>
            <a:pPr marL="458788" marR="0" lvl="1" indent="-174625" algn="l" defTabSz="914400" rtl="0" eaLnBrk="0" fontAlgn="base" latinLnBrk="0" hangingPunct="0">
              <a:lnSpc>
                <a:spcPct val="90000"/>
              </a:lnSpc>
              <a:spcBef>
                <a:spcPct val="20000"/>
              </a:spcBef>
              <a:spcAft>
                <a:spcPct val="0"/>
              </a:spcAft>
              <a:buClr>
                <a:schemeClr val="folHlink"/>
              </a:buClr>
              <a:buSzTx/>
              <a:buFont typeface="Times" charset="0"/>
              <a:buChar char="•"/>
              <a:tabLst/>
              <a:defRPr/>
            </a:pPr>
            <a:r>
              <a:rPr kumimoji="0" lang="en-CA" sz="2400" b="0" i="0" u="none" strike="noStrike" kern="0" cap="none" spc="0" normalizeH="0" baseline="0" noProof="0" dirty="0" smtClean="0">
                <a:ln>
                  <a:noFill/>
                </a:ln>
                <a:solidFill>
                  <a:srgbClr val="000000"/>
                </a:solidFill>
                <a:effectLst/>
                <a:uLnTx/>
                <a:uFillTx/>
                <a:latin typeface="Verdana"/>
                <a:ea typeface="+mn-ea"/>
                <a:cs typeface="Verdana"/>
              </a:rPr>
              <a:t>Random write</a:t>
            </a:r>
          </a:p>
          <a:p>
            <a:pPr marL="458788" marR="0" lvl="1" indent="-174625" algn="l" defTabSz="914400" rtl="0" eaLnBrk="0" fontAlgn="base" latinLnBrk="0" hangingPunct="0">
              <a:lnSpc>
                <a:spcPct val="90000"/>
              </a:lnSpc>
              <a:spcBef>
                <a:spcPct val="20000"/>
              </a:spcBef>
              <a:spcAft>
                <a:spcPct val="0"/>
              </a:spcAft>
              <a:buClr>
                <a:schemeClr val="folHlink"/>
              </a:buClr>
              <a:buSzTx/>
              <a:buFont typeface="Times" charset="0"/>
              <a:buChar char="•"/>
              <a:tabLst/>
              <a:defRPr/>
            </a:pPr>
            <a:r>
              <a:rPr lang="en-CA" sz="2400" kern="0" dirty="0" smtClean="0">
                <a:solidFill>
                  <a:srgbClr val="000000"/>
                </a:solidFill>
                <a:latin typeface="Verdana"/>
                <a:ea typeface="+mn-ea"/>
                <a:cs typeface="Verdana"/>
              </a:rPr>
              <a:t>Stack allocation</a:t>
            </a:r>
          </a:p>
          <a:p>
            <a:pPr marL="458788" marR="0" lvl="1" indent="-174625" algn="l" defTabSz="914400" rtl="0" eaLnBrk="0" fontAlgn="base" latinLnBrk="0" hangingPunct="0">
              <a:lnSpc>
                <a:spcPct val="90000"/>
              </a:lnSpc>
              <a:spcBef>
                <a:spcPct val="20000"/>
              </a:spcBef>
              <a:spcAft>
                <a:spcPct val="0"/>
              </a:spcAft>
              <a:buClr>
                <a:schemeClr val="folHlink"/>
              </a:buClr>
              <a:buSzTx/>
              <a:buFont typeface="Times" charset="0"/>
              <a:buChar char="•"/>
              <a:tabLst/>
              <a:defRPr/>
            </a:pPr>
            <a:r>
              <a:rPr kumimoji="0" lang="en-CA" sz="2400" b="0" u="none" strike="noStrike" kern="0" cap="none" spc="0" normalizeH="0" baseline="0" noProof="0" dirty="0" smtClean="0">
                <a:ln>
                  <a:noFill/>
                </a:ln>
                <a:solidFill>
                  <a:srgbClr val="000000"/>
                </a:solidFill>
                <a:effectLst/>
                <a:uLnTx/>
                <a:uFillTx/>
                <a:latin typeface="Verdana"/>
                <a:ea typeface="+mn-ea"/>
                <a:cs typeface="Verdana"/>
              </a:rPr>
              <a:t>Heap allocation</a:t>
            </a:r>
          </a:p>
          <a:p>
            <a:pPr marL="458788" marR="0" lvl="1" indent="-174625" algn="l" defTabSz="914400" rtl="0" eaLnBrk="0" fontAlgn="base" latinLnBrk="0" hangingPunct="0">
              <a:lnSpc>
                <a:spcPct val="90000"/>
              </a:lnSpc>
              <a:spcBef>
                <a:spcPct val="20000"/>
              </a:spcBef>
              <a:spcAft>
                <a:spcPct val="0"/>
              </a:spcAft>
              <a:buClr>
                <a:schemeClr val="folHlink"/>
              </a:buClr>
              <a:buSzTx/>
              <a:buFont typeface="Times" charset="0"/>
              <a:buChar char="•"/>
              <a:tabLst/>
              <a:defRPr/>
            </a:pPr>
            <a:r>
              <a:rPr lang="en-CA" sz="2400" kern="0" dirty="0" smtClean="0">
                <a:solidFill>
                  <a:srgbClr val="000000"/>
                </a:solidFill>
                <a:latin typeface="Verdana"/>
                <a:ea typeface="+mn-ea"/>
                <a:cs typeface="Verdana"/>
              </a:rPr>
              <a:t>Objects</a:t>
            </a:r>
            <a:endParaRPr lang="en-CA" sz="2400" kern="0" dirty="0">
              <a:solidFill>
                <a:srgbClr val="000000"/>
              </a:solidFill>
              <a:latin typeface="Verdana"/>
              <a:ea typeface="+mn-ea"/>
              <a:cs typeface="Verdana"/>
            </a:endParaRPr>
          </a:p>
          <a:p>
            <a:pPr marL="458788" marR="0" lvl="1" indent="-174625" algn="l" defTabSz="914400" rtl="0" eaLnBrk="0" fontAlgn="base" latinLnBrk="0" hangingPunct="0">
              <a:lnSpc>
                <a:spcPct val="90000"/>
              </a:lnSpc>
              <a:spcBef>
                <a:spcPct val="20000"/>
              </a:spcBef>
              <a:spcAft>
                <a:spcPct val="0"/>
              </a:spcAft>
              <a:buClr>
                <a:schemeClr val="folHlink"/>
              </a:buClr>
              <a:buSzTx/>
              <a:buFont typeface="Times" charset="0"/>
              <a:buChar char="•"/>
              <a:tabLst/>
              <a:defRPr/>
            </a:pPr>
            <a:r>
              <a:rPr lang="en-CA" sz="2400" kern="0" dirty="0" smtClean="0">
                <a:solidFill>
                  <a:srgbClr val="000000"/>
                </a:solidFill>
                <a:latin typeface="Verdana"/>
                <a:ea typeface="+mn-ea"/>
                <a:cs typeface="Verdana"/>
              </a:rPr>
              <a:t>Closures</a:t>
            </a:r>
            <a:endParaRPr kumimoji="0" lang="en-CA" sz="2400" b="0" u="none" strike="noStrike" kern="0" cap="none" spc="0" normalizeH="0" baseline="0" noProof="0" dirty="0">
              <a:ln>
                <a:noFill/>
              </a:ln>
              <a:solidFill>
                <a:srgbClr val="000000"/>
              </a:solidFill>
              <a:effectLst/>
              <a:uLnTx/>
              <a:uFillTx/>
              <a:latin typeface="Verdana"/>
              <a:ea typeface="+mn-ea"/>
              <a:cs typeface="Verdana"/>
            </a:endParaRPr>
          </a:p>
        </p:txBody>
      </p:sp>
      <p:sp>
        <p:nvSpPr>
          <p:cNvPr id="8" name="Content Placeholder 2"/>
          <p:cNvSpPr txBox="1">
            <a:spLocks/>
          </p:cNvSpPr>
          <p:nvPr/>
        </p:nvSpPr>
        <p:spPr bwMode="auto">
          <a:xfrm>
            <a:off x="455613" y="4802882"/>
            <a:ext cx="8534400" cy="106203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20000"/>
              </a:spcBef>
              <a:spcAft>
                <a:spcPct val="0"/>
              </a:spcAft>
              <a:buClr>
                <a:schemeClr val="folHlink"/>
              </a:buClr>
              <a:buSzTx/>
              <a:buFont typeface="Times" charset="0"/>
              <a:buNone/>
              <a:tabLst/>
              <a:defRPr/>
            </a:pPr>
            <a:r>
              <a:rPr kumimoji="0" lang="en-CA" sz="2400" b="0" u="none" strike="noStrike" kern="0" cap="none" spc="0" normalizeH="0" baseline="0" noProof="0" dirty="0" smtClean="0">
                <a:ln>
                  <a:noFill/>
                </a:ln>
                <a:solidFill>
                  <a:schemeClr val="bg1"/>
                </a:solidFill>
                <a:effectLst/>
                <a:uLnTx/>
                <a:uFillTx/>
                <a:latin typeface="Verdana"/>
                <a:ea typeface="+mn-ea"/>
                <a:cs typeface="Verdana"/>
              </a:rPr>
              <a:t>Compositions</a:t>
            </a:r>
            <a:r>
              <a:rPr kumimoji="0" lang="en-CA" sz="2400" b="0" u="none" strike="noStrike" kern="0" cap="none" spc="0" normalizeH="0" noProof="0" dirty="0" smtClean="0">
                <a:ln>
                  <a:noFill/>
                </a:ln>
                <a:solidFill>
                  <a:schemeClr val="bg1"/>
                </a:solidFill>
                <a:effectLst/>
                <a:uLnTx/>
                <a:uFillTx/>
                <a:latin typeface="Verdana"/>
                <a:ea typeface="+mn-ea"/>
                <a:cs typeface="Verdana"/>
              </a:rPr>
              <a:t> of structured serial control flow patterns can be used in place of unstructured mechanisms such as “</a:t>
            </a:r>
            <a:r>
              <a:rPr kumimoji="0" lang="en-CA" sz="2400" b="0" u="none" strike="noStrike" kern="0" cap="none" spc="0" normalizeH="0" noProof="0" dirty="0" err="1" smtClean="0">
                <a:ln>
                  <a:noFill/>
                </a:ln>
                <a:solidFill>
                  <a:schemeClr val="bg1"/>
                </a:solidFill>
                <a:effectLst/>
                <a:uLnTx/>
                <a:uFillTx/>
                <a:latin typeface="Verdana"/>
                <a:ea typeface="+mn-ea"/>
                <a:cs typeface="Verdana"/>
              </a:rPr>
              <a:t>goto</a:t>
            </a:r>
            <a:r>
              <a:rPr kumimoji="0" lang="en-CA" sz="2400" b="0" u="none" strike="noStrike" kern="0" cap="none" spc="0" normalizeH="0" noProof="0" dirty="0" smtClean="0">
                <a:ln>
                  <a:noFill/>
                </a:ln>
                <a:solidFill>
                  <a:schemeClr val="bg1"/>
                </a:solidFill>
                <a:effectLst/>
                <a:uLnTx/>
                <a:uFillTx/>
                <a:latin typeface="Verdana"/>
                <a:ea typeface="+mn-ea"/>
                <a:cs typeface="Verdana"/>
              </a:rPr>
              <a:t>.”</a:t>
            </a:r>
          </a:p>
        </p:txBody>
      </p:sp>
      <p:sp>
        <p:nvSpPr>
          <p:cNvPr id="9" name="Content Placeholder 2"/>
          <p:cNvSpPr txBox="1">
            <a:spLocks/>
          </p:cNvSpPr>
          <p:nvPr/>
        </p:nvSpPr>
        <p:spPr>
          <a:xfrm>
            <a:off x="500742" y="5222425"/>
            <a:ext cx="8229600" cy="1062031"/>
          </a:xfrm>
          <a:prstGeom prst="rect">
            <a:avLst/>
          </a:prstGeom>
        </p:spPr>
        <p:txBody>
          <a:bodyPr vert="horz" lIns="91440" tIns="45720" rIns="91440" bIns="45720" rtlCol="0">
            <a:normAutofit/>
          </a:bodyPr>
          <a:lstStyle>
            <a:lvl1pPr marL="0" indent="0" algn="l" defTabSz="457200" rtl="0" eaLnBrk="1" latinLnBrk="0" hangingPunct="1">
              <a:spcBef>
                <a:spcPct val="20000"/>
              </a:spcBef>
              <a:spcAft>
                <a:spcPts val="600"/>
              </a:spcAft>
              <a:buFontTx/>
              <a:buNone/>
              <a:defRPr sz="2600" b="0" i="0" kern="1200">
                <a:solidFill>
                  <a:schemeClr val="tx1"/>
                </a:solidFill>
                <a:latin typeface="Verdana" pitchFamily="34" charset="0"/>
                <a:ea typeface="ＭＳ Ｐゴシック" pitchFamily="50" charset="-128"/>
                <a:cs typeface="Verdana" pitchFamily="34" charset="0"/>
              </a:defRPr>
            </a:lvl1pPr>
            <a:lvl2pPr marL="742950" indent="-285750" algn="l" defTabSz="457200" rtl="0" eaLnBrk="1" latinLnBrk="0" hangingPunct="1">
              <a:spcBef>
                <a:spcPct val="20000"/>
              </a:spcBef>
              <a:buFontTx/>
              <a:buNone/>
              <a:defRPr sz="2600" b="0" i="0" kern="1200">
                <a:solidFill>
                  <a:schemeClr val="tx1"/>
                </a:solidFill>
                <a:latin typeface="Verdana" pitchFamily="34" charset="0"/>
                <a:ea typeface="ＭＳ Ｐゴシック" pitchFamily="50" charset="-128"/>
                <a:cs typeface="Verdana" pitchFamily="34" charset="0"/>
              </a:defRPr>
            </a:lvl2pPr>
            <a:lvl3pPr marL="1143000" indent="-228600" algn="l" defTabSz="457200" rtl="0" eaLnBrk="1" latinLnBrk="0" hangingPunct="1">
              <a:spcBef>
                <a:spcPct val="20000"/>
              </a:spcBef>
              <a:buFontTx/>
              <a:buNone/>
              <a:defRPr sz="2400" b="0" i="0" kern="1200">
                <a:solidFill>
                  <a:schemeClr val="tx1"/>
                </a:solidFill>
                <a:latin typeface="Verdana" pitchFamily="34" charset="0"/>
                <a:ea typeface="ＭＳ Ｐゴシック" pitchFamily="50" charset="-128"/>
                <a:cs typeface="Verdana" pitchFamily="34" charset="0"/>
              </a:defRPr>
            </a:lvl3pPr>
            <a:lvl4pPr marL="1600200" indent="-228600" algn="l" defTabSz="457200" rtl="0" eaLnBrk="1" latinLnBrk="0" hangingPunct="1">
              <a:spcBef>
                <a:spcPct val="20000"/>
              </a:spcBef>
              <a:buFontTx/>
              <a:buNone/>
              <a:defRPr sz="2000" b="0" i="0" kern="1200">
                <a:solidFill>
                  <a:schemeClr val="tx1"/>
                </a:solidFill>
                <a:latin typeface="Verdana" pitchFamily="34" charset="0"/>
                <a:ea typeface="ＭＳ Ｐゴシック" pitchFamily="50" charset="-128"/>
                <a:cs typeface="Verdana" pitchFamily="34" charset="0"/>
              </a:defRPr>
            </a:lvl4pPr>
            <a:lvl5pPr marL="2057400" indent="-228600" algn="l" defTabSz="457200" rtl="0" eaLnBrk="1" latinLnBrk="0" hangingPunct="1">
              <a:spcBef>
                <a:spcPct val="20000"/>
              </a:spcBef>
              <a:buFontTx/>
              <a:buNone/>
              <a:defRPr sz="2000" b="0" i="0" kern="1200">
                <a:solidFill>
                  <a:schemeClr val="tx1"/>
                </a:solidFill>
                <a:latin typeface="Verdana" pitchFamily="34" charset="0"/>
                <a:ea typeface="ＭＳ Ｐゴシック" pitchFamily="50" charset="-128"/>
                <a:cs typeface="Verdana"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20000"/>
              </a:lnSpc>
            </a:pPr>
            <a:r>
              <a:rPr lang="en-CA" sz="2000" i="1" dirty="0" smtClean="0"/>
              <a:t>Using these patterns, “</a:t>
            </a:r>
            <a:r>
              <a:rPr lang="en-CA" sz="2000" i="1" dirty="0" err="1" smtClean="0"/>
              <a:t>goto</a:t>
            </a:r>
            <a:r>
              <a:rPr lang="en-CA" sz="2000" i="1" dirty="0" smtClean="0"/>
              <a:t>” can (mostly) be eliminated and the maintainability of software improved.</a:t>
            </a:r>
          </a:p>
        </p:txBody>
      </p:sp>
      <p:sp>
        <p:nvSpPr>
          <p:cNvPr id="4" name="Title 3"/>
          <p:cNvSpPr>
            <a:spLocks noGrp="1"/>
          </p:cNvSpPr>
          <p:nvPr>
            <p:ph type="title"/>
          </p:nvPr>
        </p:nvSpPr>
        <p:spPr>
          <a:xfrm>
            <a:off x="455613" y="15240"/>
            <a:ext cx="8229600" cy="1143000"/>
          </a:xfrm>
        </p:spPr>
        <p:txBody>
          <a:bodyPr/>
          <a:lstStyle/>
          <a:p>
            <a:r>
              <a:rPr lang="en-US" dirty="0" smtClean="0"/>
              <a:t>Structured Serial Patterns</a:t>
            </a:r>
            <a:endParaRPr lang="en-US" dirty="0"/>
          </a:p>
        </p:txBody>
      </p:sp>
      <p:sp>
        <p:nvSpPr>
          <p:cNvPr id="10" name="Slide Number Placeholder 8"/>
          <p:cNvSpPr>
            <a:spLocks noGrp="1"/>
          </p:cNvSpPr>
          <p:nvPr>
            <p:ph type="sldNum" sz="quarter" idx="12"/>
          </p:nvPr>
        </p:nvSpPr>
        <p:spPr bwMode="auto">
          <a:xfrm>
            <a:off x="8505825" y="6553200"/>
            <a:ext cx="501650" cy="2587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sz="2000">
                <a:solidFill>
                  <a:schemeClr val="tx1"/>
                </a:solidFill>
                <a:latin typeface="Verdana" pitchFamily="34" charset="0"/>
                <a:ea typeface="MS PGothic" pitchFamily="34" charset="-128"/>
              </a:defRPr>
            </a:lvl1pPr>
            <a:lvl2pPr marL="742950" indent="-285750" eaLnBrk="0" hangingPunct="0">
              <a:defRPr sz="2000">
                <a:solidFill>
                  <a:schemeClr val="tx1"/>
                </a:solidFill>
                <a:latin typeface="Verdana" pitchFamily="34" charset="0"/>
                <a:ea typeface="MS PGothic" pitchFamily="34" charset="-128"/>
              </a:defRPr>
            </a:lvl2pPr>
            <a:lvl3pPr marL="1143000" indent="-228600" eaLnBrk="0" hangingPunct="0">
              <a:defRPr sz="2000">
                <a:solidFill>
                  <a:schemeClr val="tx1"/>
                </a:solidFill>
                <a:latin typeface="Verdana" pitchFamily="34" charset="0"/>
                <a:ea typeface="MS PGothic" pitchFamily="34" charset="-128"/>
              </a:defRPr>
            </a:lvl3pPr>
            <a:lvl4pPr marL="1600200" indent="-228600" eaLnBrk="0" hangingPunct="0">
              <a:defRPr sz="2000">
                <a:solidFill>
                  <a:schemeClr val="tx1"/>
                </a:solidFill>
                <a:latin typeface="Verdana" pitchFamily="34" charset="0"/>
                <a:ea typeface="MS PGothic" pitchFamily="34" charset="-128"/>
              </a:defRPr>
            </a:lvl4pPr>
            <a:lvl5pPr marL="2057400" indent="-228600" eaLnBrk="0" hangingPunct="0">
              <a:defRPr sz="2000">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sz="2000">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sz="2000">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sz="2000">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sz="2000">
                <a:solidFill>
                  <a:schemeClr val="tx1"/>
                </a:solidFill>
                <a:latin typeface="Verdana" pitchFamily="34" charset="0"/>
                <a:ea typeface="MS PGothic" pitchFamily="34" charset="-128"/>
              </a:defRPr>
            </a:lvl9pPr>
          </a:lstStyle>
          <a:p>
            <a:pPr eaLnBrk="1" hangingPunct="1"/>
            <a:fld id="{82B8D0C6-965C-41F4-AB5B-740D69AA43C8}" type="slidenum">
              <a:rPr lang="en-US" sz="1000" smtClean="0">
                <a:solidFill>
                  <a:schemeClr val="bg1"/>
                </a:solidFill>
              </a:rPr>
              <a:pPr eaLnBrk="1" hangingPunct="1"/>
              <a:t>16</a:t>
            </a:fld>
            <a:endParaRPr lang="en-US" sz="1000" dirty="0" smtClean="0">
              <a:solidFill>
                <a:schemeClr val="bg1"/>
              </a:solidFill>
            </a:endParaRPr>
          </a:p>
        </p:txBody>
      </p:sp>
      <p:sp>
        <p:nvSpPr>
          <p:cNvPr id="11" name="Slide Number Placeholder 3"/>
          <p:cNvSpPr txBox="1">
            <a:spLocks/>
          </p:cNvSpPr>
          <p:nvPr/>
        </p:nvSpPr>
        <p:spPr>
          <a:xfrm>
            <a:off x="6553200" y="63563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ACA39A89-D6FF-4AFC-9284-D1B46DF88740}" type="slidenum">
              <a:rPr lang="en-US" smtClean="0"/>
              <a:pPr>
                <a:defRPr/>
              </a:pPr>
              <a:t>16</a:t>
            </a:fld>
            <a:endParaRPr lang="en-US" dirty="0"/>
          </a:p>
        </p:txBody>
      </p:sp>
    </p:spTree>
    <p:extLst>
      <p:ext uri="{BB962C8B-B14F-4D97-AF65-F5344CB8AC3E}">
        <p14:creationId xmlns:p14="http://schemas.microsoft.com/office/powerpoint/2010/main" val="4242470520"/>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smtClean="0"/>
              <a:t>Fork-Join in TBB</a:t>
            </a:r>
            <a:endParaRPr lang="en-US" dirty="0"/>
          </a:p>
        </p:txBody>
      </p:sp>
      <p:sp>
        <p:nvSpPr>
          <p:cNvPr id="4" name="Slide Number Placeholder 3"/>
          <p:cNvSpPr>
            <a:spLocks noGrp="1"/>
          </p:cNvSpPr>
          <p:nvPr>
            <p:ph type="sldNum" sz="quarter" idx="12"/>
          </p:nvPr>
        </p:nvSpPr>
        <p:spPr/>
        <p:txBody>
          <a:bodyPr/>
          <a:lstStyle/>
          <a:p>
            <a:pPr>
              <a:defRPr/>
            </a:pPr>
            <a:fld id="{ACA39A89-D6FF-4AFC-9284-D1B46DF88740}" type="slidenum">
              <a:rPr lang="en-US" smtClean="0"/>
              <a:pPr>
                <a:defRPr/>
              </a:pPr>
              <a:t>160</a:t>
            </a:fld>
            <a:endParaRPr lang="en-US" dirty="0"/>
          </a:p>
        </p:txBody>
      </p:sp>
      <p:sp>
        <p:nvSpPr>
          <p:cNvPr id="5" name="TextBox 4"/>
          <p:cNvSpPr txBox="1"/>
          <p:nvPr/>
        </p:nvSpPr>
        <p:spPr>
          <a:xfrm>
            <a:off x="1218748" y="3058832"/>
            <a:ext cx="2934152" cy="2477601"/>
          </a:xfrm>
          <a:prstGeom prst="rect">
            <a:avLst/>
          </a:prstGeom>
          <a:solidFill>
            <a:schemeClr val="bg1">
              <a:lumMod val="95000"/>
            </a:schemeClr>
          </a:solidFill>
        </p:spPr>
        <p:txBody>
          <a:bodyPr wrap="square" rtlCol="0">
            <a:spAutoFit/>
          </a:bodyPr>
          <a:lstStyle/>
          <a:p>
            <a:pPr>
              <a:spcBef>
                <a:spcPts val="300"/>
              </a:spcBef>
            </a:pPr>
            <a:r>
              <a:rPr lang="nn-NO" sz="2000" b="1" dirty="0" smtClean="0"/>
              <a:t>task_group </a:t>
            </a:r>
            <a:r>
              <a:rPr lang="nn-NO" sz="2000" dirty="0" smtClean="0"/>
              <a:t>g;</a:t>
            </a:r>
          </a:p>
          <a:p>
            <a:pPr>
              <a:spcBef>
                <a:spcPts val="300"/>
              </a:spcBef>
            </a:pPr>
            <a:r>
              <a:rPr lang="nn-NO" sz="2000" dirty="0" smtClean="0"/>
              <a:t>...</a:t>
            </a:r>
          </a:p>
          <a:p>
            <a:pPr>
              <a:spcBef>
                <a:spcPts val="300"/>
              </a:spcBef>
            </a:pPr>
            <a:r>
              <a:rPr lang="nn-NO" sz="2000" dirty="0" smtClean="0"/>
              <a:t>g.</a:t>
            </a:r>
            <a:r>
              <a:rPr lang="nn-NO" sz="2000" b="1" dirty="0" smtClean="0"/>
              <a:t>run</a:t>
            </a:r>
            <a:r>
              <a:rPr lang="nn-NO" sz="2000" dirty="0" smtClean="0"/>
              <a:t>( </a:t>
            </a:r>
            <a:r>
              <a:rPr lang="nn-NO" sz="2000" i="1" dirty="0" smtClean="0"/>
              <a:t>functor</a:t>
            </a:r>
            <a:r>
              <a:rPr lang="nn-NO" sz="2000" baseline="-25000" dirty="0" smtClean="0"/>
              <a:t>1</a:t>
            </a:r>
            <a:r>
              <a:rPr lang="nn-NO" sz="2000" dirty="0" smtClean="0"/>
              <a:t> );</a:t>
            </a:r>
          </a:p>
          <a:p>
            <a:pPr>
              <a:spcBef>
                <a:spcPts val="300"/>
              </a:spcBef>
            </a:pPr>
            <a:r>
              <a:rPr lang="nn-NO" sz="2000" dirty="0" smtClean="0"/>
              <a:t>...</a:t>
            </a:r>
          </a:p>
          <a:p>
            <a:pPr>
              <a:spcBef>
                <a:spcPts val="300"/>
              </a:spcBef>
            </a:pPr>
            <a:r>
              <a:rPr lang="nn-NO" sz="2000" dirty="0"/>
              <a:t>g.</a:t>
            </a:r>
            <a:r>
              <a:rPr lang="nn-NO" sz="2000" b="1" dirty="0"/>
              <a:t>run</a:t>
            </a:r>
            <a:r>
              <a:rPr lang="nn-NO" sz="2000" dirty="0"/>
              <a:t>( </a:t>
            </a:r>
            <a:r>
              <a:rPr lang="nn-NO" sz="2000" i="1" dirty="0" smtClean="0"/>
              <a:t>functor</a:t>
            </a:r>
            <a:r>
              <a:rPr lang="nn-NO" sz="2000" baseline="-25000" dirty="0" smtClean="0"/>
              <a:t>2</a:t>
            </a:r>
            <a:r>
              <a:rPr lang="nn-NO" sz="2000" dirty="0" smtClean="0"/>
              <a:t> );</a:t>
            </a:r>
          </a:p>
          <a:p>
            <a:pPr>
              <a:spcBef>
                <a:spcPts val="300"/>
              </a:spcBef>
            </a:pPr>
            <a:r>
              <a:rPr lang="nn-NO" sz="2000" dirty="0" smtClean="0"/>
              <a:t>...</a:t>
            </a:r>
          </a:p>
          <a:p>
            <a:pPr>
              <a:spcBef>
                <a:spcPts val="300"/>
              </a:spcBef>
            </a:pPr>
            <a:r>
              <a:rPr lang="nn-NO" sz="2000" dirty="0" smtClean="0"/>
              <a:t>g.</a:t>
            </a:r>
            <a:r>
              <a:rPr lang="nn-NO" sz="2000" b="1" dirty="0" smtClean="0"/>
              <a:t>wait</a:t>
            </a:r>
            <a:r>
              <a:rPr lang="nn-NO" sz="2000" dirty="0" smtClean="0"/>
              <a:t>();</a:t>
            </a:r>
          </a:p>
        </p:txBody>
      </p:sp>
      <p:sp>
        <p:nvSpPr>
          <p:cNvPr id="6" name="AutoShape 12"/>
          <p:cNvSpPr>
            <a:spLocks noChangeArrowheads="1"/>
          </p:cNvSpPr>
          <p:nvPr/>
        </p:nvSpPr>
        <p:spPr bwMode="auto">
          <a:xfrm>
            <a:off x="1218748" y="1304924"/>
            <a:ext cx="5205096" cy="428625"/>
          </a:xfrm>
          <a:prstGeom prst="roundRect">
            <a:avLst>
              <a:gd name="adj" fmla="val 16667"/>
            </a:avLst>
          </a:prstGeom>
          <a:solidFill>
            <a:schemeClr val="accent6">
              <a:lumMod val="20000"/>
              <a:lumOff val="80000"/>
            </a:schemeClr>
          </a:solidFill>
          <a:ln w="25400" algn="ctr">
            <a:solidFill>
              <a:schemeClr val="accent6">
                <a:lumMod val="75000"/>
              </a:schemeClr>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sz="2000" dirty="0" smtClean="0"/>
              <a:t>Useful for </a:t>
            </a:r>
            <a:r>
              <a:rPr lang="en-US" sz="2000" i="1" dirty="0" smtClean="0"/>
              <a:t>n</a:t>
            </a:r>
            <a:r>
              <a:rPr lang="en-US" sz="2000" dirty="0" smtClean="0"/>
              <a:t>-way fork when </a:t>
            </a:r>
            <a:r>
              <a:rPr lang="en-US" sz="2000" i="1" dirty="0" smtClean="0"/>
              <a:t>n</a:t>
            </a:r>
            <a:r>
              <a:rPr lang="en-US" sz="2000" dirty="0" smtClean="0"/>
              <a:t> is small constant. </a:t>
            </a:r>
            <a:endParaRPr lang="en-US" sz="2000" dirty="0"/>
          </a:p>
        </p:txBody>
      </p:sp>
      <p:sp>
        <p:nvSpPr>
          <p:cNvPr id="8" name="TextBox 7"/>
          <p:cNvSpPr txBox="1"/>
          <p:nvPr/>
        </p:nvSpPr>
        <p:spPr>
          <a:xfrm>
            <a:off x="1218748" y="1948920"/>
            <a:ext cx="5846579" cy="400110"/>
          </a:xfrm>
          <a:prstGeom prst="rect">
            <a:avLst/>
          </a:prstGeom>
          <a:solidFill>
            <a:schemeClr val="bg1">
              <a:lumMod val="95000"/>
            </a:schemeClr>
          </a:solidFill>
        </p:spPr>
        <p:txBody>
          <a:bodyPr wrap="square" rtlCol="0">
            <a:spAutoFit/>
          </a:bodyPr>
          <a:lstStyle/>
          <a:p>
            <a:pPr>
              <a:spcBef>
                <a:spcPts val="300"/>
              </a:spcBef>
            </a:pPr>
            <a:r>
              <a:rPr lang="nn-NO" sz="2000" b="1" dirty="0" smtClean="0"/>
              <a:t>parallel_invoke</a:t>
            </a:r>
            <a:r>
              <a:rPr lang="nn-NO" sz="2000" dirty="0" smtClean="0"/>
              <a:t>( </a:t>
            </a:r>
            <a:r>
              <a:rPr lang="nn-NO" sz="2000" i="1" dirty="0" smtClean="0"/>
              <a:t>functor</a:t>
            </a:r>
            <a:r>
              <a:rPr lang="nn-NO" sz="2000" baseline="-25000" dirty="0" smtClean="0"/>
              <a:t>1</a:t>
            </a:r>
            <a:r>
              <a:rPr lang="nn-NO" sz="2000" i="1" dirty="0" smtClean="0"/>
              <a:t>, functor</a:t>
            </a:r>
            <a:r>
              <a:rPr lang="nn-NO" sz="2000" baseline="-25000" dirty="0" smtClean="0"/>
              <a:t>2</a:t>
            </a:r>
            <a:r>
              <a:rPr lang="nn-NO" sz="2000" i="1" dirty="0" smtClean="0"/>
              <a:t>, ...</a:t>
            </a:r>
            <a:r>
              <a:rPr lang="nn-NO" sz="2000" dirty="0" smtClean="0"/>
              <a:t>);</a:t>
            </a:r>
          </a:p>
        </p:txBody>
      </p:sp>
      <p:sp>
        <p:nvSpPr>
          <p:cNvPr id="9" name="AutoShape 12"/>
          <p:cNvSpPr>
            <a:spLocks noChangeArrowheads="1"/>
          </p:cNvSpPr>
          <p:nvPr/>
        </p:nvSpPr>
        <p:spPr bwMode="auto">
          <a:xfrm>
            <a:off x="4462779" y="3657600"/>
            <a:ext cx="3176271" cy="716232"/>
          </a:xfrm>
          <a:prstGeom prst="roundRect">
            <a:avLst>
              <a:gd name="adj" fmla="val 16667"/>
            </a:avLst>
          </a:prstGeom>
          <a:solidFill>
            <a:schemeClr val="accent6">
              <a:lumMod val="20000"/>
              <a:lumOff val="80000"/>
            </a:schemeClr>
          </a:solidFill>
          <a:ln w="25400" algn="ctr">
            <a:solidFill>
              <a:schemeClr val="accent6">
                <a:lumMod val="75000"/>
              </a:schemeClr>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sz="2000" dirty="0" smtClean="0"/>
              <a:t>Useful for </a:t>
            </a:r>
            <a:r>
              <a:rPr lang="en-US" sz="2000" i="1" dirty="0" smtClean="0"/>
              <a:t>n</a:t>
            </a:r>
            <a:r>
              <a:rPr lang="en-US" sz="2000" dirty="0" smtClean="0"/>
              <a:t>-way fork when </a:t>
            </a:r>
            <a:r>
              <a:rPr lang="en-US" sz="2000" i="1" dirty="0" smtClean="0"/>
              <a:t>n</a:t>
            </a:r>
            <a:r>
              <a:rPr lang="en-US" sz="2000" dirty="0" smtClean="0"/>
              <a:t> is large or run-time value. </a:t>
            </a:r>
            <a:endParaRPr lang="en-US" sz="2000" dirty="0"/>
          </a:p>
        </p:txBody>
      </p:sp>
    </p:spTree>
    <p:extLst>
      <p:ext uri="{BB962C8B-B14F-4D97-AF65-F5344CB8AC3E}">
        <p14:creationId xmlns:p14="http://schemas.microsoft.com/office/powerpoint/2010/main" val="4041715641"/>
      </p:ext>
    </p:extLst>
  </p:cSld>
  <p:clrMapOvr>
    <a:masterClrMapping/>
  </p:clrMapOvr>
  <p:transition/>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Fine Point About Cancellation/Exceptions</a:t>
            </a:r>
            <a:endParaRPr lang="en-US" dirty="0"/>
          </a:p>
        </p:txBody>
      </p:sp>
      <p:sp>
        <p:nvSpPr>
          <p:cNvPr id="4" name="Slide Number Placeholder 3"/>
          <p:cNvSpPr>
            <a:spLocks noGrp="1"/>
          </p:cNvSpPr>
          <p:nvPr>
            <p:ph type="sldNum" sz="quarter" idx="12"/>
          </p:nvPr>
        </p:nvSpPr>
        <p:spPr/>
        <p:txBody>
          <a:bodyPr/>
          <a:lstStyle/>
          <a:p>
            <a:pPr>
              <a:defRPr/>
            </a:pPr>
            <a:fld id="{ACA39A89-D6FF-4AFC-9284-D1B46DF88740}" type="slidenum">
              <a:rPr lang="en-US" smtClean="0"/>
              <a:pPr>
                <a:defRPr/>
              </a:pPr>
              <a:t>161</a:t>
            </a:fld>
            <a:endParaRPr lang="en-US" dirty="0"/>
          </a:p>
        </p:txBody>
      </p:sp>
      <p:sp>
        <p:nvSpPr>
          <p:cNvPr id="5" name="TextBox 4"/>
          <p:cNvSpPr txBox="1"/>
          <p:nvPr/>
        </p:nvSpPr>
        <p:spPr>
          <a:xfrm>
            <a:off x="780598" y="1582457"/>
            <a:ext cx="2934152" cy="1785104"/>
          </a:xfrm>
          <a:prstGeom prst="rect">
            <a:avLst/>
          </a:prstGeom>
          <a:solidFill>
            <a:schemeClr val="bg1">
              <a:lumMod val="95000"/>
            </a:schemeClr>
          </a:solidFill>
        </p:spPr>
        <p:txBody>
          <a:bodyPr wrap="square" rtlCol="0">
            <a:spAutoFit/>
          </a:bodyPr>
          <a:lstStyle/>
          <a:p>
            <a:pPr>
              <a:spcBef>
                <a:spcPts val="300"/>
              </a:spcBef>
            </a:pPr>
            <a:r>
              <a:rPr lang="nn-NO" sz="2000" b="1" dirty="0" smtClean="0"/>
              <a:t>task_group </a:t>
            </a:r>
            <a:r>
              <a:rPr lang="nn-NO" sz="2000" dirty="0" smtClean="0"/>
              <a:t>g;</a:t>
            </a:r>
          </a:p>
          <a:p>
            <a:pPr>
              <a:spcBef>
                <a:spcPts val="300"/>
              </a:spcBef>
            </a:pPr>
            <a:r>
              <a:rPr lang="nn-NO" sz="2000" dirty="0" smtClean="0"/>
              <a:t>g.</a:t>
            </a:r>
            <a:r>
              <a:rPr lang="nn-NO" sz="2000" b="1" dirty="0" smtClean="0"/>
              <a:t>run</a:t>
            </a:r>
            <a:r>
              <a:rPr lang="nn-NO" sz="2000" dirty="0" smtClean="0"/>
              <a:t>( </a:t>
            </a:r>
            <a:r>
              <a:rPr lang="nn-NO" sz="2000" i="1" dirty="0" smtClean="0"/>
              <a:t>functor</a:t>
            </a:r>
            <a:r>
              <a:rPr lang="nn-NO" sz="2000" baseline="-25000" dirty="0" smtClean="0"/>
              <a:t>1</a:t>
            </a:r>
            <a:r>
              <a:rPr lang="nn-NO" sz="2000" dirty="0" smtClean="0"/>
              <a:t> );</a:t>
            </a:r>
          </a:p>
          <a:p>
            <a:pPr>
              <a:spcBef>
                <a:spcPts val="300"/>
              </a:spcBef>
            </a:pPr>
            <a:r>
              <a:rPr lang="nn-NO" sz="2000" dirty="0" smtClean="0"/>
              <a:t>g.</a:t>
            </a:r>
            <a:r>
              <a:rPr lang="nn-NO" sz="2000" b="1" dirty="0" smtClean="0"/>
              <a:t>run</a:t>
            </a:r>
            <a:r>
              <a:rPr lang="nn-NO" sz="2000" dirty="0"/>
              <a:t>( </a:t>
            </a:r>
            <a:r>
              <a:rPr lang="nn-NO" sz="2000" i="1" dirty="0" smtClean="0"/>
              <a:t>functor</a:t>
            </a:r>
            <a:r>
              <a:rPr lang="nn-NO" sz="2000" baseline="-25000" dirty="0" smtClean="0"/>
              <a:t>2</a:t>
            </a:r>
            <a:r>
              <a:rPr lang="nn-NO" sz="2000" dirty="0" smtClean="0"/>
              <a:t> );</a:t>
            </a:r>
          </a:p>
          <a:p>
            <a:pPr>
              <a:spcBef>
                <a:spcPts val="300"/>
              </a:spcBef>
            </a:pPr>
            <a:r>
              <a:rPr lang="nn-NO" sz="2000" i="1" dirty="0" smtClean="0"/>
              <a:t>functor</a:t>
            </a:r>
            <a:r>
              <a:rPr lang="nn-NO" sz="2000" baseline="-25000" dirty="0" smtClean="0"/>
              <a:t>3</a:t>
            </a:r>
            <a:r>
              <a:rPr lang="nn-NO" sz="2000" dirty="0" smtClean="0"/>
              <a:t>();</a:t>
            </a:r>
            <a:endParaRPr lang="nn-NO" sz="2000" i="1" dirty="0" smtClean="0"/>
          </a:p>
          <a:p>
            <a:pPr>
              <a:spcBef>
                <a:spcPts val="300"/>
              </a:spcBef>
            </a:pPr>
            <a:r>
              <a:rPr lang="nn-NO" sz="2000" dirty="0" smtClean="0"/>
              <a:t>g.</a:t>
            </a:r>
            <a:r>
              <a:rPr lang="nn-NO" sz="2000" b="1" dirty="0" smtClean="0"/>
              <a:t>wait</a:t>
            </a:r>
            <a:r>
              <a:rPr lang="nn-NO" sz="2000" dirty="0" smtClean="0"/>
              <a:t>();</a:t>
            </a:r>
          </a:p>
        </p:txBody>
      </p:sp>
      <p:sp>
        <p:nvSpPr>
          <p:cNvPr id="11" name="AutoShape 12"/>
          <p:cNvSpPr>
            <a:spLocks noChangeArrowheads="1"/>
          </p:cNvSpPr>
          <p:nvPr/>
        </p:nvSpPr>
        <p:spPr bwMode="auto">
          <a:xfrm>
            <a:off x="592461" y="3857625"/>
            <a:ext cx="3322314" cy="647700"/>
          </a:xfrm>
          <a:prstGeom prst="roundRect">
            <a:avLst>
              <a:gd name="adj" fmla="val 16667"/>
            </a:avLst>
          </a:prstGeom>
          <a:solidFill>
            <a:schemeClr val="accent6">
              <a:lumMod val="20000"/>
              <a:lumOff val="80000"/>
            </a:schemeClr>
          </a:solidFill>
          <a:ln w="25400" algn="ctr">
            <a:solidFill>
              <a:schemeClr val="accent6">
                <a:lumMod val="75000"/>
              </a:schemeClr>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sz="2000" dirty="0" smtClean="0"/>
              <a:t>Even if  </a:t>
            </a:r>
            <a:r>
              <a:rPr lang="en-US" sz="2000" dirty="0" err="1" smtClean="0"/>
              <a:t>g.</a:t>
            </a:r>
            <a:r>
              <a:rPr lang="en-US" sz="2000" b="1" dirty="0" err="1" smtClean="0"/>
              <a:t>cancel</a:t>
            </a:r>
            <a:r>
              <a:rPr lang="en-US" sz="2000" dirty="0" smtClean="0"/>
              <a:t>() is called, </a:t>
            </a:r>
            <a:r>
              <a:rPr lang="en-US" sz="2000" i="1" dirty="0"/>
              <a:t>functor</a:t>
            </a:r>
            <a:r>
              <a:rPr lang="en-US" sz="2000" baseline="-25000" dirty="0"/>
              <a:t>3</a:t>
            </a:r>
            <a:r>
              <a:rPr lang="en-US" sz="2000" dirty="0"/>
              <a:t> </a:t>
            </a:r>
            <a:r>
              <a:rPr lang="en-US" sz="2000" dirty="0" smtClean="0"/>
              <a:t>still always runs.</a:t>
            </a:r>
            <a:endParaRPr lang="en-US" sz="2000" dirty="0"/>
          </a:p>
        </p:txBody>
      </p:sp>
      <p:grpSp>
        <p:nvGrpSpPr>
          <p:cNvPr id="3" name="Group 16"/>
          <p:cNvGrpSpPr/>
          <p:nvPr/>
        </p:nvGrpSpPr>
        <p:grpSpPr>
          <a:xfrm>
            <a:off x="4257675" y="1582457"/>
            <a:ext cx="3952875" cy="2599018"/>
            <a:chOff x="4257675" y="1582457"/>
            <a:chExt cx="3952875" cy="2599018"/>
          </a:xfrm>
        </p:grpSpPr>
        <p:sp>
          <p:nvSpPr>
            <p:cNvPr id="10" name="TextBox 9"/>
            <p:cNvSpPr txBox="1"/>
            <p:nvPr/>
          </p:nvSpPr>
          <p:spPr>
            <a:xfrm>
              <a:off x="4257675" y="1582457"/>
              <a:ext cx="3952875" cy="1438855"/>
            </a:xfrm>
            <a:prstGeom prst="rect">
              <a:avLst/>
            </a:prstGeom>
            <a:solidFill>
              <a:schemeClr val="bg1">
                <a:lumMod val="95000"/>
              </a:schemeClr>
            </a:solidFill>
          </p:spPr>
          <p:txBody>
            <a:bodyPr wrap="square" rtlCol="0">
              <a:spAutoFit/>
            </a:bodyPr>
            <a:lstStyle/>
            <a:p>
              <a:pPr>
                <a:spcBef>
                  <a:spcPts val="300"/>
                </a:spcBef>
              </a:pPr>
              <a:r>
                <a:rPr lang="nn-NO" sz="2000" b="1" dirty="0" smtClean="0"/>
                <a:t>task_group </a:t>
              </a:r>
              <a:r>
                <a:rPr lang="nn-NO" sz="2000" dirty="0" smtClean="0"/>
                <a:t>g;</a:t>
              </a:r>
            </a:p>
            <a:p>
              <a:pPr>
                <a:spcBef>
                  <a:spcPts val="300"/>
                </a:spcBef>
              </a:pPr>
              <a:r>
                <a:rPr lang="nn-NO" sz="2000" dirty="0" smtClean="0"/>
                <a:t>g.</a:t>
              </a:r>
              <a:r>
                <a:rPr lang="nn-NO" sz="2000" b="1" dirty="0" smtClean="0"/>
                <a:t>run</a:t>
              </a:r>
              <a:r>
                <a:rPr lang="nn-NO" sz="2000" dirty="0" smtClean="0"/>
                <a:t>( </a:t>
              </a:r>
              <a:r>
                <a:rPr lang="nn-NO" sz="2000" i="1" dirty="0" smtClean="0"/>
                <a:t>functor</a:t>
              </a:r>
              <a:r>
                <a:rPr lang="nn-NO" sz="2000" baseline="-25000" dirty="0" smtClean="0"/>
                <a:t>1</a:t>
              </a:r>
              <a:r>
                <a:rPr lang="nn-NO" sz="2000" dirty="0" smtClean="0"/>
                <a:t> );</a:t>
              </a:r>
            </a:p>
            <a:p>
              <a:pPr>
                <a:spcBef>
                  <a:spcPts val="300"/>
                </a:spcBef>
              </a:pPr>
              <a:r>
                <a:rPr lang="nn-NO" sz="2000" dirty="0" smtClean="0"/>
                <a:t>g.</a:t>
              </a:r>
              <a:r>
                <a:rPr lang="nn-NO" sz="2000" b="1" dirty="0" smtClean="0"/>
                <a:t>run</a:t>
              </a:r>
              <a:r>
                <a:rPr lang="nn-NO" sz="2000" dirty="0"/>
                <a:t>( </a:t>
              </a:r>
              <a:r>
                <a:rPr lang="nn-NO" sz="2000" i="1" dirty="0" smtClean="0"/>
                <a:t>functor</a:t>
              </a:r>
              <a:r>
                <a:rPr lang="nn-NO" sz="2000" baseline="-25000" dirty="0" smtClean="0"/>
                <a:t>2</a:t>
              </a:r>
              <a:r>
                <a:rPr lang="nn-NO" sz="2000" dirty="0" smtClean="0"/>
                <a:t> );</a:t>
              </a:r>
            </a:p>
            <a:p>
              <a:pPr>
                <a:spcBef>
                  <a:spcPts val="300"/>
                </a:spcBef>
              </a:pPr>
              <a:r>
                <a:rPr lang="nn-NO" sz="2000" dirty="0" smtClean="0"/>
                <a:t>g.</a:t>
              </a:r>
              <a:r>
                <a:rPr lang="nn-NO" sz="2000" b="1" dirty="0" smtClean="0"/>
                <a:t>run_and_wait</a:t>
              </a:r>
              <a:r>
                <a:rPr lang="nn-NO" sz="2000" dirty="0" smtClean="0"/>
                <a:t>(</a:t>
              </a:r>
              <a:r>
                <a:rPr lang="nn-NO" sz="2000" i="1" dirty="0" smtClean="0"/>
                <a:t>functor</a:t>
              </a:r>
              <a:r>
                <a:rPr lang="nn-NO" sz="2000" baseline="-25000" dirty="0" smtClean="0"/>
                <a:t>3</a:t>
              </a:r>
              <a:r>
                <a:rPr lang="nn-NO" sz="2000" dirty="0" smtClean="0"/>
                <a:t>);</a:t>
              </a:r>
            </a:p>
          </p:txBody>
        </p:sp>
        <p:sp>
          <p:nvSpPr>
            <p:cNvPr id="12" name="AutoShape 12"/>
            <p:cNvSpPr>
              <a:spLocks noChangeArrowheads="1"/>
            </p:cNvSpPr>
            <p:nvPr/>
          </p:nvSpPr>
          <p:spPr bwMode="auto">
            <a:xfrm>
              <a:off x="4914899" y="3533775"/>
              <a:ext cx="1800225" cy="647700"/>
            </a:xfrm>
            <a:prstGeom prst="roundRect">
              <a:avLst>
                <a:gd name="adj" fmla="val 16667"/>
              </a:avLst>
            </a:prstGeom>
            <a:solidFill>
              <a:schemeClr val="accent6">
                <a:lumMod val="20000"/>
                <a:lumOff val="80000"/>
              </a:schemeClr>
            </a:solidFill>
            <a:ln w="25400" algn="ctr">
              <a:solidFill>
                <a:schemeClr val="accent6">
                  <a:lumMod val="75000"/>
                </a:schemeClr>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sz="2000" dirty="0" smtClean="0"/>
                <a:t>Optimized </a:t>
              </a:r>
            </a:p>
            <a:p>
              <a:pPr algn="ctr"/>
              <a:r>
                <a:rPr lang="en-US" sz="2000" b="1" dirty="0" smtClean="0"/>
                <a:t>run</a:t>
              </a:r>
              <a:r>
                <a:rPr lang="en-US" sz="2000" dirty="0" smtClean="0"/>
                <a:t> + </a:t>
              </a:r>
              <a:r>
                <a:rPr lang="en-US" sz="2000" b="1" dirty="0" smtClean="0"/>
                <a:t>wait</a:t>
              </a:r>
              <a:r>
                <a:rPr lang="en-US" sz="2000" dirty="0" smtClean="0"/>
                <a:t>.</a:t>
              </a:r>
              <a:endParaRPr lang="en-US" sz="2000" dirty="0"/>
            </a:p>
          </p:txBody>
        </p:sp>
        <p:cxnSp>
          <p:nvCxnSpPr>
            <p:cNvPr id="7" name="Straight Arrow Connector 6"/>
            <p:cNvCxnSpPr>
              <a:stCxn id="12" idx="0"/>
            </p:cNvCxnSpPr>
            <p:nvPr/>
          </p:nvCxnSpPr>
          <p:spPr bwMode="auto">
            <a:xfrm flipH="1" flipV="1">
              <a:off x="5619750" y="3021312"/>
              <a:ext cx="195262" cy="512463"/>
            </a:xfrm>
            <a:prstGeom prst="straightConnector1">
              <a:avLst/>
            </a:prstGeom>
            <a:noFill/>
            <a:ln w="19050" cap="flat" cmpd="sng" algn="ctr">
              <a:solidFill>
                <a:schemeClr val="accent6">
                  <a:lumMod val="75000"/>
                </a:schemeClr>
              </a:solidFill>
              <a:prstDash val="solid"/>
              <a:round/>
              <a:headEnd type="none" w="med" len="med"/>
              <a:tailEnd type="arrow"/>
            </a:ln>
            <a:effectLst/>
          </p:spPr>
        </p:cxnSp>
      </p:grpSp>
      <p:sp>
        <p:nvSpPr>
          <p:cNvPr id="14" name="Freeform 13"/>
          <p:cNvSpPr/>
          <p:nvPr/>
        </p:nvSpPr>
        <p:spPr>
          <a:xfrm>
            <a:off x="394350" y="2857499"/>
            <a:ext cx="396223" cy="1047750"/>
          </a:xfrm>
          <a:custGeom>
            <a:avLst/>
            <a:gdLst>
              <a:gd name="connsiteX0" fmla="*/ 409821 w 409821"/>
              <a:gd name="connsiteY0" fmla="*/ 1318338 h 1318338"/>
              <a:gd name="connsiteX1" fmla="*/ 246 w 409821"/>
              <a:gd name="connsiteY1" fmla="*/ 203913 h 1318338"/>
              <a:gd name="connsiteX2" fmla="*/ 362196 w 409821"/>
              <a:gd name="connsiteY2" fmla="*/ 3888 h 1318338"/>
              <a:gd name="connsiteX0" fmla="*/ 419335 w 419335"/>
              <a:gd name="connsiteY0" fmla="*/ 1314656 h 1314656"/>
              <a:gd name="connsiteX1" fmla="*/ 235 w 419335"/>
              <a:gd name="connsiteY1" fmla="*/ 533606 h 1314656"/>
              <a:gd name="connsiteX2" fmla="*/ 371710 w 419335"/>
              <a:gd name="connsiteY2" fmla="*/ 206 h 1314656"/>
              <a:gd name="connsiteX0" fmla="*/ 419488 w 419488"/>
              <a:gd name="connsiteY0" fmla="*/ 1314893 h 1314893"/>
              <a:gd name="connsiteX1" fmla="*/ 388 w 419488"/>
              <a:gd name="connsiteY1" fmla="*/ 533843 h 1314893"/>
              <a:gd name="connsiteX2" fmla="*/ 371863 w 419488"/>
              <a:gd name="connsiteY2" fmla="*/ 443 h 1314893"/>
              <a:gd name="connsiteX0" fmla="*/ 420211 w 420211"/>
              <a:gd name="connsiteY0" fmla="*/ 1314893 h 1314893"/>
              <a:gd name="connsiteX1" fmla="*/ 1111 w 420211"/>
              <a:gd name="connsiteY1" fmla="*/ 533843 h 1314893"/>
              <a:gd name="connsiteX2" fmla="*/ 372586 w 420211"/>
              <a:gd name="connsiteY2" fmla="*/ 443 h 1314893"/>
              <a:gd name="connsiteX0" fmla="*/ 47625 w 47625"/>
              <a:gd name="connsiteY0" fmla="*/ 1314450 h 1314450"/>
              <a:gd name="connsiteX1" fmla="*/ 0 w 47625"/>
              <a:gd name="connsiteY1" fmla="*/ 0 h 1314450"/>
              <a:gd name="connsiteX0" fmla="*/ 298760 w 298760"/>
              <a:gd name="connsiteY0" fmla="*/ 1314450 h 1314450"/>
              <a:gd name="connsiteX1" fmla="*/ 251135 w 298760"/>
              <a:gd name="connsiteY1" fmla="*/ 0 h 1314450"/>
              <a:gd name="connsiteX0" fmla="*/ 414513 w 414513"/>
              <a:gd name="connsiteY0" fmla="*/ 1314450 h 1314450"/>
              <a:gd name="connsiteX1" fmla="*/ 366888 w 414513"/>
              <a:gd name="connsiteY1" fmla="*/ 0 h 1314450"/>
              <a:gd name="connsiteX0" fmla="*/ 377173 w 396223"/>
              <a:gd name="connsiteY0" fmla="*/ 1323975 h 1323975"/>
              <a:gd name="connsiteX1" fmla="*/ 396223 w 396223"/>
              <a:gd name="connsiteY1" fmla="*/ 0 h 1323975"/>
              <a:gd name="connsiteX0" fmla="*/ 377173 w 396223"/>
              <a:gd name="connsiteY0" fmla="*/ 1047750 h 1047750"/>
              <a:gd name="connsiteX1" fmla="*/ 396223 w 396223"/>
              <a:gd name="connsiteY1" fmla="*/ 0 h 1047750"/>
            </a:gdLst>
            <a:ahLst/>
            <a:cxnLst>
              <a:cxn ang="0">
                <a:pos x="connsiteX0" y="connsiteY0"/>
              </a:cxn>
              <a:cxn ang="0">
                <a:pos x="connsiteX1" y="connsiteY1"/>
              </a:cxn>
            </a:cxnLst>
            <a:rect l="l" t="t" r="r" b="b"/>
            <a:pathLst>
              <a:path w="396223" h="1047750">
                <a:moveTo>
                  <a:pt x="377173" y="1047750"/>
                </a:moveTo>
                <a:cubicBezTo>
                  <a:pt x="-67327" y="828675"/>
                  <a:pt x="-187977" y="285750"/>
                  <a:pt x="396223" y="0"/>
                </a:cubicBezTo>
              </a:path>
            </a:pathLst>
          </a:custGeom>
          <a:ln w="19050">
            <a:solidFill>
              <a:schemeClr val="accent6">
                <a:lumMod val="75000"/>
              </a:schemeClr>
            </a:solidFill>
            <a:tailEnd type="arrow"/>
          </a:ln>
        </p:spPr>
        <p:txBody>
          <a:bodyPr rtlCol="0" anchor="ctr"/>
          <a:lstStyle/>
          <a:p>
            <a:pPr algn="ctr"/>
            <a:endParaRPr lang="en-US" sz="2000"/>
          </a:p>
        </p:txBody>
      </p:sp>
    </p:spTree>
    <p:extLst>
      <p:ext uri="{BB962C8B-B14F-4D97-AF65-F5344CB8AC3E}">
        <p14:creationId xmlns:p14="http://schemas.microsoft.com/office/powerpoint/2010/main" val="190294438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594"/>
            <a:ext cx="8229600" cy="1143000"/>
          </a:xfrm>
        </p:spPr>
        <p:txBody>
          <a:bodyPr/>
          <a:lstStyle/>
          <a:p>
            <a:r>
              <a:rPr lang="en-US" dirty="0" smtClean="0"/>
              <a:t>Steal Child or Continuation?</a:t>
            </a:r>
            <a:endParaRPr lang="en-US" dirty="0"/>
          </a:p>
        </p:txBody>
      </p:sp>
      <p:sp>
        <p:nvSpPr>
          <p:cNvPr id="4" name="Slide Number Placeholder 3"/>
          <p:cNvSpPr>
            <a:spLocks noGrp="1"/>
          </p:cNvSpPr>
          <p:nvPr>
            <p:ph type="sldNum" sz="quarter" idx="12"/>
          </p:nvPr>
        </p:nvSpPr>
        <p:spPr/>
        <p:txBody>
          <a:bodyPr/>
          <a:lstStyle/>
          <a:p>
            <a:pPr>
              <a:defRPr/>
            </a:pPr>
            <a:fld id="{ACA39A89-D6FF-4AFC-9284-D1B46DF88740}" type="slidenum">
              <a:rPr lang="en-US" smtClean="0"/>
              <a:pPr>
                <a:defRPr/>
              </a:pPr>
              <a:t>162</a:t>
            </a:fld>
            <a:endParaRPr lang="en-US" dirty="0"/>
          </a:p>
        </p:txBody>
      </p:sp>
      <p:sp>
        <p:nvSpPr>
          <p:cNvPr id="23" name="TextBox 22"/>
          <p:cNvSpPr txBox="1"/>
          <p:nvPr/>
        </p:nvSpPr>
        <p:spPr>
          <a:xfrm>
            <a:off x="983821" y="1162756"/>
            <a:ext cx="2854262" cy="1438855"/>
          </a:xfrm>
          <a:prstGeom prst="rect">
            <a:avLst/>
          </a:prstGeom>
          <a:solidFill>
            <a:schemeClr val="bg1">
              <a:lumMod val="95000"/>
            </a:schemeClr>
          </a:solidFill>
        </p:spPr>
        <p:txBody>
          <a:bodyPr wrap="square" rtlCol="0">
            <a:spAutoFit/>
          </a:bodyPr>
          <a:lstStyle/>
          <a:p>
            <a:pPr>
              <a:spcBef>
                <a:spcPts val="300"/>
              </a:spcBef>
            </a:pPr>
            <a:r>
              <a:rPr lang="en-US" sz="2000" b="1" dirty="0" smtClean="0"/>
              <a:t>task_group</a:t>
            </a:r>
            <a:r>
              <a:rPr lang="en-US" sz="2000" dirty="0" smtClean="0"/>
              <a:t> g;</a:t>
            </a:r>
          </a:p>
          <a:p>
            <a:pPr>
              <a:spcBef>
                <a:spcPts val="300"/>
              </a:spcBef>
            </a:pPr>
            <a:r>
              <a:rPr lang="en-US" sz="2000" dirty="0" smtClean="0"/>
              <a:t>for( int i=0; i&lt;n; ++i ) </a:t>
            </a:r>
          </a:p>
          <a:p>
            <a:pPr>
              <a:spcBef>
                <a:spcPts val="300"/>
              </a:spcBef>
            </a:pPr>
            <a:r>
              <a:rPr lang="en-US" sz="2000" dirty="0" smtClean="0"/>
              <a:t>    </a:t>
            </a:r>
            <a:r>
              <a:rPr lang="en-US" sz="2000" dirty="0" err="1" smtClean="0"/>
              <a:t>g.run</a:t>
            </a:r>
            <a:r>
              <a:rPr lang="en-US" sz="2000" dirty="0" smtClean="0"/>
              <a:t>( f(i) );</a:t>
            </a:r>
          </a:p>
          <a:p>
            <a:pPr>
              <a:spcBef>
                <a:spcPts val="300"/>
              </a:spcBef>
            </a:pPr>
            <a:r>
              <a:rPr lang="en-US" sz="2000" dirty="0" err="1" smtClean="0"/>
              <a:t>g.</a:t>
            </a:r>
            <a:r>
              <a:rPr lang="en-US" sz="2000" b="1" dirty="0" err="1" smtClean="0"/>
              <a:t>wait</a:t>
            </a:r>
            <a:r>
              <a:rPr lang="en-US" sz="2000" dirty="0" smtClean="0"/>
              <a:t>();</a:t>
            </a:r>
            <a:endParaRPr lang="en-US" sz="2000" dirty="0"/>
          </a:p>
        </p:txBody>
      </p:sp>
      <p:sp>
        <p:nvSpPr>
          <p:cNvPr id="11" name="Freeform 76"/>
          <p:cNvSpPr>
            <a:spLocks/>
          </p:cNvSpPr>
          <p:nvPr/>
        </p:nvSpPr>
        <p:spPr bwMode="auto">
          <a:xfrm>
            <a:off x="1589542" y="3665809"/>
            <a:ext cx="683286" cy="381643"/>
          </a:xfrm>
          <a:custGeom>
            <a:avLst/>
            <a:gdLst>
              <a:gd name="T0" fmla="*/ 0 w 427"/>
              <a:gd name="T1" fmla="*/ 0 h 427"/>
              <a:gd name="T2" fmla="*/ 0 w 427"/>
              <a:gd name="T3" fmla="*/ 0 h 427"/>
              <a:gd name="T4" fmla="*/ 427 w 427"/>
              <a:gd name="T5" fmla="*/ 0 h 427"/>
              <a:gd name="T6" fmla="*/ 427 w 427"/>
              <a:gd name="T7" fmla="*/ 427 h 427"/>
              <a:gd name="T8" fmla="*/ 0 w 427"/>
              <a:gd name="T9" fmla="*/ 427 h 427"/>
              <a:gd name="T10" fmla="*/ 0 w 427"/>
              <a:gd name="T11" fmla="*/ 0 h 427"/>
            </a:gdLst>
            <a:ahLst/>
            <a:cxnLst>
              <a:cxn ang="0">
                <a:pos x="T0" y="T1"/>
              </a:cxn>
              <a:cxn ang="0">
                <a:pos x="T2" y="T3"/>
              </a:cxn>
              <a:cxn ang="0">
                <a:pos x="T4" y="T5"/>
              </a:cxn>
              <a:cxn ang="0">
                <a:pos x="T6" y="T7"/>
              </a:cxn>
              <a:cxn ang="0">
                <a:pos x="T8" y="T9"/>
              </a:cxn>
              <a:cxn ang="0">
                <a:pos x="T10" y="T11"/>
              </a:cxn>
            </a:cxnLst>
            <a:rect l="0" t="0" r="r" b="b"/>
            <a:pathLst>
              <a:path w="427" h="427">
                <a:moveTo>
                  <a:pt x="0" y="0"/>
                </a:moveTo>
                <a:lnTo>
                  <a:pt x="0" y="0"/>
                </a:lnTo>
                <a:lnTo>
                  <a:pt x="427" y="0"/>
                </a:lnTo>
                <a:lnTo>
                  <a:pt x="427" y="427"/>
                </a:lnTo>
                <a:lnTo>
                  <a:pt x="0" y="427"/>
                </a:lnTo>
                <a:lnTo>
                  <a:pt x="0" y="0"/>
                </a:lnTo>
                <a:close/>
              </a:path>
            </a:pathLst>
          </a:custGeom>
          <a:solidFill>
            <a:srgbClr val="C8FFC8"/>
          </a:solidFill>
          <a:ln w="0">
            <a:solidFill>
              <a:srgbClr val="000000"/>
            </a:solidFill>
            <a:prstDash val="solid"/>
            <a:round/>
            <a:headEnd/>
            <a:tailEnd/>
          </a:ln>
        </p:spPr>
        <p:txBody>
          <a:bodyPr vert="horz" wrap="square" lIns="91440" tIns="36576" rIns="91440" bIns="36576" numCol="1" anchor="t" anchorCtr="0" compatLnSpc="1">
            <a:prstTxWarp prst="textNoShape">
              <a:avLst/>
            </a:prstTxWarp>
            <a:spAutoFit/>
          </a:bodyPr>
          <a:lstStyle/>
          <a:p>
            <a:pPr algn="ctr"/>
            <a:r>
              <a:rPr lang="en-US" sz="2000" dirty="0" smtClean="0"/>
              <a:t>f(0);</a:t>
            </a:r>
            <a:endParaRPr lang="en-US" sz="2000" dirty="0"/>
          </a:p>
        </p:txBody>
      </p:sp>
      <p:grpSp>
        <p:nvGrpSpPr>
          <p:cNvPr id="3" name="Group 5"/>
          <p:cNvGrpSpPr/>
          <p:nvPr/>
        </p:nvGrpSpPr>
        <p:grpSpPr>
          <a:xfrm>
            <a:off x="2725233" y="2702352"/>
            <a:ext cx="640080" cy="639439"/>
            <a:chOff x="2688527" y="2174354"/>
            <a:chExt cx="640080" cy="639439"/>
          </a:xfrm>
        </p:grpSpPr>
        <p:cxnSp>
          <p:nvCxnSpPr>
            <p:cNvPr id="48" name="Straight Arrow Connector 47"/>
            <p:cNvCxnSpPr/>
            <p:nvPr/>
          </p:nvCxnSpPr>
          <p:spPr bwMode="auto">
            <a:xfrm>
              <a:off x="3046405" y="2174354"/>
              <a:ext cx="0" cy="257796"/>
            </a:xfrm>
            <a:prstGeom prst="straightConnector1">
              <a:avLst/>
            </a:prstGeom>
            <a:noFill/>
            <a:ln w="19050" cap="flat" cmpd="sng" algn="ctr">
              <a:solidFill>
                <a:schemeClr val="tx1"/>
              </a:solidFill>
              <a:prstDash val="solid"/>
              <a:round/>
              <a:headEnd type="none" w="med" len="med"/>
              <a:tailEnd type="arrow" w="med" len="med"/>
            </a:ln>
            <a:effectLst/>
          </p:spPr>
        </p:cxnSp>
        <p:sp>
          <p:nvSpPr>
            <p:cNvPr id="12" name="Freeform 76"/>
            <p:cNvSpPr>
              <a:spLocks/>
            </p:cNvSpPr>
            <p:nvPr/>
          </p:nvSpPr>
          <p:spPr bwMode="auto">
            <a:xfrm>
              <a:off x="2688527" y="2432150"/>
              <a:ext cx="640080" cy="381643"/>
            </a:xfrm>
            <a:custGeom>
              <a:avLst/>
              <a:gdLst>
                <a:gd name="T0" fmla="*/ 0 w 427"/>
                <a:gd name="T1" fmla="*/ 0 h 427"/>
                <a:gd name="T2" fmla="*/ 0 w 427"/>
                <a:gd name="T3" fmla="*/ 0 h 427"/>
                <a:gd name="T4" fmla="*/ 427 w 427"/>
                <a:gd name="T5" fmla="*/ 0 h 427"/>
                <a:gd name="T6" fmla="*/ 427 w 427"/>
                <a:gd name="T7" fmla="*/ 427 h 427"/>
                <a:gd name="T8" fmla="*/ 0 w 427"/>
                <a:gd name="T9" fmla="*/ 427 h 427"/>
                <a:gd name="T10" fmla="*/ 0 w 427"/>
                <a:gd name="T11" fmla="*/ 0 h 427"/>
              </a:gdLst>
              <a:ahLst/>
              <a:cxnLst>
                <a:cxn ang="0">
                  <a:pos x="T0" y="T1"/>
                </a:cxn>
                <a:cxn ang="0">
                  <a:pos x="T2" y="T3"/>
                </a:cxn>
                <a:cxn ang="0">
                  <a:pos x="T4" y="T5"/>
                </a:cxn>
                <a:cxn ang="0">
                  <a:pos x="T6" y="T7"/>
                </a:cxn>
                <a:cxn ang="0">
                  <a:pos x="T8" y="T9"/>
                </a:cxn>
                <a:cxn ang="0">
                  <a:pos x="T10" y="T11"/>
                </a:cxn>
              </a:cxnLst>
              <a:rect l="0" t="0" r="r" b="b"/>
              <a:pathLst>
                <a:path w="427" h="427">
                  <a:moveTo>
                    <a:pt x="0" y="0"/>
                  </a:moveTo>
                  <a:lnTo>
                    <a:pt x="0" y="0"/>
                  </a:lnTo>
                  <a:lnTo>
                    <a:pt x="427" y="0"/>
                  </a:lnTo>
                  <a:lnTo>
                    <a:pt x="427" y="427"/>
                  </a:lnTo>
                  <a:lnTo>
                    <a:pt x="0" y="427"/>
                  </a:lnTo>
                  <a:lnTo>
                    <a:pt x="0" y="0"/>
                  </a:lnTo>
                  <a:close/>
                </a:path>
              </a:pathLst>
            </a:custGeom>
            <a:solidFill>
              <a:schemeClr val="tx2">
                <a:lumMod val="20000"/>
                <a:lumOff val="80000"/>
              </a:schemeClr>
            </a:solidFill>
            <a:ln w="0">
              <a:solidFill>
                <a:srgbClr val="000000"/>
              </a:solidFill>
              <a:prstDash val="solid"/>
              <a:round/>
              <a:headEnd/>
              <a:tailEnd/>
            </a:ln>
          </p:spPr>
          <p:txBody>
            <a:bodyPr vert="horz" wrap="square" lIns="91440" tIns="36576" rIns="91440" bIns="36576" numCol="1" anchor="t" anchorCtr="0" compatLnSpc="1">
              <a:prstTxWarp prst="textNoShape">
                <a:avLst/>
              </a:prstTxWarp>
              <a:spAutoFit/>
            </a:bodyPr>
            <a:lstStyle/>
            <a:p>
              <a:pPr algn="ctr"/>
              <a:r>
                <a:rPr lang="en-US" sz="2000" dirty="0" smtClean="0"/>
                <a:t>i=0;</a:t>
              </a:r>
              <a:endParaRPr lang="en-US" sz="2000" dirty="0"/>
            </a:p>
          </p:txBody>
        </p:sp>
      </p:grpSp>
      <p:sp>
        <p:nvSpPr>
          <p:cNvPr id="16" name="Freeform 76"/>
          <p:cNvSpPr>
            <a:spLocks/>
          </p:cNvSpPr>
          <p:nvPr/>
        </p:nvSpPr>
        <p:spPr bwMode="auto">
          <a:xfrm>
            <a:off x="1567396" y="4354516"/>
            <a:ext cx="683286" cy="381643"/>
          </a:xfrm>
          <a:custGeom>
            <a:avLst/>
            <a:gdLst>
              <a:gd name="T0" fmla="*/ 0 w 427"/>
              <a:gd name="T1" fmla="*/ 0 h 427"/>
              <a:gd name="T2" fmla="*/ 0 w 427"/>
              <a:gd name="T3" fmla="*/ 0 h 427"/>
              <a:gd name="T4" fmla="*/ 427 w 427"/>
              <a:gd name="T5" fmla="*/ 0 h 427"/>
              <a:gd name="T6" fmla="*/ 427 w 427"/>
              <a:gd name="T7" fmla="*/ 427 h 427"/>
              <a:gd name="T8" fmla="*/ 0 w 427"/>
              <a:gd name="T9" fmla="*/ 427 h 427"/>
              <a:gd name="T10" fmla="*/ 0 w 427"/>
              <a:gd name="T11" fmla="*/ 0 h 427"/>
            </a:gdLst>
            <a:ahLst/>
            <a:cxnLst>
              <a:cxn ang="0">
                <a:pos x="T0" y="T1"/>
              </a:cxn>
              <a:cxn ang="0">
                <a:pos x="T2" y="T3"/>
              </a:cxn>
              <a:cxn ang="0">
                <a:pos x="T4" y="T5"/>
              </a:cxn>
              <a:cxn ang="0">
                <a:pos x="T6" y="T7"/>
              </a:cxn>
              <a:cxn ang="0">
                <a:pos x="T8" y="T9"/>
              </a:cxn>
              <a:cxn ang="0">
                <a:pos x="T10" y="T11"/>
              </a:cxn>
            </a:cxnLst>
            <a:rect l="0" t="0" r="r" b="b"/>
            <a:pathLst>
              <a:path w="427" h="427">
                <a:moveTo>
                  <a:pt x="0" y="0"/>
                </a:moveTo>
                <a:lnTo>
                  <a:pt x="0" y="0"/>
                </a:lnTo>
                <a:lnTo>
                  <a:pt x="427" y="0"/>
                </a:lnTo>
                <a:lnTo>
                  <a:pt x="427" y="427"/>
                </a:lnTo>
                <a:lnTo>
                  <a:pt x="0" y="427"/>
                </a:lnTo>
                <a:lnTo>
                  <a:pt x="0" y="0"/>
                </a:lnTo>
                <a:close/>
              </a:path>
            </a:pathLst>
          </a:custGeom>
          <a:solidFill>
            <a:srgbClr val="C6BDFF"/>
          </a:solidFill>
          <a:ln w="0">
            <a:solidFill>
              <a:srgbClr val="000000"/>
            </a:solidFill>
            <a:prstDash val="solid"/>
            <a:round/>
            <a:headEnd/>
            <a:tailEnd/>
          </a:ln>
        </p:spPr>
        <p:txBody>
          <a:bodyPr vert="horz" wrap="square" lIns="91440" tIns="36576" rIns="91440" bIns="36576" numCol="1" anchor="t" anchorCtr="0" compatLnSpc="1">
            <a:prstTxWarp prst="textNoShape">
              <a:avLst/>
            </a:prstTxWarp>
            <a:spAutoFit/>
          </a:bodyPr>
          <a:lstStyle/>
          <a:p>
            <a:pPr algn="ctr"/>
            <a:r>
              <a:rPr lang="en-US" sz="2000" dirty="0" smtClean="0"/>
              <a:t>f(1);</a:t>
            </a:r>
            <a:endParaRPr lang="en-US" sz="2000" dirty="0"/>
          </a:p>
        </p:txBody>
      </p:sp>
      <p:sp>
        <p:nvSpPr>
          <p:cNvPr id="26" name="Freeform 76"/>
          <p:cNvSpPr>
            <a:spLocks/>
          </p:cNvSpPr>
          <p:nvPr/>
        </p:nvSpPr>
        <p:spPr bwMode="auto">
          <a:xfrm>
            <a:off x="1563563" y="5047080"/>
            <a:ext cx="683286" cy="381643"/>
          </a:xfrm>
          <a:custGeom>
            <a:avLst/>
            <a:gdLst>
              <a:gd name="T0" fmla="*/ 0 w 427"/>
              <a:gd name="T1" fmla="*/ 0 h 427"/>
              <a:gd name="T2" fmla="*/ 0 w 427"/>
              <a:gd name="T3" fmla="*/ 0 h 427"/>
              <a:gd name="T4" fmla="*/ 427 w 427"/>
              <a:gd name="T5" fmla="*/ 0 h 427"/>
              <a:gd name="T6" fmla="*/ 427 w 427"/>
              <a:gd name="T7" fmla="*/ 427 h 427"/>
              <a:gd name="T8" fmla="*/ 0 w 427"/>
              <a:gd name="T9" fmla="*/ 427 h 427"/>
              <a:gd name="T10" fmla="*/ 0 w 427"/>
              <a:gd name="T11" fmla="*/ 0 h 427"/>
            </a:gdLst>
            <a:ahLst/>
            <a:cxnLst>
              <a:cxn ang="0">
                <a:pos x="T0" y="T1"/>
              </a:cxn>
              <a:cxn ang="0">
                <a:pos x="T2" y="T3"/>
              </a:cxn>
              <a:cxn ang="0">
                <a:pos x="T4" y="T5"/>
              </a:cxn>
              <a:cxn ang="0">
                <a:pos x="T6" y="T7"/>
              </a:cxn>
              <a:cxn ang="0">
                <a:pos x="T8" y="T9"/>
              </a:cxn>
              <a:cxn ang="0">
                <a:pos x="T10" y="T11"/>
              </a:cxn>
            </a:cxnLst>
            <a:rect l="0" t="0" r="r" b="b"/>
            <a:pathLst>
              <a:path w="427" h="427">
                <a:moveTo>
                  <a:pt x="0" y="0"/>
                </a:moveTo>
                <a:lnTo>
                  <a:pt x="0" y="0"/>
                </a:lnTo>
                <a:lnTo>
                  <a:pt x="427" y="0"/>
                </a:lnTo>
                <a:lnTo>
                  <a:pt x="427" y="427"/>
                </a:lnTo>
                <a:lnTo>
                  <a:pt x="0" y="427"/>
                </a:lnTo>
                <a:lnTo>
                  <a:pt x="0" y="0"/>
                </a:lnTo>
                <a:close/>
              </a:path>
            </a:pathLst>
          </a:custGeom>
          <a:solidFill>
            <a:srgbClr val="FFB7B7"/>
          </a:solidFill>
          <a:ln w="0">
            <a:solidFill>
              <a:srgbClr val="000000"/>
            </a:solidFill>
            <a:prstDash val="solid"/>
            <a:round/>
            <a:headEnd/>
            <a:tailEnd/>
          </a:ln>
        </p:spPr>
        <p:txBody>
          <a:bodyPr vert="horz" wrap="square" lIns="91440" tIns="36576" rIns="91440" bIns="36576" numCol="1" anchor="t" anchorCtr="0" compatLnSpc="1">
            <a:prstTxWarp prst="textNoShape">
              <a:avLst/>
            </a:prstTxWarp>
            <a:spAutoFit/>
          </a:bodyPr>
          <a:lstStyle/>
          <a:p>
            <a:pPr algn="ctr"/>
            <a:r>
              <a:rPr lang="en-US" sz="2000" dirty="0" smtClean="0"/>
              <a:t>f(2);</a:t>
            </a:r>
            <a:endParaRPr lang="en-US" sz="2000" dirty="0"/>
          </a:p>
        </p:txBody>
      </p:sp>
      <p:grpSp>
        <p:nvGrpSpPr>
          <p:cNvPr id="5" name="Group 9"/>
          <p:cNvGrpSpPr/>
          <p:nvPr/>
        </p:nvGrpSpPr>
        <p:grpSpPr>
          <a:xfrm>
            <a:off x="1208572" y="3980638"/>
            <a:ext cx="1917084" cy="2485038"/>
            <a:chOff x="1171866" y="3452640"/>
            <a:chExt cx="1917084" cy="2485038"/>
          </a:xfrm>
        </p:grpSpPr>
        <p:sp>
          <p:nvSpPr>
            <p:cNvPr id="50" name="Oval 49"/>
            <p:cNvSpPr/>
            <p:nvPr/>
          </p:nvSpPr>
          <p:spPr>
            <a:xfrm>
              <a:off x="2902887" y="5559172"/>
              <a:ext cx="186063" cy="189317"/>
            </a:xfrm>
            <a:prstGeom prst="ellipse">
              <a:avLst/>
            </a:prstGeom>
            <a:solidFill>
              <a:srgbClr val="FFFF00"/>
            </a:solidFill>
            <a:ln>
              <a:solidFill>
                <a:schemeClr val="tx1"/>
              </a:solidFill>
            </a:ln>
          </p:spPr>
          <p:txBody>
            <a:bodyPr rtlCol="0" anchor="ctr"/>
            <a:lstStyle/>
            <a:p>
              <a:pPr algn="ctr"/>
              <a:endParaRPr lang="en-US" sz="2000"/>
            </a:p>
          </p:txBody>
        </p:sp>
        <p:sp>
          <p:nvSpPr>
            <p:cNvPr id="53" name="Freeform 52"/>
            <p:cNvSpPr/>
            <p:nvPr/>
          </p:nvSpPr>
          <p:spPr>
            <a:xfrm>
              <a:off x="1171866" y="3452640"/>
              <a:ext cx="1728417" cy="2220156"/>
            </a:xfrm>
            <a:custGeom>
              <a:avLst/>
              <a:gdLst>
                <a:gd name="connsiteX0" fmla="*/ 850586 w 850586"/>
                <a:gd name="connsiteY0" fmla="*/ 21080 h 240155"/>
                <a:gd name="connsiteX1" fmla="*/ 79061 w 850586"/>
                <a:gd name="connsiteY1" fmla="*/ 21080 h 240155"/>
                <a:gd name="connsiteX2" fmla="*/ 64773 w 850586"/>
                <a:gd name="connsiteY2" fmla="*/ 240155 h 240155"/>
                <a:gd name="connsiteX0" fmla="*/ 830234 w 830234"/>
                <a:gd name="connsiteY0" fmla="*/ 4409 h 294922"/>
                <a:gd name="connsiteX1" fmla="*/ 77759 w 830234"/>
                <a:gd name="connsiteY1" fmla="*/ 75847 h 294922"/>
                <a:gd name="connsiteX2" fmla="*/ 63471 w 830234"/>
                <a:gd name="connsiteY2" fmla="*/ 294922 h 294922"/>
                <a:gd name="connsiteX0" fmla="*/ 790144 w 790144"/>
                <a:gd name="connsiteY0" fmla="*/ 6349 h 296862"/>
                <a:gd name="connsiteX1" fmla="*/ 147206 w 790144"/>
                <a:gd name="connsiteY1" fmla="*/ 58737 h 296862"/>
                <a:gd name="connsiteX2" fmla="*/ 23381 w 790144"/>
                <a:gd name="connsiteY2" fmla="*/ 296862 h 296862"/>
                <a:gd name="connsiteX0" fmla="*/ 803626 w 803626"/>
                <a:gd name="connsiteY0" fmla="*/ 6349 h 296862"/>
                <a:gd name="connsiteX1" fmla="*/ 108301 w 803626"/>
                <a:gd name="connsiteY1" fmla="*/ 58737 h 296862"/>
                <a:gd name="connsiteX2" fmla="*/ 36863 w 803626"/>
                <a:gd name="connsiteY2" fmla="*/ 296862 h 296862"/>
                <a:gd name="connsiteX0" fmla="*/ 775879 w 775879"/>
                <a:gd name="connsiteY0" fmla="*/ 6349 h 296862"/>
                <a:gd name="connsiteX1" fmla="*/ 80554 w 775879"/>
                <a:gd name="connsiteY1" fmla="*/ 58737 h 296862"/>
                <a:gd name="connsiteX2" fmla="*/ 9116 w 775879"/>
                <a:gd name="connsiteY2" fmla="*/ 296862 h 296862"/>
                <a:gd name="connsiteX0" fmla="*/ 766763 w 766763"/>
                <a:gd name="connsiteY0" fmla="*/ 0 h 290513"/>
                <a:gd name="connsiteX1" fmla="*/ 0 w 766763"/>
                <a:gd name="connsiteY1" fmla="*/ 290513 h 290513"/>
                <a:gd name="connsiteX0" fmla="*/ 766763 w 766763"/>
                <a:gd name="connsiteY0" fmla="*/ 0 h 290513"/>
                <a:gd name="connsiteX1" fmla="*/ 0 w 766763"/>
                <a:gd name="connsiteY1" fmla="*/ 290513 h 290513"/>
                <a:gd name="connsiteX0" fmla="*/ 766763 w 766763"/>
                <a:gd name="connsiteY0" fmla="*/ 0 h 290513"/>
                <a:gd name="connsiteX1" fmla="*/ 0 w 766763"/>
                <a:gd name="connsiteY1" fmla="*/ 290513 h 290513"/>
                <a:gd name="connsiteX0" fmla="*/ 768210 w 768210"/>
                <a:gd name="connsiteY0" fmla="*/ 0 h 290513"/>
                <a:gd name="connsiteX1" fmla="*/ 1447 w 768210"/>
                <a:gd name="connsiteY1" fmla="*/ 290513 h 290513"/>
                <a:gd name="connsiteX0" fmla="*/ 766848 w 766848"/>
                <a:gd name="connsiteY0" fmla="*/ 0 h 290513"/>
                <a:gd name="connsiteX1" fmla="*/ 85 w 766848"/>
                <a:gd name="connsiteY1" fmla="*/ 290513 h 290513"/>
                <a:gd name="connsiteX0" fmla="*/ 1457327 w 1457327"/>
                <a:gd name="connsiteY0" fmla="*/ 0 h 385763"/>
                <a:gd name="connsiteX1" fmla="*/ 2 w 1457327"/>
                <a:gd name="connsiteY1" fmla="*/ 385763 h 385763"/>
                <a:gd name="connsiteX0" fmla="*/ 1457325 w 1457325"/>
                <a:gd name="connsiteY0" fmla="*/ 0 h 385763"/>
                <a:gd name="connsiteX1" fmla="*/ 0 w 1457325"/>
                <a:gd name="connsiteY1" fmla="*/ 385763 h 385763"/>
                <a:gd name="connsiteX0" fmla="*/ 1457325 w 1457325"/>
                <a:gd name="connsiteY0" fmla="*/ 0 h 385763"/>
                <a:gd name="connsiteX1" fmla="*/ 0 w 1457325"/>
                <a:gd name="connsiteY1" fmla="*/ 385763 h 385763"/>
                <a:gd name="connsiteX0" fmla="*/ 1471613 w 1471613"/>
                <a:gd name="connsiteY0" fmla="*/ 0 h 314326"/>
                <a:gd name="connsiteX1" fmla="*/ 0 w 1471613"/>
                <a:gd name="connsiteY1" fmla="*/ 314326 h 314326"/>
                <a:gd name="connsiteX0" fmla="*/ 1471613 w 1471613"/>
                <a:gd name="connsiteY0" fmla="*/ 0 h 314326"/>
                <a:gd name="connsiteX1" fmla="*/ 0 w 1471613"/>
                <a:gd name="connsiteY1" fmla="*/ 314326 h 314326"/>
                <a:gd name="connsiteX0" fmla="*/ 1471613 w 1471613"/>
                <a:gd name="connsiteY0" fmla="*/ 0 h 314326"/>
                <a:gd name="connsiteX1" fmla="*/ 0 w 1471613"/>
                <a:gd name="connsiteY1" fmla="*/ 314326 h 314326"/>
                <a:gd name="connsiteX0" fmla="*/ 1566863 w 1566863"/>
                <a:gd name="connsiteY0" fmla="*/ 0 h 309564"/>
                <a:gd name="connsiteX1" fmla="*/ 0 w 1566863"/>
                <a:gd name="connsiteY1" fmla="*/ 309564 h 309564"/>
                <a:gd name="connsiteX0" fmla="*/ 1566863 w 1566863"/>
                <a:gd name="connsiteY0" fmla="*/ 0 h 328614"/>
                <a:gd name="connsiteX1" fmla="*/ 0 w 1566863"/>
                <a:gd name="connsiteY1" fmla="*/ 328614 h 328614"/>
                <a:gd name="connsiteX0" fmla="*/ 1581151 w 1581151"/>
                <a:gd name="connsiteY0" fmla="*/ 0 h 333377"/>
                <a:gd name="connsiteX1" fmla="*/ 0 w 1581151"/>
                <a:gd name="connsiteY1" fmla="*/ 333377 h 333377"/>
                <a:gd name="connsiteX0" fmla="*/ 1581151 w 1581151"/>
                <a:gd name="connsiteY0" fmla="*/ 0 h 333377"/>
                <a:gd name="connsiteX1" fmla="*/ 0 w 1581151"/>
                <a:gd name="connsiteY1" fmla="*/ 333377 h 333377"/>
                <a:gd name="connsiteX0" fmla="*/ 1581151 w 1581151"/>
                <a:gd name="connsiteY0" fmla="*/ 0 h 438152"/>
                <a:gd name="connsiteX1" fmla="*/ 0 w 1581151"/>
                <a:gd name="connsiteY1" fmla="*/ 438152 h 438152"/>
                <a:gd name="connsiteX0" fmla="*/ 1581151 w 1581151"/>
                <a:gd name="connsiteY0" fmla="*/ 0 h 438152"/>
                <a:gd name="connsiteX1" fmla="*/ 0 w 1581151"/>
                <a:gd name="connsiteY1" fmla="*/ 438152 h 438152"/>
                <a:gd name="connsiteX0" fmla="*/ 1590094 w 1590094"/>
                <a:gd name="connsiteY0" fmla="*/ 0 h 514352"/>
                <a:gd name="connsiteX1" fmla="*/ 0 w 1590094"/>
                <a:gd name="connsiteY1" fmla="*/ 514352 h 514352"/>
                <a:gd name="connsiteX0" fmla="*/ 1750349 w 1750349"/>
                <a:gd name="connsiteY0" fmla="*/ 0 h 421796"/>
                <a:gd name="connsiteX1" fmla="*/ 0 w 1750349"/>
                <a:gd name="connsiteY1" fmla="*/ 421796 h 421796"/>
                <a:gd name="connsiteX0" fmla="*/ 1630158 w 1630158"/>
                <a:gd name="connsiteY0" fmla="*/ 0 h 355685"/>
                <a:gd name="connsiteX1" fmla="*/ 0 w 1630158"/>
                <a:gd name="connsiteY1" fmla="*/ 355685 h 355685"/>
                <a:gd name="connsiteX0" fmla="*/ 1683576 w 1683576"/>
                <a:gd name="connsiteY0" fmla="*/ 0 h 355685"/>
                <a:gd name="connsiteX1" fmla="*/ 0 w 1683576"/>
                <a:gd name="connsiteY1" fmla="*/ 355685 h 355685"/>
                <a:gd name="connsiteX0" fmla="*/ 1723640 w 1723640"/>
                <a:gd name="connsiteY0" fmla="*/ 0 h 501129"/>
                <a:gd name="connsiteX1" fmla="*/ 0 w 1723640"/>
                <a:gd name="connsiteY1" fmla="*/ 501129 h 501129"/>
                <a:gd name="connsiteX0" fmla="*/ 1683576 w 1683576"/>
                <a:gd name="connsiteY0" fmla="*/ 0 h 501129"/>
                <a:gd name="connsiteX1" fmla="*/ 0 w 1683576"/>
                <a:gd name="connsiteY1" fmla="*/ 501129 h 501129"/>
                <a:gd name="connsiteX0" fmla="*/ 2504881 w 2504881"/>
                <a:gd name="connsiteY0" fmla="*/ 134394 h 280620"/>
                <a:gd name="connsiteX1" fmla="*/ 0 w 2504881"/>
                <a:gd name="connsiteY1" fmla="*/ 106603 h 280620"/>
                <a:gd name="connsiteX0" fmla="*/ 955752 w 955752"/>
                <a:gd name="connsiteY0" fmla="*/ 0 h 2841424"/>
                <a:gd name="connsiteX1" fmla="*/ 0 w 955752"/>
                <a:gd name="connsiteY1" fmla="*/ 2841424 h 2841424"/>
                <a:gd name="connsiteX0" fmla="*/ 955752 w 955752"/>
                <a:gd name="connsiteY0" fmla="*/ 0 h 2841424"/>
                <a:gd name="connsiteX1" fmla="*/ 1596 w 955752"/>
                <a:gd name="connsiteY1" fmla="*/ 555436 h 2841424"/>
                <a:gd name="connsiteX2" fmla="*/ 0 w 955752"/>
                <a:gd name="connsiteY2" fmla="*/ 2841424 h 2841424"/>
                <a:gd name="connsiteX0" fmla="*/ 1089539 w 1089539"/>
                <a:gd name="connsiteY0" fmla="*/ 0 h 2841424"/>
                <a:gd name="connsiteX1" fmla="*/ 135383 w 1089539"/>
                <a:gd name="connsiteY1" fmla="*/ 555436 h 2841424"/>
                <a:gd name="connsiteX2" fmla="*/ 133787 w 1089539"/>
                <a:gd name="connsiteY2" fmla="*/ 2841424 h 2841424"/>
                <a:gd name="connsiteX0" fmla="*/ 1089539 w 1089539"/>
                <a:gd name="connsiteY0" fmla="*/ 0 h 2841424"/>
                <a:gd name="connsiteX1" fmla="*/ 135383 w 1089539"/>
                <a:gd name="connsiteY1" fmla="*/ 555436 h 2841424"/>
                <a:gd name="connsiteX2" fmla="*/ 133787 w 1089539"/>
                <a:gd name="connsiteY2" fmla="*/ 2841424 h 2841424"/>
                <a:gd name="connsiteX0" fmla="*/ 1066164 w 1066164"/>
                <a:gd name="connsiteY0" fmla="*/ 0 h 2754478"/>
                <a:gd name="connsiteX1" fmla="*/ 112008 w 1066164"/>
                <a:gd name="connsiteY1" fmla="*/ 555436 h 2754478"/>
                <a:gd name="connsiteX2" fmla="*/ 16930 w 1066164"/>
                <a:gd name="connsiteY2" fmla="*/ 2754478 h 2754478"/>
                <a:gd name="connsiteX0" fmla="*/ 1066164 w 1066164"/>
                <a:gd name="connsiteY0" fmla="*/ 0 h 2754478"/>
                <a:gd name="connsiteX1" fmla="*/ 112008 w 1066164"/>
                <a:gd name="connsiteY1" fmla="*/ 555436 h 2754478"/>
                <a:gd name="connsiteX2" fmla="*/ 16930 w 1066164"/>
                <a:gd name="connsiteY2" fmla="*/ 2754478 h 2754478"/>
                <a:gd name="connsiteX0" fmla="*/ 990042 w 2531597"/>
                <a:gd name="connsiteY0" fmla="*/ 0 h 3616692"/>
                <a:gd name="connsiteX1" fmla="*/ 35886 w 2531597"/>
                <a:gd name="connsiteY1" fmla="*/ 555436 h 3616692"/>
                <a:gd name="connsiteX2" fmla="*/ 2531593 w 2531597"/>
                <a:gd name="connsiteY2" fmla="*/ 3616692 h 3616692"/>
                <a:gd name="connsiteX0" fmla="*/ 990042 w 2531593"/>
                <a:gd name="connsiteY0" fmla="*/ 0 h 3617068"/>
                <a:gd name="connsiteX1" fmla="*/ 35886 w 2531593"/>
                <a:gd name="connsiteY1" fmla="*/ 555436 h 3617068"/>
                <a:gd name="connsiteX2" fmla="*/ 2531593 w 2531593"/>
                <a:gd name="connsiteY2" fmla="*/ 3616692 h 3617068"/>
                <a:gd name="connsiteX0" fmla="*/ 1014313 w 2555864"/>
                <a:gd name="connsiteY0" fmla="*/ 0 h 3617085"/>
                <a:gd name="connsiteX1" fmla="*/ 60157 w 2555864"/>
                <a:gd name="connsiteY1" fmla="*/ 555436 h 3617085"/>
                <a:gd name="connsiteX2" fmla="*/ 2555864 w 2555864"/>
                <a:gd name="connsiteY2" fmla="*/ 3616692 h 3617085"/>
                <a:gd name="connsiteX0" fmla="*/ 1014313 w 2555864"/>
                <a:gd name="connsiteY0" fmla="*/ 0 h 3617125"/>
                <a:gd name="connsiteX1" fmla="*/ 60157 w 2555864"/>
                <a:gd name="connsiteY1" fmla="*/ 780045 h 3617125"/>
                <a:gd name="connsiteX2" fmla="*/ 2555864 w 2555864"/>
                <a:gd name="connsiteY2" fmla="*/ 3616692 h 3617125"/>
                <a:gd name="connsiteX0" fmla="*/ 1076388 w 2617939"/>
                <a:gd name="connsiteY0" fmla="*/ 0 h 3617123"/>
                <a:gd name="connsiteX1" fmla="*/ 122232 w 2617939"/>
                <a:gd name="connsiteY1" fmla="*/ 780045 h 3617123"/>
                <a:gd name="connsiteX2" fmla="*/ 2617939 w 2617939"/>
                <a:gd name="connsiteY2" fmla="*/ 3616692 h 3617123"/>
                <a:gd name="connsiteX0" fmla="*/ 909291 w 2537646"/>
                <a:gd name="connsiteY0" fmla="*/ 0 h 3609860"/>
                <a:gd name="connsiteX1" fmla="*/ 41939 w 2537646"/>
                <a:gd name="connsiteY1" fmla="*/ 772800 h 3609860"/>
                <a:gd name="connsiteX2" fmla="*/ 2537646 w 2537646"/>
                <a:gd name="connsiteY2" fmla="*/ 3609447 h 3609860"/>
                <a:gd name="connsiteX0" fmla="*/ 971345 w 2599700"/>
                <a:gd name="connsiteY0" fmla="*/ 0 h 3609855"/>
                <a:gd name="connsiteX1" fmla="*/ 103993 w 2599700"/>
                <a:gd name="connsiteY1" fmla="*/ 772800 h 3609855"/>
                <a:gd name="connsiteX2" fmla="*/ 2599700 w 2599700"/>
                <a:gd name="connsiteY2" fmla="*/ 3609447 h 3609855"/>
                <a:gd name="connsiteX0" fmla="*/ 1006839 w 2635194"/>
                <a:gd name="connsiteY0" fmla="*/ 0 h 3609829"/>
                <a:gd name="connsiteX1" fmla="*/ 139487 w 2635194"/>
                <a:gd name="connsiteY1" fmla="*/ 772800 h 3609829"/>
                <a:gd name="connsiteX2" fmla="*/ 2635194 w 2635194"/>
                <a:gd name="connsiteY2" fmla="*/ 3609447 h 3609829"/>
              </a:gdLst>
              <a:ahLst/>
              <a:cxnLst>
                <a:cxn ang="0">
                  <a:pos x="connsiteX0" y="connsiteY0"/>
                </a:cxn>
                <a:cxn ang="0">
                  <a:pos x="connsiteX1" y="connsiteY1"/>
                </a:cxn>
                <a:cxn ang="0">
                  <a:pos x="connsiteX2" y="connsiteY2"/>
                </a:cxn>
              </a:cxnLst>
              <a:rect l="l" t="t" r="r" b="b"/>
              <a:pathLst>
                <a:path w="2635194" h="3609829">
                  <a:moveTo>
                    <a:pt x="1006839" y="0"/>
                  </a:moveTo>
                  <a:cubicBezTo>
                    <a:pt x="1002502" y="434319"/>
                    <a:pt x="302117" y="359608"/>
                    <a:pt x="139487" y="772800"/>
                  </a:cubicBezTo>
                  <a:cubicBezTo>
                    <a:pt x="-23143" y="1185992"/>
                    <a:pt x="-573403" y="3645021"/>
                    <a:pt x="2635194" y="3609447"/>
                  </a:cubicBezTo>
                </a:path>
              </a:pathLst>
            </a:custGeom>
            <a:ln w="19050">
              <a:solidFill>
                <a:srgbClr val="000000"/>
              </a:solidFill>
              <a:headEnd type="none" w="med" len="med"/>
              <a:tailEnd type="arrow" w="med" len="med"/>
            </a:ln>
          </p:spPr>
          <p:txBody>
            <a:bodyPr rtlCol="0" anchor="ctr"/>
            <a:lstStyle/>
            <a:p>
              <a:pPr algn="ctr"/>
              <a:endParaRPr lang="en-US" sz="2000"/>
            </a:p>
          </p:txBody>
        </p:sp>
        <p:cxnSp>
          <p:nvCxnSpPr>
            <p:cNvPr id="54" name="Straight Arrow Connector 53"/>
            <p:cNvCxnSpPr>
              <a:endCxn id="50" idx="0"/>
            </p:cNvCxnSpPr>
            <p:nvPr/>
          </p:nvCxnSpPr>
          <p:spPr bwMode="auto">
            <a:xfrm>
              <a:off x="2995919" y="4828424"/>
              <a:ext cx="0" cy="730748"/>
            </a:xfrm>
            <a:prstGeom prst="straightConnector1">
              <a:avLst/>
            </a:prstGeom>
            <a:noFill/>
            <a:ln w="19050" cap="flat" cmpd="sng" algn="ctr">
              <a:solidFill>
                <a:schemeClr val="tx1"/>
              </a:solidFill>
              <a:prstDash val="dash"/>
              <a:round/>
              <a:headEnd type="none" w="med" len="med"/>
              <a:tailEnd type="arrow" w="med" len="med"/>
            </a:ln>
            <a:effectLst/>
          </p:spPr>
        </p:cxnSp>
        <p:sp>
          <p:nvSpPr>
            <p:cNvPr id="57" name="Freeform 56"/>
            <p:cNvSpPr/>
            <p:nvPr/>
          </p:nvSpPr>
          <p:spPr>
            <a:xfrm>
              <a:off x="1389897" y="4126020"/>
              <a:ext cx="1510386" cy="1527631"/>
            </a:xfrm>
            <a:custGeom>
              <a:avLst/>
              <a:gdLst>
                <a:gd name="connsiteX0" fmla="*/ 850586 w 850586"/>
                <a:gd name="connsiteY0" fmla="*/ 21080 h 240155"/>
                <a:gd name="connsiteX1" fmla="*/ 79061 w 850586"/>
                <a:gd name="connsiteY1" fmla="*/ 21080 h 240155"/>
                <a:gd name="connsiteX2" fmla="*/ 64773 w 850586"/>
                <a:gd name="connsiteY2" fmla="*/ 240155 h 240155"/>
                <a:gd name="connsiteX0" fmla="*/ 830234 w 830234"/>
                <a:gd name="connsiteY0" fmla="*/ 4409 h 294922"/>
                <a:gd name="connsiteX1" fmla="*/ 77759 w 830234"/>
                <a:gd name="connsiteY1" fmla="*/ 75847 h 294922"/>
                <a:gd name="connsiteX2" fmla="*/ 63471 w 830234"/>
                <a:gd name="connsiteY2" fmla="*/ 294922 h 294922"/>
                <a:gd name="connsiteX0" fmla="*/ 790144 w 790144"/>
                <a:gd name="connsiteY0" fmla="*/ 6349 h 296862"/>
                <a:gd name="connsiteX1" fmla="*/ 147206 w 790144"/>
                <a:gd name="connsiteY1" fmla="*/ 58737 h 296862"/>
                <a:gd name="connsiteX2" fmla="*/ 23381 w 790144"/>
                <a:gd name="connsiteY2" fmla="*/ 296862 h 296862"/>
                <a:gd name="connsiteX0" fmla="*/ 803626 w 803626"/>
                <a:gd name="connsiteY0" fmla="*/ 6349 h 296862"/>
                <a:gd name="connsiteX1" fmla="*/ 108301 w 803626"/>
                <a:gd name="connsiteY1" fmla="*/ 58737 h 296862"/>
                <a:gd name="connsiteX2" fmla="*/ 36863 w 803626"/>
                <a:gd name="connsiteY2" fmla="*/ 296862 h 296862"/>
                <a:gd name="connsiteX0" fmla="*/ 775879 w 775879"/>
                <a:gd name="connsiteY0" fmla="*/ 6349 h 296862"/>
                <a:gd name="connsiteX1" fmla="*/ 80554 w 775879"/>
                <a:gd name="connsiteY1" fmla="*/ 58737 h 296862"/>
                <a:gd name="connsiteX2" fmla="*/ 9116 w 775879"/>
                <a:gd name="connsiteY2" fmla="*/ 296862 h 296862"/>
                <a:gd name="connsiteX0" fmla="*/ 766763 w 766763"/>
                <a:gd name="connsiteY0" fmla="*/ 0 h 290513"/>
                <a:gd name="connsiteX1" fmla="*/ 0 w 766763"/>
                <a:gd name="connsiteY1" fmla="*/ 290513 h 290513"/>
                <a:gd name="connsiteX0" fmla="*/ 766763 w 766763"/>
                <a:gd name="connsiteY0" fmla="*/ 0 h 290513"/>
                <a:gd name="connsiteX1" fmla="*/ 0 w 766763"/>
                <a:gd name="connsiteY1" fmla="*/ 290513 h 290513"/>
                <a:gd name="connsiteX0" fmla="*/ 766763 w 766763"/>
                <a:gd name="connsiteY0" fmla="*/ 0 h 290513"/>
                <a:gd name="connsiteX1" fmla="*/ 0 w 766763"/>
                <a:gd name="connsiteY1" fmla="*/ 290513 h 290513"/>
                <a:gd name="connsiteX0" fmla="*/ 768210 w 768210"/>
                <a:gd name="connsiteY0" fmla="*/ 0 h 290513"/>
                <a:gd name="connsiteX1" fmla="*/ 1447 w 768210"/>
                <a:gd name="connsiteY1" fmla="*/ 290513 h 290513"/>
                <a:gd name="connsiteX0" fmla="*/ 766848 w 766848"/>
                <a:gd name="connsiteY0" fmla="*/ 0 h 290513"/>
                <a:gd name="connsiteX1" fmla="*/ 85 w 766848"/>
                <a:gd name="connsiteY1" fmla="*/ 290513 h 290513"/>
                <a:gd name="connsiteX0" fmla="*/ 1457327 w 1457327"/>
                <a:gd name="connsiteY0" fmla="*/ 0 h 385763"/>
                <a:gd name="connsiteX1" fmla="*/ 2 w 1457327"/>
                <a:gd name="connsiteY1" fmla="*/ 385763 h 385763"/>
                <a:gd name="connsiteX0" fmla="*/ 1457325 w 1457325"/>
                <a:gd name="connsiteY0" fmla="*/ 0 h 385763"/>
                <a:gd name="connsiteX1" fmla="*/ 0 w 1457325"/>
                <a:gd name="connsiteY1" fmla="*/ 385763 h 385763"/>
                <a:gd name="connsiteX0" fmla="*/ 1457325 w 1457325"/>
                <a:gd name="connsiteY0" fmla="*/ 0 h 385763"/>
                <a:gd name="connsiteX1" fmla="*/ 0 w 1457325"/>
                <a:gd name="connsiteY1" fmla="*/ 385763 h 385763"/>
                <a:gd name="connsiteX0" fmla="*/ 1471613 w 1471613"/>
                <a:gd name="connsiteY0" fmla="*/ 0 h 314326"/>
                <a:gd name="connsiteX1" fmla="*/ 0 w 1471613"/>
                <a:gd name="connsiteY1" fmla="*/ 314326 h 314326"/>
                <a:gd name="connsiteX0" fmla="*/ 1471613 w 1471613"/>
                <a:gd name="connsiteY0" fmla="*/ 0 h 314326"/>
                <a:gd name="connsiteX1" fmla="*/ 0 w 1471613"/>
                <a:gd name="connsiteY1" fmla="*/ 314326 h 314326"/>
                <a:gd name="connsiteX0" fmla="*/ 1471613 w 1471613"/>
                <a:gd name="connsiteY0" fmla="*/ 0 h 314326"/>
                <a:gd name="connsiteX1" fmla="*/ 0 w 1471613"/>
                <a:gd name="connsiteY1" fmla="*/ 314326 h 314326"/>
                <a:gd name="connsiteX0" fmla="*/ 1566863 w 1566863"/>
                <a:gd name="connsiteY0" fmla="*/ 0 h 309564"/>
                <a:gd name="connsiteX1" fmla="*/ 0 w 1566863"/>
                <a:gd name="connsiteY1" fmla="*/ 309564 h 309564"/>
                <a:gd name="connsiteX0" fmla="*/ 1566863 w 1566863"/>
                <a:gd name="connsiteY0" fmla="*/ 0 h 328614"/>
                <a:gd name="connsiteX1" fmla="*/ 0 w 1566863"/>
                <a:gd name="connsiteY1" fmla="*/ 328614 h 328614"/>
                <a:gd name="connsiteX0" fmla="*/ 1581151 w 1581151"/>
                <a:gd name="connsiteY0" fmla="*/ 0 h 333377"/>
                <a:gd name="connsiteX1" fmla="*/ 0 w 1581151"/>
                <a:gd name="connsiteY1" fmla="*/ 333377 h 333377"/>
                <a:gd name="connsiteX0" fmla="*/ 1581151 w 1581151"/>
                <a:gd name="connsiteY0" fmla="*/ 0 h 333377"/>
                <a:gd name="connsiteX1" fmla="*/ 0 w 1581151"/>
                <a:gd name="connsiteY1" fmla="*/ 333377 h 333377"/>
                <a:gd name="connsiteX0" fmla="*/ 1581151 w 1581151"/>
                <a:gd name="connsiteY0" fmla="*/ 0 h 438152"/>
                <a:gd name="connsiteX1" fmla="*/ 0 w 1581151"/>
                <a:gd name="connsiteY1" fmla="*/ 438152 h 438152"/>
                <a:gd name="connsiteX0" fmla="*/ 1581151 w 1581151"/>
                <a:gd name="connsiteY0" fmla="*/ 0 h 438152"/>
                <a:gd name="connsiteX1" fmla="*/ 0 w 1581151"/>
                <a:gd name="connsiteY1" fmla="*/ 438152 h 438152"/>
                <a:gd name="connsiteX0" fmla="*/ 1590094 w 1590094"/>
                <a:gd name="connsiteY0" fmla="*/ 0 h 514352"/>
                <a:gd name="connsiteX1" fmla="*/ 0 w 1590094"/>
                <a:gd name="connsiteY1" fmla="*/ 514352 h 514352"/>
                <a:gd name="connsiteX0" fmla="*/ 1750349 w 1750349"/>
                <a:gd name="connsiteY0" fmla="*/ 0 h 421796"/>
                <a:gd name="connsiteX1" fmla="*/ 0 w 1750349"/>
                <a:gd name="connsiteY1" fmla="*/ 421796 h 421796"/>
                <a:gd name="connsiteX0" fmla="*/ 1630158 w 1630158"/>
                <a:gd name="connsiteY0" fmla="*/ 0 h 355685"/>
                <a:gd name="connsiteX1" fmla="*/ 0 w 1630158"/>
                <a:gd name="connsiteY1" fmla="*/ 355685 h 355685"/>
                <a:gd name="connsiteX0" fmla="*/ 1683576 w 1683576"/>
                <a:gd name="connsiteY0" fmla="*/ 0 h 355685"/>
                <a:gd name="connsiteX1" fmla="*/ 0 w 1683576"/>
                <a:gd name="connsiteY1" fmla="*/ 355685 h 355685"/>
                <a:gd name="connsiteX0" fmla="*/ 1723640 w 1723640"/>
                <a:gd name="connsiteY0" fmla="*/ 0 h 501129"/>
                <a:gd name="connsiteX1" fmla="*/ 0 w 1723640"/>
                <a:gd name="connsiteY1" fmla="*/ 501129 h 501129"/>
                <a:gd name="connsiteX0" fmla="*/ 1683576 w 1683576"/>
                <a:gd name="connsiteY0" fmla="*/ 0 h 501129"/>
                <a:gd name="connsiteX1" fmla="*/ 0 w 1683576"/>
                <a:gd name="connsiteY1" fmla="*/ 501129 h 501129"/>
                <a:gd name="connsiteX0" fmla="*/ 2504881 w 2504881"/>
                <a:gd name="connsiteY0" fmla="*/ 134394 h 280620"/>
                <a:gd name="connsiteX1" fmla="*/ 0 w 2504881"/>
                <a:gd name="connsiteY1" fmla="*/ 106603 h 280620"/>
                <a:gd name="connsiteX0" fmla="*/ 955752 w 955752"/>
                <a:gd name="connsiteY0" fmla="*/ 0 h 2841424"/>
                <a:gd name="connsiteX1" fmla="*/ 0 w 955752"/>
                <a:gd name="connsiteY1" fmla="*/ 2841424 h 2841424"/>
                <a:gd name="connsiteX0" fmla="*/ 955752 w 955752"/>
                <a:gd name="connsiteY0" fmla="*/ 0 h 2841424"/>
                <a:gd name="connsiteX1" fmla="*/ 1596 w 955752"/>
                <a:gd name="connsiteY1" fmla="*/ 555436 h 2841424"/>
                <a:gd name="connsiteX2" fmla="*/ 0 w 955752"/>
                <a:gd name="connsiteY2" fmla="*/ 2841424 h 2841424"/>
                <a:gd name="connsiteX0" fmla="*/ 1089539 w 1089539"/>
                <a:gd name="connsiteY0" fmla="*/ 0 h 2841424"/>
                <a:gd name="connsiteX1" fmla="*/ 135383 w 1089539"/>
                <a:gd name="connsiteY1" fmla="*/ 555436 h 2841424"/>
                <a:gd name="connsiteX2" fmla="*/ 133787 w 1089539"/>
                <a:gd name="connsiteY2" fmla="*/ 2841424 h 2841424"/>
                <a:gd name="connsiteX0" fmla="*/ 1089539 w 1089539"/>
                <a:gd name="connsiteY0" fmla="*/ 0 h 2841424"/>
                <a:gd name="connsiteX1" fmla="*/ 135383 w 1089539"/>
                <a:gd name="connsiteY1" fmla="*/ 555436 h 2841424"/>
                <a:gd name="connsiteX2" fmla="*/ 133787 w 1089539"/>
                <a:gd name="connsiteY2" fmla="*/ 2841424 h 2841424"/>
                <a:gd name="connsiteX0" fmla="*/ 1066164 w 1066164"/>
                <a:gd name="connsiteY0" fmla="*/ 0 h 2754478"/>
                <a:gd name="connsiteX1" fmla="*/ 112008 w 1066164"/>
                <a:gd name="connsiteY1" fmla="*/ 555436 h 2754478"/>
                <a:gd name="connsiteX2" fmla="*/ 16930 w 1066164"/>
                <a:gd name="connsiteY2" fmla="*/ 2754478 h 2754478"/>
                <a:gd name="connsiteX0" fmla="*/ 1066164 w 1066164"/>
                <a:gd name="connsiteY0" fmla="*/ 0 h 2754478"/>
                <a:gd name="connsiteX1" fmla="*/ 112008 w 1066164"/>
                <a:gd name="connsiteY1" fmla="*/ 555436 h 2754478"/>
                <a:gd name="connsiteX2" fmla="*/ 16930 w 1066164"/>
                <a:gd name="connsiteY2" fmla="*/ 2754478 h 2754478"/>
                <a:gd name="connsiteX0" fmla="*/ 990042 w 2531597"/>
                <a:gd name="connsiteY0" fmla="*/ 0 h 3616692"/>
                <a:gd name="connsiteX1" fmla="*/ 35886 w 2531597"/>
                <a:gd name="connsiteY1" fmla="*/ 555436 h 3616692"/>
                <a:gd name="connsiteX2" fmla="*/ 2531593 w 2531597"/>
                <a:gd name="connsiteY2" fmla="*/ 3616692 h 3616692"/>
                <a:gd name="connsiteX0" fmla="*/ 990042 w 2531593"/>
                <a:gd name="connsiteY0" fmla="*/ 0 h 3617068"/>
                <a:gd name="connsiteX1" fmla="*/ 35886 w 2531593"/>
                <a:gd name="connsiteY1" fmla="*/ 555436 h 3617068"/>
                <a:gd name="connsiteX2" fmla="*/ 2531593 w 2531593"/>
                <a:gd name="connsiteY2" fmla="*/ 3616692 h 3617068"/>
                <a:gd name="connsiteX0" fmla="*/ 1014313 w 2555864"/>
                <a:gd name="connsiteY0" fmla="*/ 0 h 3617085"/>
                <a:gd name="connsiteX1" fmla="*/ 60157 w 2555864"/>
                <a:gd name="connsiteY1" fmla="*/ 555436 h 3617085"/>
                <a:gd name="connsiteX2" fmla="*/ 2555864 w 2555864"/>
                <a:gd name="connsiteY2" fmla="*/ 3616692 h 3617085"/>
                <a:gd name="connsiteX0" fmla="*/ 1014313 w 2555864"/>
                <a:gd name="connsiteY0" fmla="*/ 0 h 3617125"/>
                <a:gd name="connsiteX1" fmla="*/ 60157 w 2555864"/>
                <a:gd name="connsiteY1" fmla="*/ 780045 h 3617125"/>
                <a:gd name="connsiteX2" fmla="*/ 2555864 w 2555864"/>
                <a:gd name="connsiteY2" fmla="*/ 3616692 h 3617125"/>
                <a:gd name="connsiteX0" fmla="*/ 1076388 w 2617939"/>
                <a:gd name="connsiteY0" fmla="*/ 0 h 3617123"/>
                <a:gd name="connsiteX1" fmla="*/ 122232 w 2617939"/>
                <a:gd name="connsiteY1" fmla="*/ 780045 h 3617123"/>
                <a:gd name="connsiteX2" fmla="*/ 2617939 w 2617939"/>
                <a:gd name="connsiteY2" fmla="*/ 3616692 h 3617123"/>
                <a:gd name="connsiteX0" fmla="*/ 1116103 w 2657654"/>
                <a:gd name="connsiteY0" fmla="*/ 0 h 3617116"/>
                <a:gd name="connsiteX1" fmla="*/ 110866 w 2657654"/>
                <a:gd name="connsiteY1" fmla="*/ 736803 h 3617116"/>
                <a:gd name="connsiteX2" fmla="*/ 2657654 w 2657654"/>
                <a:gd name="connsiteY2" fmla="*/ 3616692 h 3617116"/>
                <a:gd name="connsiteX0" fmla="*/ 1157949 w 2699500"/>
                <a:gd name="connsiteY0" fmla="*/ 0 h 3617093"/>
                <a:gd name="connsiteX1" fmla="*/ 152712 w 2699500"/>
                <a:gd name="connsiteY1" fmla="*/ 736803 h 3617093"/>
                <a:gd name="connsiteX2" fmla="*/ 2699500 w 2699500"/>
                <a:gd name="connsiteY2" fmla="*/ 3616692 h 3617093"/>
                <a:gd name="connsiteX0" fmla="*/ 1025560 w 2567111"/>
                <a:gd name="connsiteY0" fmla="*/ 0 h 3617082"/>
                <a:gd name="connsiteX1" fmla="*/ 195456 w 2567111"/>
                <a:gd name="connsiteY1" fmla="*/ 661127 h 3617082"/>
                <a:gd name="connsiteX2" fmla="*/ 2567111 w 2567111"/>
                <a:gd name="connsiteY2" fmla="*/ 3616692 h 3617082"/>
                <a:gd name="connsiteX0" fmla="*/ 1124026 w 2665577"/>
                <a:gd name="connsiteY0" fmla="*/ 0 h 3617205"/>
                <a:gd name="connsiteX1" fmla="*/ 162572 w 2665577"/>
                <a:gd name="connsiteY1" fmla="*/ 1244905 h 3617205"/>
                <a:gd name="connsiteX2" fmla="*/ 2665577 w 2665577"/>
                <a:gd name="connsiteY2" fmla="*/ 3616692 h 3617205"/>
                <a:gd name="connsiteX0" fmla="*/ 1030354 w 2571905"/>
                <a:gd name="connsiteY0" fmla="*/ 0 h 3617189"/>
                <a:gd name="connsiteX1" fmla="*/ 68900 w 2571905"/>
                <a:gd name="connsiteY1" fmla="*/ 1244905 h 3617189"/>
                <a:gd name="connsiteX2" fmla="*/ 2571905 w 2571905"/>
                <a:gd name="connsiteY2" fmla="*/ 3616692 h 3617189"/>
                <a:gd name="connsiteX0" fmla="*/ 1023903 w 2565454"/>
                <a:gd name="connsiteY0" fmla="*/ 0 h 3617130"/>
                <a:gd name="connsiteX1" fmla="*/ 62449 w 2565454"/>
                <a:gd name="connsiteY1" fmla="*/ 1244905 h 3617130"/>
                <a:gd name="connsiteX2" fmla="*/ 2565454 w 2565454"/>
                <a:gd name="connsiteY2" fmla="*/ 3616692 h 3617130"/>
                <a:gd name="connsiteX0" fmla="*/ 1023903 w 2565454"/>
                <a:gd name="connsiteY0" fmla="*/ 0 h 3617130"/>
                <a:gd name="connsiteX1" fmla="*/ 62449 w 2565454"/>
                <a:gd name="connsiteY1" fmla="*/ 1244905 h 3617130"/>
                <a:gd name="connsiteX2" fmla="*/ 2565454 w 2565454"/>
                <a:gd name="connsiteY2" fmla="*/ 3616692 h 3617130"/>
                <a:gd name="connsiteX0" fmla="*/ 1030354 w 2571905"/>
                <a:gd name="connsiteY0" fmla="*/ 0 h 3617221"/>
                <a:gd name="connsiteX1" fmla="*/ 68900 w 2571905"/>
                <a:gd name="connsiteY1" fmla="*/ 1244905 h 3617221"/>
                <a:gd name="connsiteX2" fmla="*/ 2571905 w 2571905"/>
                <a:gd name="connsiteY2" fmla="*/ 3616692 h 3617221"/>
                <a:gd name="connsiteX0" fmla="*/ 1036031 w 2577582"/>
                <a:gd name="connsiteY0" fmla="*/ 0 h 3617148"/>
                <a:gd name="connsiteX1" fmla="*/ 67280 w 2577582"/>
                <a:gd name="connsiteY1" fmla="*/ 963827 h 3617148"/>
                <a:gd name="connsiteX2" fmla="*/ 2577582 w 2577582"/>
                <a:gd name="connsiteY2" fmla="*/ 3616692 h 3617148"/>
                <a:gd name="connsiteX0" fmla="*/ 974603 w 2516154"/>
                <a:gd name="connsiteY0" fmla="*/ 0 h 3616692"/>
                <a:gd name="connsiteX1" fmla="*/ 5852 w 2516154"/>
                <a:gd name="connsiteY1" fmla="*/ 963827 h 3616692"/>
                <a:gd name="connsiteX2" fmla="*/ 2516154 w 2516154"/>
                <a:gd name="connsiteY2" fmla="*/ 3616692 h 3616692"/>
                <a:gd name="connsiteX0" fmla="*/ 856197 w 2558285"/>
                <a:gd name="connsiteY0" fmla="*/ 0 h 3616692"/>
                <a:gd name="connsiteX1" fmla="*/ 47983 w 2558285"/>
                <a:gd name="connsiteY1" fmla="*/ 963827 h 3616692"/>
                <a:gd name="connsiteX2" fmla="*/ 2558285 w 2558285"/>
                <a:gd name="connsiteY2" fmla="*/ 3616692 h 3616692"/>
                <a:gd name="connsiteX0" fmla="*/ 814469 w 2516557"/>
                <a:gd name="connsiteY0" fmla="*/ 0 h 3616692"/>
                <a:gd name="connsiteX1" fmla="*/ 6255 w 2516557"/>
                <a:gd name="connsiteY1" fmla="*/ 963827 h 3616692"/>
                <a:gd name="connsiteX2" fmla="*/ 2516557 w 2516557"/>
                <a:gd name="connsiteY2" fmla="*/ 3616692 h 3616692"/>
              </a:gdLst>
              <a:ahLst/>
              <a:cxnLst>
                <a:cxn ang="0">
                  <a:pos x="connsiteX0" y="connsiteY0"/>
                </a:cxn>
                <a:cxn ang="0">
                  <a:pos x="connsiteX1" y="connsiteY1"/>
                </a:cxn>
                <a:cxn ang="0">
                  <a:pos x="connsiteX2" y="connsiteY2"/>
                </a:cxn>
              </a:cxnLst>
              <a:rect l="l" t="t" r="r" b="b"/>
              <a:pathLst>
                <a:path w="2516557" h="3616692">
                  <a:moveTo>
                    <a:pt x="814469" y="0"/>
                  </a:moveTo>
                  <a:cubicBezTo>
                    <a:pt x="788240" y="672155"/>
                    <a:pt x="14461" y="231316"/>
                    <a:pt x="6255" y="963827"/>
                  </a:cubicBezTo>
                  <a:cubicBezTo>
                    <a:pt x="-1951" y="1696338"/>
                    <a:pt x="-203129" y="2452277"/>
                    <a:pt x="2516557" y="3616692"/>
                  </a:cubicBezTo>
                </a:path>
              </a:pathLst>
            </a:custGeom>
            <a:ln w="19050">
              <a:solidFill>
                <a:srgbClr val="000000"/>
              </a:solidFill>
              <a:headEnd type="none" w="med" len="med"/>
              <a:tailEnd type="arrow" w="med" len="med"/>
            </a:ln>
          </p:spPr>
          <p:txBody>
            <a:bodyPr rtlCol="0" anchor="ctr"/>
            <a:lstStyle/>
            <a:p>
              <a:pPr algn="ctr"/>
              <a:endParaRPr lang="en-US" sz="2000"/>
            </a:p>
          </p:txBody>
        </p:sp>
        <p:sp>
          <p:nvSpPr>
            <p:cNvPr id="58" name="Freeform 57"/>
            <p:cNvSpPr/>
            <p:nvPr/>
          </p:nvSpPr>
          <p:spPr>
            <a:xfrm>
              <a:off x="1858046" y="4818583"/>
              <a:ext cx="1057980" cy="787302"/>
            </a:xfrm>
            <a:custGeom>
              <a:avLst/>
              <a:gdLst>
                <a:gd name="connsiteX0" fmla="*/ 850586 w 850586"/>
                <a:gd name="connsiteY0" fmla="*/ 21080 h 240155"/>
                <a:gd name="connsiteX1" fmla="*/ 79061 w 850586"/>
                <a:gd name="connsiteY1" fmla="*/ 21080 h 240155"/>
                <a:gd name="connsiteX2" fmla="*/ 64773 w 850586"/>
                <a:gd name="connsiteY2" fmla="*/ 240155 h 240155"/>
                <a:gd name="connsiteX0" fmla="*/ 830234 w 830234"/>
                <a:gd name="connsiteY0" fmla="*/ 4409 h 294922"/>
                <a:gd name="connsiteX1" fmla="*/ 77759 w 830234"/>
                <a:gd name="connsiteY1" fmla="*/ 75847 h 294922"/>
                <a:gd name="connsiteX2" fmla="*/ 63471 w 830234"/>
                <a:gd name="connsiteY2" fmla="*/ 294922 h 294922"/>
                <a:gd name="connsiteX0" fmla="*/ 790144 w 790144"/>
                <a:gd name="connsiteY0" fmla="*/ 6349 h 296862"/>
                <a:gd name="connsiteX1" fmla="*/ 147206 w 790144"/>
                <a:gd name="connsiteY1" fmla="*/ 58737 h 296862"/>
                <a:gd name="connsiteX2" fmla="*/ 23381 w 790144"/>
                <a:gd name="connsiteY2" fmla="*/ 296862 h 296862"/>
                <a:gd name="connsiteX0" fmla="*/ 803626 w 803626"/>
                <a:gd name="connsiteY0" fmla="*/ 6349 h 296862"/>
                <a:gd name="connsiteX1" fmla="*/ 108301 w 803626"/>
                <a:gd name="connsiteY1" fmla="*/ 58737 h 296862"/>
                <a:gd name="connsiteX2" fmla="*/ 36863 w 803626"/>
                <a:gd name="connsiteY2" fmla="*/ 296862 h 296862"/>
                <a:gd name="connsiteX0" fmla="*/ 775879 w 775879"/>
                <a:gd name="connsiteY0" fmla="*/ 6349 h 296862"/>
                <a:gd name="connsiteX1" fmla="*/ 80554 w 775879"/>
                <a:gd name="connsiteY1" fmla="*/ 58737 h 296862"/>
                <a:gd name="connsiteX2" fmla="*/ 9116 w 775879"/>
                <a:gd name="connsiteY2" fmla="*/ 296862 h 296862"/>
                <a:gd name="connsiteX0" fmla="*/ 766763 w 766763"/>
                <a:gd name="connsiteY0" fmla="*/ 0 h 290513"/>
                <a:gd name="connsiteX1" fmla="*/ 0 w 766763"/>
                <a:gd name="connsiteY1" fmla="*/ 290513 h 290513"/>
                <a:gd name="connsiteX0" fmla="*/ 766763 w 766763"/>
                <a:gd name="connsiteY0" fmla="*/ 0 h 290513"/>
                <a:gd name="connsiteX1" fmla="*/ 0 w 766763"/>
                <a:gd name="connsiteY1" fmla="*/ 290513 h 290513"/>
                <a:gd name="connsiteX0" fmla="*/ 766763 w 766763"/>
                <a:gd name="connsiteY0" fmla="*/ 0 h 290513"/>
                <a:gd name="connsiteX1" fmla="*/ 0 w 766763"/>
                <a:gd name="connsiteY1" fmla="*/ 290513 h 290513"/>
                <a:gd name="connsiteX0" fmla="*/ 768210 w 768210"/>
                <a:gd name="connsiteY0" fmla="*/ 0 h 290513"/>
                <a:gd name="connsiteX1" fmla="*/ 1447 w 768210"/>
                <a:gd name="connsiteY1" fmla="*/ 290513 h 290513"/>
                <a:gd name="connsiteX0" fmla="*/ 766848 w 766848"/>
                <a:gd name="connsiteY0" fmla="*/ 0 h 290513"/>
                <a:gd name="connsiteX1" fmla="*/ 85 w 766848"/>
                <a:gd name="connsiteY1" fmla="*/ 290513 h 290513"/>
                <a:gd name="connsiteX0" fmla="*/ 1457327 w 1457327"/>
                <a:gd name="connsiteY0" fmla="*/ 0 h 385763"/>
                <a:gd name="connsiteX1" fmla="*/ 2 w 1457327"/>
                <a:gd name="connsiteY1" fmla="*/ 385763 h 385763"/>
                <a:gd name="connsiteX0" fmla="*/ 1457325 w 1457325"/>
                <a:gd name="connsiteY0" fmla="*/ 0 h 385763"/>
                <a:gd name="connsiteX1" fmla="*/ 0 w 1457325"/>
                <a:gd name="connsiteY1" fmla="*/ 385763 h 385763"/>
                <a:gd name="connsiteX0" fmla="*/ 1457325 w 1457325"/>
                <a:gd name="connsiteY0" fmla="*/ 0 h 385763"/>
                <a:gd name="connsiteX1" fmla="*/ 0 w 1457325"/>
                <a:gd name="connsiteY1" fmla="*/ 385763 h 385763"/>
                <a:gd name="connsiteX0" fmla="*/ 1471613 w 1471613"/>
                <a:gd name="connsiteY0" fmla="*/ 0 h 314326"/>
                <a:gd name="connsiteX1" fmla="*/ 0 w 1471613"/>
                <a:gd name="connsiteY1" fmla="*/ 314326 h 314326"/>
                <a:gd name="connsiteX0" fmla="*/ 1471613 w 1471613"/>
                <a:gd name="connsiteY0" fmla="*/ 0 h 314326"/>
                <a:gd name="connsiteX1" fmla="*/ 0 w 1471613"/>
                <a:gd name="connsiteY1" fmla="*/ 314326 h 314326"/>
                <a:gd name="connsiteX0" fmla="*/ 1471613 w 1471613"/>
                <a:gd name="connsiteY0" fmla="*/ 0 h 314326"/>
                <a:gd name="connsiteX1" fmla="*/ 0 w 1471613"/>
                <a:gd name="connsiteY1" fmla="*/ 314326 h 314326"/>
                <a:gd name="connsiteX0" fmla="*/ 1566863 w 1566863"/>
                <a:gd name="connsiteY0" fmla="*/ 0 h 309564"/>
                <a:gd name="connsiteX1" fmla="*/ 0 w 1566863"/>
                <a:gd name="connsiteY1" fmla="*/ 309564 h 309564"/>
                <a:gd name="connsiteX0" fmla="*/ 1566863 w 1566863"/>
                <a:gd name="connsiteY0" fmla="*/ 0 h 328614"/>
                <a:gd name="connsiteX1" fmla="*/ 0 w 1566863"/>
                <a:gd name="connsiteY1" fmla="*/ 328614 h 328614"/>
                <a:gd name="connsiteX0" fmla="*/ 1581151 w 1581151"/>
                <a:gd name="connsiteY0" fmla="*/ 0 h 333377"/>
                <a:gd name="connsiteX1" fmla="*/ 0 w 1581151"/>
                <a:gd name="connsiteY1" fmla="*/ 333377 h 333377"/>
                <a:gd name="connsiteX0" fmla="*/ 1581151 w 1581151"/>
                <a:gd name="connsiteY0" fmla="*/ 0 h 333377"/>
                <a:gd name="connsiteX1" fmla="*/ 0 w 1581151"/>
                <a:gd name="connsiteY1" fmla="*/ 333377 h 333377"/>
                <a:gd name="connsiteX0" fmla="*/ 1581151 w 1581151"/>
                <a:gd name="connsiteY0" fmla="*/ 0 h 438152"/>
                <a:gd name="connsiteX1" fmla="*/ 0 w 1581151"/>
                <a:gd name="connsiteY1" fmla="*/ 438152 h 438152"/>
                <a:gd name="connsiteX0" fmla="*/ 1581151 w 1581151"/>
                <a:gd name="connsiteY0" fmla="*/ 0 h 438152"/>
                <a:gd name="connsiteX1" fmla="*/ 0 w 1581151"/>
                <a:gd name="connsiteY1" fmla="*/ 438152 h 438152"/>
                <a:gd name="connsiteX0" fmla="*/ 1590094 w 1590094"/>
                <a:gd name="connsiteY0" fmla="*/ 0 h 514352"/>
                <a:gd name="connsiteX1" fmla="*/ 0 w 1590094"/>
                <a:gd name="connsiteY1" fmla="*/ 514352 h 514352"/>
                <a:gd name="connsiteX0" fmla="*/ 1750349 w 1750349"/>
                <a:gd name="connsiteY0" fmla="*/ 0 h 421796"/>
                <a:gd name="connsiteX1" fmla="*/ 0 w 1750349"/>
                <a:gd name="connsiteY1" fmla="*/ 421796 h 421796"/>
                <a:gd name="connsiteX0" fmla="*/ 1630158 w 1630158"/>
                <a:gd name="connsiteY0" fmla="*/ 0 h 355685"/>
                <a:gd name="connsiteX1" fmla="*/ 0 w 1630158"/>
                <a:gd name="connsiteY1" fmla="*/ 355685 h 355685"/>
                <a:gd name="connsiteX0" fmla="*/ 1683576 w 1683576"/>
                <a:gd name="connsiteY0" fmla="*/ 0 h 355685"/>
                <a:gd name="connsiteX1" fmla="*/ 0 w 1683576"/>
                <a:gd name="connsiteY1" fmla="*/ 355685 h 355685"/>
                <a:gd name="connsiteX0" fmla="*/ 1723640 w 1723640"/>
                <a:gd name="connsiteY0" fmla="*/ 0 h 501129"/>
                <a:gd name="connsiteX1" fmla="*/ 0 w 1723640"/>
                <a:gd name="connsiteY1" fmla="*/ 501129 h 501129"/>
                <a:gd name="connsiteX0" fmla="*/ 1683576 w 1683576"/>
                <a:gd name="connsiteY0" fmla="*/ 0 h 501129"/>
                <a:gd name="connsiteX1" fmla="*/ 0 w 1683576"/>
                <a:gd name="connsiteY1" fmla="*/ 501129 h 501129"/>
                <a:gd name="connsiteX0" fmla="*/ 2504881 w 2504881"/>
                <a:gd name="connsiteY0" fmla="*/ 134394 h 280620"/>
                <a:gd name="connsiteX1" fmla="*/ 0 w 2504881"/>
                <a:gd name="connsiteY1" fmla="*/ 106603 h 280620"/>
                <a:gd name="connsiteX0" fmla="*/ 955752 w 955752"/>
                <a:gd name="connsiteY0" fmla="*/ 0 h 2841424"/>
                <a:gd name="connsiteX1" fmla="*/ 0 w 955752"/>
                <a:gd name="connsiteY1" fmla="*/ 2841424 h 2841424"/>
                <a:gd name="connsiteX0" fmla="*/ 955752 w 955752"/>
                <a:gd name="connsiteY0" fmla="*/ 0 h 2841424"/>
                <a:gd name="connsiteX1" fmla="*/ 1596 w 955752"/>
                <a:gd name="connsiteY1" fmla="*/ 555436 h 2841424"/>
                <a:gd name="connsiteX2" fmla="*/ 0 w 955752"/>
                <a:gd name="connsiteY2" fmla="*/ 2841424 h 2841424"/>
                <a:gd name="connsiteX0" fmla="*/ 1089539 w 1089539"/>
                <a:gd name="connsiteY0" fmla="*/ 0 h 2841424"/>
                <a:gd name="connsiteX1" fmla="*/ 135383 w 1089539"/>
                <a:gd name="connsiteY1" fmla="*/ 555436 h 2841424"/>
                <a:gd name="connsiteX2" fmla="*/ 133787 w 1089539"/>
                <a:gd name="connsiteY2" fmla="*/ 2841424 h 2841424"/>
                <a:gd name="connsiteX0" fmla="*/ 1089539 w 1089539"/>
                <a:gd name="connsiteY0" fmla="*/ 0 h 2841424"/>
                <a:gd name="connsiteX1" fmla="*/ 135383 w 1089539"/>
                <a:gd name="connsiteY1" fmla="*/ 555436 h 2841424"/>
                <a:gd name="connsiteX2" fmla="*/ 133787 w 1089539"/>
                <a:gd name="connsiteY2" fmla="*/ 2841424 h 2841424"/>
                <a:gd name="connsiteX0" fmla="*/ 1066164 w 1066164"/>
                <a:gd name="connsiteY0" fmla="*/ 0 h 2754478"/>
                <a:gd name="connsiteX1" fmla="*/ 112008 w 1066164"/>
                <a:gd name="connsiteY1" fmla="*/ 555436 h 2754478"/>
                <a:gd name="connsiteX2" fmla="*/ 16930 w 1066164"/>
                <a:gd name="connsiteY2" fmla="*/ 2754478 h 2754478"/>
                <a:gd name="connsiteX0" fmla="*/ 1066164 w 1066164"/>
                <a:gd name="connsiteY0" fmla="*/ 0 h 2754478"/>
                <a:gd name="connsiteX1" fmla="*/ 112008 w 1066164"/>
                <a:gd name="connsiteY1" fmla="*/ 555436 h 2754478"/>
                <a:gd name="connsiteX2" fmla="*/ 16930 w 1066164"/>
                <a:gd name="connsiteY2" fmla="*/ 2754478 h 2754478"/>
                <a:gd name="connsiteX0" fmla="*/ 990042 w 2531597"/>
                <a:gd name="connsiteY0" fmla="*/ 0 h 3616692"/>
                <a:gd name="connsiteX1" fmla="*/ 35886 w 2531597"/>
                <a:gd name="connsiteY1" fmla="*/ 555436 h 3616692"/>
                <a:gd name="connsiteX2" fmla="*/ 2531593 w 2531597"/>
                <a:gd name="connsiteY2" fmla="*/ 3616692 h 3616692"/>
                <a:gd name="connsiteX0" fmla="*/ 990042 w 2531593"/>
                <a:gd name="connsiteY0" fmla="*/ 0 h 3617068"/>
                <a:gd name="connsiteX1" fmla="*/ 35886 w 2531593"/>
                <a:gd name="connsiteY1" fmla="*/ 555436 h 3617068"/>
                <a:gd name="connsiteX2" fmla="*/ 2531593 w 2531593"/>
                <a:gd name="connsiteY2" fmla="*/ 3616692 h 3617068"/>
                <a:gd name="connsiteX0" fmla="*/ 1014313 w 2555864"/>
                <a:gd name="connsiteY0" fmla="*/ 0 h 3617085"/>
                <a:gd name="connsiteX1" fmla="*/ 60157 w 2555864"/>
                <a:gd name="connsiteY1" fmla="*/ 555436 h 3617085"/>
                <a:gd name="connsiteX2" fmla="*/ 2555864 w 2555864"/>
                <a:gd name="connsiteY2" fmla="*/ 3616692 h 3617085"/>
                <a:gd name="connsiteX0" fmla="*/ 1014313 w 2555864"/>
                <a:gd name="connsiteY0" fmla="*/ 0 h 3617125"/>
                <a:gd name="connsiteX1" fmla="*/ 60157 w 2555864"/>
                <a:gd name="connsiteY1" fmla="*/ 780045 h 3617125"/>
                <a:gd name="connsiteX2" fmla="*/ 2555864 w 2555864"/>
                <a:gd name="connsiteY2" fmla="*/ 3616692 h 3617125"/>
                <a:gd name="connsiteX0" fmla="*/ 1076388 w 2617939"/>
                <a:gd name="connsiteY0" fmla="*/ 0 h 3617123"/>
                <a:gd name="connsiteX1" fmla="*/ 122232 w 2617939"/>
                <a:gd name="connsiteY1" fmla="*/ 780045 h 3617123"/>
                <a:gd name="connsiteX2" fmla="*/ 2617939 w 2617939"/>
                <a:gd name="connsiteY2" fmla="*/ 3616692 h 3617123"/>
                <a:gd name="connsiteX0" fmla="*/ 0 w 1541551"/>
                <a:gd name="connsiteY0" fmla="*/ 0 h 3616692"/>
                <a:gd name="connsiteX1" fmla="*/ 1541551 w 1541551"/>
                <a:gd name="connsiteY1" fmla="*/ 3616692 h 3616692"/>
                <a:gd name="connsiteX0" fmla="*/ 0 w 2654114"/>
                <a:gd name="connsiteY0" fmla="*/ 0 h 3558108"/>
                <a:gd name="connsiteX1" fmla="*/ 2654114 w 2654114"/>
                <a:gd name="connsiteY1" fmla="*/ 3558108 h 3558108"/>
                <a:gd name="connsiteX0" fmla="*/ 112 w 2654226"/>
                <a:gd name="connsiteY0" fmla="*/ 0 h 3558108"/>
                <a:gd name="connsiteX1" fmla="*/ 2654226 w 2654226"/>
                <a:gd name="connsiteY1" fmla="*/ 3558108 h 3558108"/>
                <a:gd name="connsiteX0" fmla="*/ 112 w 2687604"/>
                <a:gd name="connsiteY0" fmla="*/ 0 h 3265202"/>
                <a:gd name="connsiteX1" fmla="*/ 2687604 w 2687604"/>
                <a:gd name="connsiteY1" fmla="*/ 3265202 h 3265202"/>
                <a:gd name="connsiteX0" fmla="*/ 119 w 2687611"/>
                <a:gd name="connsiteY0" fmla="*/ 0 h 3265202"/>
                <a:gd name="connsiteX1" fmla="*/ 2687611 w 2687611"/>
                <a:gd name="connsiteY1" fmla="*/ 3265202 h 3265202"/>
              </a:gdLst>
              <a:ahLst/>
              <a:cxnLst>
                <a:cxn ang="0">
                  <a:pos x="connsiteX0" y="connsiteY0"/>
                </a:cxn>
                <a:cxn ang="0">
                  <a:pos x="connsiteX1" y="connsiteY1"/>
                </a:cxn>
              </a:cxnLst>
              <a:rect l="l" t="t" r="r" b="b"/>
              <a:pathLst>
                <a:path w="2687611" h="3265202">
                  <a:moveTo>
                    <a:pt x="119" y="0"/>
                  </a:moveTo>
                  <a:cubicBezTo>
                    <a:pt x="-16350" y="1420361"/>
                    <a:pt x="1669398" y="2274439"/>
                    <a:pt x="2687611" y="3265202"/>
                  </a:cubicBezTo>
                </a:path>
              </a:pathLst>
            </a:custGeom>
            <a:ln w="19050">
              <a:solidFill>
                <a:srgbClr val="000000"/>
              </a:solidFill>
              <a:headEnd type="none" w="med" len="med"/>
              <a:tailEnd type="arrow" w="med" len="med"/>
            </a:ln>
          </p:spPr>
          <p:txBody>
            <a:bodyPr rtlCol="0" anchor="ctr"/>
            <a:lstStyle/>
            <a:p>
              <a:pPr algn="ctr"/>
              <a:endParaRPr lang="en-US" sz="2000"/>
            </a:p>
          </p:txBody>
        </p:sp>
        <p:cxnSp>
          <p:nvCxnSpPr>
            <p:cNvPr id="62" name="Straight Arrow Connector 61"/>
            <p:cNvCxnSpPr/>
            <p:nvPr/>
          </p:nvCxnSpPr>
          <p:spPr bwMode="auto">
            <a:xfrm>
              <a:off x="3008570" y="5748490"/>
              <a:ext cx="0" cy="189188"/>
            </a:xfrm>
            <a:prstGeom prst="straightConnector1">
              <a:avLst/>
            </a:prstGeom>
            <a:noFill/>
            <a:ln w="19050" cap="flat" cmpd="sng" algn="ctr">
              <a:solidFill>
                <a:schemeClr val="tx1"/>
              </a:solidFill>
              <a:prstDash val="solid"/>
              <a:round/>
              <a:headEnd type="none" w="med" len="med"/>
              <a:tailEnd type="arrow" w="med" len="med"/>
            </a:ln>
            <a:effectLst/>
          </p:spPr>
        </p:cxnSp>
        <p:sp>
          <p:nvSpPr>
            <p:cNvPr id="67" name="Freeform 66"/>
            <p:cNvSpPr/>
            <p:nvPr/>
          </p:nvSpPr>
          <p:spPr>
            <a:xfrm>
              <a:off x="2416126" y="5055742"/>
              <a:ext cx="579791" cy="276112"/>
            </a:xfrm>
            <a:custGeom>
              <a:avLst/>
              <a:gdLst>
                <a:gd name="connsiteX0" fmla="*/ 850586 w 850586"/>
                <a:gd name="connsiteY0" fmla="*/ 21080 h 240155"/>
                <a:gd name="connsiteX1" fmla="*/ 79061 w 850586"/>
                <a:gd name="connsiteY1" fmla="*/ 21080 h 240155"/>
                <a:gd name="connsiteX2" fmla="*/ 64773 w 850586"/>
                <a:gd name="connsiteY2" fmla="*/ 240155 h 240155"/>
                <a:gd name="connsiteX0" fmla="*/ 830234 w 830234"/>
                <a:gd name="connsiteY0" fmla="*/ 4409 h 294922"/>
                <a:gd name="connsiteX1" fmla="*/ 77759 w 830234"/>
                <a:gd name="connsiteY1" fmla="*/ 75847 h 294922"/>
                <a:gd name="connsiteX2" fmla="*/ 63471 w 830234"/>
                <a:gd name="connsiteY2" fmla="*/ 294922 h 294922"/>
                <a:gd name="connsiteX0" fmla="*/ 790144 w 790144"/>
                <a:gd name="connsiteY0" fmla="*/ 6349 h 296862"/>
                <a:gd name="connsiteX1" fmla="*/ 147206 w 790144"/>
                <a:gd name="connsiteY1" fmla="*/ 58737 h 296862"/>
                <a:gd name="connsiteX2" fmla="*/ 23381 w 790144"/>
                <a:gd name="connsiteY2" fmla="*/ 296862 h 296862"/>
                <a:gd name="connsiteX0" fmla="*/ 803626 w 803626"/>
                <a:gd name="connsiteY0" fmla="*/ 6349 h 296862"/>
                <a:gd name="connsiteX1" fmla="*/ 108301 w 803626"/>
                <a:gd name="connsiteY1" fmla="*/ 58737 h 296862"/>
                <a:gd name="connsiteX2" fmla="*/ 36863 w 803626"/>
                <a:gd name="connsiteY2" fmla="*/ 296862 h 296862"/>
                <a:gd name="connsiteX0" fmla="*/ 775879 w 775879"/>
                <a:gd name="connsiteY0" fmla="*/ 6349 h 296862"/>
                <a:gd name="connsiteX1" fmla="*/ 80554 w 775879"/>
                <a:gd name="connsiteY1" fmla="*/ 58737 h 296862"/>
                <a:gd name="connsiteX2" fmla="*/ 9116 w 775879"/>
                <a:gd name="connsiteY2" fmla="*/ 296862 h 296862"/>
                <a:gd name="connsiteX0" fmla="*/ 766763 w 766763"/>
                <a:gd name="connsiteY0" fmla="*/ 0 h 290513"/>
                <a:gd name="connsiteX1" fmla="*/ 0 w 766763"/>
                <a:gd name="connsiteY1" fmla="*/ 290513 h 290513"/>
                <a:gd name="connsiteX0" fmla="*/ 766763 w 766763"/>
                <a:gd name="connsiteY0" fmla="*/ 0 h 290513"/>
                <a:gd name="connsiteX1" fmla="*/ 0 w 766763"/>
                <a:gd name="connsiteY1" fmla="*/ 290513 h 290513"/>
                <a:gd name="connsiteX0" fmla="*/ 766763 w 766763"/>
                <a:gd name="connsiteY0" fmla="*/ 0 h 290513"/>
                <a:gd name="connsiteX1" fmla="*/ 0 w 766763"/>
                <a:gd name="connsiteY1" fmla="*/ 290513 h 290513"/>
                <a:gd name="connsiteX0" fmla="*/ 768210 w 768210"/>
                <a:gd name="connsiteY0" fmla="*/ 0 h 290513"/>
                <a:gd name="connsiteX1" fmla="*/ 1447 w 768210"/>
                <a:gd name="connsiteY1" fmla="*/ 290513 h 290513"/>
                <a:gd name="connsiteX0" fmla="*/ 766848 w 766848"/>
                <a:gd name="connsiteY0" fmla="*/ 0 h 290513"/>
                <a:gd name="connsiteX1" fmla="*/ 85 w 766848"/>
                <a:gd name="connsiteY1" fmla="*/ 290513 h 290513"/>
                <a:gd name="connsiteX0" fmla="*/ 1457327 w 1457327"/>
                <a:gd name="connsiteY0" fmla="*/ 0 h 385763"/>
                <a:gd name="connsiteX1" fmla="*/ 2 w 1457327"/>
                <a:gd name="connsiteY1" fmla="*/ 385763 h 385763"/>
                <a:gd name="connsiteX0" fmla="*/ 1457325 w 1457325"/>
                <a:gd name="connsiteY0" fmla="*/ 0 h 385763"/>
                <a:gd name="connsiteX1" fmla="*/ 0 w 1457325"/>
                <a:gd name="connsiteY1" fmla="*/ 385763 h 385763"/>
                <a:gd name="connsiteX0" fmla="*/ 1457325 w 1457325"/>
                <a:gd name="connsiteY0" fmla="*/ 0 h 385763"/>
                <a:gd name="connsiteX1" fmla="*/ 0 w 1457325"/>
                <a:gd name="connsiteY1" fmla="*/ 385763 h 385763"/>
                <a:gd name="connsiteX0" fmla="*/ 1471613 w 1471613"/>
                <a:gd name="connsiteY0" fmla="*/ 0 h 314326"/>
                <a:gd name="connsiteX1" fmla="*/ 0 w 1471613"/>
                <a:gd name="connsiteY1" fmla="*/ 314326 h 314326"/>
                <a:gd name="connsiteX0" fmla="*/ 1471613 w 1471613"/>
                <a:gd name="connsiteY0" fmla="*/ 0 h 314326"/>
                <a:gd name="connsiteX1" fmla="*/ 0 w 1471613"/>
                <a:gd name="connsiteY1" fmla="*/ 314326 h 314326"/>
                <a:gd name="connsiteX0" fmla="*/ 1471613 w 1471613"/>
                <a:gd name="connsiteY0" fmla="*/ 0 h 314326"/>
                <a:gd name="connsiteX1" fmla="*/ 0 w 1471613"/>
                <a:gd name="connsiteY1" fmla="*/ 314326 h 314326"/>
                <a:gd name="connsiteX0" fmla="*/ 1566863 w 1566863"/>
                <a:gd name="connsiteY0" fmla="*/ 0 h 309564"/>
                <a:gd name="connsiteX1" fmla="*/ 0 w 1566863"/>
                <a:gd name="connsiteY1" fmla="*/ 309564 h 309564"/>
                <a:gd name="connsiteX0" fmla="*/ 1566863 w 1566863"/>
                <a:gd name="connsiteY0" fmla="*/ 0 h 328614"/>
                <a:gd name="connsiteX1" fmla="*/ 0 w 1566863"/>
                <a:gd name="connsiteY1" fmla="*/ 328614 h 328614"/>
                <a:gd name="connsiteX0" fmla="*/ 1581151 w 1581151"/>
                <a:gd name="connsiteY0" fmla="*/ 0 h 333377"/>
                <a:gd name="connsiteX1" fmla="*/ 0 w 1581151"/>
                <a:gd name="connsiteY1" fmla="*/ 333377 h 333377"/>
                <a:gd name="connsiteX0" fmla="*/ 1581151 w 1581151"/>
                <a:gd name="connsiteY0" fmla="*/ 0 h 333377"/>
                <a:gd name="connsiteX1" fmla="*/ 0 w 1581151"/>
                <a:gd name="connsiteY1" fmla="*/ 333377 h 333377"/>
                <a:gd name="connsiteX0" fmla="*/ 1581151 w 1581151"/>
                <a:gd name="connsiteY0" fmla="*/ 0 h 438152"/>
                <a:gd name="connsiteX1" fmla="*/ 0 w 1581151"/>
                <a:gd name="connsiteY1" fmla="*/ 438152 h 438152"/>
                <a:gd name="connsiteX0" fmla="*/ 1581151 w 1581151"/>
                <a:gd name="connsiteY0" fmla="*/ 0 h 438152"/>
                <a:gd name="connsiteX1" fmla="*/ 0 w 1581151"/>
                <a:gd name="connsiteY1" fmla="*/ 438152 h 438152"/>
                <a:gd name="connsiteX0" fmla="*/ 1590094 w 1590094"/>
                <a:gd name="connsiteY0" fmla="*/ 0 h 514352"/>
                <a:gd name="connsiteX1" fmla="*/ 0 w 1590094"/>
                <a:gd name="connsiteY1" fmla="*/ 514352 h 514352"/>
                <a:gd name="connsiteX0" fmla="*/ 1750349 w 1750349"/>
                <a:gd name="connsiteY0" fmla="*/ 0 h 421796"/>
                <a:gd name="connsiteX1" fmla="*/ 0 w 1750349"/>
                <a:gd name="connsiteY1" fmla="*/ 421796 h 421796"/>
                <a:gd name="connsiteX0" fmla="*/ 1630158 w 1630158"/>
                <a:gd name="connsiteY0" fmla="*/ 0 h 355685"/>
                <a:gd name="connsiteX1" fmla="*/ 0 w 1630158"/>
                <a:gd name="connsiteY1" fmla="*/ 355685 h 355685"/>
                <a:gd name="connsiteX0" fmla="*/ 1683576 w 1683576"/>
                <a:gd name="connsiteY0" fmla="*/ 0 h 355685"/>
                <a:gd name="connsiteX1" fmla="*/ 0 w 1683576"/>
                <a:gd name="connsiteY1" fmla="*/ 355685 h 355685"/>
                <a:gd name="connsiteX0" fmla="*/ 1723640 w 1723640"/>
                <a:gd name="connsiteY0" fmla="*/ 0 h 501129"/>
                <a:gd name="connsiteX1" fmla="*/ 0 w 1723640"/>
                <a:gd name="connsiteY1" fmla="*/ 501129 h 501129"/>
                <a:gd name="connsiteX0" fmla="*/ 1683576 w 1683576"/>
                <a:gd name="connsiteY0" fmla="*/ 0 h 501129"/>
                <a:gd name="connsiteX1" fmla="*/ 0 w 1683576"/>
                <a:gd name="connsiteY1" fmla="*/ 501129 h 501129"/>
              </a:gdLst>
              <a:ahLst/>
              <a:cxnLst>
                <a:cxn ang="0">
                  <a:pos x="connsiteX0" y="connsiteY0"/>
                </a:cxn>
                <a:cxn ang="0">
                  <a:pos x="connsiteX1" y="connsiteY1"/>
                </a:cxn>
              </a:cxnLst>
              <a:rect l="l" t="t" r="r" b="b"/>
              <a:pathLst>
                <a:path w="1683576" h="501129">
                  <a:moveTo>
                    <a:pt x="1683576" y="0"/>
                  </a:moveTo>
                  <a:cubicBezTo>
                    <a:pt x="1512549" y="487363"/>
                    <a:pt x="3175" y="94728"/>
                    <a:pt x="0" y="501129"/>
                  </a:cubicBezTo>
                </a:path>
              </a:pathLst>
            </a:custGeom>
            <a:ln w="19050">
              <a:gradFill>
                <a:gsLst>
                  <a:gs pos="0">
                    <a:schemeClr val="tx1"/>
                  </a:gs>
                  <a:gs pos="100000">
                    <a:schemeClr val="bg1"/>
                  </a:gs>
                </a:gsLst>
                <a:lin ang="5400000" scaled="0"/>
              </a:gradFill>
              <a:prstDash val="dash"/>
              <a:headEnd type="oval" w="med" len="med"/>
              <a:tailEnd type="none" w="med" len="med"/>
            </a:ln>
          </p:spPr>
          <p:txBody>
            <a:bodyPr rtlCol="0" anchor="ctr"/>
            <a:lstStyle/>
            <a:p>
              <a:pPr algn="ctr"/>
              <a:endParaRPr lang="en-US" sz="2000"/>
            </a:p>
          </p:txBody>
        </p:sp>
      </p:grpSp>
      <p:grpSp>
        <p:nvGrpSpPr>
          <p:cNvPr id="6" name="Group 7"/>
          <p:cNvGrpSpPr/>
          <p:nvPr/>
        </p:nvGrpSpPr>
        <p:grpSpPr>
          <a:xfrm>
            <a:off x="1978726" y="3976684"/>
            <a:ext cx="1322440" cy="736723"/>
            <a:chOff x="1942020" y="3448686"/>
            <a:chExt cx="1322440" cy="736723"/>
          </a:xfrm>
        </p:grpSpPr>
        <p:sp>
          <p:nvSpPr>
            <p:cNvPr id="20" name="Freeform 19"/>
            <p:cNvSpPr/>
            <p:nvPr/>
          </p:nvSpPr>
          <p:spPr>
            <a:xfrm>
              <a:off x="1942020" y="3566985"/>
              <a:ext cx="1075784" cy="261363"/>
            </a:xfrm>
            <a:custGeom>
              <a:avLst/>
              <a:gdLst>
                <a:gd name="connsiteX0" fmla="*/ 850586 w 850586"/>
                <a:gd name="connsiteY0" fmla="*/ 21080 h 240155"/>
                <a:gd name="connsiteX1" fmla="*/ 79061 w 850586"/>
                <a:gd name="connsiteY1" fmla="*/ 21080 h 240155"/>
                <a:gd name="connsiteX2" fmla="*/ 64773 w 850586"/>
                <a:gd name="connsiteY2" fmla="*/ 240155 h 240155"/>
                <a:gd name="connsiteX0" fmla="*/ 830234 w 830234"/>
                <a:gd name="connsiteY0" fmla="*/ 4409 h 294922"/>
                <a:gd name="connsiteX1" fmla="*/ 77759 w 830234"/>
                <a:gd name="connsiteY1" fmla="*/ 75847 h 294922"/>
                <a:gd name="connsiteX2" fmla="*/ 63471 w 830234"/>
                <a:gd name="connsiteY2" fmla="*/ 294922 h 294922"/>
                <a:gd name="connsiteX0" fmla="*/ 790144 w 790144"/>
                <a:gd name="connsiteY0" fmla="*/ 6349 h 296862"/>
                <a:gd name="connsiteX1" fmla="*/ 147206 w 790144"/>
                <a:gd name="connsiteY1" fmla="*/ 58737 h 296862"/>
                <a:gd name="connsiteX2" fmla="*/ 23381 w 790144"/>
                <a:gd name="connsiteY2" fmla="*/ 296862 h 296862"/>
                <a:gd name="connsiteX0" fmla="*/ 803626 w 803626"/>
                <a:gd name="connsiteY0" fmla="*/ 6349 h 296862"/>
                <a:gd name="connsiteX1" fmla="*/ 108301 w 803626"/>
                <a:gd name="connsiteY1" fmla="*/ 58737 h 296862"/>
                <a:gd name="connsiteX2" fmla="*/ 36863 w 803626"/>
                <a:gd name="connsiteY2" fmla="*/ 296862 h 296862"/>
                <a:gd name="connsiteX0" fmla="*/ 775879 w 775879"/>
                <a:gd name="connsiteY0" fmla="*/ 6349 h 296862"/>
                <a:gd name="connsiteX1" fmla="*/ 80554 w 775879"/>
                <a:gd name="connsiteY1" fmla="*/ 58737 h 296862"/>
                <a:gd name="connsiteX2" fmla="*/ 9116 w 775879"/>
                <a:gd name="connsiteY2" fmla="*/ 296862 h 296862"/>
                <a:gd name="connsiteX0" fmla="*/ 766763 w 766763"/>
                <a:gd name="connsiteY0" fmla="*/ 0 h 290513"/>
                <a:gd name="connsiteX1" fmla="*/ 0 w 766763"/>
                <a:gd name="connsiteY1" fmla="*/ 290513 h 290513"/>
                <a:gd name="connsiteX0" fmla="*/ 766763 w 766763"/>
                <a:gd name="connsiteY0" fmla="*/ 0 h 290513"/>
                <a:gd name="connsiteX1" fmla="*/ 0 w 766763"/>
                <a:gd name="connsiteY1" fmla="*/ 290513 h 290513"/>
                <a:gd name="connsiteX0" fmla="*/ 766763 w 766763"/>
                <a:gd name="connsiteY0" fmla="*/ 0 h 290513"/>
                <a:gd name="connsiteX1" fmla="*/ 0 w 766763"/>
                <a:gd name="connsiteY1" fmla="*/ 290513 h 290513"/>
                <a:gd name="connsiteX0" fmla="*/ 768210 w 768210"/>
                <a:gd name="connsiteY0" fmla="*/ 0 h 290513"/>
                <a:gd name="connsiteX1" fmla="*/ 1447 w 768210"/>
                <a:gd name="connsiteY1" fmla="*/ 290513 h 290513"/>
                <a:gd name="connsiteX0" fmla="*/ 766848 w 766848"/>
                <a:gd name="connsiteY0" fmla="*/ 0 h 290513"/>
                <a:gd name="connsiteX1" fmla="*/ 85 w 766848"/>
                <a:gd name="connsiteY1" fmla="*/ 290513 h 290513"/>
                <a:gd name="connsiteX0" fmla="*/ 1457327 w 1457327"/>
                <a:gd name="connsiteY0" fmla="*/ 0 h 385763"/>
                <a:gd name="connsiteX1" fmla="*/ 2 w 1457327"/>
                <a:gd name="connsiteY1" fmla="*/ 385763 h 385763"/>
                <a:gd name="connsiteX0" fmla="*/ 1457325 w 1457325"/>
                <a:gd name="connsiteY0" fmla="*/ 0 h 385763"/>
                <a:gd name="connsiteX1" fmla="*/ 0 w 1457325"/>
                <a:gd name="connsiteY1" fmla="*/ 385763 h 385763"/>
                <a:gd name="connsiteX0" fmla="*/ 1457325 w 1457325"/>
                <a:gd name="connsiteY0" fmla="*/ 0 h 385763"/>
                <a:gd name="connsiteX1" fmla="*/ 0 w 1457325"/>
                <a:gd name="connsiteY1" fmla="*/ 385763 h 385763"/>
                <a:gd name="connsiteX0" fmla="*/ 1471613 w 1471613"/>
                <a:gd name="connsiteY0" fmla="*/ 0 h 314326"/>
                <a:gd name="connsiteX1" fmla="*/ 0 w 1471613"/>
                <a:gd name="connsiteY1" fmla="*/ 314326 h 314326"/>
                <a:gd name="connsiteX0" fmla="*/ 1471613 w 1471613"/>
                <a:gd name="connsiteY0" fmla="*/ 0 h 314326"/>
                <a:gd name="connsiteX1" fmla="*/ 0 w 1471613"/>
                <a:gd name="connsiteY1" fmla="*/ 314326 h 314326"/>
                <a:gd name="connsiteX0" fmla="*/ 1471613 w 1471613"/>
                <a:gd name="connsiteY0" fmla="*/ 0 h 314326"/>
                <a:gd name="connsiteX1" fmla="*/ 0 w 1471613"/>
                <a:gd name="connsiteY1" fmla="*/ 314326 h 314326"/>
                <a:gd name="connsiteX0" fmla="*/ 1566863 w 1566863"/>
                <a:gd name="connsiteY0" fmla="*/ 0 h 309564"/>
                <a:gd name="connsiteX1" fmla="*/ 0 w 1566863"/>
                <a:gd name="connsiteY1" fmla="*/ 309564 h 309564"/>
                <a:gd name="connsiteX0" fmla="*/ 1566863 w 1566863"/>
                <a:gd name="connsiteY0" fmla="*/ 0 h 328614"/>
                <a:gd name="connsiteX1" fmla="*/ 0 w 1566863"/>
                <a:gd name="connsiteY1" fmla="*/ 328614 h 328614"/>
                <a:gd name="connsiteX0" fmla="*/ 1581151 w 1581151"/>
                <a:gd name="connsiteY0" fmla="*/ 0 h 333377"/>
                <a:gd name="connsiteX1" fmla="*/ 0 w 1581151"/>
                <a:gd name="connsiteY1" fmla="*/ 333377 h 333377"/>
                <a:gd name="connsiteX0" fmla="*/ 1581151 w 1581151"/>
                <a:gd name="connsiteY0" fmla="*/ 0 h 333377"/>
                <a:gd name="connsiteX1" fmla="*/ 0 w 1581151"/>
                <a:gd name="connsiteY1" fmla="*/ 333377 h 333377"/>
                <a:gd name="connsiteX0" fmla="*/ 1581151 w 1581151"/>
                <a:gd name="connsiteY0" fmla="*/ 0 h 438152"/>
                <a:gd name="connsiteX1" fmla="*/ 0 w 1581151"/>
                <a:gd name="connsiteY1" fmla="*/ 438152 h 438152"/>
                <a:gd name="connsiteX0" fmla="*/ 1581151 w 1581151"/>
                <a:gd name="connsiteY0" fmla="*/ 0 h 438152"/>
                <a:gd name="connsiteX1" fmla="*/ 0 w 1581151"/>
                <a:gd name="connsiteY1" fmla="*/ 438152 h 438152"/>
                <a:gd name="connsiteX0" fmla="*/ 1590094 w 1590094"/>
                <a:gd name="connsiteY0" fmla="*/ 0 h 514352"/>
                <a:gd name="connsiteX1" fmla="*/ 0 w 1590094"/>
                <a:gd name="connsiteY1" fmla="*/ 514352 h 514352"/>
                <a:gd name="connsiteX0" fmla="*/ 1750349 w 1750349"/>
                <a:gd name="connsiteY0" fmla="*/ 0 h 421796"/>
                <a:gd name="connsiteX1" fmla="*/ 0 w 1750349"/>
                <a:gd name="connsiteY1" fmla="*/ 421796 h 421796"/>
                <a:gd name="connsiteX0" fmla="*/ 1630158 w 1630158"/>
                <a:gd name="connsiteY0" fmla="*/ 0 h 355685"/>
                <a:gd name="connsiteX1" fmla="*/ 0 w 1630158"/>
                <a:gd name="connsiteY1" fmla="*/ 355685 h 355685"/>
                <a:gd name="connsiteX0" fmla="*/ 1683576 w 1683576"/>
                <a:gd name="connsiteY0" fmla="*/ 0 h 355685"/>
                <a:gd name="connsiteX1" fmla="*/ 0 w 1683576"/>
                <a:gd name="connsiteY1" fmla="*/ 355685 h 355685"/>
                <a:gd name="connsiteX0" fmla="*/ 1723640 w 1723640"/>
                <a:gd name="connsiteY0" fmla="*/ 0 h 501129"/>
                <a:gd name="connsiteX1" fmla="*/ 0 w 1723640"/>
                <a:gd name="connsiteY1" fmla="*/ 501129 h 501129"/>
                <a:gd name="connsiteX0" fmla="*/ 1683576 w 1683576"/>
                <a:gd name="connsiteY0" fmla="*/ 0 h 501129"/>
                <a:gd name="connsiteX1" fmla="*/ 0 w 1683576"/>
                <a:gd name="connsiteY1" fmla="*/ 501129 h 501129"/>
              </a:gdLst>
              <a:ahLst/>
              <a:cxnLst>
                <a:cxn ang="0">
                  <a:pos x="connsiteX0" y="connsiteY0"/>
                </a:cxn>
                <a:cxn ang="0">
                  <a:pos x="connsiteX1" y="connsiteY1"/>
                </a:cxn>
              </a:cxnLst>
              <a:rect l="l" t="t" r="r" b="b"/>
              <a:pathLst>
                <a:path w="1683576" h="501129">
                  <a:moveTo>
                    <a:pt x="1683576" y="0"/>
                  </a:moveTo>
                  <a:cubicBezTo>
                    <a:pt x="1512549" y="487363"/>
                    <a:pt x="3175" y="94728"/>
                    <a:pt x="0" y="501129"/>
                  </a:cubicBezTo>
                </a:path>
              </a:pathLst>
            </a:custGeom>
            <a:ln w="19050">
              <a:solidFill>
                <a:srgbClr val="000000"/>
              </a:solidFill>
              <a:headEnd type="oval" w="med" len="med"/>
              <a:tailEnd type="arrow" w="med" len="med"/>
            </a:ln>
          </p:spPr>
          <p:txBody>
            <a:bodyPr rtlCol="0" anchor="ctr"/>
            <a:lstStyle/>
            <a:p>
              <a:pPr algn="ctr"/>
              <a:endParaRPr lang="en-US" sz="2000"/>
            </a:p>
          </p:txBody>
        </p:sp>
        <p:sp>
          <p:nvSpPr>
            <p:cNvPr id="39" name="Freeform 76"/>
            <p:cNvSpPr>
              <a:spLocks/>
            </p:cNvSpPr>
            <p:nvPr/>
          </p:nvSpPr>
          <p:spPr bwMode="auto">
            <a:xfrm>
              <a:off x="2624380" y="3803766"/>
              <a:ext cx="640080" cy="381643"/>
            </a:xfrm>
            <a:custGeom>
              <a:avLst/>
              <a:gdLst>
                <a:gd name="T0" fmla="*/ 0 w 427"/>
                <a:gd name="T1" fmla="*/ 0 h 427"/>
                <a:gd name="T2" fmla="*/ 0 w 427"/>
                <a:gd name="T3" fmla="*/ 0 h 427"/>
                <a:gd name="T4" fmla="*/ 427 w 427"/>
                <a:gd name="T5" fmla="*/ 0 h 427"/>
                <a:gd name="T6" fmla="*/ 427 w 427"/>
                <a:gd name="T7" fmla="*/ 427 h 427"/>
                <a:gd name="T8" fmla="*/ 0 w 427"/>
                <a:gd name="T9" fmla="*/ 427 h 427"/>
                <a:gd name="T10" fmla="*/ 0 w 427"/>
                <a:gd name="T11" fmla="*/ 0 h 427"/>
              </a:gdLst>
              <a:ahLst/>
              <a:cxnLst>
                <a:cxn ang="0">
                  <a:pos x="T0" y="T1"/>
                </a:cxn>
                <a:cxn ang="0">
                  <a:pos x="T2" y="T3"/>
                </a:cxn>
                <a:cxn ang="0">
                  <a:pos x="T4" y="T5"/>
                </a:cxn>
                <a:cxn ang="0">
                  <a:pos x="T6" y="T7"/>
                </a:cxn>
                <a:cxn ang="0">
                  <a:pos x="T8" y="T9"/>
                </a:cxn>
                <a:cxn ang="0">
                  <a:pos x="T10" y="T11"/>
                </a:cxn>
              </a:cxnLst>
              <a:rect l="0" t="0" r="r" b="b"/>
              <a:pathLst>
                <a:path w="427" h="427">
                  <a:moveTo>
                    <a:pt x="0" y="0"/>
                  </a:moveTo>
                  <a:lnTo>
                    <a:pt x="0" y="0"/>
                  </a:lnTo>
                  <a:lnTo>
                    <a:pt x="427" y="0"/>
                  </a:lnTo>
                  <a:lnTo>
                    <a:pt x="427" y="427"/>
                  </a:lnTo>
                  <a:lnTo>
                    <a:pt x="0" y="427"/>
                  </a:lnTo>
                  <a:lnTo>
                    <a:pt x="0" y="0"/>
                  </a:lnTo>
                  <a:close/>
                </a:path>
              </a:pathLst>
            </a:custGeom>
            <a:solidFill>
              <a:schemeClr val="tx2">
                <a:lumMod val="20000"/>
                <a:lumOff val="80000"/>
              </a:schemeClr>
            </a:solidFill>
            <a:ln w="0">
              <a:solidFill>
                <a:srgbClr val="000000"/>
              </a:solidFill>
              <a:prstDash val="solid"/>
              <a:round/>
              <a:headEnd/>
              <a:tailEnd/>
            </a:ln>
          </p:spPr>
          <p:txBody>
            <a:bodyPr vert="horz" wrap="square" lIns="73152" tIns="36576" rIns="73152" bIns="36576" numCol="1" anchor="t" anchorCtr="0" compatLnSpc="1">
              <a:prstTxWarp prst="textNoShape">
                <a:avLst/>
              </a:prstTxWarp>
              <a:spAutoFit/>
            </a:bodyPr>
            <a:lstStyle/>
            <a:p>
              <a:pPr algn="ctr"/>
              <a:r>
                <a:rPr lang="en-US" sz="2000" dirty="0" smtClean="0"/>
                <a:t>++i;</a:t>
              </a:r>
              <a:endParaRPr lang="en-US" sz="2000" dirty="0"/>
            </a:p>
          </p:txBody>
        </p:sp>
        <p:cxnSp>
          <p:nvCxnSpPr>
            <p:cNvPr id="40" name="Straight Arrow Connector 39"/>
            <p:cNvCxnSpPr/>
            <p:nvPr/>
          </p:nvCxnSpPr>
          <p:spPr bwMode="auto">
            <a:xfrm>
              <a:off x="3026266" y="3566984"/>
              <a:ext cx="1679" cy="236781"/>
            </a:xfrm>
            <a:prstGeom prst="straightConnector1">
              <a:avLst/>
            </a:prstGeom>
            <a:noFill/>
            <a:ln w="19050" cap="flat" cmpd="sng" algn="ctr">
              <a:solidFill>
                <a:schemeClr val="tx1"/>
              </a:solidFill>
              <a:prstDash val="solid"/>
              <a:round/>
              <a:headEnd type="none" w="med" len="med"/>
              <a:tailEnd type="arrow" w="med" len="med"/>
            </a:ln>
            <a:effectLst/>
          </p:spPr>
        </p:cxnSp>
        <p:cxnSp>
          <p:nvCxnSpPr>
            <p:cNvPr id="98" name="Straight Arrow Connector 97"/>
            <p:cNvCxnSpPr/>
            <p:nvPr/>
          </p:nvCxnSpPr>
          <p:spPr bwMode="auto">
            <a:xfrm>
              <a:off x="3027945" y="3448686"/>
              <a:ext cx="0" cy="114346"/>
            </a:xfrm>
            <a:prstGeom prst="straightConnector1">
              <a:avLst/>
            </a:prstGeom>
            <a:noFill/>
            <a:ln w="19050" cap="flat" cmpd="sng" algn="ctr">
              <a:solidFill>
                <a:schemeClr val="tx1"/>
              </a:solidFill>
              <a:prstDash val="solid"/>
              <a:round/>
              <a:headEnd type="none" w="med" len="med"/>
              <a:tailEnd type="none" w="med" len="med"/>
            </a:ln>
            <a:effectLst/>
          </p:spPr>
        </p:cxnSp>
      </p:grpSp>
      <p:grpSp>
        <p:nvGrpSpPr>
          <p:cNvPr id="7" name="Group 8"/>
          <p:cNvGrpSpPr/>
          <p:nvPr/>
        </p:nvGrpSpPr>
        <p:grpSpPr>
          <a:xfrm>
            <a:off x="1935281" y="4640888"/>
            <a:ext cx="1365885" cy="787835"/>
            <a:chOff x="1898575" y="4112890"/>
            <a:chExt cx="1365885" cy="787835"/>
          </a:xfrm>
        </p:grpSpPr>
        <p:cxnSp>
          <p:nvCxnSpPr>
            <p:cNvPr id="33" name="Straight Arrow Connector 32"/>
            <p:cNvCxnSpPr/>
            <p:nvPr/>
          </p:nvCxnSpPr>
          <p:spPr bwMode="auto">
            <a:xfrm>
              <a:off x="3019483" y="4233118"/>
              <a:ext cx="1679" cy="285963"/>
            </a:xfrm>
            <a:prstGeom prst="straightConnector1">
              <a:avLst/>
            </a:prstGeom>
            <a:noFill/>
            <a:ln w="19050" cap="flat" cmpd="sng" algn="ctr">
              <a:solidFill>
                <a:schemeClr val="tx1"/>
              </a:solidFill>
              <a:prstDash val="solid"/>
              <a:round/>
              <a:headEnd type="none" w="med" len="med"/>
              <a:tailEnd type="arrow" w="med" len="med"/>
            </a:ln>
            <a:effectLst/>
          </p:spPr>
        </p:cxnSp>
        <p:sp>
          <p:nvSpPr>
            <p:cNvPr id="41" name="Freeform 40"/>
            <p:cNvSpPr/>
            <p:nvPr/>
          </p:nvSpPr>
          <p:spPr>
            <a:xfrm>
              <a:off x="1898575" y="4233118"/>
              <a:ext cx="1122587" cy="308210"/>
            </a:xfrm>
            <a:custGeom>
              <a:avLst/>
              <a:gdLst>
                <a:gd name="connsiteX0" fmla="*/ 850586 w 850586"/>
                <a:gd name="connsiteY0" fmla="*/ 21080 h 240155"/>
                <a:gd name="connsiteX1" fmla="*/ 79061 w 850586"/>
                <a:gd name="connsiteY1" fmla="*/ 21080 h 240155"/>
                <a:gd name="connsiteX2" fmla="*/ 64773 w 850586"/>
                <a:gd name="connsiteY2" fmla="*/ 240155 h 240155"/>
                <a:gd name="connsiteX0" fmla="*/ 830234 w 830234"/>
                <a:gd name="connsiteY0" fmla="*/ 4409 h 294922"/>
                <a:gd name="connsiteX1" fmla="*/ 77759 w 830234"/>
                <a:gd name="connsiteY1" fmla="*/ 75847 h 294922"/>
                <a:gd name="connsiteX2" fmla="*/ 63471 w 830234"/>
                <a:gd name="connsiteY2" fmla="*/ 294922 h 294922"/>
                <a:gd name="connsiteX0" fmla="*/ 790144 w 790144"/>
                <a:gd name="connsiteY0" fmla="*/ 6349 h 296862"/>
                <a:gd name="connsiteX1" fmla="*/ 147206 w 790144"/>
                <a:gd name="connsiteY1" fmla="*/ 58737 h 296862"/>
                <a:gd name="connsiteX2" fmla="*/ 23381 w 790144"/>
                <a:gd name="connsiteY2" fmla="*/ 296862 h 296862"/>
                <a:gd name="connsiteX0" fmla="*/ 803626 w 803626"/>
                <a:gd name="connsiteY0" fmla="*/ 6349 h 296862"/>
                <a:gd name="connsiteX1" fmla="*/ 108301 w 803626"/>
                <a:gd name="connsiteY1" fmla="*/ 58737 h 296862"/>
                <a:gd name="connsiteX2" fmla="*/ 36863 w 803626"/>
                <a:gd name="connsiteY2" fmla="*/ 296862 h 296862"/>
                <a:gd name="connsiteX0" fmla="*/ 775879 w 775879"/>
                <a:gd name="connsiteY0" fmla="*/ 6349 h 296862"/>
                <a:gd name="connsiteX1" fmla="*/ 80554 w 775879"/>
                <a:gd name="connsiteY1" fmla="*/ 58737 h 296862"/>
                <a:gd name="connsiteX2" fmla="*/ 9116 w 775879"/>
                <a:gd name="connsiteY2" fmla="*/ 296862 h 296862"/>
                <a:gd name="connsiteX0" fmla="*/ 766763 w 766763"/>
                <a:gd name="connsiteY0" fmla="*/ 0 h 290513"/>
                <a:gd name="connsiteX1" fmla="*/ 0 w 766763"/>
                <a:gd name="connsiteY1" fmla="*/ 290513 h 290513"/>
                <a:gd name="connsiteX0" fmla="*/ 766763 w 766763"/>
                <a:gd name="connsiteY0" fmla="*/ 0 h 290513"/>
                <a:gd name="connsiteX1" fmla="*/ 0 w 766763"/>
                <a:gd name="connsiteY1" fmla="*/ 290513 h 290513"/>
                <a:gd name="connsiteX0" fmla="*/ 766763 w 766763"/>
                <a:gd name="connsiteY0" fmla="*/ 0 h 290513"/>
                <a:gd name="connsiteX1" fmla="*/ 0 w 766763"/>
                <a:gd name="connsiteY1" fmla="*/ 290513 h 290513"/>
                <a:gd name="connsiteX0" fmla="*/ 768210 w 768210"/>
                <a:gd name="connsiteY0" fmla="*/ 0 h 290513"/>
                <a:gd name="connsiteX1" fmla="*/ 1447 w 768210"/>
                <a:gd name="connsiteY1" fmla="*/ 290513 h 290513"/>
                <a:gd name="connsiteX0" fmla="*/ 766848 w 766848"/>
                <a:gd name="connsiteY0" fmla="*/ 0 h 290513"/>
                <a:gd name="connsiteX1" fmla="*/ 85 w 766848"/>
                <a:gd name="connsiteY1" fmla="*/ 290513 h 290513"/>
                <a:gd name="connsiteX0" fmla="*/ 1457327 w 1457327"/>
                <a:gd name="connsiteY0" fmla="*/ 0 h 385763"/>
                <a:gd name="connsiteX1" fmla="*/ 2 w 1457327"/>
                <a:gd name="connsiteY1" fmla="*/ 385763 h 385763"/>
                <a:gd name="connsiteX0" fmla="*/ 1457325 w 1457325"/>
                <a:gd name="connsiteY0" fmla="*/ 0 h 385763"/>
                <a:gd name="connsiteX1" fmla="*/ 0 w 1457325"/>
                <a:gd name="connsiteY1" fmla="*/ 385763 h 385763"/>
                <a:gd name="connsiteX0" fmla="*/ 1457325 w 1457325"/>
                <a:gd name="connsiteY0" fmla="*/ 0 h 385763"/>
                <a:gd name="connsiteX1" fmla="*/ 0 w 1457325"/>
                <a:gd name="connsiteY1" fmla="*/ 385763 h 385763"/>
                <a:gd name="connsiteX0" fmla="*/ 1471613 w 1471613"/>
                <a:gd name="connsiteY0" fmla="*/ 0 h 314326"/>
                <a:gd name="connsiteX1" fmla="*/ 0 w 1471613"/>
                <a:gd name="connsiteY1" fmla="*/ 314326 h 314326"/>
                <a:gd name="connsiteX0" fmla="*/ 1471613 w 1471613"/>
                <a:gd name="connsiteY0" fmla="*/ 0 h 314326"/>
                <a:gd name="connsiteX1" fmla="*/ 0 w 1471613"/>
                <a:gd name="connsiteY1" fmla="*/ 314326 h 314326"/>
                <a:gd name="connsiteX0" fmla="*/ 1471613 w 1471613"/>
                <a:gd name="connsiteY0" fmla="*/ 0 h 314326"/>
                <a:gd name="connsiteX1" fmla="*/ 0 w 1471613"/>
                <a:gd name="connsiteY1" fmla="*/ 314326 h 314326"/>
                <a:gd name="connsiteX0" fmla="*/ 1566863 w 1566863"/>
                <a:gd name="connsiteY0" fmla="*/ 0 h 309564"/>
                <a:gd name="connsiteX1" fmla="*/ 0 w 1566863"/>
                <a:gd name="connsiteY1" fmla="*/ 309564 h 309564"/>
                <a:gd name="connsiteX0" fmla="*/ 1566863 w 1566863"/>
                <a:gd name="connsiteY0" fmla="*/ 0 h 328614"/>
                <a:gd name="connsiteX1" fmla="*/ 0 w 1566863"/>
                <a:gd name="connsiteY1" fmla="*/ 328614 h 328614"/>
                <a:gd name="connsiteX0" fmla="*/ 1581151 w 1581151"/>
                <a:gd name="connsiteY0" fmla="*/ 0 h 333377"/>
                <a:gd name="connsiteX1" fmla="*/ 0 w 1581151"/>
                <a:gd name="connsiteY1" fmla="*/ 333377 h 333377"/>
                <a:gd name="connsiteX0" fmla="*/ 1581151 w 1581151"/>
                <a:gd name="connsiteY0" fmla="*/ 0 h 333377"/>
                <a:gd name="connsiteX1" fmla="*/ 0 w 1581151"/>
                <a:gd name="connsiteY1" fmla="*/ 333377 h 333377"/>
                <a:gd name="connsiteX0" fmla="*/ 1581151 w 1581151"/>
                <a:gd name="connsiteY0" fmla="*/ 0 h 438152"/>
                <a:gd name="connsiteX1" fmla="*/ 0 w 1581151"/>
                <a:gd name="connsiteY1" fmla="*/ 438152 h 438152"/>
                <a:gd name="connsiteX0" fmla="*/ 1581151 w 1581151"/>
                <a:gd name="connsiteY0" fmla="*/ 0 h 438152"/>
                <a:gd name="connsiteX1" fmla="*/ 0 w 1581151"/>
                <a:gd name="connsiteY1" fmla="*/ 438152 h 438152"/>
                <a:gd name="connsiteX0" fmla="*/ 1590094 w 1590094"/>
                <a:gd name="connsiteY0" fmla="*/ 0 h 514352"/>
                <a:gd name="connsiteX1" fmla="*/ 0 w 1590094"/>
                <a:gd name="connsiteY1" fmla="*/ 514352 h 514352"/>
                <a:gd name="connsiteX0" fmla="*/ 1750349 w 1750349"/>
                <a:gd name="connsiteY0" fmla="*/ 0 h 421796"/>
                <a:gd name="connsiteX1" fmla="*/ 0 w 1750349"/>
                <a:gd name="connsiteY1" fmla="*/ 421796 h 421796"/>
                <a:gd name="connsiteX0" fmla="*/ 1630158 w 1630158"/>
                <a:gd name="connsiteY0" fmla="*/ 0 h 355685"/>
                <a:gd name="connsiteX1" fmla="*/ 0 w 1630158"/>
                <a:gd name="connsiteY1" fmla="*/ 355685 h 355685"/>
                <a:gd name="connsiteX0" fmla="*/ 1683576 w 1683576"/>
                <a:gd name="connsiteY0" fmla="*/ 0 h 355685"/>
                <a:gd name="connsiteX1" fmla="*/ 0 w 1683576"/>
                <a:gd name="connsiteY1" fmla="*/ 355685 h 355685"/>
                <a:gd name="connsiteX0" fmla="*/ 1723640 w 1723640"/>
                <a:gd name="connsiteY0" fmla="*/ 0 h 501129"/>
                <a:gd name="connsiteX1" fmla="*/ 0 w 1723640"/>
                <a:gd name="connsiteY1" fmla="*/ 501129 h 501129"/>
                <a:gd name="connsiteX0" fmla="*/ 1683576 w 1683576"/>
                <a:gd name="connsiteY0" fmla="*/ 0 h 501129"/>
                <a:gd name="connsiteX1" fmla="*/ 0 w 1683576"/>
                <a:gd name="connsiteY1" fmla="*/ 501129 h 501129"/>
              </a:gdLst>
              <a:ahLst/>
              <a:cxnLst>
                <a:cxn ang="0">
                  <a:pos x="connsiteX0" y="connsiteY0"/>
                </a:cxn>
                <a:cxn ang="0">
                  <a:pos x="connsiteX1" y="connsiteY1"/>
                </a:cxn>
              </a:cxnLst>
              <a:rect l="l" t="t" r="r" b="b"/>
              <a:pathLst>
                <a:path w="1683576" h="501129">
                  <a:moveTo>
                    <a:pt x="1683576" y="0"/>
                  </a:moveTo>
                  <a:cubicBezTo>
                    <a:pt x="1512549" y="487363"/>
                    <a:pt x="3175" y="94728"/>
                    <a:pt x="0" y="501129"/>
                  </a:cubicBezTo>
                </a:path>
              </a:pathLst>
            </a:custGeom>
            <a:ln w="19050">
              <a:solidFill>
                <a:srgbClr val="000000"/>
              </a:solidFill>
              <a:headEnd type="oval" w="med" len="med"/>
              <a:tailEnd type="arrow" w="med" len="med"/>
            </a:ln>
          </p:spPr>
          <p:txBody>
            <a:bodyPr rtlCol="0" anchor="ctr"/>
            <a:lstStyle/>
            <a:p>
              <a:pPr algn="ctr"/>
              <a:endParaRPr lang="en-US" sz="2000"/>
            </a:p>
          </p:txBody>
        </p:sp>
        <p:sp>
          <p:nvSpPr>
            <p:cNvPr id="52" name="Freeform 76"/>
            <p:cNvSpPr>
              <a:spLocks/>
            </p:cNvSpPr>
            <p:nvPr/>
          </p:nvSpPr>
          <p:spPr bwMode="auto">
            <a:xfrm>
              <a:off x="2624380" y="4519082"/>
              <a:ext cx="640080" cy="381643"/>
            </a:xfrm>
            <a:custGeom>
              <a:avLst/>
              <a:gdLst>
                <a:gd name="T0" fmla="*/ 0 w 427"/>
                <a:gd name="T1" fmla="*/ 0 h 427"/>
                <a:gd name="T2" fmla="*/ 0 w 427"/>
                <a:gd name="T3" fmla="*/ 0 h 427"/>
                <a:gd name="T4" fmla="*/ 427 w 427"/>
                <a:gd name="T5" fmla="*/ 0 h 427"/>
                <a:gd name="T6" fmla="*/ 427 w 427"/>
                <a:gd name="T7" fmla="*/ 427 h 427"/>
                <a:gd name="T8" fmla="*/ 0 w 427"/>
                <a:gd name="T9" fmla="*/ 427 h 427"/>
                <a:gd name="T10" fmla="*/ 0 w 427"/>
                <a:gd name="T11" fmla="*/ 0 h 427"/>
              </a:gdLst>
              <a:ahLst/>
              <a:cxnLst>
                <a:cxn ang="0">
                  <a:pos x="T0" y="T1"/>
                </a:cxn>
                <a:cxn ang="0">
                  <a:pos x="T2" y="T3"/>
                </a:cxn>
                <a:cxn ang="0">
                  <a:pos x="T4" y="T5"/>
                </a:cxn>
                <a:cxn ang="0">
                  <a:pos x="T6" y="T7"/>
                </a:cxn>
                <a:cxn ang="0">
                  <a:pos x="T8" y="T9"/>
                </a:cxn>
                <a:cxn ang="0">
                  <a:pos x="T10" y="T11"/>
                </a:cxn>
              </a:cxnLst>
              <a:rect l="0" t="0" r="r" b="b"/>
              <a:pathLst>
                <a:path w="427" h="427">
                  <a:moveTo>
                    <a:pt x="0" y="0"/>
                  </a:moveTo>
                  <a:lnTo>
                    <a:pt x="0" y="0"/>
                  </a:lnTo>
                  <a:lnTo>
                    <a:pt x="427" y="0"/>
                  </a:lnTo>
                  <a:lnTo>
                    <a:pt x="427" y="427"/>
                  </a:lnTo>
                  <a:lnTo>
                    <a:pt x="0" y="427"/>
                  </a:lnTo>
                  <a:lnTo>
                    <a:pt x="0" y="0"/>
                  </a:lnTo>
                  <a:close/>
                </a:path>
              </a:pathLst>
            </a:custGeom>
            <a:solidFill>
              <a:schemeClr val="tx2">
                <a:lumMod val="20000"/>
                <a:lumOff val="80000"/>
              </a:schemeClr>
            </a:solidFill>
            <a:ln w="0">
              <a:solidFill>
                <a:srgbClr val="000000"/>
              </a:solidFill>
              <a:prstDash val="solid"/>
              <a:round/>
              <a:headEnd/>
              <a:tailEnd/>
            </a:ln>
          </p:spPr>
          <p:txBody>
            <a:bodyPr vert="horz" wrap="square" lIns="73152" tIns="36576" rIns="73152" bIns="36576" numCol="1" anchor="t" anchorCtr="0" compatLnSpc="1">
              <a:prstTxWarp prst="textNoShape">
                <a:avLst/>
              </a:prstTxWarp>
              <a:spAutoFit/>
            </a:bodyPr>
            <a:lstStyle/>
            <a:p>
              <a:pPr algn="ctr"/>
              <a:r>
                <a:rPr lang="en-US" sz="2000" dirty="0" smtClean="0"/>
                <a:t>++i;</a:t>
              </a:r>
              <a:endParaRPr lang="en-US" sz="2000" dirty="0"/>
            </a:p>
          </p:txBody>
        </p:sp>
        <p:cxnSp>
          <p:nvCxnSpPr>
            <p:cNvPr id="101" name="Straight Arrow Connector 100"/>
            <p:cNvCxnSpPr/>
            <p:nvPr/>
          </p:nvCxnSpPr>
          <p:spPr bwMode="auto">
            <a:xfrm>
              <a:off x="3021162" y="4112890"/>
              <a:ext cx="0" cy="114346"/>
            </a:xfrm>
            <a:prstGeom prst="straightConnector1">
              <a:avLst/>
            </a:prstGeom>
            <a:noFill/>
            <a:ln w="19050" cap="flat" cmpd="sng" algn="ctr">
              <a:solidFill>
                <a:schemeClr val="tx1"/>
              </a:solidFill>
              <a:prstDash val="solid"/>
              <a:round/>
              <a:headEnd type="none" w="med" len="med"/>
              <a:tailEnd type="none" w="med" len="med"/>
            </a:ln>
            <a:effectLst/>
          </p:spPr>
        </p:cxnSp>
      </p:grpSp>
      <p:grpSp>
        <p:nvGrpSpPr>
          <p:cNvPr id="8" name="Group 6"/>
          <p:cNvGrpSpPr/>
          <p:nvPr/>
        </p:nvGrpSpPr>
        <p:grpSpPr>
          <a:xfrm>
            <a:off x="1982234" y="3272101"/>
            <a:ext cx="1356428" cy="775351"/>
            <a:chOff x="1945528" y="2744103"/>
            <a:chExt cx="1356428" cy="775351"/>
          </a:xfrm>
        </p:grpSpPr>
        <p:sp>
          <p:nvSpPr>
            <p:cNvPr id="13" name="Freeform 76"/>
            <p:cNvSpPr>
              <a:spLocks/>
            </p:cNvSpPr>
            <p:nvPr/>
          </p:nvSpPr>
          <p:spPr bwMode="auto">
            <a:xfrm>
              <a:off x="2661876" y="3137811"/>
              <a:ext cx="640080" cy="381643"/>
            </a:xfrm>
            <a:custGeom>
              <a:avLst/>
              <a:gdLst>
                <a:gd name="T0" fmla="*/ 0 w 427"/>
                <a:gd name="T1" fmla="*/ 0 h 427"/>
                <a:gd name="T2" fmla="*/ 0 w 427"/>
                <a:gd name="T3" fmla="*/ 0 h 427"/>
                <a:gd name="T4" fmla="*/ 427 w 427"/>
                <a:gd name="T5" fmla="*/ 0 h 427"/>
                <a:gd name="T6" fmla="*/ 427 w 427"/>
                <a:gd name="T7" fmla="*/ 427 h 427"/>
                <a:gd name="T8" fmla="*/ 0 w 427"/>
                <a:gd name="T9" fmla="*/ 427 h 427"/>
                <a:gd name="T10" fmla="*/ 0 w 427"/>
                <a:gd name="T11" fmla="*/ 0 h 427"/>
              </a:gdLst>
              <a:ahLst/>
              <a:cxnLst>
                <a:cxn ang="0">
                  <a:pos x="T0" y="T1"/>
                </a:cxn>
                <a:cxn ang="0">
                  <a:pos x="T2" y="T3"/>
                </a:cxn>
                <a:cxn ang="0">
                  <a:pos x="T4" y="T5"/>
                </a:cxn>
                <a:cxn ang="0">
                  <a:pos x="T6" y="T7"/>
                </a:cxn>
                <a:cxn ang="0">
                  <a:pos x="T8" y="T9"/>
                </a:cxn>
                <a:cxn ang="0">
                  <a:pos x="T10" y="T11"/>
                </a:cxn>
              </a:cxnLst>
              <a:rect l="0" t="0" r="r" b="b"/>
              <a:pathLst>
                <a:path w="427" h="427">
                  <a:moveTo>
                    <a:pt x="0" y="0"/>
                  </a:moveTo>
                  <a:lnTo>
                    <a:pt x="0" y="0"/>
                  </a:lnTo>
                  <a:lnTo>
                    <a:pt x="427" y="0"/>
                  </a:lnTo>
                  <a:lnTo>
                    <a:pt x="427" y="427"/>
                  </a:lnTo>
                  <a:lnTo>
                    <a:pt x="0" y="427"/>
                  </a:lnTo>
                  <a:lnTo>
                    <a:pt x="0" y="0"/>
                  </a:lnTo>
                  <a:close/>
                </a:path>
              </a:pathLst>
            </a:custGeom>
            <a:solidFill>
              <a:schemeClr val="tx2">
                <a:lumMod val="20000"/>
                <a:lumOff val="80000"/>
              </a:schemeClr>
            </a:solidFill>
            <a:ln w="0">
              <a:solidFill>
                <a:srgbClr val="000000"/>
              </a:solidFill>
              <a:prstDash val="solid"/>
              <a:round/>
              <a:headEnd/>
              <a:tailEnd/>
            </a:ln>
          </p:spPr>
          <p:txBody>
            <a:bodyPr vert="horz" wrap="square" lIns="73152" tIns="36576" rIns="73152" bIns="36576" numCol="1" anchor="t" anchorCtr="0" compatLnSpc="1">
              <a:prstTxWarp prst="textNoShape">
                <a:avLst/>
              </a:prstTxWarp>
              <a:spAutoFit/>
            </a:bodyPr>
            <a:lstStyle/>
            <a:p>
              <a:pPr algn="ctr"/>
              <a:r>
                <a:rPr lang="en-US" sz="2000" dirty="0" smtClean="0"/>
                <a:t>++i;</a:t>
              </a:r>
              <a:endParaRPr lang="en-US" sz="2000" dirty="0"/>
            </a:p>
          </p:txBody>
        </p:sp>
        <p:cxnSp>
          <p:nvCxnSpPr>
            <p:cNvPr id="14" name="Straight Arrow Connector 13"/>
            <p:cNvCxnSpPr>
              <a:stCxn id="18" idx="0"/>
            </p:cNvCxnSpPr>
            <p:nvPr/>
          </p:nvCxnSpPr>
          <p:spPr bwMode="auto">
            <a:xfrm flipH="1">
              <a:off x="3017804" y="2858449"/>
              <a:ext cx="3358" cy="279362"/>
            </a:xfrm>
            <a:prstGeom prst="straightConnector1">
              <a:avLst/>
            </a:prstGeom>
            <a:noFill/>
            <a:ln w="19050" cap="flat" cmpd="sng" algn="ctr">
              <a:solidFill>
                <a:schemeClr val="tx1"/>
              </a:solidFill>
              <a:prstDash val="solid"/>
              <a:round/>
              <a:headEnd type="none" w="med" len="med"/>
              <a:tailEnd type="arrow" w="med" len="med"/>
            </a:ln>
            <a:effectLst/>
          </p:spPr>
        </p:cxnSp>
        <p:sp>
          <p:nvSpPr>
            <p:cNvPr id="18" name="Freeform 17"/>
            <p:cNvSpPr/>
            <p:nvPr/>
          </p:nvSpPr>
          <p:spPr>
            <a:xfrm>
              <a:off x="1945528" y="2858449"/>
              <a:ext cx="1075634" cy="276112"/>
            </a:xfrm>
            <a:custGeom>
              <a:avLst/>
              <a:gdLst>
                <a:gd name="connsiteX0" fmla="*/ 850586 w 850586"/>
                <a:gd name="connsiteY0" fmla="*/ 21080 h 240155"/>
                <a:gd name="connsiteX1" fmla="*/ 79061 w 850586"/>
                <a:gd name="connsiteY1" fmla="*/ 21080 h 240155"/>
                <a:gd name="connsiteX2" fmla="*/ 64773 w 850586"/>
                <a:gd name="connsiteY2" fmla="*/ 240155 h 240155"/>
                <a:gd name="connsiteX0" fmla="*/ 830234 w 830234"/>
                <a:gd name="connsiteY0" fmla="*/ 4409 h 294922"/>
                <a:gd name="connsiteX1" fmla="*/ 77759 w 830234"/>
                <a:gd name="connsiteY1" fmla="*/ 75847 h 294922"/>
                <a:gd name="connsiteX2" fmla="*/ 63471 w 830234"/>
                <a:gd name="connsiteY2" fmla="*/ 294922 h 294922"/>
                <a:gd name="connsiteX0" fmla="*/ 790144 w 790144"/>
                <a:gd name="connsiteY0" fmla="*/ 6349 h 296862"/>
                <a:gd name="connsiteX1" fmla="*/ 147206 w 790144"/>
                <a:gd name="connsiteY1" fmla="*/ 58737 h 296862"/>
                <a:gd name="connsiteX2" fmla="*/ 23381 w 790144"/>
                <a:gd name="connsiteY2" fmla="*/ 296862 h 296862"/>
                <a:gd name="connsiteX0" fmla="*/ 803626 w 803626"/>
                <a:gd name="connsiteY0" fmla="*/ 6349 h 296862"/>
                <a:gd name="connsiteX1" fmla="*/ 108301 w 803626"/>
                <a:gd name="connsiteY1" fmla="*/ 58737 h 296862"/>
                <a:gd name="connsiteX2" fmla="*/ 36863 w 803626"/>
                <a:gd name="connsiteY2" fmla="*/ 296862 h 296862"/>
                <a:gd name="connsiteX0" fmla="*/ 775879 w 775879"/>
                <a:gd name="connsiteY0" fmla="*/ 6349 h 296862"/>
                <a:gd name="connsiteX1" fmla="*/ 80554 w 775879"/>
                <a:gd name="connsiteY1" fmla="*/ 58737 h 296862"/>
                <a:gd name="connsiteX2" fmla="*/ 9116 w 775879"/>
                <a:gd name="connsiteY2" fmla="*/ 296862 h 296862"/>
                <a:gd name="connsiteX0" fmla="*/ 766763 w 766763"/>
                <a:gd name="connsiteY0" fmla="*/ 0 h 290513"/>
                <a:gd name="connsiteX1" fmla="*/ 0 w 766763"/>
                <a:gd name="connsiteY1" fmla="*/ 290513 h 290513"/>
                <a:gd name="connsiteX0" fmla="*/ 766763 w 766763"/>
                <a:gd name="connsiteY0" fmla="*/ 0 h 290513"/>
                <a:gd name="connsiteX1" fmla="*/ 0 w 766763"/>
                <a:gd name="connsiteY1" fmla="*/ 290513 h 290513"/>
                <a:gd name="connsiteX0" fmla="*/ 766763 w 766763"/>
                <a:gd name="connsiteY0" fmla="*/ 0 h 290513"/>
                <a:gd name="connsiteX1" fmla="*/ 0 w 766763"/>
                <a:gd name="connsiteY1" fmla="*/ 290513 h 290513"/>
                <a:gd name="connsiteX0" fmla="*/ 768210 w 768210"/>
                <a:gd name="connsiteY0" fmla="*/ 0 h 290513"/>
                <a:gd name="connsiteX1" fmla="*/ 1447 w 768210"/>
                <a:gd name="connsiteY1" fmla="*/ 290513 h 290513"/>
                <a:gd name="connsiteX0" fmla="*/ 766848 w 766848"/>
                <a:gd name="connsiteY0" fmla="*/ 0 h 290513"/>
                <a:gd name="connsiteX1" fmla="*/ 85 w 766848"/>
                <a:gd name="connsiteY1" fmla="*/ 290513 h 290513"/>
                <a:gd name="connsiteX0" fmla="*/ 1457327 w 1457327"/>
                <a:gd name="connsiteY0" fmla="*/ 0 h 385763"/>
                <a:gd name="connsiteX1" fmla="*/ 2 w 1457327"/>
                <a:gd name="connsiteY1" fmla="*/ 385763 h 385763"/>
                <a:gd name="connsiteX0" fmla="*/ 1457325 w 1457325"/>
                <a:gd name="connsiteY0" fmla="*/ 0 h 385763"/>
                <a:gd name="connsiteX1" fmla="*/ 0 w 1457325"/>
                <a:gd name="connsiteY1" fmla="*/ 385763 h 385763"/>
                <a:gd name="connsiteX0" fmla="*/ 1457325 w 1457325"/>
                <a:gd name="connsiteY0" fmla="*/ 0 h 385763"/>
                <a:gd name="connsiteX1" fmla="*/ 0 w 1457325"/>
                <a:gd name="connsiteY1" fmla="*/ 385763 h 385763"/>
                <a:gd name="connsiteX0" fmla="*/ 1471613 w 1471613"/>
                <a:gd name="connsiteY0" fmla="*/ 0 h 314326"/>
                <a:gd name="connsiteX1" fmla="*/ 0 w 1471613"/>
                <a:gd name="connsiteY1" fmla="*/ 314326 h 314326"/>
                <a:gd name="connsiteX0" fmla="*/ 1471613 w 1471613"/>
                <a:gd name="connsiteY0" fmla="*/ 0 h 314326"/>
                <a:gd name="connsiteX1" fmla="*/ 0 w 1471613"/>
                <a:gd name="connsiteY1" fmla="*/ 314326 h 314326"/>
                <a:gd name="connsiteX0" fmla="*/ 1471613 w 1471613"/>
                <a:gd name="connsiteY0" fmla="*/ 0 h 314326"/>
                <a:gd name="connsiteX1" fmla="*/ 0 w 1471613"/>
                <a:gd name="connsiteY1" fmla="*/ 314326 h 314326"/>
                <a:gd name="connsiteX0" fmla="*/ 1566863 w 1566863"/>
                <a:gd name="connsiteY0" fmla="*/ 0 h 309564"/>
                <a:gd name="connsiteX1" fmla="*/ 0 w 1566863"/>
                <a:gd name="connsiteY1" fmla="*/ 309564 h 309564"/>
                <a:gd name="connsiteX0" fmla="*/ 1566863 w 1566863"/>
                <a:gd name="connsiteY0" fmla="*/ 0 h 328614"/>
                <a:gd name="connsiteX1" fmla="*/ 0 w 1566863"/>
                <a:gd name="connsiteY1" fmla="*/ 328614 h 328614"/>
                <a:gd name="connsiteX0" fmla="*/ 1581151 w 1581151"/>
                <a:gd name="connsiteY0" fmla="*/ 0 h 333377"/>
                <a:gd name="connsiteX1" fmla="*/ 0 w 1581151"/>
                <a:gd name="connsiteY1" fmla="*/ 333377 h 333377"/>
                <a:gd name="connsiteX0" fmla="*/ 1581151 w 1581151"/>
                <a:gd name="connsiteY0" fmla="*/ 0 h 333377"/>
                <a:gd name="connsiteX1" fmla="*/ 0 w 1581151"/>
                <a:gd name="connsiteY1" fmla="*/ 333377 h 333377"/>
                <a:gd name="connsiteX0" fmla="*/ 1581151 w 1581151"/>
                <a:gd name="connsiteY0" fmla="*/ 0 h 438152"/>
                <a:gd name="connsiteX1" fmla="*/ 0 w 1581151"/>
                <a:gd name="connsiteY1" fmla="*/ 438152 h 438152"/>
                <a:gd name="connsiteX0" fmla="*/ 1581151 w 1581151"/>
                <a:gd name="connsiteY0" fmla="*/ 0 h 438152"/>
                <a:gd name="connsiteX1" fmla="*/ 0 w 1581151"/>
                <a:gd name="connsiteY1" fmla="*/ 438152 h 438152"/>
                <a:gd name="connsiteX0" fmla="*/ 1590094 w 1590094"/>
                <a:gd name="connsiteY0" fmla="*/ 0 h 514352"/>
                <a:gd name="connsiteX1" fmla="*/ 0 w 1590094"/>
                <a:gd name="connsiteY1" fmla="*/ 514352 h 514352"/>
                <a:gd name="connsiteX0" fmla="*/ 1750349 w 1750349"/>
                <a:gd name="connsiteY0" fmla="*/ 0 h 421796"/>
                <a:gd name="connsiteX1" fmla="*/ 0 w 1750349"/>
                <a:gd name="connsiteY1" fmla="*/ 421796 h 421796"/>
                <a:gd name="connsiteX0" fmla="*/ 1630158 w 1630158"/>
                <a:gd name="connsiteY0" fmla="*/ 0 h 355685"/>
                <a:gd name="connsiteX1" fmla="*/ 0 w 1630158"/>
                <a:gd name="connsiteY1" fmla="*/ 355685 h 355685"/>
                <a:gd name="connsiteX0" fmla="*/ 1683576 w 1683576"/>
                <a:gd name="connsiteY0" fmla="*/ 0 h 355685"/>
                <a:gd name="connsiteX1" fmla="*/ 0 w 1683576"/>
                <a:gd name="connsiteY1" fmla="*/ 355685 h 355685"/>
                <a:gd name="connsiteX0" fmla="*/ 1723640 w 1723640"/>
                <a:gd name="connsiteY0" fmla="*/ 0 h 501129"/>
                <a:gd name="connsiteX1" fmla="*/ 0 w 1723640"/>
                <a:gd name="connsiteY1" fmla="*/ 501129 h 501129"/>
                <a:gd name="connsiteX0" fmla="*/ 1683576 w 1683576"/>
                <a:gd name="connsiteY0" fmla="*/ 0 h 501129"/>
                <a:gd name="connsiteX1" fmla="*/ 0 w 1683576"/>
                <a:gd name="connsiteY1" fmla="*/ 501129 h 501129"/>
              </a:gdLst>
              <a:ahLst/>
              <a:cxnLst>
                <a:cxn ang="0">
                  <a:pos x="connsiteX0" y="connsiteY0"/>
                </a:cxn>
                <a:cxn ang="0">
                  <a:pos x="connsiteX1" y="connsiteY1"/>
                </a:cxn>
              </a:cxnLst>
              <a:rect l="l" t="t" r="r" b="b"/>
              <a:pathLst>
                <a:path w="1683576" h="501129">
                  <a:moveTo>
                    <a:pt x="1683576" y="0"/>
                  </a:moveTo>
                  <a:cubicBezTo>
                    <a:pt x="1512549" y="487363"/>
                    <a:pt x="3175" y="94728"/>
                    <a:pt x="0" y="501129"/>
                  </a:cubicBezTo>
                </a:path>
              </a:pathLst>
            </a:custGeom>
            <a:ln w="19050">
              <a:solidFill>
                <a:srgbClr val="000000"/>
              </a:solidFill>
              <a:headEnd type="oval" w="med" len="med"/>
              <a:tailEnd type="arrow" w="med" len="med"/>
            </a:ln>
          </p:spPr>
          <p:txBody>
            <a:bodyPr rtlCol="0" anchor="ctr"/>
            <a:lstStyle/>
            <a:p>
              <a:pPr algn="ctr"/>
              <a:endParaRPr lang="en-US" sz="2000"/>
            </a:p>
          </p:txBody>
        </p:sp>
        <p:cxnSp>
          <p:nvCxnSpPr>
            <p:cNvPr id="102" name="Straight Arrow Connector 101"/>
            <p:cNvCxnSpPr/>
            <p:nvPr/>
          </p:nvCxnSpPr>
          <p:spPr bwMode="auto">
            <a:xfrm>
              <a:off x="3018514" y="2744103"/>
              <a:ext cx="0" cy="114346"/>
            </a:xfrm>
            <a:prstGeom prst="straightConnector1">
              <a:avLst/>
            </a:prstGeom>
            <a:noFill/>
            <a:ln w="19050" cap="flat" cmpd="sng" algn="ctr">
              <a:solidFill>
                <a:schemeClr val="tx1"/>
              </a:solidFill>
              <a:prstDash val="solid"/>
              <a:round/>
              <a:headEnd type="none" w="med" len="med"/>
              <a:tailEnd type="none" w="med" len="med"/>
            </a:ln>
            <a:effectLst/>
          </p:spPr>
        </p:cxnSp>
      </p:grpSp>
      <p:sp>
        <p:nvSpPr>
          <p:cNvPr id="25" name="TextBox 24"/>
          <p:cNvSpPr txBox="1"/>
          <p:nvPr/>
        </p:nvSpPr>
        <p:spPr>
          <a:xfrm>
            <a:off x="5084675" y="1174080"/>
            <a:ext cx="3031166" cy="1092607"/>
          </a:xfrm>
          <a:prstGeom prst="rect">
            <a:avLst/>
          </a:prstGeom>
          <a:solidFill>
            <a:schemeClr val="bg1">
              <a:lumMod val="95000"/>
            </a:schemeClr>
          </a:solidFill>
        </p:spPr>
        <p:txBody>
          <a:bodyPr wrap="square" rtlCol="0">
            <a:spAutoFit/>
          </a:bodyPr>
          <a:lstStyle/>
          <a:p>
            <a:pPr>
              <a:spcBef>
                <a:spcPts val="300"/>
              </a:spcBef>
            </a:pPr>
            <a:r>
              <a:rPr lang="en-US" sz="2000" dirty="0" smtClean="0"/>
              <a:t>for</a:t>
            </a:r>
            <a:r>
              <a:rPr lang="en-US" sz="2000" dirty="0"/>
              <a:t>( int i=0; i&lt;n; ++i ) </a:t>
            </a:r>
          </a:p>
          <a:p>
            <a:pPr>
              <a:spcBef>
                <a:spcPts val="300"/>
              </a:spcBef>
            </a:pPr>
            <a:r>
              <a:rPr lang="en-US" sz="2000" dirty="0"/>
              <a:t>    </a:t>
            </a:r>
            <a:r>
              <a:rPr lang="en-US" sz="2000" b="1" dirty="0" smtClean="0"/>
              <a:t>cilk_spawn</a:t>
            </a:r>
            <a:r>
              <a:rPr lang="en-US" sz="2000" dirty="0" smtClean="0"/>
              <a:t> f(i);</a:t>
            </a:r>
            <a:endParaRPr lang="en-US" sz="2000" dirty="0"/>
          </a:p>
          <a:p>
            <a:pPr>
              <a:spcBef>
                <a:spcPts val="300"/>
              </a:spcBef>
            </a:pPr>
            <a:r>
              <a:rPr lang="en-US" sz="2000" b="1" dirty="0" smtClean="0"/>
              <a:t>cilk_sync</a:t>
            </a:r>
            <a:r>
              <a:rPr lang="en-US" sz="2000" dirty="0" smtClean="0"/>
              <a:t>;</a:t>
            </a:r>
          </a:p>
        </p:txBody>
      </p:sp>
      <p:sp>
        <p:nvSpPr>
          <p:cNvPr id="107" name="Freeform 76"/>
          <p:cNvSpPr>
            <a:spLocks/>
          </p:cNvSpPr>
          <p:nvPr/>
        </p:nvSpPr>
        <p:spPr bwMode="auto">
          <a:xfrm>
            <a:off x="6882714" y="3677133"/>
            <a:ext cx="640080" cy="381643"/>
          </a:xfrm>
          <a:custGeom>
            <a:avLst/>
            <a:gdLst>
              <a:gd name="T0" fmla="*/ 0 w 427"/>
              <a:gd name="T1" fmla="*/ 0 h 427"/>
              <a:gd name="T2" fmla="*/ 0 w 427"/>
              <a:gd name="T3" fmla="*/ 0 h 427"/>
              <a:gd name="T4" fmla="*/ 427 w 427"/>
              <a:gd name="T5" fmla="*/ 0 h 427"/>
              <a:gd name="T6" fmla="*/ 427 w 427"/>
              <a:gd name="T7" fmla="*/ 427 h 427"/>
              <a:gd name="T8" fmla="*/ 0 w 427"/>
              <a:gd name="T9" fmla="*/ 427 h 427"/>
              <a:gd name="T10" fmla="*/ 0 w 427"/>
              <a:gd name="T11" fmla="*/ 0 h 427"/>
            </a:gdLst>
            <a:ahLst/>
            <a:cxnLst>
              <a:cxn ang="0">
                <a:pos x="T0" y="T1"/>
              </a:cxn>
              <a:cxn ang="0">
                <a:pos x="T2" y="T3"/>
              </a:cxn>
              <a:cxn ang="0">
                <a:pos x="T4" y="T5"/>
              </a:cxn>
              <a:cxn ang="0">
                <a:pos x="T6" y="T7"/>
              </a:cxn>
              <a:cxn ang="0">
                <a:pos x="T8" y="T9"/>
              </a:cxn>
              <a:cxn ang="0">
                <a:pos x="T10" y="T11"/>
              </a:cxn>
            </a:cxnLst>
            <a:rect l="0" t="0" r="r" b="b"/>
            <a:pathLst>
              <a:path w="427" h="427">
                <a:moveTo>
                  <a:pt x="0" y="0"/>
                </a:moveTo>
                <a:lnTo>
                  <a:pt x="0" y="0"/>
                </a:lnTo>
                <a:lnTo>
                  <a:pt x="427" y="0"/>
                </a:lnTo>
                <a:lnTo>
                  <a:pt x="427" y="427"/>
                </a:lnTo>
                <a:lnTo>
                  <a:pt x="0" y="427"/>
                </a:lnTo>
                <a:lnTo>
                  <a:pt x="0" y="0"/>
                </a:lnTo>
                <a:close/>
              </a:path>
            </a:pathLst>
          </a:custGeom>
          <a:solidFill>
            <a:srgbClr val="C8FFC8"/>
          </a:solidFill>
          <a:ln w="0">
            <a:solidFill>
              <a:srgbClr val="000000"/>
            </a:solidFill>
            <a:prstDash val="solid"/>
            <a:round/>
            <a:headEnd/>
            <a:tailEnd/>
          </a:ln>
        </p:spPr>
        <p:txBody>
          <a:bodyPr vert="horz" wrap="square" lIns="73152" tIns="36576" rIns="73152" bIns="36576" numCol="1" anchor="t" anchorCtr="0" compatLnSpc="1">
            <a:prstTxWarp prst="textNoShape">
              <a:avLst/>
            </a:prstTxWarp>
            <a:spAutoFit/>
          </a:bodyPr>
          <a:lstStyle/>
          <a:p>
            <a:pPr algn="ctr"/>
            <a:r>
              <a:rPr lang="en-US" sz="2000" dirty="0" smtClean="0"/>
              <a:t>++i;</a:t>
            </a:r>
            <a:endParaRPr lang="en-US" sz="2000" dirty="0"/>
          </a:p>
        </p:txBody>
      </p:sp>
      <p:grpSp>
        <p:nvGrpSpPr>
          <p:cNvPr id="9" name="Group 21"/>
          <p:cNvGrpSpPr/>
          <p:nvPr/>
        </p:nvGrpSpPr>
        <p:grpSpPr>
          <a:xfrm>
            <a:off x="6909365" y="2713676"/>
            <a:ext cx="640080" cy="639439"/>
            <a:chOff x="6872659" y="2185678"/>
            <a:chExt cx="640080" cy="639439"/>
          </a:xfrm>
        </p:grpSpPr>
        <p:sp>
          <p:nvSpPr>
            <p:cNvPr id="106" name="Freeform 76"/>
            <p:cNvSpPr>
              <a:spLocks/>
            </p:cNvSpPr>
            <p:nvPr/>
          </p:nvSpPr>
          <p:spPr bwMode="auto">
            <a:xfrm>
              <a:off x="6872659" y="2443474"/>
              <a:ext cx="640080" cy="381643"/>
            </a:xfrm>
            <a:custGeom>
              <a:avLst/>
              <a:gdLst>
                <a:gd name="T0" fmla="*/ 0 w 427"/>
                <a:gd name="T1" fmla="*/ 0 h 427"/>
                <a:gd name="T2" fmla="*/ 0 w 427"/>
                <a:gd name="T3" fmla="*/ 0 h 427"/>
                <a:gd name="T4" fmla="*/ 427 w 427"/>
                <a:gd name="T5" fmla="*/ 0 h 427"/>
                <a:gd name="T6" fmla="*/ 427 w 427"/>
                <a:gd name="T7" fmla="*/ 427 h 427"/>
                <a:gd name="T8" fmla="*/ 0 w 427"/>
                <a:gd name="T9" fmla="*/ 427 h 427"/>
                <a:gd name="T10" fmla="*/ 0 w 427"/>
                <a:gd name="T11" fmla="*/ 0 h 427"/>
              </a:gdLst>
              <a:ahLst/>
              <a:cxnLst>
                <a:cxn ang="0">
                  <a:pos x="T0" y="T1"/>
                </a:cxn>
                <a:cxn ang="0">
                  <a:pos x="T2" y="T3"/>
                </a:cxn>
                <a:cxn ang="0">
                  <a:pos x="T4" y="T5"/>
                </a:cxn>
                <a:cxn ang="0">
                  <a:pos x="T6" y="T7"/>
                </a:cxn>
                <a:cxn ang="0">
                  <a:pos x="T8" y="T9"/>
                </a:cxn>
                <a:cxn ang="0">
                  <a:pos x="T10" y="T11"/>
                </a:cxn>
              </a:cxnLst>
              <a:rect l="0" t="0" r="r" b="b"/>
              <a:pathLst>
                <a:path w="427" h="427">
                  <a:moveTo>
                    <a:pt x="0" y="0"/>
                  </a:moveTo>
                  <a:lnTo>
                    <a:pt x="0" y="0"/>
                  </a:lnTo>
                  <a:lnTo>
                    <a:pt x="427" y="0"/>
                  </a:lnTo>
                  <a:lnTo>
                    <a:pt x="427" y="427"/>
                  </a:lnTo>
                  <a:lnTo>
                    <a:pt x="0" y="427"/>
                  </a:lnTo>
                  <a:lnTo>
                    <a:pt x="0" y="0"/>
                  </a:lnTo>
                  <a:close/>
                </a:path>
              </a:pathLst>
            </a:custGeom>
            <a:solidFill>
              <a:schemeClr val="tx2">
                <a:lumMod val="20000"/>
                <a:lumOff val="80000"/>
              </a:schemeClr>
            </a:solidFill>
            <a:ln w="0">
              <a:solidFill>
                <a:srgbClr val="000000"/>
              </a:solidFill>
              <a:prstDash val="solid"/>
              <a:round/>
              <a:headEnd/>
              <a:tailEnd/>
            </a:ln>
          </p:spPr>
          <p:txBody>
            <a:bodyPr vert="horz" wrap="square" lIns="91440" tIns="36576" rIns="91440" bIns="36576" numCol="1" anchor="t" anchorCtr="0" compatLnSpc="1">
              <a:prstTxWarp prst="textNoShape">
                <a:avLst/>
              </a:prstTxWarp>
              <a:spAutoFit/>
            </a:bodyPr>
            <a:lstStyle/>
            <a:p>
              <a:pPr algn="ctr"/>
              <a:r>
                <a:rPr lang="en-US" sz="2000" dirty="0" smtClean="0"/>
                <a:t>i=0;</a:t>
              </a:r>
              <a:endParaRPr lang="en-US" sz="2000" dirty="0"/>
            </a:p>
          </p:txBody>
        </p:sp>
        <p:cxnSp>
          <p:nvCxnSpPr>
            <p:cNvPr id="117" name="Straight Arrow Connector 116"/>
            <p:cNvCxnSpPr/>
            <p:nvPr/>
          </p:nvCxnSpPr>
          <p:spPr bwMode="auto">
            <a:xfrm>
              <a:off x="7230537" y="2185678"/>
              <a:ext cx="0" cy="257796"/>
            </a:xfrm>
            <a:prstGeom prst="straightConnector1">
              <a:avLst/>
            </a:prstGeom>
            <a:noFill/>
            <a:ln w="19050" cap="flat" cmpd="sng" algn="ctr">
              <a:solidFill>
                <a:schemeClr val="tx1"/>
              </a:solidFill>
              <a:prstDash val="solid"/>
              <a:round/>
              <a:headEnd type="none" w="med" len="med"/>
              <a:tailEnd type="arrow" w="med" len="med"/>
            </a:ln>
            <a:effectLst/>
          </p:spPr>
        </p:cxnSp>
      </p:grpSp>
      <p:sp>
        <p:nvSpPr>
          <p:cNvPr id="119" name="Freeform 76"/>
          <p:cNvSpPr>
            <a:spLocks/>
          </p:cNvSpPr>
          <p:nvPr/>
        </p:nvSpPr>
        <p:spPr bwMode="auto">
          <a:xfrm>
            <a:off x="6845218" y="5058404"/>
            <a:ext cx="640080" cy="381643"/>
          </a:xfrm>
          <a:custGeom>
            <a:avLst/>
            <a:gdLst>
              <a:gd name="T0" fmla="*/ 0 w 427"/>
              <a:gd name="T1" fmla="*/ 0 h 427"/>
              <a:gd name="T2" fmla="*/ 0 w 427"/>
              <a:gd name="T3" fmla="*/ 0 h 427"/>
              <a:gd name="T4" fmla="*/ 427 w 427"/>
              <a:gd name="T5" fmla="*/ 0 h 427"/>
              <a:gd name="T6" fmla="*/ 427 w 427"/>
              <a:gd name="T7" fmla="*/ 427 h 427"/>
              <a:gd name="T8" fmla="*/ 0 w 427"/>
              <a:gd name="T9" fmla="*/ 427 h 427"/>
              <a:gd name="T10" fmla="*/ 0 w 427"/>
              <a:gd name="T11" fmla="*/ 0 h 427"/>
            </a:gdLst>
            <a:ahLst/>
            <a:cxnLst>
              <a:cxn ang="0">
                <a:pos x="T0" y="T1"/>
              </a:cxn>
              <a:cxn ang="0">
                <a:pos x="T2" y="T3"/>
              </a:cxn>
              <a:cxn ang="0">
                <a:pos x="T4" y="T5"/>
              </a:cxn>
              <a:cxn ang="0">
                <a:pos x="T6" y="T7"/>
              </a:cxn>
              <a:cxn ang="0">
                <a:pos x="T8" y="T9"/>
              </a:cxn>
              <a:cxn ang="0">
                <a:pos x="T10" y="T11"/>
              </a:cxn>
            </a:cxnLst>
            <a:rect l="0" t="0" r="r" b="b"/>
            <a:pathLst>
              <a:path w="427" h="427">
                <a:moveTo>
                  <a:pt x="0" y="0"/>
                </a:moveTo>
                <a:lnTo>
                  <a:pt x="0" y="0"/>
                </a:lnTo>
                <a:lnTo>
                  <a:pt x="427" y="0"/>
                </a:lnTo>
                <a:lnTo>
                  <a:pt x="427" y="427"/>
                </a:lnTo>
                <a:lnTo>
                  <a:pt x="0" y="427"/>
                </a:lnTo>
                <a:lnTo>
                  <a:pt x="0" y="0"/>
                </a:lnTo>
                <a:close/>
              </a:path>
            </a:pathLst>
          </a:custGeom>
          <a:solidFill>
            <a:srgbClr val="FFB7B7"/>
          </a:solidFill>
          <a:ln w="0">
            <a:solidFill>
              <a:srgbClr val="000000"/>
            </a:solidFill>
            <a:prstDash val="solid"/>
            <a:round/>
            <a:headEnd/>
            <a:tailEnd/>
          </a:ln>
        </p:spPr>
        <p:txBody>
          <a:bodyPr vert="horz" wrap="square" lIns="73152" tIns="36576" rIns="73152" bIns="36576" numCol="1" anchor="t" anchorCtr="0" compatLnSpc="1">
            <a:prstTxWarp prst="textNoShape">
              <a:avLst/>
            </a:prstTxWarp>
            <a:spAutoFit/>
          </a:bodyPr>
          <a:lstStyle/>
          <a:p>
            <a:pPr algn="ctr"/>
            <a:r>
              <a:rPr lang="en-US" sz="2000" dirty="0" smtClean="0"/>
              <a:t>++i;</a:t>
            </a:r>
            <a:endParaRPr lang="en-US" sz="2000" dirty="0"/>
          </a:p>
        </p:txBody>
      </p:sp>
      <p:grpSp>
        <p:nvGrpSpPr>
          <p:cNvPr id="10" name="Group 20"/>
          <p:cNvGrpSpPr/>
          <p:nvPr/>
        </p:nvGrpSpPr>
        <p:grpSpPr>
          <a:xfrm>
            <a:off x="5392704" y="3991962"/>
            <a:ext cx="1917084" cy="2485038"/>
            <a:chOff x="5355998" y="3463964"/>
            <a:chExt cx="1917084" cy="2485038"/>
          </a:xfrm>
        </p:grpSpPr>
        <p:sp>
          <p:nvSpPr>
            <p:cNvPr id="118" name="Oval 117"/>
            <p:cNvSpPr/>
            <p:nvPr/>
          </p:nvSpPr>
          <p:spPr>
            <a:xfrm>
              <a:off x="7087019" y="5570496"/>
              <a:ext cx="186063" cy="189317"/>
            </a:xfrm>
            <a:prstGeom prst="ellipse">
              <a:avLst/>
            </a:prstGeom>
            <a:solidFill>
              <a:srgbClr val="FFFF00"/>
            </a:solidFill>
            <a:ln>
              <a:solidFill>
                <a:schemeClr val="tx1"/>
              </a:solidFill>
            </a:ln>
          </p:spPr>
          <p:txBody>
            <a:bodyPr rtlCol="0" anchor="ctr"/>
            <a:lstStyle/>
            <a:p>
              <a:pPr algn="ctr"/>
              <a:endParaRPr lang="en-US" sz="2000"/>
            </a:p>
          </p:txBody>
        </p:sp>
        <p:sp>
          <p:nvSpPr>
            <p:cNvPr id="120" name="Freeform 119"/>
            <p:cNvSpPr/>
            <p:nvPr/>
          </p:nvSpPr>
          <p:spPr>
            <a:xfrm>
              <a:off x="5355998" y="3463964"/>
              <a:ext cx="1728417" cy="2220156"/>
            </a:xfrm>
            <a:custGeom>
              <a:avLst/>
              <a:gdLst>
                <a:gd name="connsiteX0" fmla="*/ 850586 w 850586"/>
                <a:gd name="connsiteY0" fmla="*/ 21080 h 240155"/>
                <a:gd name="connsiteX1" fmla="*/ 79061 w 850586"/>
                <a:gd name="connsiteY1" fmla="*/ 21080 h 240155"/>
                <a:gd name="connsiteX2" fmla="*/ 64773 w 850586"/>
                <a:gd name="connsiteY2" fmla="*/ 240155 h 240155"/>
                <a:gd name="connsiteX0" fmla="*/ 830234 w 830234"/>
                <a:gd name="connsiteY0" fmla="*/ 4409 h 294922"/>
                <a:gd name="connsiteX1" fmla="*/ 77759 w 830234"/>
                <a:gd name="connsiteY1" fmla="*/ 75847 h 294922"/>
                <a:gd name="connsiteX2" fmla="*/ 63471 w 830234"/>
                <a:gd name="connsiteY2" fmla="*/ 294922 h 294922"/>
                <a:gd name="connsiteX0" fmla="*/ 790144 w 790144"/>
                <a:gd name="connsiteY0" fmla="*/ 6349 h 296862"/>
                <a:gd name="connsiteX1" fmla="*/ 147206 w 790144"/>
                <a:gd name="connsiteY1" fmla="*/ 58737 h 296862"/>
                <a:gd name="connsiteX2" fmla="*/ 23381 w 790144"/>
                <a:gd name="connsiteY2" fmla="*/ 296862 h 296862"/>
                <a:gd name="connsiteX0" fmla="*/ 803626 w 803626"/>
                <a:gd name="connsiteY0" fmla="*/ 6349 h 296862"/>
                <a:gd name="connsiteX1" fmla="*/ 108301 w 803626"/>
                <a:gd name="connsiteY1" fmla="*/ 58737 h 296862"/>
                <a:gd name="connsiteX2" fmla="*/ 36863 w 803626"/>
                <a:gd name="connsiteY2" fmla="*/ 296862 h 296862"/>
                <a:gd name="connsiteX0" fmla="*/ 775879 w 775879"/>
                <a:gd name="connsiteY0" fmla="*/ 6349 h 296862"/>
                <a:gd name="connsiteX1" fmla="*/ 80554 w 775879"/>
                <a:gd name="connsiteY1" fmla="*/ 58737 h 296862"/>
                <a:gd name="connsiteX2" fmla="*/ 9116 w 775879"/>
                <a:gd name="connsiteY2" fmla="*/ 296862 h 296862"/>
                <a:gd name="connsiteX0" fmla="*/ 766763 w 766763"/>
                <a:gd name="connsiteY0" fmla="*/ 0 h 290513"/>
                <a:gd name="connsiteX1" fmla="*/ 0 w 766763"/>
                <a:gd name="connsiteY1" fmla="*/ 290513 h 290513"/>
                <a:gd name="connsiteX0" fmla="*/ 766763 w 766763"/>
                <a:gd name="connsiteY0" fmla="*/ 0 h 290513"/>
                <a:gd name="connsiteX1" fmla="*/ 0 w 766763"/>
                <a:gd name="connsiteY1" fmla="*/ 290513 h 290513"/>
                <a:gd name="connsiteX0" fmla="*/ 766763 w 766763"/>
                <a:gd name="connsiteY0" fmla="*/ 0 h 290513"/>
                <a:gd name="connsiteX1" fmla="*/ 0 w 766763"/>
                <a:gd name="connsiteY1" fmla="*/ 290513 h 290513"/>
                <a:gd name="connsiteX0" fmla="*/ 768210 w 768210"/>
                <a:gd name="connsiteY0" fmla="*/ 0 h 290513"/>
                <a:gd name="connsiteX1" fmla="*/ 1447 w 768210"/>
                <a:gd name="connsiteY1" fmla="*/ 290513 h 290513"/>
                <a:gd name="connsiteX0" fmla="*/ 766848 w 766848"/>
                <a:gd name="connsiteY0" fmla="*/ 0 h 290513"/>
                <a:gd name="connsiteX1" fmla="*/ 85 w 766848"/>
                <a:gd name="connsiteY1" fmla="*/ 290513 h 290513"/>
                <a:gd name="connsiteX0" fmla="*/ 1457327 w 1457327"/>
                <a:gd name="connsiteY0" fmla="*/ 0 h 385763"/>
                <a:gd name="connsiteX1" fmla="*/ 2 w 1457327"/>
                <a:gd name="connsiteY1" fmla="*/ 385763 h 385763"/>
                <a:gd name="connsiteX0" fmla="*/ 1457325 w 1457325"/>
                <a:gd name="connsiteY0" fmla="*/ 0 h 385763"/>
                <a:gd name="connsiteX1" fmla="*/ 0 w 1457325"/>
                <a:gd name="connsiteY1" fmla="*/ 385763 h 385763"/>
                <a:gd name="connsiteX0" fmla="*/ 1457325 w 1457325"/>
                <a:gd name="connsiteY0" fmla="*/ 0 h 385763"/>
                <a:gd name="connsiteX1" fmla="*/ 0 w 1457325"/>
                <a:gd name="connsiteY1" fmla="*/ 385763 h 385763"/>
                <a:gd name="connsiteX0" fmla="*/ 1471613 w 1471613"/>
                <a:gd name="connsiteY0" fmla="*/ 0 h 314326"/>
                <a:gd name="connsiteX1" fmla="*/ 0 w 1471613"/>
                <a:gd name="connsiteY1" fmla="*/ 314326 h 314326"/>
                <a:gd name="connsiteX0" fmla="*/ 1471613 w 1471613"/>
                <a:gd name="connsiteY0" fmla="*/ 0 h 314326"/>
                <a:gd name="connsiteX1" fmla="*/ 0 w 1471613"/>
                <a:gd name="connsiteY1" fmla="*/ 314326 h 314326"/>
                <a:gd name="connsiteX0" fmla="*/ 1471613 w 1471613"/>
                <a:gd name="connsiteY0" fmla="*/ 0 h 314326"/>
                <a:gd name="connsiteX1" fmla="*/ 0 w 1471613"/>
                <a:gd name="connsiteY1" fmla="*/ 314326 h 314326"/>
                <a:gd name="connsiteX0" fmla="*/ 1566863 w 1566863"/>
                <a:gd name="connsiteY0" fmla="*/ 0 h 309564"/>
                <a:gd name="connsiteX1" fmla="*/ 0 w 1566863"/>
                <a:gd name="connsiteY1" fmla="*/ 309564 h 309564"/>
                <a:gd name="connsiteX0" fmla="*/ 1566863 w 1566863"/>
                <a:gd name="connsiteY0" fmla="*/ 0 h 328614"/>
                <a:gd name="connsiteX1" fmla="*/ 0 w 1566863"/>
                <a:gd name="connsiteY1" fmla="*/ 328614 h 328614"/>
                <a:gd name="connsiteX0" fmla="*/ 1581151 w 1581151"/>
                <a:gd name="connsiteY0" fmla="*/ 0 h 333377"/>
                <a:gd name="connsiteX1" fmla="*/ 0 w 1581151"/>
                <a:gd name="connsiteY1" fmla="*/ 333377 h 333377"/>
                <a:gd name="connsiteX0" fmla="*/ 1581151 w 1581151"/>
                <a:gd name="connsiteY0" fmla="*/ 0 h 333377"/>
                <a:gd name="connsiteX1" fmla="*/ 0 w 1581151"/>
                <a:gd name="connsiteY1" fmla="*/ 333377 h 333377"/>
                <a:gd name="connsiteX0" fmla="*/ 1581151 w 1581151"/>
                <a:gd name="connsiteY0" fmla="*/ 0 h 438152"/>
                <a:gd name="connsiteX1" fmla="*/ 0 w 1581151"/>
                <a:gd name="connsiteY1" fmla="*/ 438152 h 438152"/>
                <a:gd name="connsiteX0" fmla="*/ 1581151 w 1581151"/>
                <a:gd name="connsiteY0" fmla="*/ 0 h 438152"/>
                <a:gd name="connsiteX1" fmla="*/ 0 w 1581151"/>
                <a:gd name="connsiteY1" fmla="*/ 438152 h 438152"/>
                <a:gd name="connsiteX0" fmla="*/ 1590094 w 1590094"/>
                <a:gd name="connsiteY0" fmla="*/ 0 h 514352"/>
                <a:gd name="connsiteX1" fmla="*/ 0 w 1590094"/>
                <a:gd name="connsiteY1" fmla="*/ 514352 h 514352"/>
                <a:gd name="connsiteX0" fmla="*/ 1750349 w 1750349"/>
                <a:gd name="connsiteY0" fmla="*/ 0 h 421796"/>
                <a:gd name="connsiteX1" fmla="*/ 0 w 1750349"/>
                <a:gd name="connsiteY1" fmla="*/ 421796 h 421796"/>
                <a:gd name="connsiteX0" fmla="*/ 1630158 w 1630158"/>
                <a:gd name="connsiteY0" fmla="*/ 0 h 355685"/>
                <a:gd name="connsiteX1" fmla="*/ 0 w 1630158"/>
                <a:gd name="connsiteY1" fmla="*/ 355685 h 355685"/>
                <a:gd name="connsiteX0" fmla="*/ 1683576 w 1683576"/>
                <a:gd name="connsiteY0" fmla="*/ 0 h 355685"/>
                <a:gd name="connsiteX1" fmla="*/ 0 w 1683576"/>
                <a:gd name="connsiteY1" fmla="*/ 355685 h 355685"/>
                <a:gd name="connsiteX0" fmla="*/ 1723640 w 1723640"/>
                <a:gd name="connsiteY0" fmla="*/ 0 h 501129"/>
                <a:gd name="connsiteX1" fmla="*/ 0 w 1723640"/>
                <a:gd name="connsiteY1" fmla="*/ 501129 h 501129"/>
                <a:gd name="connsiteX0" fmla="*/ 1683576 w 1683576"/>
                <a:gd name="connsiteY0" fmla="*/ 0 h 501129"/>
                <a:gd name="connsiteX1" fmla="*/ 0 w 1683576"/>
                <a:gd name="connsiteY1" fmla="*/ 501129 h 501129"/>
                <a:gd name="connsiteX0" fmla="*/ 2504881 w 2504881"/>
                <a:gd name="connsiteY0" fmla="*/ 134394 h 280620"/>
                <a:gd name="connsiteX1" fmla="*/ 0 w 2504881"/>
                <a:gd name="connsiteY1" fmla="*/ 106603 h 280620"/>
                <a:gd name="connsiteX0" fmla="*/ 955752 w 955752"/>
                <a:gd name="connsiteY0" fmla="*/ 0 h 2841424"/>
                <a:gd name="connsiteX1" fmla="*/ 0 w 955752"/>
                <a:gd name="connsiteY1" fmla="*/ 2841424 h 2841424"/>
                <a:gd name="connsiteX0" fmla="*/ 955752 w 955752"/>
                <a:gd name="connsiteY0" fmla="*/ 0 h 2841424"/>
                <a:gd name="connsiteX1" fmla="*/ 1596 w 955752"/>
                <a:gd name="connsiteY1" fmla="*/ 555436 h 2841424"/>
                <a:gd name="connsiteX2" fmla="*/ 0 w 955752"/>
                <a:gd name="connsiteY2" fmla="*/ 2841424 h 2841424"/>
                <a:gd name="connsiteX0" fmla="*/ 1089539 w 1089539"/>
                <a:gd name="connsiteY0" fmla="*/ 0 h 2841424"/>
                <a:gd name="connsiteX1" fmla="*/ 135383 w 1089539"/>
                <a:gd name="connsiteY1" fmla="*/ 555436 h 2841424"/>
                <a:gd name="connsiteX2" fmla="*/ 133787 w 1089539"/>
                <a:gd name="connsiteY2" fmla="*/ 2841424 h 2841424"/>
                <a:gd name="connsiteX0" fmla="*/ 1089539 w 1089539"/>
                <a:gd name="connsiteY0" fmla="*/ 0 h 2841424"/>
                <a:gd name="connsiteX1" fmla="*/ 135383 w 1089539"/>
                <a:gd name="connsiteY1" fmla="*/ 555436 h 2841424"/>
                <a:gd name="connsiteX2" fmla="*/ 133787 w 1089539"/>
                <a:gd name="connsiteY2" fmla="*/ 2841424 h 2841424"/>
                <a:gd name="connsiteX0" fmla="*/ 1066164 w 1066164"/>
                <a:gd name="connsiteY0" fmla="*/ 0 h 2754478"/>
                <a:gd name="connsiteX1" fmla="*/ 112008 w 1066164"/>
                <a:gd name="connsiteY1" fmla="*/ 555436 h 2754478"/>
                <a:gd name="connsiteX2" fmla="*/ 16930 w 1066164"/>
                <a:gd name="connsiteY2" fmla="*/ 2754478 h 2754478"/>
                <a:gd name="connsiteX0" fmla="*/ 1066164 w 1066164"/>
                <a:gd name="connsiteY0" fmla="*/ 0 h 2754478"/>
                <a:gd name="connsiteX1" fmla="*/ 112008 w 1066164"/>
                <a:gd name="connsiteY1" fmla="*/ 555436 h 2754478"/>
                <a:gd name="connsiteX2" fmla="*/ 16930 w 1066164"/>
                <a:gd name="connsiteY2" fmla="*/ 2754478 h 2754478"/>
                <a:gd name="connsiteX0" fmla="*/ 990042 w 2531597"/>
                <a:gd name="connsiteY0" fmla="*/ 0 h 3616692"/>
                <a:gd name="connsiteX1" fmla="*/ 35886 w 2531597"/>
                <a:gd name="connsiteY1" fmla="*/ 555436 h 3616692"/>
                <a:gd name="connsiteX2" fmla="*/ 2531593 w 2531597"/>
                <a:gd name="connsiteY2" fmla="*/ 3616692 h 3616692"/>
                <a:gd name="connsiteX0" fmla="*/ 990042 w 2531593"/>
                <a:gd name="connsiteY0" fmla="*/ 0 h 3617068"/>
                <a:gd name="connsiteX1" fmla="*/ 35886 w 2531593"/>
                <a:gd name="connsiteY1" fmla="*/ 555436 h 3617068"/>
                <a:gd name="connsiteX2" fmla="*/ 2531593 w 2531593"/>
                <a:gd name="connsiteY2" fmla="*/ 3616692 h 3617068"/>
                <a:gd name="connsiteX0" fmla="*/ 1014313 w 2555864"/>
                <a:gd name="connsiteY0" fmla="*/ 0 h 3617085"/>
                <a:gd name="connsiteX1" fmla="*/ 60157 w 2555864"/>
                <a:gd name="connsiteY1" fmla="*/ 555436 h 3617085"/>
                <a:gd name="connsiteX2" fmla="*/ 2555864 w 2555864"/>
                <a:gd name="connsiteY2" fmla="*/ 3616692 h 3617085"/>
                <a:gd name="connsiteX0" fmla="*/ 1014313 w 2555864"/>
                <a:gd name="connsiteY0" fmla="*/ 0 h 3617125"/>
                <a:gd name="connsiteX1" fmla="*/ 60157 w 2555864"/>
                <a:gd name="connsiteY1" fmla="*/ 780045 h 3617125"/>
                <a:gd name="connsiteX2" fmla="*/ 2555864 w 2555864"/>
                <a:gd name="connsiteY2" fmla="*/ 3616692 h 3617125"/>
                <a:gd name="connsiteX0" fmla="*/ 1076388 w 2617939"/>
                <a:gd name="connsiteY0" fmla="*/ 0 h 3617123"/>
                <a:gd name="connsiteX1" fmla="*/ 122232 w 2617939"/>
                <a:gd name="connsiteY1" fmla="*/ 780045 h 3617123"/>
                <a:gd name="connsiteX2" fmla="*/ 2617939 w 2617939"/>
                <a:gd name="connsiteY2" fmla="*/ 3616692 h 3617123"/>
                <a:gd name="connsiteX0" fmla="*/ 909291 w 2537646"/>
                <a:gd name="connsiteY0" fmla="*/ 0 h 3609860"/>
                <a:gd name="connsiteX1" fmla="*/ 41939 w 2537646"/>
                <a:gd name="connsiteY1" fmla="*/ 772800 h 3609860"/>
                <a:gd name="connsiteX2" fmla="*/ 2537646 w 2537646"/>
                <a:gd name="connsiteY2" fmla="*/ 3609447 h 3609860"/>
                <a:gd name="connsiteX0" fmla="*/ 971345 w 2599700"/>
                <a:gd name="connsiteY0" fmla="*/ 0 h 3609855"/>
                <a:gd name="connsiteX1" fmla="*/ 103993 w 2599700"/>
                <a:gd name="connsiteY1" fmla="*/ 772800 h 3609855"/>
                <a:gd name="connsiteX2" fmla="*/ 2599700 w 2599700"/>
                <a:gd name="connsiteY2" fmla="*/ 3609447 h 3609855"/>
                <a:gd name="connsiteX0" fmla="*/ 1006839 w 2635194"/>
                <a:gd name="connsiteY0" fmla="*/ 0 h 3609829"/>
                <a:gd name="connsiteX1" fmla="*/ 139487 w 2635194"/>
                <a:gd name="connsiteY1" fmla="*/ 772800 h 3609829"/>
                <a:gd name="connsiteX2" fmla="*/ 2635194 w 2635194"/>
                <a:gd name="connsiteY2" fmla="*/ 3609447 h 3609829"/>
              </a:gdLst>
              <a:ahLst/>
              <a:cxnLst>
                <a:cxn ang="0">
                  <a:pos x="connsiteX0" y="connsiteY0"/>
                </a:cxn>
                <a:cxn ang="0">
                  <a:pos x="connsiteX1" y="connsiteY1"/>
                </a:cxn>
                <a:cxn ang="0">
                  <a:pos x="connsiteX2" y="connsiteY2"/>
                </a:cxn>
              </a:cxnLst>
              <a:rect l="l" t="t" r="r" b="b"/>
              <a:pathLst>
                <a:path w="2635194" h="3609829">
                  <a:moveTo>
                    <a:pt x="1006839" y="0"/>
                  </a:moveTo>
                  <a:cubicBezTo>
                    <a:pt x="1002502" y="434319"/>
                    <a:pt x="302117" y="359608"/>
                    <a:pt x="139487" y="772800"/>
                  </a:cubicBezTo>
                  <a:cubicBezTo>
                    <a:pt x="-23143" y="1185992"/>
                    <a:pt x="-573403" y="3645021"/>
                    <a:pt x="2635194" y="3609447"/>
                  </a:cubicBezTo>
                </a:path>
              </a:pathLst>
            </a:custGeom>
            <a:ln w="19050">
              <a:solidFill>
                <a:srgbClr val="000000"/>
              </a:solidFill>
              <a:headEnd type="none" w="med" len="med"/>
              <a:tailEnd type="arrow" w="med" len="med"/>
            </a:ln>
          </p:spPr>
          <p:txBody>
            <a:bodyPr rtlCol="0" anchor="ctr"/>
            <a:lstStyle/>
            <a:p>
              <a:pPr algn="ctr"/>
              <a:endParaRPr lang="en-US" sz="2000"/>
            </a:p>
          </p:txBody>
        </p:sp>
        <p:cxnSp>
          <p:nvCxnSpPr>
            <p:cNvPr id="121" name="Straight Arrow Connector 120"/>
            <p:cNvCxnSpPr>
              <a:endCxn id="118" idx="0"/>
            </p:cNvCxnSpPr>
            <p:nvPr/>
          </p:nvCxnSpPr>
          <p:spPr bwMode="auto">
            <a:xfrm>
              <a:off x="7180051" y="4839748"/>
              <a:ext cx="0" cy="730748"/>
            </a:xfrm>
            <a:prstGeom prst="straightConnector1">
              <a:avLst/>
            </a:prstGeom>
            <a:noFill/>
            <a:ln w="19050" cap="flat" cmpd="sng" algn="ctr">
              <a:solidFill>
                <a:schemeClr val="tx1"/>
              </a:solidFill>
              <a:prstDash val="dash"/>
              <a:round/>
              <a:headEnd type="none" w="med" len="med"/>
              <a:tailEnd type="arrow" w="med" len="med"/>
            </a:ln>
            <a:effectLst/>
          </p:spPr>
        </p:cxnSp>
        <p:sp>
          <p:nvSpPr>
            <p:cNvPr id="122" name="Freeform 121"/>
            <p:cNvSpPr/>
            <p:nvPr/>
          </p:nvSpPr>
          <p:spPr>
            <a:xfrm>
              <a:off x="5574029" y="4137344"/>
              <a:ext cx="1510386" cy="1527631"/>
            </a:xfrm>
            <a:custGeom>
              <a:avLst/>
              <a:gdLst>
                <a:gd name="connsiteX0" fmla="*/ 850586 w 850586"/>
                <a:gd name="connsiteY0" fmla="*/ 21080 h 240155"/>
                <a:gd name="connsiteX1" fmla="*/ 79061 w 850586"/>
                <a:gd name="connsiteY1" fmla="*/ 21080 h 240155"/>
                <a:gd name="connsiteX2" fmla="*/ 64773 w 850586"/>
                <a:gd name="connsiteY2" fmla="*/ 240155 h 240155"/>
                <a:gd name="connsiteX0" fmla="*/ 830234 w 830234"/>
                <a:gd name="connsiteY0" fmla="*/ 4409 h 294922"/>
                <a:gd name="connsiteX1" fmla="*/ 77759 w 830234"/>
                <a:gd name="connsiteY1" fmla="*/ 75847 h 294922"/>
                <a:gd name="connsiteX2" fmla="*/ 63471 w 830234"/>
                <a:gd name="connsiteY2" fmla="*/ 294922 h 294922"/>
                <a:gd name="connsiteX0" fmla="*/ 790144 w 790144"/>
                <a:gd name="connsiteY0" fmla="*/ 6349 h 296862"/>
                <a:gd name="connsiteX1" fmla="*/ 147206 w 790144"/>
                <a:gd name="connsiteY1" fmla="*/ 58737 h 296862"/>
                <a:gd name="connsiteX2" fmla="*/ 23381 w 790144"/>
                <a:gd name="connsiteY2" fmla="*/ 296862 h 296862"/>
                <a:gd name="connsiteX0" fmla="*/ 803626 w 803626"/>
                <a:gd name="connsiteY0" fmla="*/ 6349 h 296862"/>
                <a:gd name="connsiteX1" fmla="*/ 108301 w 803626"/>
                <a:gd name="connsiteY1" fmla="*/ 58737 h 296862"/>
                <a:gd name="connsiteX2" fmla="*/ 36863 w 803626"/>
                <a:gd name="connsiteY2" fmla="*/ 296862 h 296862"/>
                <a:gd name="connsiteX0" fmla="*/ 775879 w 775879"/>
                <a:gd name="connsiteY0" fmla="*/ 6349 h 296862"/>
                <a:gd name="connsiteX1" fmla="*/ 80554 w 775879"/>
                <a:gd name="connsiteY1" fmla="*/ 58737 h 296862"/>
                <a:gd name="connsiteX2" fmla="*/ 9116 w 775879"/>
                <a:gd name="connsiteY2" fmla="*/ 296862 h 296862"/>
                <a:gd name="connsiteX0" fmla="*/ 766763 w 766763"/>
                <a:gd name="connsiteY0" fmla="*/ 0 h 290513"/>
                <a:gd name="connsiteX1" fmla="*/ 0 w 766763"/>
                <a:gd name="connsiteY1" fmla="*/ 290513 h 290513"/>
                <a:gd name="connsiteX0" fmla="*/ 766763 w 766763"/>
                <a:gd name="connsiteY0" fmla="*/ 0 h 290513"/>
                <a:gd name="connsiteX1" fmla="*/ 0 w 766763"/>
                <a:gd name="connsiteY1" fmla="*/ 290513 h 290513"/>
                <a:gd name="connsiteX0" fmla="*/ 766763 w 766763"/>
                <a:gd name="connsiteY0" fmla="*/ 0 h 290513"/>
                <a:gd name="connsiteX1" fmla="*/ 0 w 766763"/>
                <a:gd name="connsiteY1" fmla="*/ 290513 h 290513"/>
                <a:gd name="connsiteX0" fmla="*/ 768210 w 768210"/>
                <a:gd name="connsiteY0" fmla="*/ 0 h 290513"/>
                <a:gd name="connsiteX1" fmla="*/ 1447 w 768210"/>
                <a:gd name="connsiteY1" fmla="*/ 290513 h 290513"/>
                <a:gd name="connsiteX0" fmla="*/ 766848 w 766848"/>
                <a:gd name="connsiteY0" fmla="*/ 0 h 290513"/>
                <a:gd name="connsiteX1" fmla="*/ 85 w 766848"/>
                <a:gd name="connsiteY1" fmla="*/ 290513 h 290513"/>
                <a:gd name="connsiteX0" fmla="*/ 1457327 w 1457327"/>
                <a:gd name="connsiteY0" fmla="*/ 0 h 385763"/>
                <a:gd name="connsiteX1" fmla="*/ 2 w 1457327"/>
                <a:gd name="connsiteY1" fmla="*/ 385763 h 385763"/>
                <a:gd name="connsiteX0" fmla="*/ 1457325 w 1457325"/>
                <a:gd name="connsiteY0" fmla="*/ 0 h 385763"/>
                <a:gd name="connsiteX1" fmla="*/ 0 w 1457325"/>
                <a:gd name="connsiteY1" fmla="*/ 385763 h 385763"/>
                <a:gd name="connsiteX0" fmla="*/ 1457325 w 1457325"/>
                <a:gd name="connsiteY0" fmla="*/ 0 h 385763"/>
                <a:gd name="connsiteX1" fmla="*/ 0 w 1457325"/>
                <a:gd name="connsiteY1" fmla="*/ 385763 h 385763"/>
                <a:gd name="connsiteX0" fmla="*/ 1471613 w 1471613"/>
                <a:gd name="connsiteY0" fmla="*/ 0 h 314326"/>
                <a:gd name="connsiteX1" fmla="*/ 0 w 1471613"/>
                <a:gd name="connsiteY1" fmla="*/ 314326 h 314326"/>
                <a:gd name="connsiteX0" fmla="*/ 1471613 w 1471613"/>
                <a:gd name="connsiteY0" fmla="*/ 0 h 314326"/>
                <a:gd name="connsiteX1" fmla="*/ 0 w 1471613"/>
                <a:gd name="connsiteY1" fmla="*/ 314326 h 314326"/>
                <a:gd name="connsiteX0" fmla="*/ 1471613 w 1471613"/>
                <a:gd name="connsiteY0" fmla="*/ 0 h 314326"/>
                <a:gd name="connsiteX1" fmla="*/ 0 w 1471613"/>
                <a:gd name="connsiteY1" fmla="*/ 314326 h 314326"/>
                <a:gd name="connsiteX0" fmla="*/ 1566863 w 1566863"/>
                <a:gd name="connsiteY0" fmla="*/ 0 h 309564"/>
                <a:gd name="connsiteX1" fmla="*/ 0 w 1566863"/>
                <a:gd name="connsiteY1" fmla="*/ 309564 h 309564"/>
                <a:gd name="connsiteX0" fmla="*/ 1566863 w 1566863"/>
                <a:gd name="connsiteY0" fmla="*/ 0 h 328614"/>
                <a:gd name="connsiteX1" fmla="*/ 0 w 1566863"/>
                <a:gd name="connsiteY1" fmla="*/ 328614 h 328614"/>
                <a:gd name="connsiteX0" fmla="*/ 1581151 w 1581151"/>
                <a:gd name="connsiteY0" fmla="*/ 0 h 333377"/>
                <a:gd name="connsiteX1" fmla="*/ 0 w 1581151"/>
                <a:gd name="connsiteY1" fmla="*/ 333377 h 333377"/>
                <a:gd name="connsiteX0" fmla="*/ 1581151 w 1581151"/>
                <a:gd name="connsiteY0" fmla="*/ 0 h 333377"/>
                <a:gd name="connsiteX1" fmla="*/ 0 w 1581151"/>
                <a:gd name="connsiteY1" fmla="*/ 333377 h 333377"/>
                <a:gd name="connsiteX0" fmla="*/ 1581151 w 1581151"/>
                <a:gd name="connsiteY0" fmla="*/ 0 h 438152"/>
                <a:gd name="connsiteX1" fmla="*/ 0 w 1581151"/>
                <a:gd name="connsiteY1" fmla="*/ 438152 h 438152"/>
                <a:gd name="connsiteX0" fmla="*/ 1581151 w 1581151"/>
                <a:gd name="connsiteY0" fmla="*/ 0 h 438152"/>
                <a:gd name="connsiteX1" fmla="*/ 0 w 1581151"/>
                <a:gd name="connsiteY1" fmla="*/ 438152 h 438152"/>
                <a:gd name="connsiteX0" fmla="*/ 1590094 w 1590094"/>
                <a:gd name="connsiteY0" fmla="*/ 0 h 514352"/>
                <a:gd name="connsiteX1" fmla="*/ 0 w 1590094"/>
                <a:gd name="connsiteY1" fmla="*/ 514352 h 514352"/>
                <a:gd name="connsiteX0" fmla="*/ 1750349 w 1750349"/>
                <a:gd name="connsiteY0" fmla="*/ 0 h 421796"/>
                <a:gd name="connsiteX1" fmla="*/ 0 w 1750349"/>
                <a:gd name="connsiteY1" fmla="*/ 421796 h 421796"/>
                <a:gd name="connsiteX0" fmla="*/ 1630158 w 1630158"/>
                <a:gd name="connsiteY0" fmla="*/ 0 h 355685"/>
                <a:gd name="connsiteX1" fmla="*/ 0 w 1630158"/>
                <a:gd name="connsiteY1" fmla="*/ 355685 h 355685"/>
                <a:gd name="connsiteX0" fmla="*/ 1683576 w 1683576"/>
                <a:gd name="connsiteY0" fmla="*/ 0 h 355685"/>
                <a:gd name="connsiteX1" fmla="*/ 0 w 1683576"/>
                <a:gd name="connsiteY1" fmla="*/ 355685 h 355685"/>
                <a:gd name="connsiteX0" fmla="*/ 1723640 w 1723640"/>
                <a:gd name="connsiteY0" fmla="*/ 0 h 501129"/>
                <a:gd name="connsiteX1" fmla="*/ 0 w 1723640"/>
                <a:gd name="connsiteY1" fmla="*/ 501129 h 501129"/>
                <a:gd name="connsiteX0" fmla="*/ 1683576 w 1683576"/>
                <a:gd name="connsiteY0" fmla="*/ 0 h 501129"/>
                <a:gd name="connsiteX1" fmla="*/ 0 w 1683576"/>
                <a:gd name="connsiteY1" fmla="*/ 501129 h 501129"/>
                <a:gd name="connsiteX0" fmla="*/ 2504881 w 2504881"/>
                <a:gd name="connsiteY0" fmla="*/ 134394 h 280620"/>
                <a:gd name="connsiteX1" fmla="*/ 0 w 2504881"/>
                <a:gd name="connsiteY1" fmla="*/ 106603 h 280620"/>
                <a:gd name="connsiteX0" fmla="*/ 955752 w 955752"/>
                <a:gd name="connsiteY0" fmla="*/ 0 h 2841424"/>
                <a:gd name="connsiteX1" fmla="*/ 0 w 955752"/>
                <a:gd name="connsiteY1" fmla="*/ 2841424 h 2841424"/>
                <a:gd name="connsiteX0" fmla="*/ 955752 w 955752"/>
                <a:gd name="connsiteY0" fmla="*/ 0 h 2841424"/>
                <a:gd name="connsiteX1" fmla="*/ 1596 w 955752"/>
                <a:gd name="connsiteY1" fmla="*/ 555436 h 2841424"/>
                <a:gd name="connsiteX2" fmla="*/ 0 w 955752"/>
                <a:gd name="connsiteY2" fmla="*/ 2841424 h 2841424"/>
                <a:gd name="connsiteX0" fmla="*/ 1089539 w 1089539"/>
                <a:gd name="connsiteY0" fmla="*/ 0 h 2841424"/>
                <a:gd name="connsiteX1" fmla="*/ 135383 w 1089539"/>
                <a:gd name="connsiteY1" fmla="*/ 555436 h 2841424"/>
                <a:gd name="connsiteX2" fmla="*/ 133787 w 1089539"/>
                <a:gd name="connsiteY2" fmla="*/ 2841424 h 2841424"/>
                <a:gd name="connsiteX0" fmla="*/ 1089539 w 1089539"/>
                <a:gd name="connsiteY0" fmla="*/ 0 h 2841424"/>
                <a:gd name="connsiteX1" fmla="*/ 135383 w 1089539"/>
                <a:gd name="connsiteY1" fmla="*/ 555436 h 2841424"/>
                <a:gd name="connsiteX2" fmla="*/ 133787 w 1089539"/>
                <a:gd name="connsiteY2" fmla="*/ 2841424 h 2841424"/>
                <a:gd name="connsiteX0" fmla="*/ 1066164 w 1066164"/>
                <a:gd name="connsiteY0" fmla="*/ 0 h 2754478"/>
                <a:gd name="connsiteX1" fmla="*/ 112008 w 1066164"/>
                <a:gd name="connsiteY1" fmla="*/ 555436 h 2754478"/>
                <a:gd name="connsiteX2" fmla="*/ 16930 w 1066164"/>
                <a:gd name="connsiteY2" fmla="*/ 2754478 h 2754478"/>
                <a:gd name="connsiteX0" fmla="*/ 1066164 w 1066164"/>
                <a:gd name="connsiteY0" fmla="*/ 0 h 2754478"/>
                <a:gd name="connsiteX1" fmla="*/ 112008 w 1066164"/>
                <a:gd name="connsiteY1" fmla="*/ 555436 h 2754478"/>
                <a:gd name="connsiteX2" fmla="*/ 16930 w 1066164"/>
                <a:gd name="connsiteY2" fmla="*/ 2754478 h 2754478"/>
                <a:gd name="connsiteX0" fmla="*/ 990042 w 2531597"/>
                <a:gd name="connsiteY0" fmla="*/ 0 h 3616692"/>
                <a:gd name="connsiteX1" fmla="*/ 35886 w 2531597"/>
                <a:gd name="connsiteY1" fmla="*/ 555436 h 3616692"/>
                <a:gd name="connsiteX2" fmla="*/ 2531593 w 2531597"/>
                <a:gd name="connsiteY2" fmla="*/ 3616692 h 3616692"/>
                <a:gd name="connsiteX0" fmla="*/ 990042 w 2531593"/>
                <a:gd name="connsiteY0" fmla="*/ 0 h 3617068"/>
                <a:gd name="connsiteX1" fmla="*/ 35886 w 2531593"/>
                <a:gd name="connsiteY1" fmla="*/ 555436 h 3617068"/>
                <a:gd name="connsiteX2" fmla="*/ 2531593 w 2531593"/>
                <a:gd name="connsiteY2" fmla="*/ 3616692 h 3617068"/>
                <a:gd name="connsiteX0" fmla="*/ 1014313 w 2555864"/>
                <a:gd name="connsiteY0" fmla="*/ 0 h 3617085"/>
                <a:gd name="connsiteX1" fmla="*/ 60157 w 2555864"/>
                <a:gd name="connsiteY1" fmla="*/ 555436 h 3617085"/>
                <a:gd name="connsiteX2" fmla="*/ 2555864 w 2555864"/>
                <a:gd name="connsiteY2" fmla="*/ 3616692 h 3617085"/>
                <a:gd name="connsiteX0" fmla="*/ 1014313 w 2555864"/>
                <a:gd name="connsiteY0" fmla="*/ 0 h 3617125"/>
                <a:gd name="connsiteX1" fmla="*/ 60157 w 2555864"/>
                <a:gd name="connsiteY1" fmla="*/ 780045 h 3617125"/>
                <a:gd name="connsiteX2" fmla="*/ 2555864 w 2555864"/>
                <a:gd name="connsiteY2" fmla="*/ 3616692 h 3617125"/>
                <a:gd name="connsiteX0" fmla="*/ 1076388 w 2617939"/>
                <a:gd name="connsiteY0" fmla="*/ 0 h 3617123"/>
                <a:gd name="connsiteX1" fmla="*/ 122232 w 2617939"/>
                <a:gd name="connsiteY1" fmla="*/ 780045 h 3617123"/>
                <a:gd name="connsiteX2" fmla="*/ 2617939 w 2617939"/>
                <a:gd name="connsiteY2" fmla="*/ 3616692 h 3617123"/>
                <a:gd name="connsiteX0" fmla="*/ 1116103 w 2657654"/>
                <a:gd name="connsiteY0" fmla="*/ 0 h 3617116"/>
                <a:gd name="connsiteX1" fmla="*/ 110866 w 2657654"/>
                <a:gd name="connsiteY1" fmla="*/ 736803 h 3617116"/>
                <a:gd name="connsiteX2" fmla="*/ 2657654 w 2657654"/>
                <a:gd name="connsiteY2" fmla="*/ 3616692 h 3617116"/>
                <a:gd name="connsiteX0" fmla="*/ 1157949 w 2699500"/>
                <a:gd name="connsiteY0" fmla="*/ 0 h 3617093"/>
                <a:gd name="connsiteX1" fmla="*/ 152712 w 2699500"/>
                <a:gd name="connsiteY1" fmla="*/ 736803 h 3617093"/>
                <a:gd name="connsiteX2" fmla="*/ 2699500 w 2699500"/>
                <a:gd name="connsiteY2" fmla="*/ 3616692 h 3617093"/>
                <a:gd name="connsiteX0" fmla="*/ 1025560 w 2567111"/>
                <a:gd name="connsiteY0" fmla="*/ 0 h 3617082"/>
                <a:gd name="connsiteX1" fmla="*/ 195456 w 2567111"/>
                <a:gd name="connsiteY1" fmla="*/ 661127 h 3617082"/>
                <a:gd name="connsiteX2" fmla="*/ 2567111 w 2567111"/>
                <a:gd name="connsiteY2" fmla="*/ 3616692 h 3617082"/>
                <a:gd name="connsiteX0" fmla="*/ 1124026 w 2665577"/>
                <a:gd name="connsiteY0" fmla="*/ 0 h 3617205"/>
                <a:gd name="connsiteX1" fmla="*/ 162572 w 2665577"/>
                <a:gd name="connsiteY1" fmla="*/ 1244905 h 3617205"/>
                <a:gd name="connsiteX2" fmla="*/ 2665577 w 2665577"/>
                <a:gd name="connsiteY2" fmla="*/ 3616692 h 3617205"/>
                <a:gd name="connsiteX0" fmla="*/ 1030354 w 2571905"/>
                <a:gd name="connsiteY0" fmla="*/ 0 h 3617189"/>
                <a:gd name="connsiteX1" fmla="*/ 68900 w 2571905"/>
                <a:gd name="connsiteY1" fmla="*/ 1244905 h 3617189"/>
                <a:gd name="connsiteX2" fmla="*/ 2571905 w 2571905"/>
                <a:gd name="connsiteY2" fmla="*/ 3616692 h 3617189"/>
                <a:gd name="connsiteX0" fmla="*/ 1023903 w 2565454"/>
                <a:gd name="connsiteY0" fmla="*/ 0 h 3617130"/>
                <a:gd name="connsiteX1" fmla="*/ 62449 w 2565454"/>
                <a:gd name="connsiteY1" fmla="*/ 1244905 h 3617130"/>
                <a:gd name="connsiteX2" fmla="*/ 2565454 w 2565454"/>
                <a:gd name="connsiteY2" fmla="*/ 3616692 h 3617130"/>
                <a:gd name="connsiteX0" fmla="*/ 1023903 w 2565454"/>
                <a:gd name="connsiteY0" fmla="*/ 0 h 3617130"/>
                <a:gd name="connsiteX1" fmla="*/ 62449 w 2565454"/>
                <a:gd name="connsiteY1" fmla="*/ 1244905 h 3617130"/>
                <a:gd name="connsiteX2" fmla="*/ 2565454 w 2565454"/>
                <a:gd name="connsiteY2" fmla="*/ 3616692 h 3617130"/>
                <a:gd name="connsiteX0" fmla="*/ 1030354 w 2571905"/>
                <a:gd name="connsiteY0" fmla="*/ 0 h 3617221"/>
                <a:gd name="connsiteX1" fmla="*/ 68900 w 2571905"/>
                <a:gd name="connsiteY1" fmla="*/ 1244905 h 3617221"/>
                <a:gd name="connsiteX2" fmla="*/ 2571905 w 2571905"/>
                <a:gd name="connsiteY2" fmla="*/ 3616692 h 3617221"/>
                <a:gd name="connsiteX0" fmla="*/ 1036031 w 2577582"/>
                <a:gd name="connsiteY0" fmla="*/ 0 h 3617148"/>
                <a:gd name="connsiteX1" fmla="*/ 67280 w 2577582"/>
                <a:gd name="connsiteY1" fmla="*/ 963827 h 3617148"/>
                <a:gd name="connsiteX2" fmla="*/ 2577582 w 2577582"/>
                <a:gd name="connsiteY2" fmla="*/ 3616692 h 3617148"/>
                <a:gd name="connsiteX0" fmla="*/ 974603 w 2516154"/>
                <a:gd name="connsiteY0" fmla="*/ 0 h 3616692"/>
                <a:gd name="connsiteX1" fmla="*/ 5852 w 2516154"/>
                <a:gd name="connsiteY1" fmla="*/ 963827 h 3616692"/>
                <a:gd name="connsiteX2" fmla="*/ 2516154 w 2516154"/>
                <a:gd name="connsiteY2" fmla="*/ 3616692 h 3616692"/>
                <a:gd name="connsiteX0" fmla="*/ 856197 w 2558285"/>
                <a:gd name="connsiteY0" fmla="*/ 0 h 3616692"/>
                <a:gd name="connsiteX1" fmla="*/ 47983 w 2558285"/>
                <a:gd name="connsiteY1" fmla="*/ 963827 h 3616692"/>
                <a:gd name="connsiteX2" fmla="*/ 2558285 w 2558285"/>
                <a:gd name="connsiteY2" fmla="*/ 3616692 h 3616692"/>
                <a:gd name="connsiteX0" fmla="*/ 814469 w 2516557"/>
                <a:gd name="connsiteY0" fmla="*/ 0 h 3616692"/>
                <a:gd name="connsiteX1" fmla="*/ 6255 w 2516557"/>
                <a:gd name="connsiteY1" fmla="*/ 963827 h 3616692"/>
                <a:gd name="connsiteX2" fmla="*/ 2516557 w 2516557"/>
                <a:gd name="connsiteY2" fmla="*/ 3616692 h 3616692"/>
              </a:gdLst>
              <a:ahLst/>
              <a:cxnLst>
                <a:cxn ang="0">
                  <a:pos x="connsiteX0" y="connsiteY0"/>
                </a:cxn>
                <a:cxn ang="0">
                  <a:pos x="connsiteX1" y="connsiteY1"/>
                </a:cxn>
                <a:cxn ang="0">
                  <a:pos x="connsiteX2" y="connsiteY2"/>
                </a:cxn>
              </a:cxnLst>
              <a:rect l="l" t="t" r="r" b="b"/>
              <a:pathLst>
                <a:path w="2516557" h="3616692">
                  <a:moveTo>
                    <a:pt x="814469" y="0"/>
                  </a:moveTo>
                  <a:cubicBezTo>
                    <a:pt x="788240" y="672155"/>
                    <a:pt x="14461" y="231316"/>
                    <a:pt x="6255" y="963827"/>
                  </a:cubicBezTo>
                  <a:cubicBezTo>
                    <a:pt x="-1951" y="1696338"/>
                    <a:pt x="-203129" y="2452277"/>
                    <a:pt x="2516557" y="3616692"/>
                  </a:cubicBezTo>
                </a:path>
              </a:pathLst>
            </a:custGeom>
            <a:ln w="19050">
              <a:solidFill>
                <a:srgbClr val="000000"/>
              </a:solidFill>
              <a:headEnd type="none" w="med" len="med"/>
              <a:tailEnd type="arrow" w="med" len="med"/>
            </a:ln>
          </p:spPr>
          <p:txBody>
            <a:bodyPr rtlCol="0" anchor="ctr"/>
            <a:lstStyle/>
            <a:p>
              <a:pPr algn="ctr"/>
              <a:endParaRPr lang="en-US" sz="2000"/>
            </a:p>
          </p:txBody>
        </p:sp>
        <p:sp>
          <p:nvSpPr>
            <p:cNvPr id="123" name="Freeform 122"/>
            <p:cNvSpPr/>
            <p:nvPr/>
          </p:nvSpPr>
          <p:spPr>
            <a:xfrm>
              <a:off x="6042178" y="4829907"/>
              <a:ext cx="1057980" cy="787302"/>
            </a:xfrm>
            <a:custGeom>
              <a:avLst/>
              <a:gdLst>
                <a:gd name="connsiteX0" fmla="*/ 850586 w 850586"/>
                <a:gd name="connsiteY0" fmla="*/ 21080 h 240155"/>
                <a:gd name="connsiteX1" fmla="*/ 79061 w 850586"/>
                <a:gd name="connsiteY1" fmla="*/ 21080 h 240155"/>
                <a:gd name="connsiteX2" fmla="*/ 64773 w 850586"/>
                <a:gd name="connsiteY2" fmla="*/ 240155 h 240155"/>
                <a:gd name="connsiteX0" fmla="*/ 830234 w 830234"/>
                <a:gd name="connsiteY0" fmla="*/ 4409 h 294922"/>
                <a:gd name="connsiteX1" fmla="*/ 77759 w 830234"/>
                <a:gd name="connsiteY1" fmla="*/ 75847 h 294922"/>
                <a:gd name="connsiteX2" fmla="*/ 63471 w 830234"/>
                <a:gd name="connsiteY2" fmla="*/ 294922 h 294922"/>
                <a:gd name="connsiteX0" fmla="*/ 790144 w 790144"/>
                <a:gd name="connsiteY0" fmla="*/ 6349 h 296862"/>
                <a:gd name="connsiteX1" fmla="*/ 147206 w 790144"/>
                <a:gd name="connsiteY1" fmla="*/ 58737 h 296862"/>
                <a:gd name="connsiteX2" fmla="*/ 23381 w 790144"/>
                <a:gd name="connsiteY2" fmla="*/ 296862 h 296862"/>
                <a:gd name="connsiteX0" fmla="*/ 803626 w 803626"/>
                <a:gd name="connsiteY0" fmla="*/ 6349 h 296862"/>
                <a:gd name="connsiteX1" fmla="*/ 108301 w 803626"/>
                <a:gd name="connsiteY1" fmla="*/ 58737 h 296862"/>
                <a:gd name="connsiteX2" fmla="*/ 36863 w 803626"/>
                <a:gd name="connsiteY2" fmla="*/ 296862 h 296862"/>
                <a:gd name="connsiteX0" fmla="*/ 775879 w 775879"/>
                <a:gd name="connsiteY0" fmla="*/ 6349 h 296862"/>
                <a:gd name="connsiteX1" fmla="*/ 80554 w 775879"/>
                <a:gd name="connsiteY1" fmla="*/ 58737 h 296862"/>
                <a:gd name="connsiteX2" fmla="*/ 9116 w 775879"/>
                <a:gd name="connsiteY2" fmla="*/ 296862 h 296862"/>
                <a:gd name="connsiteX0" fmla="*/ 766763 w 766763"/>
                <a:gd name="connsiteY0" fmla="*/ 0 h 290513"/>
                <a:gd name="connsiteX1" fmla="*/ 0 w 766763"/>
                <a:gd name="connsiteY1" fmla="*/ 290513 h 290513"/>
                <a:gd name="connsiteX0" fmla="*/ 766763 w 766763"/>
                <a:gd name="connsiteY0" fmla="*/ 0 h 290513"/>
                <a:gd name="connsiteX1" fmla="*/ 0 w 766763"/>
                <a:gd name="connsiteY1" fmla="*/ 290513 h 290513"/>
                <a:gd name="connsiteX0" fmla="*/ 766763 w 766763"/>
                <a:gd name="connsiteY0" fmla="*/ 0 h 290513"/>
                <a:gd name="connsiteX1" fmla="*/ 0 w 766763"/>
                <a:gd name="connsiteY1" fmla="*/ 290513 h 290513"/>
                <a:gd name="connsiteX0" fmla="*/ 768210 w 768210"/>
                <a:gd name="connsiteY0" fmla="*/ 0 h 290513"/>
                <a:gd name="connsiteX1" fmla="*/ 1447 w 768210"/>
                <a:gd name="connsiteY1" fmla="*/ 290513 h 290513"/>
                <a:gd name="connsiteX0" fmla="*/ 766848 w 766848"/>
                <a:gd name="connsiteY0" fmla="*/ 0 h 290513"/>
                <a:gd name="connsiteX1" fmla="*/ 85 w 766848"/>
                <a:gd name="connsiteY1" fmla="*/ 290513 h 290513"/>
                <a:gd name="connsiteX0" fmla="*/ 1457327 w 1457327"/>
                <a:gd name="connsiteY0" fmla="*/ 0 h 385763"/>
                <a:gd name="connsiteX1" fmla="*/ 2 w 1457327"/>
                <a:gd name="connsiteY1" fmla="*/ 385763 h 385763"/>
                <a:gd name="connsiteX0" fmla="*/ 1457325 w 1457325"/>
                <a:gd name="connsiteY0" fmla="*/ 0 h 385763"/>
                <a:gd name="connsiteX1" fmla="*/ 0 w 1457325"/>
                <a:gd name="connsiteY1" fmla="*/ 385763 h 385763"/>
                <a:gd name="connsiteX0" fmla="*/ 1457325 w 1457325"/>
                <a:gd name="connsiteY0" fmla="*/ 0 h 385763"/>
                <a:gd name="connsiteX1" fmla="*/ 0 w 1457325"/>
                <a:gd name="connsiteY1" fmla="*/ 385763 h 385763"/>
                <a:gd name="connsiteX0" fmla="*/ 1471613 w 1471613"/>
                <a:gd name="connsiteY0" fmla="*/ 0 h 314326"/>
                <a:gd name="connsiteX1" fmla="*/ 0 w 1471613"/>
                <a:gd name="connsiteY1" fmla="*/ 314326 h 314326"/>
                <a:gd name="connsiteX0" fmla="*/ 1471613 w 1471613"/>
                <a:gd name="connsiteY0" fmla="*/ 0 h 314326"/>
                <a:gd name="connsiteX1" fmla="*/ 0 w 1471613"/>
                <a:gd name="connsiteY1" fmla="*/ 314326 h 314326"/>
                <a:gd name="connsiteX0" fmla="*/ 1471613 w 1471613"/>
                <a:gd name="connsiteY0" fmla="*/ 0 h 314326"/>
                <a:gd name="connsiteX1" fmla="*/ 0 w 1471613"/>
                <a:gd name="connsiteY1" fmla="*/ 314326 h 314326"/>
                <a:gd name="connsiteX0" fmla="*/ 1566863 w 1566863"/>
                <a:gd name="connsiteY0" fmla="*/ 0 h 309564"/>
                <a:gd name="connsiteX1" fmla="*/ 0 w 1566863"/>
                <a:gd name="connsiteY1" fmla="*/ 309564 h 309564"/>
                <a:gd name="connsiteX0" fmla="*/ 1566863 w 1566863"/>
                <a:gd name="connsiteY0" fmla="*/ 0 h 328614"/>
                <a:gd name="connsiteX1" fmla="*/ 0 w 1566863"/>
                <a:gd name="connsiteY1" fmla="*/ 328614 h 328614"/>
                <a:gd name="connsiteX0" fmla="*/ 1581151 w 1581151"/>
                <a:gd name="connsiteY0" fmla="*/ 0 h 333377"/>
                <a:gd name="connsiteX1" fmla="*/ 0 w 1581151"/>
                <a:gd name="connsiteY1" fmla="*/ 333377 h 333377"/>
                <a:gd name="connsiteX0" fmla="*/ 1581151 w 1581151"/>
                <a:gd name="connsiteY0" fmla="*/ 0 h 333377"/>
                <a:gd name="connsiteX1" fmla="*/ 0 w 1581151"/>
                <a:gd name="connsiteY1" fmla="*/ 333377 h 333377"/>
                <a:gd name="connsiteX0" fmla="*/ 1581151 w 1581151"/>
                <a:gd name="connsiteY0" fmla="*/ 0 h 438152"/>
                <a:gd name="connsiteX1" fmla="*/ 0 w 1581151"/>
                <a:gd name="connsiteY1" fmla="*/ 438152 h 438152"/>
                <a:gd name="connsiteX0" fmla="*/ 1581151 w 1581151"/>
                <a:gd name="connsiteY0" fmla="*/ 0 h 438152"/>
                <a:gd name="connsiteX1" fmla="*/ 0 w 1581151"/>
                <a:gd name="connsiteY1" fmla="*/ 438152 h 438152"/>
                <a:gd name="connsiteX0" fmla="*/ 1590094 w 1590094"/>
                <a:gd name="connsiteY0" fmla="*/ 0 h 514352"/>
                <a:gd name="connsiteX1" fmla="*/ 0 w 1590094"/>
                <a:gd name="connsiteY1" fmla="*/ 514352 h 514352"/>
                <a:gd name="connsiteX0" fmla="*/ 1750349 w 1750349"/>
                <a:gd name="connsiteY0" fmla="*/ 0 h 421796"/>
                <a:gd name="connsiteX1" fmla="*/ 0 w 1750349"/>
                <a:gd name="connsiteY1" fmla="*/ 421796 h 421796"/>
                <a:gd name="connsiteX0" fmla="*/ 1630158 w 1630158"/>
                <a:gd name="connsiteY0" fmla="*/ 0 h 355685"/>
                <a:gd name="connsiteX1" fmla="*/ 0 w 1630158"/>
                <a:gd name="connsiteY1" fmla="*/ 355685 h 355685"/>
                <a:gd name="connsiteX0" fmla="*/ 1683576 w 1683576"/>
                <a:gd name="connsiteY0" fmla="*/ 0 h 355685"/>
                <a:gd name="connsiteX1" fmla="*/ 0 w 1683576"/>
                <a:gd name="connsiteY1" fmla="*/ 355685 h 355685"/>
                <a:gd name="connsiteX0" fmla="*/ 1723640 w 1723640"/>
                <a:gd name="connsiteY0" fmla="*/ 0 h 501129"/>
                <a:gd name="connsiteX1" fmla="*/ 0 w 1723640"/>
                <a:gd name="connsiteY1" fmla="*/ 501129 h 501129"/>
                <a:gd name="connsiteX0" fmla="*/ 1683576 w 1683576"/>
                <a:gd name="connsiteY0" fmla="*/ 0 h 501129"/>
                <a:gd name="connsiteX1" fmla="*/ 0 w 1683576"/>
                <a:gd name="connsiteY1" fmla="*/ 501129 h 501129"/>
                <a:gd name="connsiteX0" fmla="*/ 2504881 w 2504881"/>
                <a:gd name="connsiteY0" fmla="*/ 134394 h 280620"/>
                <a:gd name="connsiteX1" fmla="*/ 0 w 2504881"/>
                <a:gd name="connsiteY1" fmla="*/ 106603 h 280620"/>
                <a:gd name="connsiteX0" fmla="*/ 955752 w 955752"/>
                <a:gd name="connsiteY0" fmla="*/ 0 h 2841424"/>
                <a:gd name="connsiteX1" fmla="*/ 0 w 955752"/>
                <a:gd name="connsiteY1" fmla="*/ 2841424 h 2841424"/>
                <a:gd name="connsiteX0" fmla="*/ 955752 w 955752"/>
                <a:gd name="connsiteY0" fmla="*/ 0 h 2841424"/>
                <a:gd name="connsiteX1" fmla="*/ 1596 w 955752"/>
                <a:gd name="connsiteY1" fmla="*/ 555436 h 2841424"/>
                <a:gd name="connsiteX2" fmla="*/ 0 w 955752"/>
                <a:gd name="connsiteY2" fmla="*/ 2841424 h 2841424"/>
                <a:gd name="connsiteX0" fmla="*/ 1089539 w 1089539"/>
                <a:gd name="connsiteY0" fmla="*/ 0 h 2841424"/>
                <a:gd name="connsiteX1" fmla="*/ 135383 w 1089539"/>
                <a:gd name="connsiteY1" fmla="*/ 555436 h 2841424"/>
                <a:gd name="connsiteX2" fmla="*/ 133787 w 1089539"/>
                <a:gd name="connsiteY2" fmla="*/ 2841424 h 2841424"/>
                <a:gd name="connsiteX0" fmla="*/ 1089539 w 1089539"/>
                <a:gd name="connsiteY0" fmla="*/ 0 h 2841424"/>
                <a:gd name="connsiteX1" fmla="*/ 135383 w 1089539"/>
                <a:gd name="connsiteY1" fmla="*/ 555436 h 2841424"/>
                <a:gd name="connsiteX2" fmla="*/ 133787 w 1089539"/>
                <a:gd name="connsiteY2" fmla="*/ 2841424 h 2841424"/>
                <a:gd name="connsiteX0" fmla="*/ 1066164 w 1066164"/>
                <a:gd name="connsiteY0" fmla="*/ 0 h 2754478"/>
                <a:gd name="connsiteX1" fmla="*/ 112008 w 1066164"/>
                <a:gd name="connsiteY1" fmla="*/ 555436 h 2754478"/>
                <a:gd name="connsiteX2" fmla="*/ 16930 w 1066164"/>
                <a:gd name="connsiteY2" fmla="*/ 2754478 h 2754478"/>
                <a:gd name="connsiteX0" fmla="*/ 1066164 w 1066164"/>
                <a:gd name="connsiteY0" fmla="*/ 0 h 2754478"/>
                <a:gd name="connsiteX1" fmla="*/ 112008 w 1066164"/>
                <a:gd name="connsiteY1" fmla="*/ 555436 h 2754478"/>
                <a:gd name="connsiteX2" fmla="*/ 16930 w 1066164"/>
                <a:gd name="connsiteY2" fmla="*/ 2754478 h 2754478"/>
                <a:gd name="connsiteX0" fmla="*/ 990042 w 2531597"/>
                <a:gd name="connsiteY0" fmla="*/ 0 h 3616692"/>
                <a:gd name="connsiteX1" fmla="*/ 35886 w 2531597"/>
                <a:gd name="connsiteY1" fmla="*/ 555436 h 3616692"/>
                <a:gd name="connsiteX2" fmla="*/ 2531593 w 2531597"/>
                <a:gd name="connsiteY2" fmla="*/ 3616692 h 3616692"/>
                <a:gd name="connsiteX0" fmla="*/ 990042 w 2531593"/>
                <a:gd name="connsiteY0" fmla="*/ 0 h 3617068"/>
                <a:gd name="connsiteX1" fmla="*/ 35886 w 2531593"/>
                <a:gd name="connsiteY1" fmla="*/ 555436 h 3617068"/>
                <a:gd name="connsiteX2" fmla="*/ 2531593 w 2531593"/>
                <a:gd name="connsiteY2" fmla="*/ 3616692 h 3617068"/>
                <a:gd name="connsiteX0" fmla="*/ 1014313 w 2555864"/>
                <a:gd name="connsiteY0" fmla="*/ 0 h 3617085"/>
                <a:gd name="connsiteX1" fmla="*/ 60157 w 2555864"/>
                <a:gd name="connsiteY1" fmla="*/ 555436 h 3617085"/>
                <a:gd name="connsiteX2" fmla="*/ 2555864 w 2555864"/>
                <a:gd name="connsiteY2" fmla="*/ 3616692 h 3617085"/>
                <a:gd name="connsiteX0" fmla="*/ 1014313 w 2555864"/>
                <a:gd name="connsiteY0" fmla="*/ 0 h 3617125"/>
                <a:gd name="connsiteX1" fmla="*/ 60157 w 2555864"/>
                <a:gd name="connsiteY1" fmla="*/ 780045 h 3617125"/>
                <a:gd name="connsiteX2" fmla="*/ 2555864 w 2555864"/>
                <a:gd name="connsiteY2" fmla="*/ 3616692 h 3617125"/>
                <a:gd name="connsiteX0" fmla="*/ 1076388 w 2617939"/>
                <a:gd name="connsiteY0" fmla="*/ 0 h 3617123"/>
                <a:gd name="connsiteX1" fmla="*/ 122232 w 2617939"/>
                <a:gd name="connsiteY1" fmla="*/ 780045 h 3617123"/>
                <a:gd name="connsiteX2" fmla="*/ 2617939 w 2617939"/>
                <a:gd name="connsiteY2" fmla="*/ 3616692 h 3617123"/>
                <a:gd name="connsiteX0" fmla="*/ 0 w 1541551"/>
                <a:gd name="connsiteY0" fmla="*/ 0 h 3616692"/>
                <a:gd name="connsiteX1" fmla="*/ 1541551 w 1541551"/>
                <a:gd name="connsiteY1" fmla="*/ 3616692 h 3616692"/>
                <a:gd name="connsiteX0" fmla="*/ 0 w 2654114"/>
                <a:gd name="connsiteY0" fmla="*/ 0 h 3558108"/>
                <a:gd name="connsiteX1" fmla="*/ 2654114 w 2654114"/>
                <a:gd name="connsiteY1" fmla="*/ 3558108 h 3558108"/>
                <a:gd name="connsiteX0" fmla="*/ 112 w 2654226"/>
                <a:gd name="connsiteY0" fmla="*/ 0 h 3558108"/>
                <a:gd name="connsiteX1" fmla="*/ 2654226 w 2654226"/>
                <a:gd name="connsiteY1" fmla="*/ 3558108 h 3558108"/>
                <a:gd name="connsiteX0" fmla="*/ 112 w 2687604"/>
                <a:gd name="connsiteY0" fmla="*/ 0 h 3265202"/>
                <a:gd name="connsiteX1" fmla="*/ 2687604 w 2687604"/>
                <a:gd name="connsiteY1" fmla="*/ 3265202 h 3265202"/>
                <a:gd name="connsiteX0" fmla="*/ 119 w 2687611"/>
                <a:gd name="connsiteY0" fmla="*/ 0 h 3265202"/>
                <a:gd name="connsiteX1" fmla="*/ 2687611 w 2687611"/>
                <a:gd name="connsiteY1" fmla="*/ 3265202 h 3265202"/>
              </a:gdLst>
              <a:ahLst/>
              <a:cxnLst>
                <a:cxn ang="0">
                  <a:pos x="connsiteX0" y="connsiteY0"/>
                </a:cxn>
                <a:cxn ang="0">
                  <a:pos x="connsiteX1" y="connsiteY1"/>
                </a:cxn>
              </a:cxnLst>
              <a:rect l="l" t="t" r="r" b="b"/>
              <a:pathLst>
                <a:path w="2687611" h="3265202">
                  <a:moveTo>
                    <a:pt x="119" y="0"/>
                  </a:moveTo>
                  <a:cubicBezTo>
                    <a:pt x="-16350" y="1420361"/>
                    <a:pt x="1669398" y="2274439"/>
                    <a:pt x="2687611" y="3265202"/>
                  </a:cubicBezTo>
                </a:path>
              </a:pathLst>
            </a:custGeom>
            <a:ln w="19050">
              <a:solidFill>
                <a:srgbClr val="000000"/>
              </a:solidFill>
              <a:headEnd type="none" w="med" len="med"/>
              <a:tailEnd type="arrow" w="med" len="med"/>
            </a:ln>
          </p:spPr>
          <p:txBody>
            <a:bodyPr rtlCol="0" anchor="ctr"/>
            <a:lstStyle/>
            <a:p>
              <a:pPr algn="ctr"/>
              <a:endParaRPr lang="en-US" sz="2000"/>
            </a:p>
          </p:txBody>
        </p:sp>
        <p:cxnSp>
          <p:nvCxnSpPr>
            <p:cNvPr id="124" name="Straight Arrow Connector 123"/>
            <p:cNvCxnSpPr/>
            <p:nvPr/>
          </p:nvCxnSpPr>
          <p:spPr bwMode="auto">
            <a:xfrm>
              <a:off x="7192702" y="5759814"/>
              <a:ext cx="0" cy="189188"/>
            </a:xfrm>
            <a:prstGeom prst="straightConnector1">
              <a:avLst/>
            </a:prstGeom>
            <a:noFill/>
            <a:ln w="19050" cap="flat" cmpd="sng" algn="ctr">
              <a:solidFill>
                <a:schemeClr val="tx1"/>
              </a:solidFill>
              <a:prstDash val="solid"/>
              <a:round/>
              <a:headEnd type="none" w="med" len="med"/>
              <a:tailEnd type="arrow" w="med" len="med"/>
            </a:ln>
            <a:effectLst/>
          </p:spPr>
        </p:cxnSp>
        <p:sp>
          <p:nvSpPr>
            <p:cNvPr id="125" name="Freeform 124"/>
            <p:cNvSpPr/>
            <p:nvPr/>
          </p:nvSpPr>
          <p:spPr>
            <a:xfrm>
              <a:off x="6600258" y="5067066"/>
              <a:ext cx="579791" cy="276112"/>
            </a:xfrm>
            <a:custGeom>
              <a:avLst/>
              <a:gdLst>
                <a:gd name="connsiteX0" fmla="*/ 850586 w 850586"/>
                <a:gd name="connsiteY0" fmla="*/ 21080 h 240155"/>
                <a:gd name="connsiteX1" fmla="*/ 79061 w 850586"/>
                <a:gd name="connsiteY1" fmla="*/ 21080 h 240155"/>
                <a:gd name="connsiteX2" fmla="*/ 64773 w 850586"/>
                <a:gd name="connsiteY2" fmla="*/ 240155 h 240155"/>
                <a:gd name="connsiteX0" fmla="*/ 830234 w 830234"/>
                <a:gd name="connsiteY0" fmla="*/ 4409 h 294922"/>
                <a:gd name="connsiteX1" fmla="*/ 77759 w 830234"/>
                <a:gd name="connsiteY1" fmla="*/ 75847 h 294922"/>
                <a:gd name="connsiteX2" fmla="*/ 63471 w 830234"/>
                <a:gd name="connsiteY2" fmla="*/ 294922 h 294922"/>
                <a:gd name="connsiteX0" fmla="*/ 790144 w 790144"/>
                <a:gd name="connsiteY0" fmla="*/ 6349 h 296862"/>
                <a:gd name="connsiteX1" fmla="*/ 147206 w 790144"/>
                <a:gd name="connsiteY1" fmla="*/ 58737 h 296862"/>
                <a:gd name="connsiteX2" fmla="*/ 23381 w 790144"/>
                <a:gd name="connsiteY2" fmla="*/ 296862 h 296862"/>
                <a:gd name="connsiteX0" fmla="*/ 803626 w 803626"/>
                <a:gd name="connsiteY0" fmla="*/ 6349 h 296862"/>
                <a:gd name="connsiteX1" fmla="*/ 108301 w 803626"/>
                <a:gd name="connsiteY1" fmla="*/ 58737 h 296862"/>
                <a:gd name="connsiteX2" fmla="*/ 36863 w 803626"/>
                <a:gd name="connsiteY2" fmla="*/ 296862 h 296862"/>
                <a:gd name="connsiteX0" fmla="*/ 775879 w 775879"/>
                <a:gd name="connsiteY0" fmla="*/ 6349 h 296862"/>
                <a:gd name="connsiteX1" fmla="*/ 80554 w 775879"/>
                <a:gd name="connsiteY1" fmla="*/ 58737 h 296862"/>
                <a:gd name="connsiteX2" fmla="*/ 9116 w 775879"/>
                <a:gd name="connsiteY2" fmla="*/ 296862 h 296862"/>
                <a:gd name="connsiteX0" fmla="*/ 766763 w 766763"/>
                <a:gd name="connsiteY0" fmla="*/ 0 h 290513"/>
                <a:gd name="connsiteX1" fmla="*/ 0 w 766763"/>
                <a:gd name="connsiteY1" fmla="*/ 290513 h 290513"/>
                <a:gd name="connsiteX0" fmla="*/ 766763 w 766763"/>
                <a:gd name="connsiteY0" fmla="*/ 0 h 290513"/>
                <a:gd name="connsiteX1" fmla="*/ 0 w 766763"/>
                <a:gd name="connsiteY1" fmla="*/ 290513 h 290513"/>
                <a:gd name="connsiteX0" fmla="*/ 766763 w 766763"/>
                <a:gd name="connsiteY0" fmla="*/ 0 h 290513"/>
                <a:gd name="connsiteX1" fmla="*/ 0 w 766763"/>
                <a:gd name="connsiteY1" fmla="*/ 290513 h 290513"/>
                <a:gd name="connsiteX0" fmla="*/ 768210 w 768210"/>
                <a:gd name="connsiteY0" fmla="*/ 0 h 290513"/>
                <a:gd name="connsiteX1" fmla="*/ 1447 w 768210"/>
                <a:gd name="connsiteY1" fmla="*/ 290513 h 290513"/>
                <a:gd name="connsiteX0" fmla="*/ 766848 w 766848"/>
                <a:gd name="connsiteY0" fmla="*/ 0 h 290513"/>
                <a:gd name="connsiteX1" fmla="*/ 85 w 766848"/>
                <a:gd name="connsiteY1" fmla="*/ 290513 h 290513"/>
                <a:gd name="connsiteX0" fmla="*/ 1457327 w 1457327"/>
                <a:gd name="connsiteY0" fmla="*/ 0 h 385763"/>
                <a:gd name="connsiteX1" fmla="*/ 2 w 1457327"/>
                <a:gd name="connsiteY1" fmla="*/ 385763 h 385763"/>
                <a:gd name="connsiteX0" fmla="*/ 1457325 w 1457325"/>
                <a:gd name="connsiteY0" fmla="*/ 0 h 385763"/>
                <a:gd name="connsiteX1" fmla="*/ 0 w 1457325"/>
                <a:gd name="connsiteY1" fmla="*/ 385763 h 385763"/>
                <a:gd name="connsiteX0" fmla="*/ 1457325 w 1457325"/>
                <a:gd name="connsiteY0" fmla="*/ 0 h 385763"/>
                <a:gd name="connsiteX1" fmla="*/ 0 w 1457325"/>
                <a:gd name="connsiteY1" fmla="*/ 385763 h 385763"/>
                <a:gd name="connsiteX0" fmla="*/ 1471613 w 1471613"/>
                <a:gd name="connsiteY0" fmla="*/ 0 h 314326"/>
                <a:gd name="connsiteX1" fmla="*/ 0 w 1471613"/>
                <a:gd name="connsiteY1" fmla="*/ 314326 h 314326"/>
                <a:gd name="connsiteX0" fmla="*/ 1471613 w 1471613"/>
                <a:gd name="connsiteY0" fmla="*/ 0 h 314326"/>
                <a:gd name="connsiteX1" fmla="*/ 0 w 1471613"/>
                <a:gd name="connsiteY1" fmla="*/ 314326 h 314326"/>
                <a:gd name="connsiteX0" fmla="*/ 1471613 w 1471613"/>
                <a:gd name="connsiteY0" fmla="*/ 0 h 314326"/>
                <a:gd name="connsiteX1" fmla="*/ 0 w 1471613"/>
                <a:gd name="connsiteY1" fmla="*/ 314326 h 314326"/>
                <a:gd name="connsiteX0" fmla="*/ 1566863 w 1566863"/>
                <a:gd name="connsiteY0" fmla="*/ 0 h 309564"/>
                <a:gd name="connsiteX1" fmla="*/ 0 w 1566863"/>
                <a:gd name="connsiteY1" fmla="*/ 309564 h 309564"/>
                <a:gd name="connsiteX0" fmla="*/ 1566863 w 1566863"/>
                <a:gd name="connsiteY0" fmla="*/ 0 h 328614"/>
                <a:gd name="connsiteX1" fmla="*/ 0 w 1566863"/>
                <a:gd name="connsiteY1" fmla="*/ 328614 h 328614"/>
                <a:gd name="connsiteX0" fmla="*/ 1581151 w 1581151"/>
                <a:gd name="connsiteY0" fmla="*/ 0 h 333377"/>
                <a:gd name="connsiteX1" fmla="*/ 0 w 1581151"/>
                <a:gd name="connsiteY1" fmla="*/ 333377 h 333377"/>
                <a:gd name="connsiteX0" fmla="*/ 1581151 w 1581151"/>
                <a:gd name="connsiteY0" fmla="*/ 0 h 333377"/>
                <a:gd name="connsiteX1" fmla="*/ 0 w 1581151"/>
                <a:gd name="connsiteY1" fmla="*/ 333377 h 333377"/>
                <a:gd name="connsiteX0" fmla="*/ 1581151 w 1581151"/>
                <a:gd name="connsiteY0" fmla="*/ 0 h 438152"/>
                <a:gd name="connsiteX1" fmla="*/ 0 w 1581151"/>
                <a:gd name="connsiteY1" fmla="*/ 438152 h 438152"/>
                <a:gd name="connsiteX0" fmla="*/ 1581151 w 1581151"/>
                <a:gd name="connsiteY0" fmla="*/ 0 h 438152"/>
                <a:gd name="connsiteX1" fmla="*/ 0 w 1581151"/>
                <a:gd name="connsiteY1" fmla="*/ 438152 h 438152"/>
                <a:gd name="connsiteX0" fmla="*/ 1590094 w 1590094"/>
                <a:gd name="connsiteY0" fmla="*/ 0 h 514352"/>
                <a:gd name="connsiteX1" fmla="*/ 0 w 1590094"/>
                <a:gd name="connsiteY1" fmla="*/ 514352 h 514352"/>
                <a:gd name="connsiteX0" fmla="*/ 1750349 w 1750349"/>
                <a:gd name="connsiteY0" fmla="*/ 0 h 421796"/>
                <a:gd name="connsiteX1" fmla="*/ 0 w 1750349"/>
                <a:gd name="connsiteY1" fmla="*/ 421796 h 421796"/>
                <a:gd name="connsiteX0" fmla="*/ 1630158 w 1630158"/>
                <a:gd name="connsiteY0" fmla="*/ 0 h 355685"/>
                <a:gd name="connsiteX1" fmla="*/ 0 w 1630158"/>
                <a:gd name="connsiteY1" fmla="*/ 355685 h 355685"/>
                <a:gd name="connsiteX0" fmla="*/ 1683576 w 1683576"/>
                <a:gd name="connsiteY0" fmla="*/ 0 h 355685"/>
                <a:gd name="connsiteX1" fmla="*/ 0 w 1683576"/>
                <a:gd name="connsiteY1" fmla="*/ 355685 h 355685"/>
                <a:gd name="connsiteX0" fmla="*/ 1723640 w 1723640"/>
                <a:gd name="connsiteY0" fmla="*/ 0 h 501129"/>
                <a:gd name="connsiteX1" fmla="*/ 0 w 1723640"/>
                <a:gd name="connsiteY1" fmla="*/ 501129 h 501129"/>
                <a:gd name="connsiteX0" fmla="*/ 1683576 w 1683576"/>
                <a:gd name="connsiteY0" fmla="*/ 0 h 501129"/>
                <a:gd name="connsiteX1" fmla="*/ 0 w 1683576"/>
                <a:gd name="connsiteY1" fmla="*/ 501129 h 501129"/>
              </a:gdLst>
              <a:ahLst/>
              <a:cxnLst>
                <a:cxn ang="0">
                  <a:pos x="connsiteX0" y="connsiteY0"/>
                </a:cxn>
                <a:cxn ang="0">
                  <a:pos x="connsiteX1" y="connsiteY1"/>
                </a:cxn>
              </a:cxnLst>
              <a:rect l="l" t="t" r="r" b="b"/>
              <a:pathLst>
                <a:path w="1683576" h="501129">
                  <a:moveTo>
                    <a:pt x="1683576" y="0"/>
                  </a:moveTo>
                  <a:cubicBezTo>
                    <a:pt x="1512549" y="487363"/>
                    <a:pt x="3175" y="94728"/>
                    <a:pt x="0" y="501129"/>
                  </a:cubicBezTo>
                </a:path>
              </a:pathLst>
            </a:custGeom>
            <a:ln w="19050">
              <a:gradFill>
                <a:gsLst>
                  <a:gs pos="0">
                    <a:schemeClr val="tx1"/>
                  </a:gs>
                  <a:gs pos="100000">
                    <a:schemeClr val="bg1"/>
                  </a:gs>
                </a:gsLst>
                <a:lin ang="5400000" scaled="0"/>
              </a:gradFill>
              <a:prstDash val="dash"/>
              <a:headEnd type="oval" w="med" len="med"/>
              <a:tailEnd type="none" w="med" len="med"/>
            </a:ln>
          </p:spPr>
          <p:txBody>
            <a:bodyPr rtlCol="0" anchor="ctr"/>
            <a:lstStyle/>
            <a:p>
              <a:pPr algn="ctr"/>
              <a:endParaRPr lang="en-US" sz="2000"/>
            </a:p>
          </p:txBody>
        </p:sp>
      </p:grpSp>
      <p:grpSp>
        <p:nvGrpSpPr>
          <p:cNvPr id="15" name="Group 16"/>
          <p:cNvGrpSpPr/>
          <p:nvPr/>
        </p:nvGrpSpPr>
        <p:grpSpPr>
          <a:xfrm>
            <a:off x="5751528" y="3988008"/>
            <a:ext cx="1497255" cy="759475"/>
            <a:chOff x="5714822" y="3460010"/>
            <a:chExt cx="1497255" cy="759475"/>
          </a:xfrm>
        </p:grpSpPr>
        <p:sp>
          <p:nvSpPr>
            <p:cNvPr id="109" name="Freeform 76"/>
            <p:cNvSpPr>
              <a:spLocks/>
            </p:cNvSpPr>
            <p:nvPr/>
          </p:nvSpPr>
          <p:spPr bwMode="auto">
            <a:xfrm>
              <a:off x="5714822" y="3837842"/>
              <a:ext cx="683286" cy="381643"/>
            </a:xfrm>
            <a:custGeom>
              <a:avLst/>
              <a:gdLst>
                <a:gd name="T0" fmla="*/ 0 w 427"/>
                <a:gd name="T1" fmla="*/ 0 h 427"/>
                <a:gd name="T2" fmla="*/ 0 w 427"/>
                <a:gd name="T3" fmla="*/ 0 h 427"/>
                <a:gd name="T4" fmla="*/ 427 w 427"/>
                <a:gd name="T5" fmla="*/ 0 h 427"/>
                <a:gd name="T6" fmla="*/ 427 w 427"/>
                <a:gd name="T7" fmla="*/ 427 h 427"/>
                <a:gd name="T8" fmla="*/ 0 w 427"/>
                <a:gd name="T9" fmla="*/ 427 h 427"/>
                <a:gd name="T10" fmla="*/ 0 w 427"/>
                <a:gd name="T11" fmla="*/ 0 h 427"/>
              </a:gdLst>
              <a:ahLst/>
              <a:cxnLst>
                <a:cxn ang="0">
                  <a:pos x="T0" y="T1"/>
                </a:cxn>
                <a:cxn ang="0">
                  <a:pos x="T2" y="T3"/>
                </a:cxn>
                <a:cxn ang="0">
                  <a:pos x="T4" y="T5"/>
                </a:cxn>
                <a:cxn ang="0">
                  <a:pos x="T6" y="T7"/>
                </a:cxn>
                <a:cxn ang="0">
                  <a:pos x="T8" y="T9"/>
                </a:cxn>
                <a:cxn ang="0">
                  <a:pos x="T10" y="T11"/>
                </a:cxn>
              </a:cxnLst>
              <a:rect l="0" t="0" r="r" b="b"/>
              <a:pathLst>
                <a:path w="427" h="427">
                  <a:moveTo>
                    <a:pt x="0" y="0"/>
                  </a:moveTo>
                  <a:lnTo>
                    <a:pt x="0" y="0"/>
                  </a:lnTo>
                  <a:lnTo>
                    <a:pt x="427" y="0"/>
                  </a:lnTo>
                  <a:lnTo>
                    <a:pt x="427" y="427"/>
                  </a:lnTo>
                  <a:lnTo>
                    <a:pt x="0" y="427"/>
                  </a:lnTo>
                  <a:lnTo>
                    <a:pt x="0" y="0"/>
                  </a:lnTo>
                  <a:close/>
                </a:path>
              </a:pathLst>
            </a:custGeom>
            <a:solidFill>
              <a:srgbClr val="C8FFC8"/>
            </a:solidFill>
            <a:ln w="0">
              <a:solidFill>
                <a:srgbClr val="000000"/>
              </a:solidFill>
              <a:prstDash val="solid"/>
              <a:round/>
              <a:headEnd/>
              <a:tailEnd/>
            </a:ln>
          </p:spPr>
          <p:txBody>
            <a:bodyPr vert="horz" wrap="square" lIns="91440" tIns="36576" rIns="91440" bIns="36576" numCol="1" anchor="t" anchorCtr="0" compatLnSpc="1">
              <a:prstTxWarp prst="textNoShape">
                <a:avLst/>
              </a:prstTxWarp>
              <a:spAutoFit/>
            </a:bodyPr>
            <a:lstStyle/>
            <a:p>
              <a:pPr algn="ctr"/>
              <a:r>
                <a:rPr lang="en-US" sz="2000" dirty="0" smtClean="0"/>
                <a:t>f(1);</a:t>
              </a:r>
              <a:endParaRPr lang="en-US" sz="2000" dirty="0"/>
            </a:p>
          </p:txBody>
        </p:sp>
        <p:sp>
          <p:nvSpPr>
            <p:cNvPr id="111" name="Freeform 110"/>
            <p:cNvSpPr/>
            <p:nvPr/>
          </p:nvSpPr>
          <p:spPr>
            <a:xfrm>
              <a:off x="6126152" y="3578309"/>
              <a:ext cx="1075784" cy="261363"/>
            </a:xfrm>
            <a:custGeom>
              <a:avLst/>
              <a:gdLst>
                <a:gd name="connsiteX0" fmla="*/ 850586 w 850586"/>
                <a:gd name="connsiteY0" fmla="*/ 21080 h 240155"/>
                <a:gd name="connsiteX1" fmla="*/ 79061 w 850586"/>
                <a:gd name="connsiteY1" fmla="*/ 21080 h 240155"/>
                <a:gd name="connsiteX2" fmla="*/ 64773 w 850586"/>
                <a:gd name="connsiteY2" fmla="*/ 240155 h 240155"/>
                <a:gd name="connsiteX0" fmla="*/ 830234 w 830234"/>
                <a:gd name="connsiteY0" fmla="*/ 4409 h 294922"/>
                <a:gd name="connsiteX1" fmla="*/ 77759 w 830234"/>
                <a:gd name="connsiteY1" fmla="*/ 75847 h 294922"/>
                <a:gd name="connsiteX2" fmla="*/ 63471 w 830234"/>
                <a:gd name="connsiteY2" fmla="*/ 294922 h 294922"/>
                <a:gd name="connsiteX0" fmla="*/ 790144 w 790144"/>
                <a:gd name="connsiteY0" fmla="*/ 6349 h 296862"/>
                <a:gd name="connsiteX1" fmla="*/ 147206 w 790144"/>
                <a:gd name="connsiteY1" fmla="*/ 58737 h 296862"/>
                <a:gd name="connsiteX2" fmla="*/ 23381 w 790144"/>
                <a:gd name="connsiteY2" fmla="*/ 296862 h 296862"/>
                <a:gd name="connsiteX0" fmla="*/ 803626 w 803626"/>
                <a:gd name="connsiteY0" fmla="*/ 6349 h 296862"/>
                <a:gd name="connsiteX1" fmla="*/ 108301 w 803626"/>
                <a:gd name="connsiteY1" fmla="*/ 58737 h 296862"/>
                <a:gd name="connsiteX2" fmla="*/ 36863 w 803626"/>
                <a:gd name="connsiteY2" fmla="*/ 296862 h 296862"/>
                <a:gd name="connsiteX0" fmla="*/ 775879 w 775879"/>
                <a:gd name="connsiteY0" fmla="*/ 6349 h 296862"/>
                <a:gd name="connsiteX1" fmla="*/ 80554 w 775879"/>
                <a:gd name="connsiteY1" fmla="*/ 58737 h 296862"/>
                <a:gd name="connsiteX2" fmla="*/ 9116 w 775879"/>
                <a:gd name="connsiteY2" fmla="*/ 296862 h 296862"/>
                <a:gd name="connsiteX0" fmla="*/ 766763 w 766763"/>
                <a:gd name="connsiteY0" fmla="*/ 0 h 290513"/>
                <a:gd name="connsiteX1" fmla="*/ 0 w 766763"/>
                <a:gd name="connsiteY1" fmla="*/ 290513 h 290513"/>
                <a:gd name="connsiteX0" fmla="*/ 766763 w 766763"/>
                <a:gd name="connsiteY0" fmla="*/ 0 h 290513"/>
                <a:gd name="connsiteX1" fmla="*/ 0 w 766763"/>
                <a:gd name="connsiteY1" fmla="*/ 290513 h 290513"/>
                <a:gd name="connsiteX0" fmla="*/ 766763 w 766763"/>
                <a:gd name="connsiteY0" fmla="*/ 0 h 290513"/>
                <a:gd name="connsiteX1" fmla="*/ 0 w 766763"/>
                <a:gd name="connsiteY1" fmla="*/ 290513 h 290513"/>
                <a:gd name="connsiteX0" fmla="*/ 768210 w 768210"/>
                <a:gd name="connsiteY0" fmla="*/ 0 h 290513"/>
                <a:gd name="connsiteX1" fmla="*/ 1447 w 768210"/>
                <a:gd name="connsiteY1" fmla="*/ 290513 h 290513"/>
                <a:gd name="connsiteX0" fmla="*/ 766848 w 766848"/>
                <a:gd name="connsiteY0" fmla="*/ 0 h 290513"/>
                <a:gd name="connsiteX1" fmla="*/ 85 w 766848"/>
                <a:gd name="connsiteY1" fmla="*/ 290513 h 290513"/>
                <a:gd name="connsiteX0" fmla="*/ 1457327 w 1457327"/>
                <a:gd name="connsiteY0" fmla="*/ 0 h 385763"/>
                <a:gd name="connsiteX1" fmla="*/ 2 w 1457327"/>
                <a:gd name="connsiteY1" fmla="*/ 385763 h 385763"/>
                <a:gd name="connsiteX0" fmla="*/ 1457325 w 1457325"/>
                <a:gd name="connsiteY0" fmla="*/ 0 h 385763"/>
                <a:gd name="connsiteX1" fmla="*/ 0 w 1457325"/>
                <a:gd name="connsiteY1" fmla="*/ 385763 h 385763"/>
                <a:gd name="connsiteX0" fmla="*/ 1457325 w 1457325"/>
                <a:gd name="connsiteY0" fmla="*/ 0 h 385763"/>
                <a:gd name="connsiteX1" fmla="*/ 0 w 1457325"/>
                <a:gd name="connsiteY1" fmla="*/ 385763 h 385763"/>
                <a:gd name="connsiteX0" fmla="*/ 1471613 w 1471613"/>
                <a:gd name="connsiteY0" fmla="*/ 0 h 314326"/>
                <a:gd name="connsiteX1" fmla="*/ 0 w 1471613"/>
                <a:gd name="connsiteY1" fmla="*/ 314326 h 314326"/>
                <a:gd name="connsiteX0" fmla="*/ 1471613 w 1471613"/>
                <a:gd name="connsiteY0" fmla="*/ 0 h 314326"/>
                <a:gd name="connsiteX1" fmla="*/ 0 w 1471613"/>
                <a:gd name="connsiteY1" fmla="*/ 314326 h 314326"/>
                <a:gd name="connsiteX0" fmla="*/ 1471613 w 1471613"/>
                <a:gd name="connsiteY0" fmla="*/ 0 h 314326"/>
                <a:gd name="connsiteX1" fmla="*/ 0 w 1471613"/>
                <a:gd name="connsiteY1" fmla="*/ 314326 h 314326"/>
                <a:gd name="connsiteX0" fmla="*/ 1566863 w 1566863"/>
                <a:gd name="connsiteY0" fmla="*/ 0 h 309564"/>
                <a:gd name="connsiteX1" fmla="*/ 0 w 1566863"/>
                <a:gd name="connsiteY1" fmla="*/ 309564 h 309564"/>
                <a:gd name="connsiteX0" fmla="*/ 1566863 w 1566863"/>
                <a:gd name="connsiteY0" fmla="*/ 0 h 328614"/>
                <a:gd name="connsiteX1" fmla="*/ 0 w 1566863"/>
                <a:gd name="connsiteY1" fmla="*/ 328614 h 328614"/>
                <a:gd name="connsiteX0" fmla="*/ 1581151 w 1581151"/>
                <a:gd name="connsiteY0" fmla="*/ 0 h 333377"/>
                <a:gd name="connsiteX1" fmla="*/ 0 w 1581151"/>
                <a:gd name="connsiteY1" fmla="*/ 333377 h 333377"/>
                <a:gd name="connsiteX0" fmla="*/ 1581151 w 1581151"/>
                <a:gd name="connsiteY0" fmla="*/ 0 h 333377"/>
                <a:gd name="connsiteX1" fmla="*/ 0 w 1581151"/>
                <a:gd name="connsiteY1" fmla="*/ 333377 h 333377"/>
                <a:gd name="connsiteX0" fmla="*/ 1581151 w 1581151"/>
                <a:gd name="connsiteY0" fmla="*/ 0 h 438152"/>
                <a:gd name="connsiteX1" fmla="*/ 0 w 1581151"/>
                <a:gd name="connsiteY1" fmla="*/ 438152 h 438152"/>
                <a:gd name="connsiteX0" fmla="*/ 1581151 w 1581151"/>
                <a:gd name="connsiteY0" fmla="*/ 0 h 438152"/>
                <a:gd name="connsiteX1" fmla="*/ 0 w 1581151"/>
                <a:gd name="connsiteY1" fmla="*/ 438152 h 438152"/>
                <a:gd name="connsiteX0" fmla="*/ 1590094 w 1590094"/>
                <a:gd name="connsiteY0" fmla="*/ 0 h 514352"/>
                <a:gd name="connsiteX1" fmla="*/ 0 w 1590094"/>
                <a:gd name="connsiteY1" fmla="*/ 514352 h 514352"/>
                <a:gd name="connsiteX0" fmla="*/ 1750349 w 1750349"/>
                <a:gd name="connsiteY0" fmla="*/ 0 h 421796"/>
                <a:gd name="connsiteX1" fmla="*/ 0 w 1750349"/>
                <a:gd name="connsiteY1" fmla="*/ 421796 h 421796"/>
                <a:gd name="connsiteX0" fmla="*/ 1630158 w 1630158"/>
                <a:gd name="connsiteY0" fmla="*/ 0 h 355685"/>
                <a:gd name="connsiteX1" fmla="*/ 0 w 1630158"/>
                <a:gd name="connsiteY1" fmla="*/ 355685 h 355685"/>
                <a:gd name="connsiteX0" fmla="*/ 1683576 w 1683576"/>
                <a:gd name="connsiteY0" fmla="*/ 0 h 355685"/>
                <a:gd name="connsiteX1" fmla="*/ 0 w 1683576"/>
                <a:gd name="connsiteY1" fmla="*/ 355685 h 355685"/>
                <a:gd name="connsiteX0" fmla="*/ 1723640 w 1723640"/>
                <a:gd name="connsiteY0" fmla="*/ 0 h 501129"/>
                <a:gd name="connsiteX1" fmla="*/ 0 w 1723640"/>
                <a:gd name="connsiteY1" fmla="*/ 501129 h 501129"/>
                <a:gd name="connsiteX0" fmla="*/ 1683576 w 1683576"/>
                <a:gd name="connsiteY0" fmla="*/ 0 h 501129"/>
                <a:gd name="connsiteX1" fmla="*/ 0 w 1683576"/>
                <a:gd name="connsiteY1" fmla="*/ 501129 h 501129"/>
              </a:gdLst>
              <a:ahLst/>
              <a:cxnLst>
                <a:cxn ang="0">
                  <a:pos x="connsiteX0" y="connsiteY0"/>
                </a:cxn>
                <a:cxn ang="0">
                  <a:pos x="connsiteX1" y="connsiteY1"/>
                </a:cxn>
              </a:cxnLst>
              <a:rect l="l" t="t" r="r" b="b"/>
              <a:pathLst>
                <a:path w="1683576" h="501129">
                  <a:moveTo>
                    <a:pt x="1683576" y="0"/>
                  </a:moveTo>
                  <a:cubicBezTo>
                    <a:pt x="1512549" y="487363"/>
                    <a:pt x="3175" y="94728"/>
                    <a:pt x="0" y="501129"/>
                  </a:cubicBezTo>
                </a:path>
              </a:pathLst>
            </a:custGeom>
            <a:ln w="19050">
              <a:solidFill>
                <a:srgbClr val="000000"/>
              </a:solidFill>
              <a:headEnd type="oval" w="med" len="med"/>
              <a:tailEnd type="arrow" w="med" len="med"/>
            </a:ln>
          </p:spPr>
          <p:txBody>
            <a:bodyPr rtlCol="0" anchor="ctr"/>
            <a:lstStyle/>
            <a:p>
              <a:pPr algn="ctr"/>
              <a:endParaRPr lang="en-US" sz="2000"/>
            </a:p>
          </p:txBody>
        </p:sp>
        <p:cxnSp>
          <p:nvCxnSpPr>
            <p:cNvPr id="115" name="Straight Arrow Connector 114"/>
            <p:cNvCxnSpPr/>
            <p:nvPr/>
          </p:nvCxnSpPr>
          <p:spPr bwMode="auto">
            <a:xfrm>
              <a:off x="7210398" y="3578308"/>
              <a:ext cx="1679" cy="236781"/>
            </a:xfrm>
            <a:prstGeom prst="straightConnector1">
              <a:avLst/>
            </a:prstGeom>
            <a:noFill/>
            <a:ln w="19050" cap="flat" cmpd="sng" algn="ctr">
              <a:solidFill>
                <a:schemeClr val="tx1"/>
              </a:solidFill>
              <a:prstDash val="solid"/>
              <a:round/>
              <a:headEnd type="none" w="med" len="med"/>
              <a:tailEnd type="arrow" w="med" len="med"/>
            </a:ln>
            <a:effectLst/>
          </p:spPr>
        </p:cxnSp>
        <p:cxnSp>
          <p:nvCxnSpPr>
            <p:cNvPr id="126" name="Straight Arrow Connector 125"/>
            <p:cNvCxnSpPr/>
            <p:nvPr/>
          </p:nvCxnSpPr>
          <p:spPr bwMode="auto">
            <a:xfrm>
              <a:off x="7212077" y="3460010"/>
              <a:ext cx="0" cy="114346"/>
            </a:xfrm>
            <a:prstGeom prst="straightConnector1">
              <a:avLst/>
            </a:prstGeom>
            <a:noFill/>
            <a:ln w="19050" cap="flat" cmpd="sng" algn="ctr">
              <a:solidFill>
                <a:schemeClr val="tx1"/>
              </a:solidFill>
              <a:prstDash val="solid"/>
              <a:round/>
              <a:headEnd type="none" w="med" len="med"/>
              <a:tailEnd type="none" w="med" len="med"/>
            </a:ln>
            <a:effectLst/>
          </p:spPr>
        </p:cxnSp>
      </p:grpSp>
      <p:sp>
        <p:nvSpPr>
          <p:cNvPr id="114" name="Freeform 76"/>
          <p:cNvSpPr>
            <a:spLocks/>
          </p:cNvSpPr>
          <p:nvPr/>
        </p:nvSpPr>
        <p:spPr bwMode="auto">
          <a:xfrm>
            <a:off x="6845218" y="4343088"/>
            <a:ext cx="640080" cy="381643"/>
          </a:xfrm>
          <a:custGeom>
            <a:avLst/>
            <a:gdLst>
              <a:gd name="T0" fmla="*/ 0 w 427"/>
              <a:gd name="T1" fmla="*/ 0 h 427"/>
              <a:gd name="T2" fmla="*/ 0 w 427"/>
              <a:gd name="T3" fmla="*/ 0 h 427"/>
              <a:gd name="T4" fmla="*/ 427 w 427"/>
              <a:gd name="T5" fmla="*/ 0 h 427"/>
              <a:gd name="T6" fmla="*/ 427 w 427"/>
              <a:gd name="T7" fmla="*/ 427 h 427"/>
              <a:gd name="T8" fmla="*/ 0 w 427"/>
              <a:gd name="T9" fmla="*/ 427 h 427"/>
              <a:gd name="T10" fmla="*/ 0 w 427"/>
              <a:gd name="T11" fmla="*/ 0 h 427"/>
            </a:gdLst>
            <a:ahLst/>
            <a:cxnLst>
              <a:cxn ang="0">
                <a:pos x="T0" y="T1"/>
              </a:cxn>
              <a:cxn ang="0">
                <a:pos x="T2" y="T3"/>
              </a:cxn>
              <a:cxn ang="0">
                <a:pos x="T4" y="T5"/>
              </a:cxn>
              <a:cxn ang="0">
                <a:pos x="T6" y="T7"/>
              </a:cxn>
              <a:cxn ang="0">
                <a:pos x="T8" y="T9"/>
              </a:cxn>
              <a:cxn ang="0">
                <a:pos x="T10" y="T11"/>
              </a:cxn>
            </a:cxnLst>
            <a:rect l="0" t="0" r="r" b="b"/>
            <a:pathLst>
              <a:path w="427" h="427">
                <a:moveTo>
                  <a:pt x="0" y="0"/>
                </a:moveTo>
                <a:lnTo>
                  <a:pt x="0" y="0"/>
                </a:lnTo>
                <a:lnTo>
                  <a:pt x="427" y="0"/>
                </a:lnTo>
                <a:lnTo>
                  <a:pt x="427" y="427"/>
                </a:lnTo>
                <a:lnTo>
                  <a:pt x="0" y="427"/>
                </a:lnTo>
                <a:lnTo>
                  <a:pt x="0" y="0"/>
                </a:lnTo>
                <a:close/>
              </a:path>
            </a:pathLst>
          </a:custGeom>
          <a:solidFill>
            <a:srgbClr val="C6BDFF"/>
          </a:solidFill>
          <a:ln w="0">
            <a:solidFill>
              <a:srgbClr val="000000"/>
            </a:solidFill>
            <a:prstDash val="solid"/>
            <a:round/>
            <a:headEnd/>
            <a:tailEnd/>
          </a:ln>
        </p:spPr>
        <p:txBody>
          <a:bodyPr vert="horz" wrap="square" lIns="73152" tIns="36576" rIns="73152" bIns="36576" numCol="1" anchor="t" anchorCtr="0" compatLnSpc="1">
            <a:prstTxWarp prst="textNoShape">
              <a:avLst/>
            </a:prstTxWarp>
            <a:spAutoFit/>
          </a:bodyPr>
          <a:lstStyle/>
          <a:p>
            <a:pPr algn="ctr"/>
            <a:r>
              <a:rPr lang="en-US" sz="2000" dirty="0" smtClean="0"/>
              <a:t>++i;</a:t>
            </a:r>
            <a:endParaRPr lang="en-US" sz="2000" dirty="0"/>
          </a:p>
        </p:txBody>
      </p:sp>
      <p:grpSp>
        <p:nvGrpSpPr>
          <p:cNvPr id="17" name="Group 23"/>
          <p:cNvGrpSpPr/>
          <p:nvPr/>
        </p:nvGrpSpPr>
        <p:grpSpPr>
          <a:xfrm>
            <a:off x="5747695" y="4652212"/>
            <a:ext cx="1494305" cy="787835"/>
            <a:chOff x="5710989" y="4124214"/>
            <a:chExt cx="1494305" cy="787835"/>
          </a:xfrm>
        </p:grpSpPr>
        <p:sp>
          <p:nvSpPr>
            <p:cNvPr id="112" name="Freeform 76"/>
            <p:cNvSpPr>
              <a:spLocks/>
            </p:cNvSpPr>
            <p:nvPr/>
          </p:nvSpPr>
          <p:spPr bwMode="auto">
            <a:xfrm>
              <a:off x="5710989" y="4530406"/>
              <a:ext cx="683286" cy="381643"/>
            </a:xfrm>
            <a:custGeom>
              <a:avLst/>
              <a:gdLst>
                <a:gd name="T0" fmla="*/ 0 w 427"/>
                <a:gd name="T1" fmla="*/ 0 h 427"/>
                <a:gd name="T2" fmla="*/ 0 w 427"/>
                <a:gd name="T3" fmla="*/ 0 h 427"/>
                <a:gd name="T4" fmla="*/ 427 w 427"/>
                <a:gd name="T5" fmla="*/ 0 h 427"/>
                <a:gd name="T6" fmla="*/ 427 w 427"/>
                <a:gd name="T7" fmla="*/ 427 h 427"/>
                <a:gd name="T8" fmla="*/ 0 w 427"/>
                <a:gd name="T9" fmla="*/ 427 h 427"/>
                <a:gd name="T10" fmla="*/ 0 w 427"/>
                <a:gd name="T11" fmla="*/ 0 h 427"/>
              </a:gdLst>
              <a:ahLst/>
              <a:cxnLst>
                <a:cxn ang="0">
                  <a:pos x="T0" y="T1"/>
                </a:cxn>
                <a:cxn ang="0">
                  <a:pos x="T2" y="T3"/>
                </a:cxn>
                <a:cxn ang="0">
                  <a:pos x="T4" y="T5"/>
                </a:cxn>
                <a:cxn ang="0">
                  <a:pos x="T6" y="T7"/>
                </a:cxn>
                <a:cxn ang="0">
                  <a:pos x="T8" y="T9"/>
                </a:cxn>
                <a:cxn ang="0">
                  <a:pos x="T10" y="T11"/>
                </a:cxn>
              </a:cxnLst>
              <a:rect l="0" t="0" r="r" b="b"/>
              <a:pathLst>
                <a:path w="427" h="427">
                  <a:moveTo>
                    <a:pt x="0" y="0"/>
                  </a:moveTo>
                  <a:lnTo>
                    <a:pt x="0" y="0"/>
                  </a:lnTo>
                  <a:lnTo>
                    <a:pt x="427" y="0"/>
                  </a:lnTo>
                  <a:lnTo>
                    <a:pt x="427" y="427"/>
                  </a:lnTo>
                  <a:lnTo>
                    <a:pt x="0" y="427"/>
                  </a:lnTo>
                  <a:lnTo>
                    <a:pt x="0" y="0"/>
                  </a:lnTo>
                  <a:close/>
                </a:path>
              </a:pathLst>
            </a:custGeom>
            <a:solidFill>
              <a:srgbClr val="C6BDFF"/>
            </a:solidFill>
            <a:ln w="0">
              <a:solidFill>
                <a:srgbClr val="000000"/>
              </a:solidFill>
              <a:prstDash val="solid"/>
              <a:round/>
              <a:headEnd/>
              <a:tailEnd/>
            </a:ln>
          </p:spPr>
          <p:txBody>
            <a:bodyPr vert="horz" wrap="square" lIns="91440" tIns="36576" rIns="91440" bIns="36576" numCol="1" anchor="t" anchorCtr="0" compatLnSpc="1">
              <a:prstTxWarp prst="textNoShape">
                <a:avLst/>
              </a:prstTxWarp>
              <a:spAutoFit/>
            </a:bodyPr>
            <a:lstStyle/>
            <a:p>
              <a:pPr algn="ctr"/>
              <a:r>
                <a:rPr lang="en-US" sz="2000" dirty="0" smtClean="0"/>
                <a:t>f(2);</a:t>
              </a:r>
              <a:endParaRPr lang="en-US" sz="2000" dirty="0"/>
            </a:p>
          </p:txBody>
        </p:sp>
        <p:cxnSp>
          <p:nvCxnSpPr>
            <p:cNvPr id="113" name="Straight Arrow Connector 112"/>
            <p:cNvCxnSpPr/>
            <p:nvPr/>
          </p:nvCxnSpPr>
          <p:spPr bwMode="auto">
            <a:xfrm>
              <a:off x="7203615" y="4244442"/>
              <a:ext cx="1679" cy="285963"/>
            </a:xfrm>
            <a:prstGeom prst="straightConnector1">
              <a:avLst/>
            </a:prstGeom>
            <a:noFill/>
            <a:ln w="19050" cap="flat" cmpd="sng" algn="ctr">
              <a:solidFill>
                <a:schemeClr val="tx1"/>
              </a:solidFill>
              <a:prstDash val="solid"/>
              <a:round/>
              <a:headEnd type="none" w="med" len="med"/>
              <a:tailEnd type="arrow" w="med" len="med"/>
            </a:ln>
            <a:effectLst/>
          </p:spPr>
        </p:cxnSp>
        <p:sp>
          <p:nvSpPr>
            <p:cNvPr id="116" name="Freeform 115"/>
            <p:cNvSpPr/>
            <p:nvPr/>
          </p:nvSpPr>
          <p:spPr>
            <a:xfrm>
              <a:off x="6082707" y="4244442"/>
              <a:ext cx="1122587" cy="308210"/>
            </a:xfrm>
            <a:custGeom>
              <a:avLst/>
              <a:gdLst>
                <a:gd name="connsiteX0" fmla="*/ 850586 w 850586"/>
                <a:gd name="connsiteY0" fmla="*/ 21080 h 240155"/>
                <a:gd name="connsiteX1" fmla="*/ 79061 w 850586"/>
                <a:gd name="connsiteY1" fmla="*/ 21080 h 240155"/>
                <a:gd name="connsiteX2" fmla="*/ 64773 w 850586"/>
                <a:gd name="connsiteY2" fmla="*/ 240155 h 240155"/>
                <a:gd name="connsiteX0" fmla="*/ 830234 w 830234"/>
                <a:gd name="connsiteY0" fmla="*/ 4409 h 294922"/>
                <a:gd name="connsiteX1" fmla="*/ 77759 w 830234"/>
                <a:gd name="connsiteY1" fmla="*/ 75847 h 294922"/>
                <a:gd name="connsiteX2" fmla="*/ 63471 w 830234"/>
                <a:gd name="connsiteY2" fmla="*/ 294922 h 294922"/>
                <a:gd name="connsiteX0" fmla="*/ 790144 w 790144"/>
                <a:gd name="connsiteY0" fmla="*/ 6349 h 296862"/>
                <a:gd name="connsiteX1" fmla="*/ 147206 w 790144"/>
                <a:gd name="connsiteY1" fmla="*/ 58737 h 296862"/>
                <a:gd name="connsiteX2" fmla="*/ 23381 w 790144"/>
                <a:gd name="connsiteY2" fmla="*/ 296862 h 296862"/>
                <a:gd name="connsiteX0" fmla="*/ 803626 w 803626"/>
                <a:gd name="connsiteY0" fmla="*/ 6349 h 296862"/>
                <a:gd name="connsiteX1" fmla="*/ 108301 w 803626"/>
                <a:gd name="connsiteY1" fmla="*/ 58737 h 296862"/>
                <a:gd name="connsiteX2" fmla="*/ 36863 w 803626"/>
                <a:gd name="connsiteY2" fmla="*/ 296862 h 296862"/>
                <a:gd name="connsiteX0" fmla="*/ 775879 w 775879"/>
                <a:gd name="connsiteY0" fmla="*/ 6349 h 296862"/>
                <a:gd name="connsiteX1" fmla="*/ 80554 w 775879"/>
                <a:gd name="connsiteY1" fmla="*/ 58737 h 296862"/>
                <a:gd name="connsiteX2" fmla="*/ 9116 w 775879"/>
                <a:gd name="connsiteY2" fmla="*/ 296862 h 296862"/>
                <a:gd name="connsiteX0" fmla="*/ 766763 w 766763"/>
                <a:gd name="connsiteY0" fmla="*/ 0 h 290513"/>
                <a:gd name="connsiteX1" fmla="*/ 0 w 766763"/>
                <a:gd name="connsiteY1" fmla="*/ 290513 h 290513"/>
                <a:gd name="connsiteX0" fmla="*/ 766763 w 766763"/>
                <a:gd name="connsiteY0" fmla="*/ 0 h 290513"/>
                <a:gd name="connsiteX1" fmla="*/ 0 w 766763"/>
                <a:gd name="connsiteY1" fmla="*/ 290513 h 290513"/>
                <a:gd name="connsiteX0" fmla="*/ 766763 w 766763"/>
                <a:gd name="connsiteY0" fmla="*/ 0 h 290513"/>
                <a:gd name="connsiteX1" fmla="*/ 0 w 766763"/>
                <a:gd name="connsiteY1" fmla="*/ 290513 h 290513"/>
                <a:gd name="connsiteX0" fmla="*/ 768210 w 768210"/>
                <a:gd name="connsiteY0" fmla="*/ 0 h 290513"/>
                <a:gd name="connsiteX1" fmla="*/ 1447 w 768210"/>
                <a:gd name="connsiteY1" fmla="*/ 290513 h 290513"/>
                <a:gd name="connsiteX0" fmla="*/ 766848 w 766848"/>
                <a:gd name="connsiteY0" fmla="*/ 0 h 290513"/>
                <a:gd name="connsiteX1" fmla="*/ 85 w 766848"/>
                <a:gd name="connsiteY1" fmla="*/ 290513 h 290513"/>
                <a:gd name="connsiteX0" fmla="*/ 1457327 w 1457327"/>
                <a:gd name="connsiteY0" fmla="*/ 0 h 385763"/>
                <a:gd name="connsiteX1" fmla="*/ 2 w 1457327"/>
                <a:gd name="connsiteY1" fmla="*/ 385763 h 385763"/>
                <a:gd name="connsiteX0" fmla="*/ 1457325 w 1457325"/>
                <a:gd name="connsiteY0" fmla="*/ 0 h 385763"/>
                <a:gd name="connsiteX1" fmla="*/ 0 w 1457325"/>
                <a:gd name="connsiteY1" fmla="*/ 385763 h 385763"/>
                <a:gd name="connsiteX0" fmla="*/ 1457325 w 1457325"/>
                <a:gd name="connsiteY0" fmla="*/ 0 h 385763"/>
                <a:gd name="connsiteX1" fmla="*/ 0 w 1457325"/>
                <a:gd name="connsiteY1" fmla="*/ 385763 h 385763"/>
                <a:gd name="connsiteX0" fmla="*/ 1471613 w 1471613"/>
                <a:gd name="connsiteY0" fmla="*/ 0 h 314326"/>
                <a:gd name="connsiteX1" fmla="*/ 0 w 1471613"/>
                <a:gd name="connsiteY1" fmla="*/ 314326 h 314326"/>
                <a:gd name="connsiteX0" fmla="*/ 1471613 w 1471613"/>
                <a:gd name="connsiteY0" fmla="*/ 0 h 314326"/>
                <a:gd name="connsiteX1" fmla="*/ 0 w 1471613"/>
                <a:gd name="connsiteY1" fmla="*/ 314326 h 314326"/>
                <a:gd name="connsiteX0" fmla="*/ 1471613 w 1471613"/>
                <a:gd name="connsiteY0" fmla="*/ 0 h 314326"/>
                <a:gd name="connsiteX1" fmla="*/ 0 w 1471613"/>
                <a:gd name="connsiteY1" fmla="*/ 314326 h 314326"/>
                <a:gd name="connsiteX0" fmla="*/ 1566863 w 1566863"/>
                <a:gd name="connsiteY0" fmla="*/ 0 h 309564"/>
                <a:gd name="connsiteX1" fmla="*/ 0 w 1566863"/>
                <a:gd name="connsiteY1" fmla="*/ 309564 h 309564"/>
                <a:gd name="connsiteX0" fmla="*/ 1566863 w 1566863"/>
                <a:gd name="connsiteY0" fmla="*/ 0 h 328614"/>
                <a:gd name="connsiteX1" fmla="*/ 0 w 1566863"/>
                <a:gd name="connsiteY1" fmla="*/ 328614 h 328614"/>
                <a:gd name="connsiteX0" fmla="*/ 1581151 w 1581151"/>
                <a:gd name="connsiteY0" fmla="*/ 0 h 333377"/>
                <a:gd name="connsiteX1" fmla="*/ 0 w 1581151"/>
                <a:gd name="connsiteY1" fmla="*/ 333377 h 333377"/>
                <a:gd name="connsiteX0" fmla="*/ 1581151 w 1581151"/>
                <a:gd name="connsiteY0" fmla="*/ 0 h 333377"/>
                <a:gd name="connsiteX1" fmla="*/ 0 w 1581151"/>
                <a:gd name="connsiteY1" fmla="*/ 333377 h 333377"/>
                <a:gd name="connsiteX0" fmla="*/ 1581151 w 1581151"/>
                <a:gd name="connsiteY0" fmla="*/ 0 h 438152"/>
                <a:gd name="connsiteX1" fmla="*/ 0 w 1581151"/>
                <a:gd name="connsiteY1" fmla="*/ 438152 h 438152"/>
                <a:gd name="connsiteX0" fmla="*/ 1581151 w 1581151"/>
                <a:gd name="connsiteY0" fmla="*/ 0 h 438152"/>
                <a:gd name="connsiteX1" fmla="*/ 0 w 1581151"/>
                <a:gd name="connsiteY1" fmla="*/ 438152 h 438152"/>
                <a:gd name="connsiteX0" fmla="*/ 1590094 w 1590094"/>
                <a:gd name="connsiteY0" fmla="*/ 0 h 514352"/>
                <a:gd name="connsiteX1" fmla="*/ 0 w 1590094"/>
                <a:gd name="connsiteY1" fmla="*/ 514352 h 514352"/>
                <a:gd name="connsiteX0" fmla="*/ 1750349 w 1750349"/>
                <a:gd name="connsiteY0" fmla="*/ 0 h 421796"/>
                <a:gd name="connsiteX1" fmla="*/ 0 w 1750349"/>
                <a:gd name="connsiteY1" fmla="*/ 421796 h 421796"/>
                <a:gd name="connsiteX0" fmla="*/ 1630158 w 1630158"/>
                <a:gd name="connsiteY0" fmla="*/ 0 h 355685"/>
                <a:gd name="connsiteX1" fmla="*/ 0 w 1630158"/>
                <a:gd name="connsiteY1" fmla="*/ 355685 h 355685"/>
                <a:gd name="connsiteX0" fmla="*/ 1683576 w 1683576"/>
                <a:gd name="connsiteY0" fmla="*/ 0 h 355685"/>
                <a:gd name="connsiteX1" fmla="*/ 0 w 1683576"/>
                <a:gd name="connsiteY1" fmla="*/ 355685 h 355685"/>
                <a:gd name="connsiteX0" fmla="*/ 1723640 w 1723640"/>
                <a:gd name="connsiteY0" fmla="*/ 0 h 501129"/>
                <a:gd name="connsiteX1" fmla="*/ 0 w 1723640"/>
                <a:gd name="connsiteY1" fmla="*/ 501129 h 501129"/>
                <a:gd name="connsiteX0" fmla="*/ 1683576 w 1683576"/>
                <a:gd name="connsiteY0" fmla="*/ 0 h 501129"/>
                <a:gd name="connsiteX1" fmla="*/ 0 w 1683576"/>
                <a:gd name="connsiteY1" fmla="*/ 501129 h 501129"/>
              </a:gdLst>
              <a:ahLst/>
              <a:cxnLst>
                <a:cxn ang="0">
                  <a:pos x="connsiteX0" y="connsiteY0"/>
                </a:cxn>
                <a:cxn ang="0">
                  <a:pos x="connsiteX1" y="connsiteY1"/>
                </a:cxn>
              </a:cxnLst>
              <a:rect l="l" t="t" r="r" b="b"/>
              <a:pathLst>
                <a:path w="1683576" h="501129">
                  <a:moveTo>
                    <a:pt x="1683576" y="0"/>
                  </a:moveTo>
                  <a:cubicBezTo>
                    <a:pt x="1512549" y="487363"/>
                    <a:pt x="3175" y="94728"/>
                    <a:pt x="0" y="501129"/>
                  </a:cubicBezTo>
                </a:path>
              </a:pathLst>
            </a:custGeom>
            <a:ln w="19050">
              <a:solidFill>
                <a:srgbClr val="000000"/>
              </a:solidFill>
              <a:headEnd type="oval" w="med" len="med"/>
              <a:tailEnd type="arrow" w="med" len="med"/>
            </a:ln>
          </p:spPr>
          <p:txBody>
            <a:bodyPr rtlCol="0" anchor="ctr"/>
            <a:lstStyle/>
            <a:p>
              <a:pPr algn="ctr"/>
              <a:endParaRPr lang="en-US" sz="2000"/>
            </a:p>
          </p:txBody>
        </p:sp>
        <p:cxnSp>
          <p:nvCxnSpPr>
            <p:cNvPr id="127" name="Straight Arrow Connector 126"/>
            <p:cNvCxnSpPr/>
            <p:nvPr/>
          </p:nvCxnSpPr>
          <p:spPr bwMode="auto">
            <a:xfrm>
              <a:off x="7205294" y="4124214"/>
              <a:ext cx="0" cy="114346"/>
            </a:xfrm>
            <a:prstGeom prst="straightConnector1">
              <a:avLst/>
            </a:prstGeom>
            <a:noFill/>
            <a:ln w="19050" cap="flat" cmpd="sng" algn="ctr">
              <a:solidFill>
                <a:schemeClr val="tx1"/>
              </a:solidFill>
              <a:prstDash val="solid"/>
              <a:round/>
              <a:headEnd type="none" w="med" len="med"/>
              <a:tailEnd type="none" w="med" len="med"/>
            </a:ln>
            <a:effectLst/>
          </p:spPr>
        </p:cxnSp>
      </p:grpSp>
      <p:grpSp>
        <p:nvGrpSpPr>
          <p:cNvPr id="19" name="Group 14"/>
          <p:cNvGrpSpPr/>
          <p:nvPr/>
        </p:nvGrpSpPr>
        <p:grpSpPr>
          <a:xfrm>
            <a:off x="5773674" y="3283425"/>
            <a:ext cx="1468326" cy="775351"/>
            <a:chOff x="5736968" y="2755427"/>
            <a:chExt cx="1468326" cy="775351"/>
          </a:xfrm>
        </p:grpSpPr>
        <p:sp>
          <p:nvSpPr>
            <p:cNvPr id="105" name="Freeform 76"/>
            <p:cNvSpPr>
              <a:spLocks/>
            </p:cNvSpPr>
            <p:nvPr/>
          </p:nvSpPr>
          <p:spPr bwMode="auto">
            <a:xfrm>
              <a:off x="5736968" y="3149135"/>
              <a:ext cx="683286" cy="381643"/>
            </a:xfrm>
            <a:custGeom>
              <a:avLst/>
              <a:gdLst>
                <a:gd name="T0" fmla="*/ 0 w 427"/>
                <a:gd name="T1" fmla="*/ 0 h 427"/>
                <a:gd name="T2" fmla="*/ 0 w 427"/>
                <a:gd name="T3" fmla="*/ 0 h 427"/>
                <a:gd name="T4" fmla="*/ 427 w 427"/>
                <a:gd name="T5" fmla="*/ 0 h 427"/>
                <a:gd name="T6" fmla="*/ 427 w 427"/>
                <a:gd name="T7" fmla="*/ 427 h 427"/>
                <a:gd name="T8" fmla="*/ 0 w 427"/>
                <a:gd name="T9" fmla="*/ 427 h 427"/>
                <a:gd name="T10" fmla="*/ 0 w 427"/>
                <a:gd name="T11" fmla="*/ 0 h 427"/>
              </a:gdLst>
              <a:ahLst/>
              <a:cxnLst>
                <a:cxn ang="0">
                  <a:pos x="T0" y="T1"/>
                </a:cxn>
                <a:cxn ang="0">
                  <a:pos x="T2" y="T3"/>
                </a:cxn>
                <a:cxn ang="0">
                  <a:pos x="T4" y="T5"/>
                </a:cxn>
                <a:cxn ang="0">
                  <a:pos x="T6" y="T7"/>
                </a:cxn>
                <a:cxn ang="0">
                  <a:pos x="T8" y="T9"/>
                </a:cxn>
                <a:cxn ang="0">
                  <a:pos x="T10" y="T11"/>
                </a:cxn>
              </a:cxnLst>
              <a:rect l="0" t="0" r="r" b="b"/>
              <a:pathLst>
                <a:path w="427" h="427">
                  <a:moveTo>
                    <a:pt x="0" y="0"/>
                  </a:moveTo>
                  <a:lnTo>
                    <a:pt x="0" y="0"/>
                  </a:lnTo>
                  <a:lnTo>
                    <a:pt x="427" y="0"/>
                  </a:lnTo>
                  <a:lnTo>
                    <a:pt x="427" y="427"/>
                  </a:lnTo>
                  <a:lnTo>
                    <a:pt x="0" y="427"/>
                  </a:lnTo>
                  <a:lnTo>
                    <a:pt x="0" y="0"/>
                  </a:lnTo>
                  <a:close/>
                </a:path>
              </a:pathLst>
            </a:custGeom>
            <a:solidFill>
              <a:schemeClr val="tx2">
                <a:lumMod val="20000"/>
                <a:lumOff val="80000"/>
              </a:schemeClr>
            </a:solidFill>
            <a:ln w="0">
              <a:solidFill>
                <a:srgbClr val="000000"/>
              </a:solidFill>
              <a:prstDash val="solid"/>
              <a:round/>
              <a:headEnd/>
              <a:tailEnd/>
            </a:ln>
          </p:spPr>
          <p:txBody>
            <a:bodyPr vert="horz" wrap="square" lIns="91440" tIns="36576" rIns="91440" bIns="36576" numCol="1" anchor="t" anchorCtr="0" compatLnSpc="1">
              <a:prstTxWarp prst="textNoShape">
                <a:avLst/>
              </a:prstTxWarp>
              <a:spAutoFit/>
            </a:bodyPr>
            <a:lstStyle/>
            <a:p>
              <a:pPr algn="ctr"/>
              <a:r>
                <a:rPr lang="en-US" sz="2000" dirty="0" smtClean="0"/>
                <a:t>f(0);</a:t>
              </a:r>
              <a:endParaRPr lang="en-US" sz="2000" dirty="0"/>
            </a:p>
          </p:txBody>
        </p:sp>
        <p:cxnSp>
          <p:nvCxnSpPr>
            <p:cNvPr id="108" name="Straight Arrow Connector 107"/>
            <p:cNvCxnSpPr>
              <a:stCxn id="110" idx="0"/>
            </p:cNvCxnSpPr>
            <p:nvPr/>
          </p:nvCxnSpPr>
          <p:spPr bwMode="auto">
            <a:xfrm flipH="1">
              <a:off x="7201936" y="2869773"/>
              <a:ext cx="3358" cy="279362"/>
            </a:xfrm>
            <a:prstGeom prst="straightConnector1">
              <a:avLst/>
            </a:prstGeom>
            <a:noFill/>
            <a:ln w="19050" cap="flat" cmpd="sng" algn="ctr">
              <a:solidFill>
                <a:schemeClr val="tx1"/>
              </a:solidFill>
              <a:prstDash val="solid"/>
              <a:round/>
              <a:headEnd type="none" w="med" len="med"/>
              <a:tailEnd type="arrow" w="med" len="med"/>
            </a:ln>
            <a:effectLst/>
          </p:spPr>
        </p:cxnSp>
        <p:sp>
          <p:nvSpPr>
            <p:cNvPr id="110" name="Freeform 109"/>
            <p:cNvSpPr/>
            <p:nvPr/>
          </p:nvSpPr>
          <p:spPr>
            <a:xfrm>
              <a:off x="6129660" y="2869773"/>
              <a:ext cx="1075634" cy="276112"/>
            </a:xfrm>
            <a:custGeom>
              <a:avLst/>
              <a:gdLst>
                <a:gd name="connsiteX0" fmla="*/ 850586 w 850586"/>
                <a:gd name="connsiteY0" fmla="*/ 21080 h 240155"/>
                <a:gd name="connsiteX1" fmla="*/ 79061 w 850586"/>
                <a:gd name="connsiteY1" fmla="*/ 21080 h 240155"/>
                <a:gd name="connsiteX2" fmla="*/ 64773 w 850586"/>
                <a:gd name="connsiteY2" fmla="*/ 240155 h 240155"/>
                <a:gd name="connsiteX0" fmla="*/ 830234 w 830234"/>
                <a:gd name="connsiteY0" fmla="*/ 4409 h 294922"/>
                <a:gd name="connsiteX1" fmla="*/ 77759 w 830234"/>
                <a:gd name="connsiteY1" fmla="*/ 75847 h 294922"/>
                <a:gd name="connsiteX2" fmla="*/ 63471 w 830234"/>
                <a:gd name="connsiteY2" fmla="*/ 294922 h 294922"/>
                <a:gd name="connsiteX0" fmla="*/ 790144 w 790144"/>
                <a:gd name="connsiteY0" fmla="*/ 6349 h 296862"/>
                <a:gd name="connsiteX1" fmla="*/ 147206 w 790144"/>
                <a:gd name="connsiteY1" fmla="*/ 58737 h 296862"/>
                <a:gd name="connsiteX2" fmla="*/ 23381 w 790144"/>
                <a:gd name="connsiteY2" fmla="*/ 296862 h 296862"/>
                <a:gd name="connsiteX0" fmla="*/ 803626 w 803626"/>
                <a:gd name="connsiteY0" fmla="*/ 6349 h 296862"/>
                <a:gd name="connsiteX1" fmla="*/ 108301 w 803626"/>
                <a:gd name="connsiteY1" fmla="*/ 58737 h 296862"/>
                <a:gd name="connsiteX2" fmla="*/ 36863 w 803626"/>
                <a:gd name="connsiteY2" fmla="*/ 296862 h 296862"/>
                <a:gd name="connsiteX0" fmla="*/ 775879 w 775879"/>
                <a:gd name="connsiteY0" fmla="*/ 6349 h 296862"/>
                <a:gd name="connsiteX1" fmla="*/ 80554 w 775879"/>
                <a:gd name="connsiteY1" fmla="*/ 58737 h 296862"/>
                <a:gd name="connsiteX2" fmla="*/ 9116 w 775879"/>
                <a:gd name="connsiteY2" fmla="*/ 296862 h 296862"/>
                <a:gd name="connsiteX0" fmla="*/ 766763 w 766763"/>
                <a:gd name="connsiteY0" fmla="*/ 0 h 290513"/>
                <a:gd name="connsiteX1" fmla="*/ 0 w 766763"/>
                <a:gd name="connsiteY1" fmla="*/ 290513 h 290513"/>
                <a:gd name="connsiteX0" fmla="*/ 766763 w 766763"/>
                <a:gd name="connsiteY0" fmla="*/ 0 h 290513"/>
                <a:gd name="connsiteX1" fmla="*/ 0 w 766763"/>
                <a:gd name="connsiteY1" fmla="*/ 290513 h 290513"/>
                <a:gd name="connsiteX0" fmla="*/ 766763 w 766763"/>
                <a:gd name="connsiteY0" fmla="*/ 0 h 290513"/>
                <a:gd name="connsiteX1" fmla="*/ 0 w 766763"/>
                <a:gd name="connsiteY1" fmla="*/ 290513 h 290513"/>
                <a:gd name="connsiteX0" fmla="*/ 768210 w 768210"/>
                <a:gd name="connsiteY0" fmla="*/ 0 h 290513"/>
                <a:gd name="connsiteX1" fmla="*/ 1447 w 768210"/>
                <a:gd name="connsiteY1" fmla="*/ 290513 h 290513"/>
                <a:gd name="connsiteX0" fmla="*/ 766848 w 766848"/>
                <a:gd name="connsiteY0" fmla="*/ 0 h 290513"/>
                <a:gd name="connsiteX1" fmla="*/ 85 w 766848"/>
                <a:gd name="connsiteY1" fmla="*/ 290513 h 290513"/>
                <a:gd name="connsiteX0" fmla="*/ 1457327 w 1457327"/>
                <a:gd name="connsiteY0" fmla="*/ 0 h 385763"/>
                <a:gd name="connsiteX1" fmla="*/ 2 w 1457327"/>
                <a:gd name="connsiteY1" fmla="*/ 385763 h 385763"/>
                <a:gd name="connsiteX0" fmla="*/ 1457325 w 1457325"/>
                <a:gd name="connsiteY0" fmla="*/ 0 h 385763"/>
                <a:gd name="connsiteX1" fmla="*/ 0 w 1457325"/>
                <a:gd name="connsiteY1" fmla="*/ 385763 h 385763"/>
                <a:gd name="connsiteX0" fmla="*/ 1457325 w 1457325"/>
                <a:gd name="connsiteY0" fmla="*/ 0 h 385763"/>
                <a:gd name="connsiteX1" fmla="*/ 0 w 1457325"/>
                <a:gd name="connsiteY1" fmla="*/ 385763 h 385763"/>
                <a:gd name="connsiteX0" fmla="*/ 1471613 w 1471613"/>
                <a:gd name="connsiteY0" fmla="*/ 0 h 314326"/>
                <a:gd name="connsiteX1" fmla="*/ 0 w 1471613"/>
                <a:gd name="connsiteY1" fmla="*/ 314326 h 314326"/>
                <a:gd name="connsiteX0" fmla="*/ 1471613 w 1471613"/>
                <a:gd name="connsiteY0" fmla="*/ 0 h 314326"/>
                <a:gd name="connsiteX1" fmla="*/ 0 w 1471613"/>
                <a:gd name="connsiteY1" fmla="*/ 314326 h 314326"/>
                <a:gd name="connsiteX0" fmla="*/ 1471613 w 1471613"/>
                <a:gd name="connsiteY0" fmla="*/ 0 h 314326"/>
                <a:gd name="connsiteX1" fmla="*/ 0 w 1471613"/>
                <a:gd name="connsiteY1" fmla="*/ 314326 h 314326"/>
                <a:gd name="connsiteX0" fmla="*/ 1566863 w 1566863"/>
                <a:gd name="connsiteY0" fmla="*/ 0 h 309564"/>
                <a:gd name="connsiteX1" fmla="*/ 0 w 1566863"/>
                <a:gd name="connsiteY1" fmla="*/ 309564 h 309564"/>
                <a:gd name="connsiteX0" fmla="*/ 1566863 w 1566863"/>
                <a:gd name="connsiteY0" fmla="*/ 0 h 328614"/>
                <a:gd name="connsiteX1" fmla="*/ 0 w 1566863"/>
                <a:gd name="connsiteY1" fmla="*/ 328614 h 328614"/>
                <a:gd name="connsiteX0" fmla="*/ 1581151 w 1581151"/>
                <a:gd name="connsiteY0" fmla="*/ 0 h 333377"/>
                <a:gd name="connsiteX1" fmla="*/ 0 w 1581151"/>
                <a:gd name="connsiteY1" fmla="*/ 333377 h 333377"/>
                <a:gd name="connsiteX0" fmla="*/ 1581151 w 1581151"/>
                <a:gd name="connsiteY0" fmla="*/ 0 h 333377"/>
                <a:gd name="connsiteX1" fmla="*/ 0 w 1581151"/>
                <a:gd name="connsiteY1" fmla="*/ 333377 h 333377"/>
                <a:gd name="connsiteX0" fmla="*/ 1581151 w 1581151"/>
                <a:gd name="connsiteY0" fmla="*/ 0 h 438152"/>
                <a:gd name="connsiteX1" fmla="*/ 0 w 1581151"/>
                <a:gd name="connsiteY1" fmla="*/ 438152 h 438152"/>
                <a:gd name="connsiteX0" fmla="*/ 1581151 w 1581151"/>
                <a:gd name="connsiteY0" fmla="*/ 0 h 438152"/>
                <a:gd name="connsiteX1" fmla="*/ 0 w 1581151"/>
                <a:gd name="connsiteY1" fmla="*/ 438152 h 438152"/>
                <a:gd name="connsiteX0" fmla="*/ 1590094 w 1590094"/>
                <a:gd name="connsiteY0" fmla="*/ 0 h 514352"/>
                <a:gd name="connsiteX1" fmla="*/ 0 w 1590094"/>
                <a:gd name="connsiteY1" fmla="*/ 514352 h 514352"/>
                <a:gd name="connsiteX0" fmla="*/ 1750349 w 1750349"/>
                <a:gd name="connsiteY0" fmla="*/ 0 h 421796"/>
                <a:gd name="connsiteX1" fmla="*/ 0 w 1750349"/>
                <a:gd name="connsiteY1" fmla="*/ 421796 h 421796"/>
                <a:gd name="connsiteX0" fmla="*/ 1630158 w 1630158"/>
                <a:gd name="connsiteY0" fmla="*/ 0 h 355685"/>
                <a:gd name="connsiteX1" fmla="*/ 0 w 1630158"/>
                <a:gd name="connsiteY1" fmla="*/ 355685 h 355685"/>
                <a:gd name="connsiteX0" fmla="*/ 1683576 w 1683576"/>
                <a:gd name="connsiteY0" fmla="*/ 0 h 355685"/>
                <a:gd name="connsiteX1" fmla="*/ 0 w 1683576"/>
                <a:gd name="connsiteY1" fmla="*/ 355685 h 355685"/>
                <a:gd name="connsiteX0" fmla="*/ 1723640 w 1723640"/>
                <a:gd name="connsiteY0" fmla="*/ 0 h 501129"/>
                <a:gd name="connsiteX1" fmla="*/ 0 w 1723640"/>
                <a:gd name="connsiteY1" fmla="*/ 501129 h 501129"/>
                <a:gd name="connsiteX0" fmla="*/ 1683576 w 1683576"/>
                <a:gd name="connsiteY0" fmla="*/ 0 h 501129"/>
                <a:gd name="connsiteX1" fmla="*/ 0 w 1683576"/>
                <a:gd name="connsiteY1" fmla="*/ 501129 h 501129"/>
              </a:gdLst>
              <a:ahLst/>
              <a:cxnLst>
                <a:cxn ang="0">
                  <a:pos x="connsiteX0" y="connsiteY0"/>
                </a:cxn>
                <a:cxn ang="0">
                  <a:pos x="connsiteX1" y="connsiteY1"/>
                </a:cxn>
              </a:cxnLst>
              <a:rect l="l" t="t" r="r" b="b"/>
              <a:pathLst>
                <a:path w="1683576" h="501129">
                  <a:moveTo>
                    <a:pt x="1683576" y="0"/>
                  </a:moveTo>
                  <a:cubicBezTo>
                    <a:pt x="1512549" y="487363"/>
                    <a:pt x="3175" y="94728"/>
                    <a:pt x="0" y="501129"/>
                  </a:cubicBezTo>
                </a:path>
              </a:pathLst>
            </a:custGeom>
            <a:ln w="19050">
              <a:solidFill>
                <a:srgbClr val="000000"/>
              </a:solidFill>
              <a:headEnd type="oval" w="med" len="med"/>
              <a:tailEnd type="arrow" w="med" len="med"/>
            </a:ln>
          </p:spPr>
          <p:txBody>
            <a:bodyPr rtlCol="0" anchor="ctr"/>
            <a:lstStyle/>
            <a:p>
              <a:pPr algn="ctr"/>
              <a:endParaRPr lang="en-US" sz="2000"/>
            </a:p>
          </p:txBody>
        </p:sp>
        <p:cxnSp>
          <p:nvCxnSpPr>
            <p:cNvPr id="128" name="Straight Arrow Connector 127"/>
            <p:cNvCxnSpPr/>
            <p:nvPr/>
          </p:nvCxnSpPr>
          <p:spPr bwMode="auto">
            <a:xfrm>
              <a:off x="7202646" y="2755427"/>
              <a:ext cx="0" cy="114346"/>
            </a:xfrm>
            <a:prstGeom prst="straightConnector1">
              <a:avLst/>
            </a:prstGeom>
            <a:noFill/>
            <a:ln w="19050" cap="flat" cmpd="sng" algn="ctr">
              <a:solidFill>
                <a:schemeClr val="tx1"/>
              </a:solidFill>
              <a:prstDash val="solid"/>
              <a:round/>
              <a:headEnd type="none" w="med" len="med"/>
              <a:tailEnd type="none" w="med" len="med"/>
            </a:ln>
            <a:effectLst/>
          </p:spPr>
        </p:cxnSp>
      </p:grpSp>
    </p:spTree>
    <p:extLst>
      <p:ext uri="{BB962C8B-B14F-4D97-AF65-F5344CB8AC3E}">
        <p14:creationId xmlns:p14="http://schemas.microsoft.com/office/powerpoint/2010/main" val="158421463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up)">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up)">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up)">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wipe(up)">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grpId="0" nodeType="click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wipe(up)">
                                      <p:cBhvr>
                                        <p:cTn id="32" dur="500"/>
                                        <p:tgtEl>
                                          <p:spTgt spid="16"/>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grpId="0" nodeType="clickEffect">
                                  <p:stCondLst>
                                    <p:cond delay="0"/>
                                  </p:stCondLst>
                                  <p:childTnLst>
                                    <p:set>
                                      <p:cBhvr>
                                        <p:cTn id="36" dur="1" fill="hold">
                                          <p:stCondLst>
                                            <p:cond delay="0"/>
                                          </p:stCondLst>
                                        </p:cTn>
                                        <p:tgtEl>
                                          <p:spTgt spid="26"/>
                                        </p:tgtEl>
                                        <p:attrNameLst>
                                          <p:attrName>style.visibility</p:attrName>
                                        </p:attrNameLst>
                                      </p:cBhvr>
                                      <p:to>
                                        <p:strVal val="visible"/>
                                      </p:to>
                                    </p:set>
                                    <p:animEffect transition="in" filter="wipe(up)">
                                      <p:cBhvr>
                                        <p:cTn id="37" dur="500"/>
                                        <p:tgtEl>
                                          <p:spTgt spid="26"/>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nodeType="clickEffect">
                                  <p:stCondLst>
                                    <p:cond delay="0"/>
                                  </p:stCondLst>
                                  <p:childTnLst>
                                    <p:set>
                                      <p:cBhvr>
                                        <p:cTn id="41" dur="1" fill="hold">
                                          <p:stCondLst>
                                            <p:cond delay="0"/>
                                          </p:stCondLst>
                                        </p:cTn>
                                        <p:tgtEl>
                                          <p:spTgt spid="5"/>
                                        </p:tgtEl>
                                        <p:attrNameLst>
                                          <p:attrName>style.visibility</p:attrName>
                                        </p:attrNameLst>
                                      </p:cBhvr>
                                      <p:to>
                                        <p:strVal val="visible"/>
                                      </p:to>
                                    </p:set>
                                    <p:animEffect transition="in" filter="wipe(up)">
                                      <p:cBhvr>
                                        <p:cTn id="42" dur="500"/>
                                        <p:tgtEl>
                                          <p:spTgt spid="5"/>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nodeType="clickEffect">
                                  <p:stCondLst>
                                    <p:cond delay="0"/>
                                  </p:stCondLst>
                                  <p:childTnLst>
                                    <p:set>
                                      <p:cBhvr>
                                        <p:cTn id="46" dur="1" fill="hold">
                                          <p:stCondLst>
                                            <p:cond delay="0"/>
                                          </p:stCondLst>
                                        </p:cTn>
                                        <p:tgtEl>
                                          <p:spTgt spid="9"/>
                                        </p:tgtEl>
                                        <p:attrNameLst>
                                          <p:attrName>style.visibility</p:attrName>
                                        </p:attrNameLst>
                                      </p:cBhvr>
                                      <p:to>
                                        <p:strVal val="visible"/>
                                      </p:to>
                                    </p:set>
                                    <p:animEffect transition="in" filter="wipe(up)">
                                      <p:cBhvr>
                                        <p:cTn id="47" dur="500"/>
                                        <p:tgtEl>
                                          <p:spTgt spid="9"/>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1" fill="hold" nodeType="clickEffect">
                                  <p:stCondLst>
                                    <p:cond delay="0"/>
                                  </p:stCondLst>
                                  <p:childTnLst>
                                    <p:set>
                                      <p:cBhvr>
                                        <p:cTn id="51" dur="1" fill="hold">
                                          <p:stCondLst>
                                            <p:cond delay="0"/>
                                          </p:stCondLst>
                                        </p:cTn>
                                        <p:tgtEl>
                                          <p:spTgt spid="19"/>
                                        </p:tgtEl>
                                        <p:attrNameLst>
                                          <p:attrName>style.visibility</p:attrName>
                                        </p:attrNameLst>
                                      </p:cBhvr>
                                      <p:to>
                                        <p:strVal val="visible"/>
                                      </p:to>
                                    </p:set>
                                    <p:animEffect transition="in" filter="wipe(up)">
                                      <p:cBhvr>
                                        <p:cTn id="52" dur="500"/>
                                        <p:tgtEl>
                                          <p:spTgt spid="19"/>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1" fill="hold" grpId="0" nodeType="clickEffect">
                                  <p:stCondLst>
                                    <p:cond delay="0"/>
                                  </p:stCondLst>
                                  <p:childTnLst>
                                    <p:set>
                                      <p:cBhvr>
                                        <p:cTn id="56" dur="1" fill="hold">
                                          <p:stCondLst>
                                            <p:cond delay="0"/>
                                          </p:stCondLst>
                                        </p:cTn>
                                        <p:tgtEl>
                                          <p:spTgt spid="107"/>
                                        </p:tgtEl>
                                        <p:attrNameLst>
                                          <p:attrName>style.visibility</p:attrName>
                                        </p:attrNameLst>
                                      </p:cBhvr>
                                      <p:to>
                                        <p:strVal val="visible"/>
                                      </p:to>
                                    </p:set>
                                    <p:animEffect transition="in" filter="wipe(up)">
                                      <p:cBhvr>
                                        <p:cTn id="57" dur="500"/>
                                        <p:tgtEl>
                                          <p:spTgt spid="107"/>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1" fill="hold" nodeType="clickEffect">
                                  <p:stCondLst>
                                    <p:cond delay="0"/>
                                  </p:stCondLst>
                                  <p:childTnLst>
                                    <p:set>
                                      <p:cBhvr>
                                        <p:cTn id="61" dur="1" fill="hold">
                                          <p:stCondLst>
                                            <p:cond delay="0"/>
                                          </p:stCondLst>
                                        </p:cTn>
                                        <p:tgtEl>
                                          <p:spTgt spid="15"/>
                                        </p:tgtEl>
                                        <p:attrNameLst>
                                          <p:attrName>style.visibility</p:attrName>
                                        </p:attrNameLst>
                                      </p:cBhvr>
                                      <p:to>
                                        <p:strVal val="visible"/>
                                      </p:to>
                                    </p:set>
                                    <p:animEffect transition="in" filter="wipe(up)">
                                      <p:cBhvr>
                                        <p:cTn id="62" dur="500"/>
                                        <p:tgtEl>
                                          <p:spTgt spid="15"/>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1" fill="hold" grpId="0" nodeType="clickEffect">
                                  <p:stCondLst>
                                    <p:cond delay="0"/>
                                  </p:stCondLst>
                                  <p:childTnLst>
                                    <p:set>
                                      <p:cBhvr>
                                        <p:cTn id="66" dur="1" fill="hold">
                                          <p:stCondLst>
                                            <p:cond delay="0"/>
                                          </p:stCondLst>
                                        </p:cTn>
                                        <p:tgtEl>
                                          <p:spTgt spid="114"/>
                                        </p:tgtEl>
                                        <p:attrNameLst>
                                          <p:attrName>style.visibility</p:attrName>
                                        </p:attrNameLst>
                                      </p:cBhvr>
                                      <p:to>
                                        <p:strVal val="visible"/>
                                      </p:to>
                                    </p:set>
                                    <p:animEffect transition="in" filter="wipe(up)">
                                      <p:cBhvr>
                                        <p:cTn id="67" dur="500"/>
                                        <p:tgtEl>
                                          <p:spTgt spid="114"/>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1" fill="hold" nodeType="clickEffect">
                                  <p:stCondLst>
                                    <p:cond delay="0"/>
                                  </p:stCondLst>
                                  <p:childTnLst>
                                    <p:set>
                                      <p:cBhvr>
                                        <p:cTn id="71" dur="1" fill="hold">
                                          <p:stCondLst>
                                            <p:cond delay="0"/>
                                          </p:stCondLst>
                                        </p:cTn>
                                        <p:tgtEl>
                                          <p:spTgt spid="17"/>
                                        </p:tgtEl>
                                        <p:attrNameLst>
                                          <p:attrName>style.visibility</p:attrName>
                                        </p:attrNameLst>
                                      </p:cBhvr>
                                      <p:to>
                                        <p:strVal val="visible"/>
                                      </p:to>
                                    </p:set>
                                    <p:animEffect transition="in" filter="wipe(up)">
                                      <p:cBhvr>
                                        <p:cTn id="72" dur="500"/>
                                        <p:tgtEl>
                                          <p:spTgt spid="17"/>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1" fill="hold" grpId="0" nodeType="clickEffect">
                                  <p:stCondLst>
                                    <p:cond delay="0"/>
                                  </p:stCondLst>
                                  <p:childTnLst>
                                    <p:set>
                                      <p:cBhvr>
                                        <p:cTn id="76" dur="1" fill="hold">
                                          <p:stCondLst>
                                            <p:cond delay="0"/>
                                          </p:stCondLst>
                                        </p:cTn>
                                        <p:tgtEl>
                                          <p:spTgt spid="119"/>
                                        </p:tgtEl>
                                        <p:attrNameLst>
                                          <p:attrName>style.visibility</p:attrName>
                                        </p:attrNameLst>
                                      </p:cBhvr>
                                      <p:to>
                                        <p:strVal val="visible"/>
                                      </p:to>
                                    </p:set>
                                    <p:animEffect transition="in" filter="wipe(up)">
                                      <p:cBhvr>
                                        <p:cTn id="77" dur="500"/>
                                        <p:tgtEl>
                                          <p:spTgt spid="119"/>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1" fill="hold" nodeType="clickEffect">
                                  <p:stCondLst>
                                    <p:cond delay="0"/>
                                  </p:stCondLst>
                                  <p:childTnLst>
                                    <p:set>
                                      <p:cBhvr>
                                        <p:cTn id="81" dur="1" fill="hold">
                                          <p:stCondLst>
                                            <p:cond delay="0"/>
                                          </p:stCondLst>
                                        </p:cTn>
                                        <p:tgtEl>
                                          <p:spTgt spid="10"/>
                                        </p:tgtEl>
                                        <p:attrNameLst>
                                          <p:attrName>style.visibility</p:attrName>
                                        </p:attrNameLst>
                                      </p:cBhvr>
                                      <p:to>
                                        <p:strVal val="visible"/>
                                      </p:to>
                                    </p:set>
                                    <p:animEffect transition="in" filter="wipe(up)">
                                      <p:cBhvr>
                                        <p:cTn id="8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6" grpId="0" animBg="1"/>
      <p:bldP spid="26" grpId="0" animBg="1"/>
      <p:bldP spid="107" grpId="0" animBg="1"/>
      <p:bldP spid="119" grpId="0" animBg="1"/>
      <p:bldP spid="114" grpId="0" animBg="1"/>
    </p:bld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3629"/>
            <a:ext cx="8229600" cy="1143000"/>
          </a:xfrm>
        </p:spPr>
        <p:txBody>
          <a:bodyPr>
            <a:normAutofit fontScale="90000"/>
          </a:bodyPr>
          <a:lstStyle/>
          <a:p>
            <a:r>
              <a:rPr lang="en-US" dirty="0" smtClean="0"/>
              <a:t>What Thread Continues After a Wait?</a:t>
            </a:r>
            <a:endParaRPr lang="en-US" dirty="0"/>
          </a:p>
        </p:txBody>
      </p:sp>
      <p:sp>
        <p:nvSpPr>
          <p:cNvPr id="23" name="TextBox 22"/>
          <p:cNvSpPr txBox="1"/>
          <p:nvPr/>
        </p:nvSpPr>
        <p:spPr>
          <a:xfrm>
            <a:off x="908418" y="902859"/>
            <a:ext cx="2000249" cy="2131353"/>
          </a:xfrm>
          <a:prstGeom prst="rect">
            <a:avLst/>
          </a:prstGeom>
          <a:solidFill>
            <a:schemeClr val="bg1">
              <a:lumMod val="95000"/>
            </a:schemeClr>
          </a:solidFill>
        </p:spPr>
        <p:txBody>
          <a:bodyPr wrap="square" rtlCol="0">
            <a:spAutoFit/>
          </a:bodyPr>
          <a:lstStyle/>
          <a:p>
            <a:pPr>
              <a:spcBef>
                <a:spcPts val="300"/>
              </a:spcBef>
            </a:pPr>
            <a:r>
              <a:rPr lang="en-US" sz="2000" dirty="0" smtClean="0"/>
              <a:t>a();</a:t>
            </a:r>
          </a:p>
          <a:p>
            <a:pPr>
              <a:spcBef>
                <a:spcPts val="300"/>
              </a:spcBef>
            </a:pPr>
            <a:r>
              <a:rPr lang="en-US" sz="2000" b="1" dirty="0" smtClean="0"/>
              <a:t>task_group</a:t>
            </a:r>
            <a:r>
              <a:rPr lang="en-US" sz="2000" dirty="0" smtClean="0"/>
              <a:t> g;</a:t>
            </a:r>
          </a:p>
          <a:p>
            <a:pPr>
              <a:spcBef>
                <a:spcPts val="300"/>
              </a:spcBef>
            </a:pPr>
            <a:r>
              <a:rPr lang="en-US" sz="2000" dirty="0" err="1" smtClean="0"/>
              <a:t>g.</a:t>
            </a:r>
            <a:r>
              <a:rPr lang="en-US" sz="2000" b="1" dirty="0" err="1" smtClean="0"/>
              <a:t>run</a:t>
            </a:r>
            <a:r>
              <a:rPr lang="en-US" sz="2000" dirty="0" smtClean="0"/>
              <a:t>( b() );</a:t>
            </a:r>
          </a:p>
          <a:p>
            <a:pPr>
              <a:spcBef>
                <a:spcPts val="300"/>
              </a:spcBef>
            </a:pPr>
            <a:r>
              <a:rPr lang="en-US" sz="2000" dirty="0" smtClean="0"/>
              <a:t>c();</a:t>
            </a:r>
          </a:p>
          <a:p>
            <a:pPr>
              <a:spcBef>
                <a:spcPts val="300"/>
              </a:spcBef>
            </a:pPr>
            <a:r>
              <a:rPr lang="en-US" sz="2000" dirty="0" smtClean="0"/>
              <a:t>g.</a:t>
            </a:r>
            <a:r>
              <a:rPr lang="en-US" sz="2000" b="1" dirty="0" smtClean="0"/>
              <a:t> wait</a:t>
            </a:r>
            <a:r>
              <a:rPr lang="en-US" sz="2000" dirty="0" smtClean="0"/>
              <a:t>();</a:t>
            </a:r>
          </a:p>
          <a:p>
            <a:pPr>
              <a:spcBef>
                <a:spcPts val="300"/>
              </a:spcBef>
            </a:pPr>
            <a:r>
              <a:rPr lang="en-US" sz="2000" dirty="0" smtClean="0"/>
              <a:t>d();</a:t>
            </a:r>
          </a:p>
        </p:txBody>
      </p:sp>
      <p:sp>
        <p:nvSpPr>
          <p:cNvPr id="25" name="TextBox 24"/>
          <p:cNvSpPr txBox="1"/>
          <p:nvPr/>
        </p:nvSpPr>
        <p:spPr>
          <a:xfrm>
            <a:off x="5119083" y="924114"/>
            <a:ext cx="2391056" cy="1785104"/>
          </a:xfrm>
          <a:prstGeom prst="rect">
            <a:avLst/>
          </a:prstGeom>
          <a:solidFill>
            <a:schemeClr val="bg1">
              <a:lumMod val="95000"/>
            </a:schemeClr>
          </a:solidFill>
        </p:spPr>
        <p:txBody>
          <a:bodyPr wrap="square" rtlCol="0">
            <a:spAutoFit/>
          </a:bodyPr>
          <a:lstStyle/>
          <a:p>
            <a:pPr>
              <a:spcBef>
                <a:spcPts val="300"/>
              </a:spcBef>
            </a:pPr>
            <a:r>
              <a:rPr lang="en-US" sz="2000" dirty="0" smtClean="0"/>
              <a:t>a();</a:t>
            </a:r>
          </a:p>
          <a:p>
            <a:pPr>
              <a:spcBef>
                <a:spcPts val="300"/>
              </a:spcBef>
            </a:pPr>
            <a:r>
              <a:rPr lang="en-US" sz="2000" b="1" dirty="0" smtClean="0"/>
              <a:t>cilk_spawn</a:t>
            </a:r>
            <a:r>
              <a:rPr lang="en-US" sz="2000" dirty="0" smtClean="0"/>
              <a:t> b();</a:t>
            </a:r>
          </a:p>
          <a:p>
            <a:pPr>
              <a:spcBef>
                <a:spcPts val="300"/>
              </a:spcBef>
            </a:pPr>
            <a:r>
              <a:rPr lang="en-US" sz="2000" dirty="0" smtClean="0"/>
              <a:t>c();</a:t>
            </a:r>
            <a:endParaRPr lang="en-US" sz="2000" dirty="0"/>
          </a:p>
          <a:p>
            <a:pPr>
              <a:spcBef>
                <a:spcPts val="300"/>
              </a:spcBef>
            </a:pPr>
            <a:r>
              <a:rPr lang="en-US" sz="2000" b="1" dirty="0" smtClean="0"/>
              <a:t>cilk_sync</a:t>
            </a:r>
            <a:r>
              <a:rPr lang="en-US" sz="2000" dirty="0" smtClean="0"/>
              <a:t>;</a:t>
            </a:r>
          </a:p>
          <a:p>
            <a:pPr>
              <a:spcBef>
                <a:spcPts val="300"/>
              </a:spcBef>
            </a:pPr>
            <a:r>
              <a:rPr lang="en-US" sz="2000" dirty="0" smtClean="0"/>
              <a:t>d();</a:t>
            </a:r>
          </a:p>
        </p:txBody>
      </p:sp>
      <p:grpSp>
        <p:nvGrpSpPr>
          <p:cNvPr id="3" name="Group 34"/>
          <p:cNvGrpSpPr/>
          <p:nvPr/>
        </p:nvGrpSpPr>
        <p:grpSpPr>
          <a:xfrm>
            <a:off x="1058436" y="2832430"/>
            <a:ext cx="1474038" cy="2814123"/>
            <a:chOff x="1016794" y="2818527"/>
            <a:chExt cx="1474038" cy="2814123"/>
          </a:xfrm>
        </p:grpSpPr>
        <p:sp>
          <p:nvSpPr>
            <p:cNvPr id="11" name="Freeform 76"/>
            <p:cNvSpPr>
              <a:spLocks/>
            </p:cNvSpPr>
            <p:nvPr/>
          </p:nvSpPr>
          <p:spPr bwMode="auto">
            <a:xfrm>
              <a:off x="1016794" y="3861270"/>
              <a:ext cx="628063" cy="381643"/>
            </a:xfrm>
            <a:custGeom>
              <a:avLst/>
              <a:gdLst>
                <a:gd name="T0" fmla="*/ 0 w 427"/>
                <a:gd name="T1" fmla="*/ 0 h 427"/>
                <a:gd name="T2" fmla="*/ 0 w 427"/>
                <a:gd name="T3" fmla="*/ 0 h 427"/>
                <a:gd name="T4" fmla="*/ 427 w 427"/>
                <a:gd name="T5" fmla="*/ 0 h 427"/>
                <a:gd name="T6" fmla="*/ 427 w 427"/>
                <a:gd name="T7" fmla="*/ 427 h 427"/>
                <a:gd name="T8" fmla="*/ 0 w 427"/>
                <a:gd name="T9" fmla="*/ 427 h 427"/>
                <a:gd name="T10" fmla="*/ 0 w 427"/>
                <a:gd name="T11" fmla="*/ 0 h 427"/>
              </a:gdLst>
              <a:ahLst/>
              <a:cxnLst>
                <a:cxn ang="0">
                  <a:pos x="T0" y="T1"/>
                </a:cxn>
                <a:cxn ang="0">
                  <a:pos x="T2" y="T3"/>
                </a:cxn>
                <a:cxn ang="0">
                  <a:pos x="T4" y="T5"/>
                </a:cxn>
                <a:cxn ang="0">
                  <a:pos x="T6" y="T7"/>
                </a:cxn>
                <a:cxn ang="0">
                  <a:pos x="T8" y="T9"/>
                </a:cxn>
                <a:cxn ang="0">
                  <a:pos x="T10" y="T11"/>
                </a:cxn>
              </a:cxnLst>
              <a:rect l="0" t="0" r="r" b="b"/>
              <a:pathLst>
                <a:path w="427" h="427">
                  <a:moveTo>
                    <a:pt x="0" y="0"/>
                  </a:moveTo>
                  <a:lnTo>
                    <a:pt x="0" y="0"/>
                  </a:lnTo>
                  <a:lnTo>
                    <a:pt x="427" y="0"/>
                  </a:lnTo>
                  <a:lnTo>
                    <a:pt x="427" y="427"/>
                  </a:lnTo>
                  <a:lnTo>
                    <a:pt x="0" y="427"/>
                  </a:lnTo>
                  <a:lnTo>
                    <a:pt x="0" y="0"/>
                  </a:lnTo>
                  <a:close/>
                </a:path>
              </a:pathLst>
            </a:custGeom>
            <a:solidFill>
              <a:srgbClr val="C8FFC8"/>
            </a:solidFill>
            <a:ln w="0">
              <a:solidFill>
                <a:srgbClr val="000000"/>
              </a:solidFill>
              <a:prstDash val="solid"/>
              <a:round/>
              <a:headEnd/>
              <a:tailEnd/>
            </a:ln>
          </p:spPr>
          <p:txBody>
            <a:bodyPr vert="horz" wrap="square" lIns="91440" tIns="36576" rIns="91440" bIns="36576" numCol="1" anchor="t" anchorCtr="0" compatLnSpc="1">
              <a:prstTxWarp prst="textNoShape">
                <a:avLst/>
              </a:prstTxWarp>
              <a:spAutoFit/>
            </a:bodyPr>
            <a:lstStyle/>
            <a:p>
              <a:pPr algn="ctr"/>
              <a:r>
                <a:rPr lang="en-US" sz="2000" dirty="0" smtClean="0"/>
                <a:t>b();</a:t>
              </a:r>
              <a:endParaRPr lang="en-US" sz="2000" dirty="0"/>
            </a:p>
          </p:txBody>
        </p:sp>
        <p:sp>
          <p:nvSpPr>
            <p:cNvPr id="50" name="Oval 49"/>
            <p:cNvSpPr/>
            <p:nvPr/>
          </p:nvSpPr>
          <p:spPr>
            <a:xfrm>
              <a:off x="2109058" y="4513050"/>
              <a:ext cx="186063" cy="189317"/>
            </a:xfrm>
            <a:prstGeom prst="ellipse">
              <a:avLst/>
            </a:prstGeom>
            <a:solidFill>
              <a:srgbClr val="FFFF00"/>
            </a:solidFill>
            <a:ln>
              <a:solidFill>
                <a:schemeClr val="tx1"/>
              </a:solidFill>
            </a:ln>
          </p:spPr>
          <p:txBody>
            <a:bodyPr rtlCol="0" anchor="ctr"/>
            <a:lstStyle/>
            <a:p>
              <a:pPr algn="ctr"/>
              <a:endParaRPr lang="en-US" sz="2000"/>
            </a:p>
          </p:txBody>
        </p:sp>
        <p:cxnSp>
          <p:nvCxnSpPr>
            <p:cNvPr id="33" name="Straight Arrow Connector 32"/>
            <p:cNvCxnSpPr/>
            <p:nvPr/>
          </p:nvCxnSpPr>
          <p:spPr bwMode="auto">
            <a:xfrm>
              <a:off x="2200410" y="4172095"/>
              <a:ext cx="3359" cy="365760"/>
            </a:xfrm>
            <a:prstGeom prst="straightConnector1">
              <a:avLst/>
            </a:prstGeom>
            <a:noFill/>
            <a:ln w="19050" cap="flat" cmpd="sng" algn="ctr">
              <a:solidFill>
                <a:schemeClr val="tx1"/>
              </a:solidFill>
              <a:prstDash val="solid"/>
              <a:round/>
              <a:headEnd type="none" w="med" len="med"/>
              <a:tailEnd type="arrow" w="med" len="med"/>
            </a:ln>
            <a:effectLst/>
          </p:spPr>
        </p:cxnSp>
        <p:sp>
          <p:nvSpPr>
            <p:cNvPr id="13" name="Freeform 76"/>
            <p:cNvSpPr>
              <a:spLocks/>
            </p:cNvSpPr>
            <p:nvPr/>
          </p:nvSpPr>
          <p:spPr bwMode="auto">
            <a:xfrm>
              <a:off x="1924666" y="3861270"/>
              <a:ext cx="554846" cy="381643"/>
            </a:xfrm>
            <a:custGeom>
              <a:avLst/>
              <a:gdLst>
                <a:gd name="T0" fmla="*/ 0 w 427"/>
                <a:gd name="T1" fmla="*/ 0 h 427"/>
                <a:gd name="T2" fmla="*/ 0 w 427"/>
                <a:gd name="T3" fmla="*/ 0 h 427"/>
                <a:gd name="T4" fmla="*/ 427 w 427"/>
                <a:gd name="T5" fmla="*/ 0 h 427"/>
                <a:gd name="T6" fmla="*/ 427 w 427"/>
                <a:gd name="T7" fmla="*/ 427 h 427"/>
                <a:gd name="T8" fmla="*/ 0 w 427"/>
                <a:gd name="T9" fmla="*/ 427 h 427"/>
                <a:gd name="T10" fmla="*/ 0 w 427"/>
                <a:gd name="T11" fmla="*/ 0 h 427"/>
              </a:gdLst>
              <a:ahLst/>
              <a:cxnLst>
                <a:cxn ang="0">
                  <a:pos x="T0" y="T1"/>
                </a:cxn>
                <a:cxn ang="0">
                  <a:pos x="T2" y="T3"/>
                </a:cxn>
                <a:cxn ang="0">
                  <a:pos x="T4" y="T5"/>
                </a:cxn>
                <a:cxn ang="0">
                  <a:pos x="T6" y="T7"/>
                </a:cxn>
                <a:cxn ang="0">
                  <a:pos x="T8" y="T9"/>
                </a:cxn>
                <a:cxn ang="0">
                  <a:pos x="T10" y="T11"/>
                </a:cxn>
              </a:cxnLst>
              <a:rect l="0" t="0" r="r" b="b"/>
              <a:pathLst>
                <a:path w="427" h="427">
                  <a:moveTo>
                    <a:pt x="0" y="0"/>
                  </a:moveTo>
                  <a:lnTo>
                    <a:pt x="0" y="0"/>
                  </a:lnTo>
                  <a:lnTo>
                    <a:pt x="427" y="0"/>
                  </a:lnTo>
                  <a:lnTo>
                    <a:pt x="427" y="427"/>
                  </a:lnTo>
                  <a:lnTo>
                    <a:pt x="0" y="427"/>
                  </a:lnTo>
                  <a:lnTo>
                    <a:pt x="0" y="0"/>
                  </a:lnTo>
                  <a:close/>
                </a:path>
              </a:pathLst>
            </a:custGeom>
            <a:solidFill>
              <a:schemeClr val="tx2">
                <a:lumMod val="20000"/>
                <a:lumOff val="80000"/>
              </a:schemeClr>
            </a:solidFill>
            <a:ln w="0">
              <a:solidFill>
                <a:srgbClr val="000000"/>
              </a:solidFill>
              <a:prstDash val="solid"/>
              <a:round/>
              <a:headEnd/>
              <a:tailEnd/>
            </a:ln>
          </p:spPr>
          <p:txBody>
            <a:bodyPr vert="horz" wrap="square" lIns="73152" tIns="36576" rIns="73152" bIns="36576" numCol="1" anchor="t" anchorCtr="0" compatLnSpc="1">
              <a:prstTxWarp prst="textNoShape">
                <a:avLst/>
              </a:prstTxWarp>
              <a:spAutoFit/>
            </a:bodyPr>
            <a:lstStyle/>
            <a:p>
              <a:pPr algn="ctr"/>
              <a:r>
                <a:rPr lang="en-US" sz="2000" dirty="0" smtClean="0"/>
                <a:t>c();</a:t>
              </a:r>
              <a:endParaRPr lang="en-US" sz="2000" dirty="0"/>
            </a:p>
          </p:txBody>
        </p:sp>
        <p:cxnSp>
          <p:nvCxnSpPr>
            <p:cNvPr id="14" name="Straight Arrow Connector 13"/>
            <p:cNvCxnSpPr/>
            <p:nvPr/>
          </p:nvCxnSpPr>
          <p:spPr bwMode="auto">
            <a:xfrm>
              <a:off x="2202089" y="3321495"/>
              <a:ext cx="0" cy="539775"/>
            </a:xfrm>
            <a:prstGeom prst="straightConnector1">
              <a:avLst/>
            </a:prstGeom>
            <a:noFill/>
            <a:ln w="19050" cap="flat" cmpd="sng" algn="ctr">
              <a:solidFill>
                <a:schemeClr val="tx1"/>
              </a:solidFill>
              <a:prstDash val="solid"/>
              <a:round/>
              <a:headEnd type="none" w="med" len="med"/>
              <a:tailEnd type="arrow" w="med" len="med"/>
            </a:ln>
            <a:effectLst/>
          </p:spPr>
        </p:cxnSp>
        <p:sp>
          <p:nvSpPr>
            <p:cNvPr id="18" name="Freeform 17"/>
            <p:cNvSpPr/>
            <p:nvPr/>
          </p:nvSpPr>
          <p:spPr>
            <a:xfrm>
              <a:off x="1357492" y="3545322"/>
              <a:ext cx="846278" cy="312698"/>
            </a:xfrm>
            <a:custGeom>
              <a:avLst/>
              <a:gdLst>
                <a:gd name="connsiteX0" fmla="*/ 850586 w 850586"/>
                <a:gd name="connsiteY0" fmla="*/ 21080 h 240155"/>
                <a:gd name="connsiteX1" fmla="*/ 79061 w 850586"/>
                <a:gd name="connsiteY1" fmla="*/ 21080 h 240155"/>
                <a:gd name="connsiteX2" fmla="*/ 64773 w 850586"/>
                <a:gd name="connsiteY2" fmla="*/ 240155 h 240155"/>
                <a:gd name="connsiteX0" fmla="*/ 830234 w 830234"/>
                <a:gd name="connsiteY0" fmla="*/ 4409 h 294922"/>
                <a:gd name="connsiteX1" fmla="*/ 77759 w 830234"/>
                <a:gd name="connsiteY1" fmla="*/ 75847 h 294922"/>
                <a:gd name="connsiteX2" fmla="*/ 63471 w 830234"/>
                <a:gd name="connsiteY2" fmla="*/ 294922 h 294922"/>
                <a:gd name="connsiteX0" fmla="*/ 790144 w 790144"/>
                <a:gd name="connsiteY0" fmla="*/ 6349 h 296862"/>
                <a:gd name="connsiteX1" fmla="*/ 147206 w 790144"/>
                <a:gd name="connsiteY1" fmla="*/ 58737 h 296862"/>
                <a:gd name="connsiteX2" fmla="*/ 23381 w 790144"/>
                <a:gd name="connsiteY2" fmla="*/ 296862 h 296862"/>
                <a:gd name="connsiteX0" fmla="*/ 803626 w 803626"/>
                <a:gd name="connsiteY0" fmla="*/ 6349 h 296862"/>
                <a:gd name="connsiteX1" fmla="*/ 108301 w 803626"/>
                <a:gd name="connsiteY1" fmla="*/ 58737 h 296862"/>
                <a:gd name="connsiteX2" fmla="*/ 36863 w 803626"/>
                <a:gd name="connsiteY2" fmla="*/ 296862 h 296862"/>
                <a:gd name="connsiteX0" fmla="*/ 775879 w 775879"/>
                <a:gd name="connsiteY0" fmla="*/ 6349 h 296862"/>
                <a:gd name="connsiteX1" fmla="*/ 80554 w 775879"/>
                <a:gd name="connsiteY1" fmla="*/ 58737 h 296862"/>
                <a:gd name="connsiteX2" fmla="*/ 9116 w 775879"/>
                <a:gd name="connsiteY2" fmla="*/ 296862 h 296862"/>
                <a:gd name="connsiteX0" fmla="*/ 766763 w 766763"/>
                <a:gd name="connsiteY0" fmla="*/ 0 h 290513"/>
                <a:gd name="connsiteX1" fmla="*/ 0 w 766763"/>
                <a:gd name="connsiteY1" fmla="*/ 290513 h 290513"/>
                <a:gd name="connsiteX0" fmla="*/ 766763 w 766763"/>
                <a:gd name="connsiteY0" fmla="*/ 0 h 290513"/>
                <a:gd name="connsiteX1" fmla="*/ 0 w 766763"/>
                <a:gd name="connsiteY1" fmla="*/ 290513 h 290513"/>
                <a:gd name="connsiteX0" fmla="*/ 766763 w 766763"/>
                <a:gd name="connsiteY0" fmla="*/ 0 h 290513"/>
                <a:gd name="connsiteX1" fmla="*/ 0 w 766763"/>
                <a:gd name="connsiteY1" fmla="*/ 290513 h 290513"/>
                <a:gd name="connsiteX0" fmla="*/ 768210 w 768210"/>
                <a:gd name="connsiteY0" fmla="*/ 0 h 290513"/>
                <a:gd name="connsiteX1" fmla="*/ 1447 w 768210"/>
                <a:gd name="connsiteY1" fmla="*/ 290513 h 290513"/>
                <a:gd name="connsiteX0" fmla="*/ 766848 w 766848"/>
                <a:gd name="connsiteY0" fmla="*/ 0 h 290513"/>
                <a:gd name="connsiteX1" fmla="*/ 85 w 766848"/>
                <a:gd name="connsiteY1" fmla="*/ 290513 h 290513"/>
                <a:gd name="connsiteX0" fmla="*/ 1457327 w 1457327"/>
                <a:gd name="connsiteY0" fmla="*/ 0 h 385763"/>
                <a:gd name="connsiteX1" fmla="*/ 2 w 1457327"/>
                <a:gd name="connsiteY1" fmla="*/ 385763 h 385763"/>
                <a:gd name="connsiteX0" fmla="*/ 1457325 w 1457325"/>
                <a:gd name="connsiteY0" fmla="*/ 0 h 385763"/>
                <a:gd name="connsiteX1" fmla="*/ 0 w 1457325"/>
                <a:gd name="connsiteY1" fmla="*/ 385763 h 385763"/>
                <a:gd name="connsiteX0" fmla="*/ 1457325 w 1457325"/>
                <a:gd name="connsiteY0" fmla="*/ 0 h 385763"/>
                <a:gd name="connsiteX1" fmla="*/ 0 w 1457325"/>
                <a:gd name="connsiteY1" fmla="*/ 385763 h 385763"/>
                <a:gd name="connsiteX0" fmla="*/ 1471613 w 1471613"/>
                <a:gd name="connsiteY0" fmla="*/ 0 h 314326"/>
                <a:gd name="connsiteX1" fmla="*/ 0 w 1471613"/>
                <a:gd name="connsiteY1" fmla="*/ 314326 h 314326"/>
                <a:gd name="connsiteX0" fmla="*/ 1471613 w 1471613"/>
                <a:gd name="connsiteY0" fmla="*/ 0 h 314326"/>
                <a:gd name="connsiteX1" fmla="*/ 0 w 1471613"/>
                <a:gd name="connsiteY1" fmla="*/ 314326 h 314326"/>
                <a:gd name="connsiteX0" fmla="*/ 1471613 w 1471613"/>
                <a:gd name="connsiteY0" fmla="*/ 0 h 314326"/>
                <a:gd name="connsiteX1" fmla="*/ 0 w 1471613"/>
                <a:gd name="connsiteY1" fmla="*/ 314326 h 314326"/>
                <a:gd name="connsiteX0" fmla="*/ 1566863 w 1566863"/>
                <a:gd name="connsiteY0" fmla="*/ 0 h 309564"/>
                <a:gd name="connsiteX1" fmla="*/ 0 w 1566863"/>
                <a:gd name="connsiteY1" fmla="*/ 309564 h 309564"/>
                <a:gd name="connsiteX0" fmla="*/ 1566863 w 1566863"/>
                <a:gd name="connsiteY0" fmla="*/ 0 h 328614"/>
                <a:gd name="connsiteX1" fmla="*/ 0 w 1566863"/>
                <a:gd name="connsiteY1" fmla="*/ 328614 h 328614"/>
                <a:gd name="connsiteX0" fmla="*/ 1581151 w 1581151"/>
                <a:gd name="connsiteY0" fmla="*/ 0 h 333377"/>
                <a:gd name="connsiteX1" fmla="*/ 0 w 1581151"/>
                <a:gd name="connsiteY1" fmla="*/ 333377 h 333377"/>
                <a:gd name="connsiteX0" fmla="*/ 1581151 w 1581151"/>
                <a:gd name="connsiteY0" fmla="*/ 0 h 333377"/>
                <a:gd name="connsiteX1" fmla="*/ 0 w 1581151"/>
                <a:gd name="connsiteY1" fmla="*/ 333377 h 333377"/>
                <a:gd name="connsiteX0" fmla="*/ 1581151 w 1581151"/>
                <a:gd name="connsiteY0" fmla="*/ 0 h 438152"/>
                <a:gd name="connsiteX1" fmla="*/ 0 w 1581151"/>
                <a:gd name="connsiteY1" fmla="*/ 438152 h 438152"/>
                <a:gd name="connsiteX0" fmla="*/ 1581151 w 1581151"/>
                <a:gd name="connsiteY0" fmla="*/ 0 h 438152"/>
                <a:gd name="connsiteX1" fmla="*/ 0 w 1581151"/>
                <a:gd name="connsiteY1" fmla="*/ 438152 h 438152"/>
                <a:gd name="connsiteX0" fmla="*/ 1590094 w 1590094"/>
                <a:gd name="connsiteY0" fmla="*/ 0 h 514352"/>
                <a:gd name="connsiteX1" fmla="*/ 0 w 1590094"/>
                <a:gd name="connsiteY1" fmla="*/ 514352 h 514352"/>
                <a:gd name="connsiteX0" fmla="*/ 1750349 w 1750349"/>
                <a:gd name="connsiteY0" fmla="*/ 0 h 421796"/>
                <a:gd name="connsiteX1" fmla="*/ 0 w 1750349"/>
                <a:gd name="connsiteY1" fmla="*/ 421796 h 421796"/>
                <a:gd name="connsiteX0" fmla="*/ 1630158 w 1630158"/>
                <a:gd name="connsiteY0" fmla="*/ 0 h 355685"/>
                <a:gd name="connsiteX1" fmla="*/ 0 w 1630158"/>
                <a:gd name="connsiteY1" fmla="*/ 355685 h 355685"/>
                <a:gd name="connsiteX0" fmla="*/ 1683576 w 1683576"/>
                <a:gd name="connsiteY0" fmla="*/ 0 h 355685"/>
                <a:gd name="connsiteX1" fmla="*/ 0 w 1683576"/>
                <a:gd name="connsiteY1" fmla="*/ 355685 h 355685"/>
                <a:gd name="connsiteX0" fmla="*/ 1723640 w 1723640"/>
                <a:gd name="connsiteY0" fmla="*/ 0 h 501129"/>
                <a:gd name="connsiteX1" fmla="*/ 0 w 1723640"/>
                <a:gd name="connsiteY1" fmla="*/ 501129 h 501129"/>
                <a:gd name="connsiteX0" fmla="*/ 1683576 w 1683576"/>
                <a:gd name="connsiteY0" fmla="*/ 0 h 501129"/>
                <a:gd name="connsiteX1" fmla="*/ 0 w 1683576"/>
                <a:gd name="connsiteY1" fmla="*/ 501129 h 501129"/>
              </a:gdLst>
              <a:ahLst/>
              <a:cxnLst>
                <a:cxn ang="0">
                  <a:pos x="connsiteX0" y="connsiteY0"/>
                </a:cxn>
                <a:cxn ang="0">
                  <a:pos x="connsiteX1" y="connsiteY1"/>
                </a:cxn>
              </a:cxnLst>
              <a:rect l="l" t="t" r="r" b="b"/>
              <a:pathLst>
                <a:path w="1683576" h="501129">
                  <a:moveTo>
                    <a:pt x="1683576" y="0"/>
                  </a:moveTo>
                  <a:cubicBezTo>
                    <a:pt x="1512549" y="487363"/>
                    <a:pt x="3175" y="94728"/>
                    <a:pt x="0" y="501129"/>
                  </a:cubicBezTo>
                </a:path>
              </a:pathLst>
            </a:custGeom>
            <a:ln w="19050">
              <a:solidFill>
                <a:srgbClr val="000000"/>
              </a:solidFill>
              <a:headEnd type="oval" w="med" len="med"/>
              <a:tailEnd type="arrow" w="med" len="med"/>
            </a:ln>
          </p:spPr>
          <p:txBody>
            <a:bodyPr rtlCol="0" anchor="ctr"/>
            <a:lstStyle/>
            <a:p>
              <a:pPr algn="ctr"/>
              <a:endParaRPr lang="en-US" sz="2000"/>
            </a:p>
          </p:txBody>
        </p:sp>
        <p:sp>
          <p:nvSpPr>
            <p:cNvPr id="64" name="Freeform 63"/>
            <p:cNvSpPr/>
            <p:nvPr/>
          </p:nvSpPr>
          <p:spPr>
            <a:xfrm flipV="1">
              <a:off x="1334757" y="4242912"/>
              <a:ext cx="774302" cy="364795"/>
            </a:xfrm>
            <a:custGeom>
              <a:avLst/>
              <a:gdLst>
                <a:gd name="connsiteX0" fmla="*/ 850586 w 850586"/>
                <a:gd name="connsiteY0" fmla="*/ 21080 h 240155"/>
                <a:gd name="connsiteX1" fmla="*/ 79061 w 850586"/>
                <a:gd name="connsiteY1" fmla="*/ 21080 h 240155"/>
                <a:gd name="connsiteX2" fmla="*/ 64773 w 850586"/>
                <a:gd name="connsiteY2" fmla="*/ 240155 h 240155"/>
                <a:gd name="connsiteX0" fmla="*/ 830234 w 830234"/>
                <a:gd name="connsiteY0" fmla="*/ 4409 h 294922"/>
                <a:gd name="connsiteX1" fmla="*/ 77759 w 830234"/>
                <a:gd name="connsiteY1" fmla="*/ 75847 h 294922"/>
                <a:gd name="connsiteX2" fmla="*/ 63471 w 830234"/>
                <a:gd name="connsiteY2" fmla="*/ 294922 h 294922"/>
                <a:gd name="connsiteX0" fmla="*/ 790144 w 790144"/>
                <a:gd name="connsiteY0" fmla="*/ 6349 h 296862"/>
                <a:gd name="connsiteX1" fmla="*/ 147206 w 790144"/>
                <a:gd name="connsiteY1" fmla="*/ 58737 h 296862"/>
                <a:gd name="connsiteX2" fmla="*/ 23381 w 790144"/>
                <a:gd name="connsiteY2" fmla="*/ 296862 h 296862"/>
                <a:gd name="connsiteX0" fmla="*/ 803626 w 803626"/>
                <a:gd name="connsiteY0" fmla="*/ 6349 h 296862"/>
                <a:gd name="connsiteX1" fmla="*/ 108301 w 803626"/>
                <a:gd name="connsiteY1" fmla="*/ 58737 h 296862"/>
                <a:gd name="connsiteX2" fmla="*/ 36863 w 803626"/>
                <a:gd name="connsiteY2" fmla="*/ 296862 h 296862"/>
                <a:gd name="connsiteX0" fmla="*/ 775879 w 775879"/>
                <a:gd name="connsiteY0" fmla="*/ 6349 h 296862"/>
                <a:gd name="connsiteX1" fmla="*/ 80554 w 775879"/>
                <a:gd name="connsiteY1" fmla="*/ 58737 h 296862"/>
                <a:gd name="connsiteX2" fmla="*/ 9116 w 775879"/>
                <a:gd name="connsiteY2" fmla="*/ 296862 h 296862"/>
                <a:gd name="connsiteX0" fmla="*/ 766763 w 766763"/>
                <a:gd name="connsiteY0" fmla="*/ 0 h 290513"/>
                <a:gd name="connsiteX1" fmla="*/ 0 w 766763"/>
                <a:gd name="connsiteY1" fmla="*/ 290513 h 290513"/>
                <a:gd name="connsiteX0" fmla="*/ 766763 w 766763"/>
                <a:gd name="connsiteY0" fmla="*/ 0 h 290513"/>
                <a:gd name="connsiteX1" fmla="*/ 0 w 766763"/>
                <a:gd name="connsiteY1" fmla="*/ 290513 h 290513"/>
                <a:gd name="connsiteX0" fmla="*/ 766763 w 766763"/>
                <a:gd name="connsiteY0" fmla="*/ 0 h 290513"/>
                <a:gd name="connsiteX1" fmla="*/ 0 w 766763"/>
                <a:gd name="connsiteY1" fmla="*/ 290513 h 290513"/>
                <a:gd name="connsiteX0" fmla="*/ 768210 w 768210"/>
                <a:gd name="connsiteY0" fmla="*/ 0 h 290513"/>
                <a:gd name="connsiteX1" fmla="*/ 1447 w 768210"/>
                <a:gd name="connsiteY1" fmla="*/ 290513 h 290513"/>
                <a:gd name="connsiteX0" fmla="*/ 766848 w 766848"/>
                <a:gd name="connsiteY0" fmla="*/ 0 h 290513"/>
                <a:gd name="connsiteX1" fmla="*/ 85 w 766848"/>
                <a:gd name="connsiteY1" fmla="*/ 290513 h 290513"/>
                <a:gd name="connsiteX0" fmla="*/ 1457327 w 1457327"/>
                <a:gd name="connsiteY0" fmla="*/ 0 h 385763"/>
                <a:gd name="connsiteX1" fmla="*/ 2 w 1457327"/>
                <a:gd name="connsiteY1" fmla="*/ 385763 h 385763"/>
                <a:gd name="connsiteX0" fmla="*/ 1457325 w 1457325"/>
                <a:gd name="connsiteY0" fmla="*/ 0 h 385763"/>
                <a:gd name="connsiteX1" fmla="*/ 0 w 1457325"/>
                <a:gd name="connsiteY1" fmla="*/ 385763 h 385763"/>
                <a:gd name="connsiteX0" fmla="*/ 1457325 w 1457325"/>
                <a:gd name="connsiteY0" fmla="*/ 0 h 385763"/>
                <a:gd name="connsiteX1" fmla="*/ 0 w 1457325"/>
                <a:gd name="connsiteY1" fmla="*/ 385763 h 385763"/>
                <a:gd name="connsiteX0" fmla="*/ 1471613 w 1471613"/>
                <a:gd name="connsiteY0" fmla="*/ 0 h 314326"/>
                <a:gd name="connsiteX1" fmla="*/ 0 w 1471613"/>
                <a:gd name="connsiteY1" fmla="*/ 314326 h 314326"/>
                <a:gd name="connsiteX0" fmla="*/ 1471613 w 1471613"/>
                <a:gd name="connsiteY0" fmla="*/ 0 h 314326"/>
                <a:gd name="connsiteX1" fmla="*/ 0 w 1471613"/>
                <a:gd name="connsiteY1" fmla="*/ 314326 h 314326"/>
                <a:gd name="connsiteX0" fmla="*/ 1471613 w 1471613"/>
                <a:gd name="connsiteY0" fmla="*/ 0 h 314326"/>
                <a:gd name="connsiteX1" fmla="*/ 0 w 1471613"/>
                <a:gd name="connsiteY1" fmla="*/ 314326 h 314326"/>
                <a:gd name="connsiteX0" fmla="*/ 1566863 w 1566863"/>
                <a:gd name="connsiteY0" fmla="*/ 0 h 309564"/>
                <a:gd name="connsiteX1" fmla="*/ 0 w 1566863"/>
                <a:gd name="connsiteY1" fmla="*/ 309564 h 309564"/>
                <a:gd name="connsiteX0" fmla="*/ 1566863 w 1566863"/>
                <a:gd name="connsiteY0" fmla="*/ 0 h 328614"/>
                <a:gd name="connsiteX1" fmla="*/ 0 w 1566863"/>
                <a:gd name="connsiteY1" fmla="*/ 328614 h 328614"/>
                <a:gd name="connsiteX0" fmla="*/ 1581151 w 1581151"/>
                <a:gd name="connsiteY0" fmla="*/ 0 h 333377"/>
                <a:gd name="connsiteX1" fmla="*/ 0 w 1581151"/>
                <a:gd name="connsiteY1" fmla="*/ 333377 h 333377"/>
                <a:gd name="connsiteX0" fmla="*/ 1525602 w 1525602"/>
                <a:gd name="connsiteY0" fmla="*/ 0 h 676277"/>
                <a:gd name="connsiteX1" fmla="*/ 0 w 1525602"/>
                <a:gd name="connsiteY1" fmla="*/ 676277 h 676277"/>
                <a:gd name="connsiteX0" fmla="*/ 1558932 w 1558932"/>
                <a:gd name="connsiteY0" fmla="*/ 0 h 695327"/>
                <a:gd name="connsiteX1" fmla="*/ 0 w 1558932"/>
                <a:gd name="connsiteY1" fmla="*/ 695327 h 695327"/>
                <a:gd name="connsiteX0" fmla="*/ 1497827 w 1497827"/>
                <a:gd name="connsiteY0" fmla="*/ 0 h 547961"/>
                <a:gd name="connsiteX1" fmla="*/ 0 w 1497827"/>
                <a:gd name="connsiteY1" fmla="*/ 547961 h 547961"/>
                <a:gd name="connsiteX0" fmla="*/ 1391072 w 1391072"/>
                <a:gd name="connsiteY0" fmla="*/ 0 h 573590"/>
                <a:gd name="connsiteX1" fmla="*/ 0 w 1391072"/>
                <a:gd name="connsiteY1" fmla="*/ 573590 h 573590"/>
              </a:gdLst>
              <a:ahLst/>
              <a:cxnLst>
                <a:cxn ang="0">
                  <a:pos x="connsiteX0" y="connsiteY0"/>
                </a:cxn>
                <a:cxn ang="0">
                  <a:pos x="connsiteX1" y="connsiteY1"/>
                </a:cxn>
              </a:cxnLst>
              <a:rect l="l" t="t" r="r" b="b"/>
              <a:pathLst>
                <a:path w="1391072" h="573590">
                  <a:moveTo>
                    <a:pt x="1391072" y="0"/>
                  </a:moveTo>
                  <a:cubicBezTo>
                    <a:pt x="1202159" y="163513"/>
                    <a:pt x="3175" y="167189"/>
                    <a:pt x="0" y="573590"/>
                  </a:cubicBezTo>
                </a:path>
              </a:pathLst>
            </a:custGeom>
            <a:ln w="19050">
              <a:solidFill>
                <a:srgbClr val="000000"/>
              </a:solidFill>
              <a:headEnd type="arrow" w="med" len="med"/>
              <a:tailEnd type="none" w="sm" len="sm"/>
            </a:ln>
          </p:spPr>
          <p:txBody>
            <a:bodyPr rtlCol="0" anchor="ctr"/>
            <a:lstStyle/>
            <a:p>
              <a:pPr algn="ctr"/>
              <a:endParaRPr lang="en-US" sz="2000"/>
            </a:p>
          </p:txBody>
        </p:sp>
        <p:sp>
          <p:nvSpPr>
            <p:cNvPr id="68" name="Freeform 76"/>
            <p:cNvSpPr>
              <a:spLocks/>
            </p:cNvSpPr>
            <p:nvPr/>
          </p:nvSpPr>
          <p:spPr bwMode="auto">
            <a:xfrm>
              <a:off x="1918327" y="5068127"/>
              <a:ext cx="567524" cy="381643"/>
            </a:xfrm>
            <a:custGeom>
              <a:avLst/>
              <a:gdLst>
                <a:gd name="T0" fmla="*/ 0 w 427"/>
                <a:gd name="T1" fmla="*/ 0 h 427"/>
                <a:gd name="T2" fmla="*/ 0 w 427"/>
                <a:gd name="T3" fmla="*/ 0 h 427"/>
                <a:gd name="T4" fmla="*/ 427 w 427"/>
                <a:gd name="T5" fmla="*/ 0 h 427"/>
                <a:gd name="T6" fmla="*/ 427 w 427"/>
                <a:gd name="T7" fmla="*/ 427 h 427"/>
                <a:gd name="T8" fmla="*/ 0 w 427"/>
                <a:gd name="T9" fmla="*/ 427 h 427"/>
                <a:gd name="T10" fmla="*/ 0 w 427"/>
                <a:gd name="T11" fmla="*/ 0 h 427"/>
              </a:gdLst>
              <a:ahLst/>
              <a:cxnLst>
                <a:cxn ang="0">
                  <a:pos x="T0" y="T1"/>
                </a:cxn>
                <a:cxn ang="0">
                  <a:pos x="T2" y="T3"/>
                </a:cxn>
                <a:cxn ang="0">
                  <a:pos x="T4" y="T5"/>
                </a:cxn>
                <a:cxn ang="0">
                  <a:pos x="T6" y="T7"/>
                </a:cxn>
                <a:cxn ang="0">
                  <a:pos x="T8" y="T9"/>
                </a:cxn>
                <a:cxn ang="0">
                  <a:pos x="T10" y="T11"/>
                </a:cxn>
              </a:cxnLst>
              <a:rect l="0" t="0" r="r" b="b"/>
              <a:pathLst>
                <a:path w="427" h="427">
                  <a:moveTo>
                    <a:pt x="0" y="0"/>
                  </a:moveTo>
                  <a:lnTo>
                    <a:pt x="0" y="0"/>
                  </a:lnTo>
                  <a:lnTo>
                    <a:pt x="427" y="0"/>
                  </a:lnTo>
                  <a:lnTo>
                    <a:pt x="427" y="427"/>
                  </a:lnTo>
                  <a:lnTo>
                    <a:pt x="0" y="427"/>
                  </a:lnTo>
                  <a:lnTo>
                    <a:pt x="0" y="0"/>
                  </a:lnTo>
                  <a:close/>
                </a:path>
              </a:pathLst>
            </a:custGeom>
            <a:solidFill>
              <a:schemeClr val="tx2">
                <a:lumMod val="20000"/>
                <a:lumOff val="80000"/>
              </a:schemeClr>
            </a:solidFill>
            <a:ln w="0">
              <a:solidFill>
                <a:srgbClr val="000000"/>
              </a:solidFill>
              <a:prstDash val="solid"/>
              <a:round/>
              <a:headEnd/>
              <a:tailEnd/>
            </a:ln>
          </p:spPr>
          <p:txBody>
            <a:bodyPr vert="horz" wrap="square" lIns="73152" tIns="36576" rIns="73152" bIns="36576" numCol="1" anchor="t" anchorCtr="0" compatLnSpc="1">
              <a:prstTxWarp prst="textNoShape">
                <a:avLst/>
              </a:prstTxWarp>
              <a:spAutoFit/>
            </a:bodyPr>
            <a:lstStyle/>
            <a:p>
              <a:pPr algn="ctr"/>
              <a:r>
                <a:rPr lang="en-US" sz="2000" dirty="0" smtClean="0"/>
                <a:t>d();</a:t>
              </a:r>
              <a:endParaRPr lang="en-US" sz="2000" dirty="0"/>
            </a:p>
          </p:txBody>
        </p:sp>
        <p:sp>
          <p:nvSpPr>
            <p:cNvPr id="96" name="Freeform 76"/>
            <p:cNvSpPr>
              <a:spLocks/>
            </p:cNvSpPr>
            <p:nvPr/>
          </p:nvSpPr>
          <p:spPr bwMode="auto">
            <a:xfrm>
              <a:off x="1913346" y="3001407"/>
              <a:ext cx="577486" cy="381643"/>
            </a:xfrm>
            <a:custGeom>
              <a:avLst/>
              <a:gdLst>
                <a:gd name="T0" fmla="*/ 0 w 427"/>
                <a:gd name="T1" fmla="*/ 0 h 427"/>
                <a:gd name="T2" fmla="*/ 0 w 427"/>
                <a:gd name="T3" fmla="*/ 0 h 427"/>
                <a:gd name="T4" fmla="*/ 427 w 427"/>
                <a:gd name="T5" fmla="*/ 0 h 427"/>
                <a:gd name="T6" fmla="*/ 427 w 427"/>
                <a:gd name="T7" fmla="*/ 427 h 427"/>
                <a:gd name="T8" fmla="*/ 0 w 427"/>
                <a:gd name="T9" fmla="*/ 427 h 427"/>
                <a:gd name="T10" fmla="*/ 0 w 427"/>
                <a:gd name="T11" fmla="*/ 0 h 427"/>
              </a:gdLst>
              <a:ahLst/>
              <a:cxnLst>
                <a:cxn ang="0">
                  <a:pos x="T0" y="T1"/>
                </a:cxn>
                <a:cxn ang="0">
                  <a:pos x="T2" y="T3"/>
                </a:cxn>
                <a:cxn ang="0">
                  <a:pos x="T4" y="T5"/>
                </a:cxn>
                <a:cxn ang="0">
                  <a:pos x="T6" y="T7"/>
                </a:cxn>
                <a:cxn ang="0">
                  <a:pos x="T8" y="T9"/>
                </a:cxn>
                <a:cxn ang="0">
                  <a:pos x="T10" y="T11"/>
                </a:cxn>
              </a:cxnLst>
              <a:rect l="0" t="0" r="r" b="b"/>
              <a:pathLst>
                <a:path w="427" h="427">
                  <a:moveTo>
                    <a:pt x="0" y="0"/>
                  </a:moveTo>
                  <a:lnTo>
                    <a:pt x="0" y="0"/>
                  </a:lnTo>
                  <a:lnTo>
                    <a:pt x="427" y="0"/>
                  </a:lnTo>
                  <a:lnTo>
                    <a:pt x="427" y="427"/>
                  </a:lnTo>
                  <a:lnTo>
                    <a:pt x="0" y="427"/>
                  </a:lnTo>
                  <a:lnTo>
                    <a:pt x="0" y="0"/>
                  </a:lnTo>
                  <a:close/>
                </a:path>
              </a:pathLst>
            </a:custGeom>
            <a:solidFill>
              <a:schemeClr val="tx2">
                <a:lumMod val="20000"/>
                <a:lumOff val="80000"/>
              </a:schemeClr>
            </a:solidFill>
            <a:ln w="0">
              <a:solidFill>
                <a:srgbClr val="000000"/>
              </a:solidFill>
              <a:prstDash val="solid"/>
              <a:round/>
              <a:headEnd/>
              <a:tailEnd/>
            </a:ln>
          </p:spPr>
          <p:txBody>
            <a:bodyPr vert="horz" wrap="square" lIns="73152" tIns="36576" rIns="73152" bIns="36576" numCol="1" anchor="t" anchorCtr="0" compatLnSpc="1">
              <a:prstTxWarp prst="textNoShape">
                <a:avLst/>
              </a:prstTxWarp>
              <a:spAutoFit/>
            </a:bodyPr>
            <a:lstStyle/>
            <a:p>
              <a:pPr algn="ctr"/>
              <a:r>
                <a:rPr lang="en-US" sz="2000" dirty="0" smtClean="0"/>
                <a:t>a();</a:t>
              </a:r>
              <a:endParaRPr lang="en-US" sz="2000" dirty="0"/>
            </a:p>
          </p:txBody>
        </p:sp>
        <p:cxnSp>
          <p:nvCxnSpPr>
            <p:cNvPr id="99" name="Straight Arrow Connector 98"/>
            <p:cNvCxnSpPr/>
            <p:nvPr/>
          </p:nvCxnSpPr>
          <p:spPr bwMode="auto">
            <a:xfrm>
              <a:off x="2200410" y="4702367"/>
              <a:ext cx="3359" cy="365760"/>
            </a:xfrm>
            <a:prstGeom prst="straightConnector1">
              <a:avLst/>
            </a:prstGeom>
            <a:noFill/>
            <a:ln w="19050" cap="flat" cmpd="sng" algn="ctr">
              <a:solidFill>
                <a:schemeClr val="tx1"/>
              </a:solidFill>
              <a:prstDash val="solid"/>
              <a:round/>
              <a:headEnd type="none" w="med" len="med"/>
              <a:tailEnd type="arrow" w="med" len="med"/>
            </a:ln>
            <a:effectLst/>
          </p:spPr>
        </p:cxnSp>
        <p:cxnSp>
          <p:nvCxnSpPr>
            <p:cNvPr id="100" name="Straight Arrow Connector 99"/>
            <p:cNvCxnSpPr/>
            <p:nvPr/>
          </p:nvCxnSpPr>
          <p:spPr bwMode="auto">
            <a:xfrm>
              <a:off x="2203770" y="5449770"/>
              <a:ext cx="0" cy="182880"/>
            </a:xfrm>
            <a:prstGeom prst="straightConnector1">
              <a:avLst/>
            </a:prstGeom>
            <a:noFill/>
            <a:ln w="19050" cap="flat" cmpd="sng" algn="ctr">
              <a:solidFill>
                <a:schemeClr val="tx1"/>
              </a:solidFill>
              <a:prstDash val="solid"/>
              <a:round/>
              <a:headEnd type="none" w="med" len="med"/>
              <a:tailEnd type="arrow" w="med" len="med"/>
            </a:ln>
            <a:effectLst/>
          </p:spPr>
        </p:cxnSp>
        <p:cxnSp>
          <p:nvCxnSpPr>
            <p:cNvPr id="103" name="Straight Arrow Connector 102"/>
            <p:cNvCxnSpPr/>
            <p:nvPr/>
          </p:nvCxnSpPr>
          <p:spPr bwMode="auto">
            <a:xfrm>
              <a:off x="2202089" y="2818527"/>
              <a:ext cx="0" cy="182880"/>
            </a:xfrm>
            <a:prstGeom prst="straightConnector1">
              <a:avLst/>
            </a:prstGeom>
            <a:noFill/>
            <a:ln w="19050" cap="flat" cmpd="sng" algn="ctr">
              <a:solidFill>
                <a:schemeClr val="tx1"/>
              </a:solidFill>
              <a:prstDash val="solid"/>
              <a:round/>
              <a:headEnd type="none" w="med" len="med"/>
              <a:tailEnd type="arrow" w="med" len="med"/>
            </a:ln>
            <a:effectLst/>
          </p:spPr>
        </p:cxnSp>
      </p:grpSp>
      <p:grpSp>
        <p:nvGrpSpPr>
          <p:cNvPr id="5" name="Group 35"/>
          <p:cNvGrpSpPr/>
          <p:nvPr/>
        </p:nvGrpSpPr>
        <p:grpSpPr>
          <a:xfrm>
            <a:off x="4211211" y="2832430"/>
            <a:ext cx="1474038" cy="2806370"/>
            <a:chOff x="4169569" y="2612931"/>
            <a:chExt cx="1474038" cy="2806370"/>
          </a:xfrm>
        </p:grpSpPr>
        <p:sp>
          <p:nvSpPr>
            <p:cNvPr id="129" name="Freeform 76"/>
            <p:cNvSpPr>
              <a:spLocks/>
            </p:cNvSpPr>
            <p:nvPr/>
          </p:nvSpPr>
          <p:spPr bwMode="auto">
            <a:xfrm>
              <a:off x="4169569" y="3655674"/>
              <a:ext cx="628063" cy="381643"/>
            </a:xfrm>
            <a:custGeom>
              <a:avLst/>
              <a:gdLst>
                <a:gd name="T0" fmla="*/ 0 w 427"/>
                <a:gd name="T1" fmla="*/ 0 h 427"/>
                <a:gd name="T2" fmla="*/ 0 w 427"/>
                <a:gd name="T3" fmla="*/ 0 h 427"/>
                <a:gd name="T4" fmla="*/ 427 w 427"/>
                <a:gd name="T5" fmla="*/ 0 h 427"/>
                <a:gd name="T6" fmla="*/ 427 w 427"/>
                <a:gd name="T7" fmla="*/ 427 h 427"/>
                <a:gd name="T8" fmla="*/ 0 w 427"/>
                <a:gd name="T9" fmla="*/ 427 h 427"/>
                <a:gd name="T10" fmla="*/ 0 w 427"/>
                <a:gd name="T11" fmla="*/ 0 h 427"/>
              </a:gdLst>
              <a:ahLst/>
              <a:cxnLst>
                <a:cxn ang="0">
                  <a:pos x="T0" y="T1"/>
                </a:cxn>
                <a:cxn ang="0">
                  <a:pos x="T2" y="T3"/>
                </a:cxn>
                <a:cxn ang="0">
                  <a:pos x="T4" y="T5"/>
                </a:cxn>
                <a:cxn ang="0">
                  <a:pos x="T6" y="T7"/>
                </a:cxn>
                <a:cxn ang="0">
                  <a:pos x="T8" y="T9"/>
                </a:cxn>
                <a:cxn ang="0">
                  <a:pos x="T10" y="T11"/>
                </a:cxn>
              </a:cxnLst>
              <a:rect l="0" t="0" r="r" b="b"/>
              <a:pathLst>
                <a:path w="427" h="427">
                  <a:moveTo>
                    <a:pt x="0" y="0"/>
                  </a:moveTo>
                  <a:lnTo>
                    <a:pt x="0" y="0"/>
                  </a:lnTo>
                  <a:lnTo>
                    <a:pt x="427" y="0"/>
                  </a:lnTo>
                  <a:lnTo>
                    <a:pt x="427" y="427"/>
                  </a:lnTo>
                  <a:lnTo>
                    <a:pt x="0" y="427"/>
                  </a:lnTo>
                  <a:lnTo>
                    <a:pt x="0" y="0"/>
                  </a:lnTo>
                  <a:close/>
                </a:path>
              </a:pathLst>
            </a:custGeom>
            <a:solidFill>
              <a:srgbClr val="C6D9F1"/>
            </a:solidFill>
            <a:ln w="0">
              <a:solidFill>
                <a:srgbClr val="000000"/>
              </a:solidFill>
              <a:prstDash val="solid"/>
              <a:round/>
              <a:headEnd/>
              <a:tailEnd/>
            </a:ln>
          </p:spPr>
          <p:txBody>
            <a:bodyPr vert="horz" wrap="square" lIns="91440" tIns="36576" rIns="91440" bIns="36576" numCol="1" anchor="t" anchorCtr="0" compatLnSpc="1">
              <a:prstTxWarp prst="textNoShape">
                <a:avLst/>
              </a:prstTxWarp>
              <a:spAutoFit/>
            </a:bodyPr>
            <a:lstStyle/>
            <a:p>
              <a:pPr algn="ctr"/>
              <a:r>
                <a:rPr lang="en-US" sz="2000" dirty="0" smtClean="0"/>
                <a:t>b();</a:t>
              </a:r>
              <a:endParaRPr lang="en-US" sz="2000" dirty="0"/>
            </a:p>
          </p:txBody>
        </p:sp>
        <p:sp>
          <p:nvSpPr>
            <p:cNvPr id="130" name="Oval 129"/>
            <p:cNvSpPr/>
            <p:nvPr/>
          </p:nvSpPr>
          <p:spPr>
            <a:xfrm>
              <a:off x="5261833" y="4307454"/>
              <a:ext cx="186063" cy="189317"/>
            </a:xfrm>
            <a:prstGeom prst="ellipse">
              <a:avLst/>
            </a:prstGeom>
            <a:solidFill>
              <a:srgbClr val="FFFF00"/>
            </a:solidFill>
            <a:ln>
              <a:solidFill>
                <a:schemeClr val="tx1"/>
              </a:solidFill>
            </a:ln>
          </p:spPr>
          <p:txBody>
            <a:bodyPr rtlCol="0" anchor="ctr"/>
            <a:lstStyle/>
            <a:p>
              <a:pPr algn="ctr"/>
              <a:endParaRPr lang="en-US" sz="2000"/>
            </a:p>
          </p:txBody>
        </p:sp>
        <p:cxnSp>
          <p:nvCxnSpPr>
            <p:cNvPr id="131" name="Straight Arrow Connector 130"/>
            <p:cNvCxnSpPr/>
            <p:nvPr/>
          </p:nvCxnSpPr>
          <p:spPr bwMode="auto">
            <a:xfrm>
              <a:off x="5353185" y="3966499"/>
              <a:ext cx="3359" cy="365760"/>
            </a:xfrm>
            <a:prstGeom prst="straightConnector1">
              <a:avLst/>
            </a:prstGeom>
            <a:noFill/>
            <a:ln w="19050" cap="flat" cmpd="sng" algn="ctr">
              <a:solidFill>
                <a:schemeClr val="tx1"/>
              </a:solidFill>
              <a:prstDash val="solid"/>
              <a:round/>
              <a:headEnd type="none" w="med" len="med"/>
              <a:tailEnd type="arrow" w="med" len="med"/>
            </a:ln>
            <a:effectLst/>
          </p:spPr>
        </p:cxnSp>
        <p:sp>
          <p:nvSpPr>
            <p:cNvPr id="132" name="Freeform 76"/>
            <p:cNvSpPr>
              <a:spLocks/>
            </p:cNvSpPr>
            <p:nvPr/>
          </p:nvSpPr>
          <p:spPr bwMode="auto">
            <a:xfrm>
              <a:off x="5077441" y="3655674"/>
              <a:ext cx="554846" cy="381643"/>
            </a:xfrm>
            <a:custGeom>
              <a:avLst/>
              <a:gdLst>
                <a:gd name="T0" fmla="*/ 0 w 427"/>
                <a:gd name="T1" fmla="*/ 0 h 427"/>
                <a:gd name="T2" fmla="*/ 0 w 427"/>
                <a:gd name="T3" fmla="*/ 0 h 427"/>
                <a:gd name="T4" fmla="*/ 427 w 427"/>
                <a:gd name="T5" fmla="*/ 0 h 427"/>
                <a:gd name="T6" fmla="*/ 427 w 427"/>
                <a:gd name="T7" fmla="*/ 427 h 427"/>
                <a:gd name="T8" fmla="*/ 0 w 427"/>
                <a:gd name="T9" fmla="*/ 427 h 427"/>
                <a:gd name="T10" fmla="*/ 0 w 427"/>
                <a:gd name="T11" fmla="*/ 0 h 427"/>
              </a:gdLst>
              <a:ahLst/>
              <a:cxnLst>
                <a:cxn ang="0">
                  <a:pos x="T0" y="T1"/>
                </a:cxn>
                <a:cxn ang="0">
                  <a:pos x="T2" y="T3"/>
                </a:cxn>
                <a:cxn ang="0">
                  <a:pos x="T4" y="T5"/>
                </a:cxn>
                <a:cxn ang="0">
                  <a:pos x="T6" y="T7"/>
                </a:cxn>
                <a:cxn ang="0">
                  <a:pos x="T8" y="T9"/>
                </a:cxn>
                <a:cxn ang="0">
                  <a:pos x="T10" y="T11"/>
                </a:cxn>
              </a:cxnLst>
              <a:rect l="0" t="0" r="r" b="b"/>
              <a:pathLst>
                <a:path w="427" h="427">
                  <a:moveTo>
                    <a:pt x="0" y="0"/>
                  </a:moveTo>
                  <a:lnTo>
                    <a:pt x="0" y="0"/>
                  </a:lnTo>
                  <a:lnTo>
                    <a:pt x="427" y="0"/>
                  </a:lnTo>
                  <a:lnTo>
                    <a:pt x="427" y="427"/>
                  </a:lnTo>
                  <a:lnTo>
                    <a:pt x="0" y="427"/>
                  </a:lnTo>
                  <a:lnTo>
                    <a:pt x="0" y="0"/>
                  </a:lnTo>
                  <a:close/>
                </a:path>
              </a:pathLst>
            </a:custGeom>
            <a:solidFill>
              <a:srgbClr val="C8FFC8"/>
            </a:solidFill>
            <a:ln w="0">
              <a:solidFill>
                <a:srgbClr val="000000"/>
              </a:solidFill>
              <a:prstDash val="solid"/>
              <a:round/>
              <a:headEnd/>
              <a:tailEnd/>
            </a:ln>
          </p:spPr>
          <p:txBody>
            <a:bodyPr vert="horz" wrap="square" lIns="73152" tIns="36576" rIns="73152" bIns="36576" numCol="1" anchor="t" anchorCtr="0" compatLnSpc="1">
              <a:prstTxWarp prst="textNoShape">
                <a:avLst/>
              </a:prstTxWarp>
              <a:spAutoFit/>
            </a:bodyPr>
            <a:lstStyle/>
            <a:p>
              <a:pPr algn="ctr"/>
              <a:r>
                <a:rPr lang="en-US" sz="2000" dirty="0" smtClean="0"/>
                <a:t>c();</a:t>
              </a:r>
              <a:endParaRPr lang="en-US" sz="2000" dirty="0"/>
            </a:p>
          </p:txBody>
        </p:sp>
        <p:cxnSp>
          <p:nvCxnSpPr>
            <p:cNvPr id="133" name="Straight Arrow Connector 132"/>
            <p:cNvCxnSpPr/>
            <p:nvPr/>
          </p:nvCxnSpPr>
          <p:spPr bwMode="auto">
            <a:xfrm>
              <a:off x="5354864" y="3115899"/>
              <a:ext cx="0" cy="539775"/>
            </a:xfrm>
            <a:prstGeom prst="straightConnector1">
              <a:avLst/>
            </a:prstGeom>
            <a:noFill/>
            <a:ln w="19050" cap="flat" cmpd="sng" algn="ctr">
              <a:solidFill>
                <a:schemeClr val="tx1"/>
              </a:solidFill>
              <a:prstDash val="solid"/>
              <a:round/>
              <a:headEnd type="none" w="med" len="med"/>
              <a:tailEnd type="arrow" w="med" len="med"/>
            </a:ln>
            <a:effectLst/>
          </p:spPr>
        </p:cxnSp>
        <p:sp>
          <p:nvSpPr>
            <p:cNvPr id="134" name="Freeform 133"/>
            <p:cNvSpPr/>
            <p:nvPr/>
          </p:nvSpPr>
          <p:spPr>
            <a:xfrm>
              <a:off x="4510267" y="3339726"/>
              <a:ext cx="844598" cy="312698"/>
            </a:xfrm>
            <a:custGeom>
              <a:avLst/>
              <a:gdLst>
                <a:gd name="connsiteX0" fmla="*/ 850586 w 850586"/>
                <a:gd name="connsiteY0" fmla="*/ 21080 h 240155"/>
                <a:gd name="connsiteX1" fmla="*/ 79061 w 850586"/>
                <a:gd name="connsiteY1" fmla="*/ 21080 h 240155"/>
                <a:gd name="connsiteX2" fmla="*/ 64773 w 850586"/>
                <a:gd name="connsiteY2" fmla="*/ 240155 h 240155"/>
                <a:gd name="connsiteX0" fmla="*/ 830234 w 830234"/>
                <a:gd name="connsiteY0" fmla="*/ 4409 h 294922"/>
                <a:gd name="connsiteX1" fmla="*/ 77759 w 830234"/>
                <a:gd name="connsiteY1" fmla="*/ 75847 h 294922"/>
                <a:gd name="connsiteX2" fmla="*/ 63471 w 830234"/>
                <a:gd name="connsiteY2" fmla="*/ 294922 h 294922"/>
                <a:gd name="connsiteX0" fmla="*/ 790144 w 790144"/>
                <a:gd name="connsiteY0" fmla="*/ 6349 h 296862"/>
                <a:gd name="connsiteX1" fmla="*/ 147206 w 790144"/>
                <a:gd name="connsiteY1" fmla="*/ 58737 h 296862"/>
                <a:gd name="connsiteX2" fmla="*/ 23381 w 790144"/>
                <a:gd name="connsiteY2" fmla="*/ 296862 h 296862"/>
                <a:gd name="connsiteX0" fmla="*/ 803626 w 803626"/>
                <a:gd name="connsiteY0" fmla="*/ 6349 h 296862"/>
                <a:gd name="connsiteX1" fmla="*/ 108301 w 803626"/>
                <a:gd name="connsiteY1" fmla="*/ 58737 h 296862"/>
                <a:gd name="connsiteX2" fmla="*/ 36863 w 803626"/>
                <a:gd name="connsiteY2" fmla="*/ 296862 h 296862"/>
                <a:gd name="connsiteX0" fmla="*/ 775879 w 775879"/>
                <a:gd name="connsiteY0" fmla="*/ 6349 h 296862"/>
                <a:gd name="connsiteX1" fmla="*/ 80554 w 775879"/>
                <a:gd name="connsiteY1" fmla="*/ 58737 h 296862"/>
                <a:gd name="connsiteX2" fmla="*/ 9116 w 775879"/>
                <a:gd name="connsiteY2" fmla="*/ 296862 h 296862"/>
                <a:gd name="connsiteX0" fmla="*/ 766763 w 766763"/>
                <a:gd name="connsiteY0" fmla="*/ 0 h 290513"/>
                <a:gd name="connsiteX1" fmla="*/ 0 w 766763"/>
                <a:gd name="connsiteY1" fmla="*/ 290513 h 290513"/>
                <a:gd name="connsiteX0" fmla="*/ 766763 w 766763"/>
                <a:gd name="connsiteY0" fmla="*/ 0 h 290513"/>
                <a:gd name="connsiteX1" fmla="*/ 0 w 766763"/>
                <a:gd name="connsiteY1" fmla="*/ 290513 h 290513"/>
                <a:gd name="connsiteX0" fmla="*/ 766763 w 766763"/>
                <a:gd name="connsiteY0" fmla="*/ 0 h 290513"/>
                <a:gd name="connsiteX1" fmla="*/ 0 w 766763"/>
                <a:gd name="connsiteY1" fmla="*/ 290513 h 290513"/>
                <a:gd name="connsiteX0" fmla="*/ 768210 w 768210"/>
                <a:gd name="connsiteY0" fmla="*/ 0 h 290513"/>
                <a:gd name="connsiteX1" fmla="*/ 1447 w 768210"/>
                <a:gd name="connsiteY1" fmla="*/ 290513 h 290513"/>
                <a:gd name="connsiteX0" fmla="*/ 766848 w 766848"/>
                <a:gd name="connsiteY0" fmla="*/ 0 h 290513"/>
                <a:gd name="connsiteX1" fmla="*/ 85 w 766848"/>
                <a:gd name="connsiteY1" fmla="*/ 290513 h 290513"/>
                <a:gd name="connsiteX0" fmla="*/ 1457327 w 1457327"/>
                <a:gd name="connsiteY0" fmla="*/ 0 h 385763"/>
                <a:gd name="connsiteX1" fmla="*/ 2 w 1457327"/>
                <a:gd name="connsiteY1" fmla="*/ 385763 h 385763"/>
                <a:gd name="connsiteX0" fmla="*/ 1457325 w 1457325"/>
                <a:gd name="connsiteY0" fmla="*/ 0 h 385763"/>
                <a:gd name="connsiteX1" fmla="*/ 0 w 1457325"/>
                <a:gd name="connsiteY1" fmla="*/ 385763 h 385763"/>
                <a:gd name="connsiteX0" fmla="*/ 1457325 w 1457325"/>
                <a:gd name="connsiteY0" fmla="*/ 0 h 385763"/>
                <a:gd name="connsiteX1" fmla="*/ 0 w 1457325"/>
                <a:gd name="connsiteY1" fmla="*/ 385763 h 385763"/>
                <a:gd name="connsiteX0" fmla="*/ 1471613 w 1471613"/>
                <a:gd name="connsiteY0" fmla="*/ 0 h 314326"/>
                <a:gd name="connsiteX1" fmla="*/ 0 w 1471613"/>
                <a:gd name="connsiteY1" fmla="*/ 314326 h 314326"/>
                <a:gd name="connsiteX0" fmla="*/ 1471613 w 1471613"/>
                <a:gd name="connsiteY0" fmla="*/ 0 h 314326"/>
                <a:gd name="connsiteX1" fmla="*/ 0 w 1471613"/>
                <a:gd name="connsiteY1" fmla="*/ 314326 h 314326"/>
                <a:gd name="connsiteX0" fmla="*/ 1471613 w 1471613"/>
                <a:gd name="connsiteY0" fmla="*/ 0 h 314326"/>
                <a:gd name="connsiteX1" fmla="*/ 0 w 1471613"/>
                <a:gd name="connsiteY1" fmla="*/ 314326 h 314326"/>
                <a:gd name="connsiteX0" fmla="*/ 1566863 w 1566863"/>
                <a:gd name="connsiteY0" fmla="*/ 0 h 309564"/>
                <a:gd name="connsiteX1" fmla="*/ 0 w 1566863"/>
                <a:gd name="connsiteY1" fmla="*/ 309564 h 309564"/>
                <a:gd name="connsiteX0" fmla="*/ 1566863 w 1566863"/>
                <a:gd name="connsiteY0" fmla="*/ 0 h 328614"/>
                <a:gd name="connsiteX1" fmla="*/ 0 w 1566863"/>
                <a:gd name="connsiteY1" fmla="*/ 328614 h 328614"/>
                <a:gd name="connsiteX0" fmla="*/ 1581151 w 1581151"/>
                <a:gd name="connsiteY0" fmla="*/ 0 h 333377"/>
                <a:gd name="connsiteX1" fmla="*/ 0 w 1581151"/>
                <a:gd name="connsiteY1" fmla="*/ 333377 h 333377"/>
                <a:gd name="connsiteX0" fmla="*/ 1581151 w 1581151"/>
                <a:gd name="connsiteY0" fmla="*/ 0 h 333377"/>
                <a:gd name="connsiteX1" fmla="*/ 0 w 1581151"/>
                <a:gd name="connsiteY1" fmla="*/ 333377 h 333377"/>
                <a:gd name="connsiteX0" fmla="*/ 1581151 w 1581151"/>
                <a:gd name="connsiteY0" fmla="*/ 0 h 438152"/>
                <a:gd name="connsiteX1" fmla="*/ 0 w 1581151"/>
                <a:gd name="connsiteY1" fmla="*/ 438152 h 438152"/>
                <a:gd name="connsiteX0" fmla="*/ 1581151 w 1581151"/>
                <a:gd name="connsiteY0" fmla="*/ 0 h 438152"/>
                <a:gd name="connsiteX1" fmla="*/ 0 w 1581151"/>
                <a:gd name="connsiteY1" fmla="*/ 438152 h 438152"/>
                <a:gd name="connsiteX0" fmla="*/ 1590094 w 1590094"/>
                <a:gd name="connsiteY0" fmla="*/ 0 h 514352"/>
                <a:gd name="connsiteX1" fmla="*/ 0 w 1590094"/>
                <a:gd name="connsiteY1" fmla="*/ 514352 h 514352"/>
                <a:gd name="connsiteX0" fmla="*/ 1750349 w 1750349"/>
                <a:gd name="connsiteY0" fmla="*/ 0 h 421796"/>
                <a:gd name="connsiteX1" fmla="*/ 0 w 1750349"/>
                <a:gd name="connsiteY1" fmla="*/ 421796 h 421796"/>
                <a:gd name="connsiteX0" fmla="*/ 1630158 w 1630158"/>
                <a:gd name="connsiteY0" fmla="*/ 0 h 355685"/>
                <a:gd name="connsiteX1" fmla="*/ 0 w 1630158"/>
                <a:gd name="connsiteY1" fmla="*/ 355685 h 355685"/>
                <a:gd name="connsiteX0" fmla="*/ 1683576 w 1683576"/>
                <a:gd name="connsiteY0" fmla="*/ 0 h 355685"/>
                <a:gd name="connsiteX1" fmla="*/ 0 w 1683576"/>
                <a:gd name="connsiteY1" fmla="*/ 355685 h 355685"/>
                <a:gd name="connsiteX0" fmla="*/ 1723640 w 1723640"/>
                <a:gd name="connsiteY0" fmla="*/ 0 h 501129"/>
                <a:gd name="connsiteX1" fmla="*/ 0 w 1723640"/>
                <a:gd name="connsiteY1" fmla="*/ 501129 h 501129"/>
                <a:gd name="connsiteX0" fmla="*/ 1683576 w 1683576"/>
                <a:gd name="connsiteY0" fmla="*/ 0 h 501129"/>
                <a:gd name="connsiteX1" fmla="*/ 0 w 1683576"/>
                <a:gd name="connsiteY1" fmla="*/ 501129 h 501129"/>
              </a:gdLst>
              <a:ahLst/>
              <a:cxnLst>
                <a:cxn ang="0">
                  <a:pos x="connsiteX0" y="connsiteY0"/>
                </a:cxn>
                <a:cxn ang="0">
                  <a:pos x="connsiteX1" y="connsiteY1"/>
                </a:cxn>
              </a:cxnLst>
              <a:rect l="l" t="t" r="r" b="b"/>
              <a:pathLst>
                <a:path w="1683576" h="501129">
                  <a:moveTo>
                    <a:pt x="1683576" y="0"/>
                  </a:moveTo>
                  <a:cubicBezTo>
                    <a:pt x="1512549" y="487363"/>
                    <a:pt x="3175" y="94728"/>
                    <a:pt x="0" y="501129"/>
                  </a:cubicBezTo>
                </a:path>
              </a:pathLst>
            </a:custGeom>
            <a:ln w="19050">
              <a:solidFill>
                <a:srgbClr val="000000"/>
              </a:solidFill>
              <a:headEnd type="oval" w="med" len="med"/>
              <a:tailEnd type="arrow" w="med" len="med"/>
            </a:ln>
          </p:spPr>
          <p:txBody>
            <a:bodyPr rtlCol="0" anchor="ctr"/>
            <a:lstStyle/>
            <a:p>
              <a:pPr algn="ctr"/>
              <a:endParaRPr lang="en-US" sz="2000"/>
            </a:p>
          </p:txBody>
        </p:sp>
        <p:sp>
          <p:nvSpPr>
            <p:cNvPr id="135" name="Freeform 134"/>
            <p:cNvSpPr/>
            <p:nvPr/>
          </p:nvSpPr>
          <p:spPr>
            <a:xfrm flipV="1">
              <a:off x="4487532" y="4037316"/>
              <a:ext cx="774302" cy="364795"/>
            </a:xfrm>
            <a:custGeom>
              <a:avLst/>
              <a:gdLst>
                <a:gd name="connsiteX0" fmla="*/ 850586 w 850586"/>
                <a:gd name="connsiteY0" fmla="*/ 21080 h 240155"/>
                <a:gd name="connsiteX1" fmla="*/ 79061 w 850586"/>
                <a:gd name="connsiteY1" fmla="*/ 21080 h 240155"/>
                <a:gd name="connsiteX2" fmla="*/ 64773 w 850586"/>
                <a:gd name="connsiteY2" fmla="*/ 240155 h 240155"/>
                <a:gd name="connsiteX0" fmla="*/ 830234 w 830234"/>
                <a:gd name="connsiteY0" fmla="*/ 4409 h 294922"/>
                <a:gd name="connsiteX1" fmla="*/ 77759 w 830234"/>
                <a:gd name="connsiteY1" fmla="*/ 75847 h 294922"/>
                <a:gd name="connsiteX2" fmla="*/ 63471 w 830234"/>
                <a:gd name="connsiteY2" fmla="*/ 294922 h 294922"/>
                <a:gd name="connsiteX0" fmla="*/ 790144 w 790144"/>
                <a:gd name="connsiteY0" fmla="*/ 6349 h 296862"/>
                <a:gd name="connsiteX1" fmla="*/ 147206 w 790144"/>
                <a:gd name="connsiteY1" fmla="*/ 58737 h 296862"/>
                <a:gd name="connsiteX2" fmla="*/ 23381 w 790144"/>
                <a:gd name="connsiteY2" fmla="*/ 296862 h 296862"/>
                <a:gd name="connsiteX0" fmla="*/ 803626 w 803626"/>
                <a:gd name="connsiteY0" fmla="*/ 6349 h 296862"/>
                <a:gd name="connsiteX1" fmla="*/ 108301 w 803626"/>
                <a:gd name="connsiteY1" fmla="*/ 58737 h 296862"/>
                <a:gd name="connsiteX2" fmla="*/ 36863 w 803626"/>
                <a:gd name="connsiteY2" fmla="*/ 296862 h 296862"/>
                <a:gd name="connsiteX0" fmla="*/ 775879 w 775879"/>
                <a:gd name="connsiteY0" fmla="*/ 6349 h 296862"/>
                <a:gd name="connsiteX1" fmla="*/ 80554 w 775879"/>
                <a:gd name="connsiteY1" fmla="*/ 58737 h 296862"/>
                <a:gd name="connsiteX2" fmla="*/ 9116 w 775879"/>
                <a:gd name="connsiteY2" fmla="*/ 296862 h 296862"/>
                <a:gd name="connsiteX0" fmla="*/ 766763 w 766763"/>
                <a:gd name="connsiteY0" fmla="*/ 0 h 290513"/>
                <a:gd name="connsiteX1" fmla="*/ 0 w 766763"/>
                <a:gd name="connsiteY1" fmla="*/ 290513 h 290513"/>
                <a:gd name="connsiteX0" fmla="*/ 766763 w 766763"/>
                <a:gd name="connsiteY0" fmla="*/ 0 h 290513"/>
                <a:gd name="connsiteX1" fmla="*/ 0 w 766763"/>
                <a:gd name="connsiteY1" fmla="*/ 290513 h 290513"/>
                <a:gd name="connsiteX0" fmla="*/ 766763 w 766763"/>
                <a:gd name="connsiteY0" fmla="*/ 0 h 290513"/>
                <a:gd name="connsiteX1" fmla="*/ 0 w 766763"/>
                <a:gd name="connsiteY1" fmla="*/ 290513 h 290513"/>
                <a:gd name="connsiteX0" fmla="*/ 768210 w 768210"/>
                <a:gd name="connsiteY0" fmla="*/ 0 h 290513"/>
                <a:gd name="connsiteX1" fmla="*/ 1447 w 768210"/>
                <a:gd name="connsiteY1" fmla="*/ 290513 h 290513"/>
                <a:gd name="connsiteX0" fmla="*/ 766848 w 766848"/>
                <a:gd name="connsiteY0" fmla="*/ 0 h 290513"/>
                <a:gd name="connsiteX1" fmla="*/ 85 w 766848"/>
                <a:gd name="connsiteY1" fmla="*/ 290513 h 290513"/>
                <a:gd name="connsiteX0" fmla="*/ 1457327 w 1457327"/>
                <a:gd name="connsiteY0" fmla="*/ 0 h 385763"/>
                <a:gd name="connsiteX1" fmla="*/ 2 w 1457327"/>
                <a:gd name="connsiteY1" fmla="*/ 385763 h 385763"/>
                <a:gd name="connsiteX0" fmla="*/ 1457325 w 1457325"/>
                <a:gd name="connsiteY0" fmla="*/ 0 h 385763"/>
                <a:gd name="connsiteX1" fmla="*/ 0 w 1457325"/>
                <a:gd name="connsiteY1" fmla="*/ 385763 h 385763"/>
                <a:gd name="connsiteX0" fmla="*/ 1457325 w 1457325"/>
                <a:gd name="connsiteY0" fmla="*/ 0 h 385763"/>
                <a:gd name="connsiteX1" fmla="*/ 0 w 1457325"/>
                <a:gd name="connsiteY1" fmla="*/ 385763 h 385763"/>
                <a:gd name="connsiteX0" fmla="*/ 1471613 w 1471613"/>
                <a:gd name="connsiteY0" fmla="*/ 0 h 314326"/>
                <a:gd name="connsiteX1" fmla="*/ 0 w 1471613"/>
                <a:gd name="connsiteY1" fmla="*/ 314326 h 314326"/>
                <a:gd name="connsiteX0" fmla="*/ 1471613 w 1471613"/>
                <a:gd name="connsiteY0" fmla="*/ 0 h 314326"/>
                <a:gd name="connsiteX1" fmla="*/ 0 w 1471613"/>
                <a:gd name="connsiteY1" fmla="*/ 314326 h 314326"/>
                <a:gd name="connsiteX0" fmla="*/ 1471613 w 1471613"/>
                <a:gd name="connsiteY0" fmla="*/ 0 h 314326"/>
                <a:gd name="connsiteX1" fmla="*/ 0 w 1471613"/>
                <a:gd name="connsiteY1" fmla="*/ 314326 h 314326"/>
                <a:gd name="connsiteX0" fmla="*/ 1566863 w 1566863"/>
                <a:gd name="connsiteY0" fmla="*/ 0 h 309564"/>
                <a:gd name="connsiteX1" fmla="*/ 0 w 1566863"/>
                <a:gd name="connsiteY1" fmla="*/ 309564 h 309564"/>
                <a:gd name="connsiteX0" fmla="*/ 1566863 w 1566863"/>
                <a:gd name="connsiteY0" fmla="*/ 0 h 328614"/>
                <a:gd name="connsiteX1" fmla="*/ 0 w 1566863"/>
                <a:gd name="connsiteY1" fmla="*/ 328614 h 328614"/>
                <a:gd name="connsiteX0" fmla="*/ 1581151 w 1581151"/>
                <a:gd name="connsiteY0" fmla="*/ 0 h 333377"/>
                <a:gd name="connsiteX1" fmla="*/ 0 w 1581151"/>
                <a:gd name="connsiteY1" fmla="*/ 333377 h 333377"/>
                <a:gd name="connsiteX0" fmla="*/ 1525602 w 1525602"/>
                <a:gd name="connsiteY0" fmla="*/ 0 h 676277"/>
                <a:gd name="connsiteX1" fmla="*/ 0 w 1525602"/>
                <a:gd name="connsiteY1" fmla="*/ 676277 h 676277"/>
                <a:gd name="connsiteX0" fmla="*/ 1558932 w 1558932"/>
                <a:gd name="connsiteY0" fmla="*/ 0 h 695327"/>
                <a:gd name="connsiteX1" fmla="*/ 0 w 1558932"/>
                <a:gd name="connsiteY1" fmla="*/ 695327 h 695327"/>
                <a:gd name="connsiteX0" fmla="*/ 1497827 w 1497827"/>
                <a:gd name="connsiteY0" fmla="*/ 0 h 547961"/>
                <a:gd name="connsiteX1" fmla="*/ 0 w 1497827"/>
                <a:gd name="connsiteY1" fmla="*/ 547961 h 547961"/>
                <a:gd name="connsiteX0" fmla="*/ 1391072 w 1391072"/>
                <a:gd name="connsiteY0" fmla="*/ 0 h 573590"/>
                <a:gd name="connsiteX1" fmla="*/ 0 w 1391072"/>
                <a:gd name="connsiteY1" fmla="*/ 573590 h 573590"/>
              </a:gdLst>
              <a:ahLst/>
              <a:cxnLst>
                <a:cxn ang="0">
                  <a:pos x="connsiteX0" y="connsiteY0"/>
                </a:cxn>
                <a:cxn ang="0">
                  <a:pos x="connsiteX1" y="connsiteY1"/>
                </a:cxn>
              </a:cxnLst>
              <a:rect l="l" t="t" r="r" b="b"/>
              <a:pathLst>
                <a:path w="1391072" h="573590">
                  <a:moveTo>
                    <a:pt x="1391072" y="0"/>
                  </a:moveTo>
                  <a:cubicBezTo>
                    <a:pt x="1202159" y="163513"/>
                    <a:pt x="3175" y="167189"/>
                    <a:pt x="0" y="573590"/>
                  </a:cubicBezTo>
                </a:path>
              </a:pathLst>
            </a:custGeom>
            <a:ln w="19050">
              <a:solidFill>
                <a:srgbClr val="000000"/>
              </a:solidFill>
              <a:headEnd type="arrow" w="med" len="med"/>
              <a:tailEnd type="none" w="sm" len="sm"/>
            </a:ln>
          </p:spPr>
          <p:txBody>
            <a:bodyPr rtlCol="0" anchor="ctr"/>
            <a:lstStyle/>
            <a:p>
              <a:pPr algn="ctr"/>
              <a:endParaRPr lang="en-US" sz="2000"/>
            </a:p>
          </p:txBody>
        </p:sp>
        <p:sp>
          <p:nvSpPr>
            <p:cNvPr id="136" name="Freeform 76"/>
            <p:cNvSpPr>
              <a:spLocks/>
            </p:cNvSpPr>
            <p:nvPr/>
          </p:nvSpPr>
          <p:spPr bwMode="auto">
            <a:xfrm>
              <a:off x="5071102" y="4862531"/>
              <a:ext cx="567524" cy="381643"/>
            </a:xfrm>
            <a:custGeom>
              <a:avLst/>
              <a:gdLst>
                <a:gd name="T0" fmla="*/ 0 w 427"/>
                <a:gd name="T1" fmla="*/ 0 h 427"/>
                <a:gd name="T2" fmla="*/ 0 w 427"/>
                <a:gd name="T3" fmla="*/ 0 h 427"/>
                <a:gd name="T4" fmla="*/ 427 w 427"/>
                <a:gd name="T5" fmla="*/ 0 h 427"/>
                <a:gd name="T6" fmla="*/ 427 w 427"/>
                <a:gd name="T7" fmla="*/ 427 h 427"/>
                <a:gd name="T8" fmla="*/ 0 w 427"/>
                <a:gd name="T9" fmla="*/ 427 h 427"/>
                <a:gd name="T10" fmla="*/ 0 w 427"/>
                <a:gd name="T11" fmla="*/ 0 h 427"/>
              </a:gdLst>
              <a:ahLst/>
              <a:cxnLst>
                <a:cxn ang="0">
                  <a:pos x="T0" y="T1"/>
                </a:cxn>
                <a:cxn ang="0">
                  <a:pos x="T2" y="T3"/>
                </a:cxn>
                <a:cxn ang="0">
                  <a:pos x="T4" y="T5"/>
                </a:cxn>
                <a:cxn ang="0">
                  <a:pos x="T6" y="T7"/>
                </a:cxn>
                <a:cxn ang="0">
                  <a:pos x="T8" y="T9"/>
                </a:cxn>
                <a:cxn ang="0">
                  <a:pos x="T10" y="T11"/>
                </a:cxn>
              </a:cxnLst>
              <a:rect l="0" t="0" r="r" b="b"/>
              <a:pathLst>
                <a:path w="427" h="427">
                  <a:moveTo>
                    <a:pt x="0" y="0"/>
                  </a:moveTo>
                  <a:lnTo>
                    <a:pt x="0" y="0"/>
                  </a:lnTo>
                  <a:lnTo>
                    <a:pt x="427" y="0"/>
                  </a:lnTo>
                  <a:lnTo>
                    <a:pt x="427" y="427"/>
                  </a:lnTo>
                  <a:lnTo>
                    <a:pt x="0" y="427"/>
                  </a:lnTo>
                  <a:lnTo>
                    <a:pt x="0" y="0"/>
                  </a:lnTo>
                  <a:close/>
                </a:path>
              </a:pathLst>
            </a:custGeom>
            <a:solidFill>
              <a:schemeClr val="tx2">
                <a:lumMod val="20000"/>
                <a:lumOff val="80000"/>
              </a:schemeClr>
            </a:solidFill>
            <a:ln w="0">
              <a:solidFill>
                <a:srgbClr val="000000"/>
              </a:solidFill>
              <a:prstDash val="solid"/>
              <a:round/>
              <a:headEnd/>
              <a:tailEnd/>
            </a:ln>
          </p:spPr>
          <p:txBody>
            <a:bodyPr vert="horz" wrap="square" lIns="73152" tIns="36576" rIns="73152" bIns="36576" numCol="1" anchor="t" anchorCtr="0" compatLnSpc="1">
              <a:prstTxWarp prst="textNoShape">
                <a:avLst/>
              </a:prstTxWarp>
              <a:spAutoFit/>
            </a:bodyPr>
            <a:lstStyle/>
            <a:p>
              <a:pPr algn="ctr"/>
              <a:r>
                <a:rPr lang="en-US" sz="2000" dirty="0" smtClean="0"/>
                <a:t>d();</a:t>
              </a:r>
              <a:endParaRPr lang="en-US" sz="2000" dirty="0"/>
            </a:p>
          </p:txBody>
        </p:sp>
        <p:sp>
          <p:nvSpPr>
            <p:cNvPr id="137" name="Freeform 76"/>
            <p:cNvSpPr>
              <a:spLocks/>
            </p:cNvSpPr>
            <p:nvPr/>
          </p:nvSpPr>
          <p:spPr bwMode="auto">
            <a:xfrm>
              <a:off x="5066121" y="2795811"/>
              <a:ext cx="577486" cy="381643"/>
            </a:xfrm>
            <a:custGeom>
              <a:avLst/>
              <a:gdLst>
                <a:gd name="T0" fmla="*/ 0 w 427"/>
                <a:gd name="T1" fmla="*/ 0 h 427"/>
                <a:gd name="T2" fmla="*/ 0 w 427"/>
                <a:gd name="T3" fmla="*/ 0 h 427"/>
                <a:gd name="T4" fmla="*/ 427 w 427"/>
                <a:gd name="T5" fmla="*/ 0 h 427"/>
                <a:gd name="T6" fmla="*/ 427 w 427"/>
                <a:gd name="T7" fmla="*/ 427 h 427"/>
                <a:gd name="T8" fmla="*/ 0 w 427"/>
                <a:gd name="T9" fmla="*/ 427 h 427"/>
                <a:gd name="T10" fmla="*/ 0 w 427"/>
                <a:gd name="T11" fmla="*/ 0 h 427"/>
              </a:gdLst>
              <a:ahLst/>
              <a:cxnLst>
                <a:cxn ang="0">
                  <a:pos x="T0" y="T1"/>
                </a:cxn>
                <a:cxn ang="0">
                  <a:pos x="T2" y="T3"/>
                </a:cxn>
                <a:cxn ang="0">
                  <a:pos x="T4" y="T5"/>
                </a:cxn>
                <a:cxn ang="0">
                  <a:pos x="T6" y="T7"/>
                </a:cxn>
                <a:cxn ang="0">
                  <a:pos x="T8" y="T9"/>
                </a:cxn>
                <a:cxn ang="0">
                  <a:pos x="T10" y="T11"/>
                </a:cxn>
              </a:cxnLst>
              <a:rect l="0" t="0" r="r" b="b"/>
              <a:pathLst>
                <a:path w="427" h="427">
                  <a:moveTo>
                    <a:pt x="0" y="0"/>
                  </a:moveTo>
                  <a:lnTo>
                    <a:pt x="0" y="0"/>
                  </a:lnTo>
                  <a:lnTo>
                    <a:pt x="427" y="0"/>
                  </a:lnTo>
                  <a:lnTo>
                    <a:pt x="427" y="427"/>
                  </a:lnTo>
                  <a:lnTo>
                    <a:pt x="0" y="427"/>
                  </a:lnTo>
                  <a:lnTo>
                    <a:pt x="0" y="0"/>
                  </a:lnTo>
                  <a:close/>
                </a:path>
              </a:pathLst>
            </a:custGeom>
            <a:solidFill>
              <a:schemeClr val="tx2">
                <a:lumMod val="20000"/>
                <a:lumOff val="80000"/>
              </a:schemeClr>
            </a:solidFill>
            <a:ln w="0">
              <a:solidFill>
                <a:srgbClr val="000000"/>
              </a:solidFill>
              <a:prstDash val="solid"/>
              <a:round/>
              <a:headEnd/>
              <a:tailEnd/>
            </a:ln>
          </p:spPr>
          <p:txBody>
            <a:bodyPr vert="horz" wrap="square" lIns="73152" tIns="36576" rIns="73152" bIns="36576" numCol="1" anchor="t" anchorCtr="0" compatLnSpc="1">
              <a:prstTxWarp prst="textNoShape">
                <a:avLst/>
              </a:prstTxWarp>
              <a:spAutoFit/>
            </a:bodyPr>
            <a:lstStyle/>
            <a:p>
              <a:pPr algn="ctr"/>
              <a:r>
                <a:rPr lang="en-US" sz="2000" dirty="0" smtClean="0"/>
                <a:t>a();</a:t>
              </a:r>
              <a:endParaRPr lang="en-US" sz="2000" dirty="0"/>
            </a:p>
          </p:txBody>
        </p:sp>
        <p:cxnSp>
          <p:nvCxnSpPr>
            <p:cNvPr id="138" name="Straight Arrow Connector 137"/>
            <p:cNvCxnSpPr/>
            <p:nvPr/>
          </p:nvCxnSpPr>
          <p:spPr bwMode="auto">
            <a:xfrm>
              <a:off x="5353185" y="4496771"/>
              <a:ext cx="3359" cy="365760"/>
            </a:xfrm>
            <a:prstGeom prst="straightConnector1">
              <a:avLst/>
            </a:prstGeom>
            <a:noFill/>
            <a:ln w="19050" cap="flat" cmpd="sng" algn="ctr">
              <a:solidFill>
                <a:schemeClr val="tx1"/>
              </a:solidFill>
              <a:prstDash val="solid"/>
              <a:round/>
              <a:headEnd type="none" w="med" len="med"/>
              <a:tailEnd type="arrow" w="med" len="med"/>
            </a:ln>
            <a:effectLst/>
          </p:spPr>
        </p:cxnSp>
        <p:cxnSp>
          <p:nvCxnSpPr>
            <p:cNvPr id="139" name="Straight Arrow Connector 138"/>
            <p:cNvCxnSpPr/>
            <p:nvPr/>
          </p:nvCxnSpPr>
          <p:spPr bwMode="auto">
            <a:xfrm>
              <a:off x="5354864" y="5236421"/>
              <a:ext cx="0" cy="182880"/>
            </a:xfrm>
            <a:prstGeom prst="straightConnector1">
              <a:avLst/>
            </a:prstGeom>
            <a:noFill/>
            <a:ln w="19050" cap="flat" cmpd="sng" algn="ctr">
              <a:solidFill>
                <a:schemeClr val="tx1"/>
              </a:solidFill>
              <a:prstDash val="solid"/>
              <a:round/>
              <a:headEnd type="none" w="med" len="med"/>
              <a:tailEnd type="arrow" w="med" len="med"/>
            </a:ln>
            <a:effectLst/>
          </p:spPr>
        </p:cxnSp>
        <p:cxnSp>
          <p:nvCxnSpPr>
            <p:cNvPr id="140" name="Straight Arrow Connector 139"/>
            <p:cNvCxnSpPr/>
            <p:nvPr/>
          </p:nvCxnSpPr>
          <p:spPr bwMode="auto">
            <a:xfrm>
              <a:off x="5354864" y="2612931"/>
              <a:ext cx="0" cy="182880"/>
            </a:xfrm>
            <a:prstGeom prst="straightConnector1">
              <a:avLst/>
            </a:prstGeom>
            <a:noFill/>
            <a:ln w="19050" cap="flat" cmpd="sng" algn="ctr">
              <a:solidFill>
                <a:schemeClr val="tx1"/>
              </a:solidFill>
              <a:prstDash val="solid"/>
              <a:round/>
              <a:headEnd type="none" w="med" len="med"/>
              <a:tailEnd type="arrow" w="med" len="med"/>
            </a:ln>
            <a:effectLst/>
          </p:spPr>
        </p:cxnSp>
      </p:grpSp>
      <p:grpSp>
        <p:nvGrpSpPr>
          <p:cNvPr id="6" name="Group 31"/>
          <p:cNvGrpSpPr/>
          <p:nvPr/>
        </p:nvGrpSpPr>
        <p:grpSpPr>
          <a:xfrm>
            <a:off x="6577725" y="2832430"/>
            <a:ext cx="1474038" cy="2806370"/>
            <a:chOff x="6731794" y="2818527"/>
            <a:chExt cx="1474038" cy="2806370"/>
          </a:xfrm>
        </p:grpSpPr>
        <p:sp>
          <p:nvSpPr>
            <p:cNvPr id="141" name="Freeform 76"/>
            <p:cNvSpPr>
              <a:spLocks/>
            </p:cNvSpPr>
            <p:nvPr/>
          </p:nvSpPr>
          <p:spPr bwMode="auto">
            <a:xfrm>
              <a:off x="6731794" y="3861270"/>
              <a:ext cx="628063" cy="381643"/>
            </a:xfrm>
            <a:custGeom>
              <a:avLst/>
              <a:gdLst>
                <a:gd name="T0" fmla="*/ 0 w 427"/>
                <a:gd name="T1" fmla="*/ 0 h 427"/>
                <a:gd name="T2" fmla="*/ 0 w 427"/>
                <a:gd name="T3" fmla="*/ 0 h 427"/>
                <a:gd name="T4" fmla="*/ 427 w 427"/>
                <a:gd name="T5" fmla="*/ 0 h 427"/>
                <a:gd name="T6" fmla="*/ 427 w 427"/>
                <a:gd name="T7" fmla="*/ 427 h 427"/>
                <a:gd name="T8" fmla="*/ 0 w 427"/>
                <a:gd name="T9" fmla="*/ 427 h 427"/>
                <a:gd name="T10" fmla="*/ 0 w 427"/>
                <a:gd name="T11" fmla="*/ 0 h 427"/>
              </a:gdLst>
              <a:ahLst/>
              <a:cxnLst>
                <a:cxn ang="0">
                  <a:pos x="T0" y="T1"/>
                </a:cxn>
                <a:cxn ang="0">
                  <a:pos x="T2" y="T3"/>
                </a:cxn>
                <a:cxn ang="0">
                  <a:pos x="T4" y="T5"/>
                </a:cxn>
                <a:cxn ang="0">
                  <a:pos x="T6" y="T7"/>
                </a:cxn>
                <a:cxn ang="0">
                  <a:pos x="T8" y="T9"/>
                </a:cxn>
                <a:cxn ang="0">
                  <a:pos x="T10" y="T11"/>
                </a:cxn>
              </a:cxnLst>
              <a:rect l="0" t="0" r="r" b="b"/>
              <a:pathLst>
                <a:path w="427" h="427">
                  <a:moveTo>
                    <a:pt x="0" y="0"/>
                  </a:moveTo>
                  <a:lnTo>
                    <a:pt x="0" y="0"/>
                  </a:lnTo>
                  <a:lnTo>
                    <a:pt x="427" y="0"/>
                  </a:lnTo>
                  <a:lnTo>
                    <a:pt x="427" y="427"/>
                  </a:lnTo>
                  <a:lnTo>
                    <a:pt x="0" y="427"/>
                  </a:lnTo>
                  <a:lnTo>
                    <a:pt x="0" y="0"/>
                  </a:lnTo>
                  <a:close/>
                </a:path>
              </a:pathLst>
            </a:custGeom>
            <a:solidFill>
              <a:srgbClr val="C6D9F1"/>
            </a:solidFill>
            <a:ln w="0">
              <a:solidFill>
                <a:srgbClr val="000000"/>
              </a:solidFill>
              <a:prstDash val="solid"/>
              <a:round/>
              <a:headEnd/>
              <a:tailEnd/>
            </a:ln>
          </p:spPr>
          <p:txBody>
            <a:bodyPr vert="horz" wrap="square" lIns="91440" tIns="36576" rIns="91440" bIns="36576" numCol="1" anchor="t" anchorCtr="0" compatLnSpc="1">
              <a:prstTxWarp prst="textNoShape">
                <a:avLst/>
              </a:prstTxWarp>
              <a:spAutoFit/>
            </a:bodyPr>
            <a:lstStyle/>
            <a:p>
              <a:pPr algn="ctr"/>
              <a:r>
                <a:rPr lang="en-US" sz="2000" dirty="0" smtClean="0"/>
                <a:t>b();</a:t>
              </a:r>
              <a:endParaRPr lang="en-US" sz="2000" dirty="0"/>
            </a:p>
          </p:txBody>
        </p:sp>
        <p:sp>
          <p:nvSpPr>
            <p:cNvPr id="142" name="Oval 141"/>
            <p:cNvSpPr/>
            <p:nvPr/>
          </p:nvSpPr>
          <p:spPr>
            <a:xfrm>
              <a:off x="7824058" y="4513050"/>
              <a:ext cx="186063" cy="189317"/>
            </a:xfrm>
            <a:prstGeom prst="ellipse">
              <a:avLst/>
            </a:prstGeom>
            <a:solidFill>
              <a:srgbClr val="FFFF00"/>
            </a:solidFill>
            <a:ln>
              <a:solidFill>
                <a:schemeClr val="tx1"/>
              </a:solidFill>
            </a:ln>
          </p:spPr>
          <p:txBody>
            <a:bodyPr rtlCol="0" anchor="ctr"/>
            <a:lstStyle/>
            <a:p>
              <a:pPr algn="ctr"/>
              <a:endParaRPr lang="en-US" sz="2000"/>
            </a:p>
          </p:txBody>
        </p:sp>
        <p:cxnSp>
          <p:nvCxnSpPr>
            <p:cNvPr id="143" name="Straight Arrow Connector 142"/>
            <p:cNvCxnSpPr/>
            <p:nvPr/>
          </p:nvCxnSpPr>
          <p:spPr bwMode="auto">
            <a:xfrm>
              <a:off x="7915410" y="4172095"/>
              <a:ext cx="3359" cy="365760"/>
            </a:xfrm>
            <a:prstGeom prst="straightConnector1">
              <a:avLst/>
            </a:prstGeom>
            <a:noFill/>
            <a:ln w="19050" cap="flat" cmpd="sng" algn="ctr">
              <a:solidFill>
                <a:schemeClr val="tx1"/>
              </a:solidFill>
              <a:prstDash val="solid"/>
              <a:round/>
              <a:headEnd type="none" w="med" len="med"/>
              <a:tailEnd type="arrow" w="med" len="med"/>
            </a:ln>
            <a:effectLst/>
          </p:spPr>
        </p:cxnSp>
        <p:sp>
          <p:nvSpPr>
            <p:cNvPr id="144" name="Freeform 76"/>
            <p:cNvSpPr>
              <a:spLocks/>
            </p:cNvSpPr>
            <p:nvPr/>
          </p:nvSpPr>
          <p:spPr bwMode="auto">
            <a:xfrm>
              <a:off x="7639666" y="3861270"/>
              <a:ext cx="554846" cy="381643"/>
            </a:xfrm>
            <a:custGeom>
              <a:avLst/>
              <a:gdLst>
                <a:gd name="T0" fmla="*/ 0 w 427"/>
                <a:gd name="T1" fmla="*/ 0 h 427"/>
                <a:gd name="T2" fmla="*/ 0 w 427"/>
                <a:gd name="T3" fmla="*/ 0 h 427"/>
                <a:gd name="T4" fmla="*/ 427 w 427"/>
                <a:gd name="T5" fmla="*/ 0 h 427"/>
                <a:gd name="T6" fmla="*/ 427 w 427"/>
                <a:gd name="T7" fmla="*/ 427 h 427"/>
                <a:gd name="T8" fmla="*/ 0 w 427"/>
                <a:gd name="T9" fmla="*/ 427 h 427"/>
                <a:gd name="T10" fmla="*/ 0 w 427"/>
                <a:gd name="T11" fmla="*/ 0 h 427"/>
              </a:gdLst>
              <a:ahLst/>
              <a:cxnLst>
                <a:cxn ang="0">
                  <a:pos x="T0" y="T1"/>
                </a:cxn>
                <a:cxn ang="0">
                  <a:pos x="T2" y="T3"/>
                </a:cxn>
                <a:cxn ang="0">
                  <a:pos x="T4" y="T5"/>
                </a:cxn>
                <a:cxn ang="0">
                  <a:pos x="T6" y="T7"/>
                </a:cxn>
                <a:cxn ang="0">
                  <a:pos x="T8" y="T9"/>
                </a:cxn>
                <a:cxn ang="0">
                  <a:pos x="T10" y="T11"/>
                </a:cxn>
              </a:cxnLst>
              <a:rect l="0" t="0" r="r" b="b"/>
              <a:pathLst>
                <a:path w="427" h="427">
                  <a:moveTo>
                    <a:pt x="0" y="0"/>
                  </a:moveTo>
                  <a:lnTo>
                    <a:pt x="0" y="0"/>
                  </a:lnTo>
                  <a:lnTo>
                    <a:pt x="427" y="0"/>
                  </a:lnTo>
                  <a:lnTo>
                    <a:pt x="427" y="427"/>
                  </a:lnTo>
                  <a:lnTo>
                    <a:pt x="0" y="427"/>
                  </a:lnTo>
                  <a:lnTo>
                    <a:pt x="0" y="0"/>
                  </a:lnTo>
                  <a:close/>
                </a:path>
              </a:pathLst>
            </a:custGeom>
            <a:solidFill>
              <a:srgbClr val="C8FFC8"/>
            </a:solidFill>
            <a:ln w="0">
              <a:solidFill>
                <a:srgbClr val="000000"/>
              </a:solidFill>
              <a:prstDash val="solid"/>
              <a:round/>
              <a:headEnd/>
              <a:tailEnd/>
            </a:ln>
          </p:spPr>
          <p:txBody>
            <a:bodyPr vert="horz" wrap="square" lIns="73152" tIns="36576" rIns="73152" bIns="36576" numCol="1" anchor="t" anchorCtr="0" compatLnSpc="1">
              <a:prstTxWarp prst="textNoShape">
                <a:avLst/>
              </a:prstTxWarp>
              <a:spAutoFit/>
            </a:bodyPr>
            <a:lstStyle/>
            <a:p>
              <a:pPr algn="ctr"/>
              <a:r>
                <a:rPr lang="en-US" sz="2000" dirty="0" smtClean="0"/>
                <a:t>c();</a:t>
              </a:r>
              <a:endParaRPr lang="en-US" sz="2000" dirty="0"/>
            </a:p>
          </p:txBody>
        </p:sp>
        <p:cxnSp>
          <p:nvCxnSpPr>
            <p:cNvPr id="145" name="Straight Arrow Connector 144"/>
            <p:cNvCxnSpPr/>
            <p:nvPr/>
          </p:nvCxnSpPr>
          <p:spPr bwMode="auto">
            <a:xfrm>
              <a:off x="7917089" y="3321495"/>
              <a:ext cx="0" cy="539775"/>
            </a:xfrm>
            <a:prstGeom prst="straightConnector1">
              <a:avLst/>
            </a:prstGeom>
            <a:noFill/>
            <a:ln w="19050" cap="flat" cmpd="sng" algn="ctr">
              <a:solidFill>
                <a:schemeClr val="tx1"/>
              </a:solidFill>
              <a:prstDash val="solid"/>
              <a:round/>
              <a:headEnd type="none" w="med" len="med"/>
              <a:tailEnd type="arrow" w="med" len="med"/>
            </a:ln>
            <a:effectLst/>
          </p:spPr>
        </p:cxnSp>
        <p:sp>
          <p:nvSpPr>
            <p:cNvPr id="146" name="Freeform 145"/>
            <p:cNvSpPr/>
            <p:nvPr/>
          </p:nvSpPr>
          <p:spPr>
            <a:xfrm>
              <a:off x="7072492" y="3545322"/>
              <a:ext cx="844598" cy="312698"/>
            </a:xfrm>
            <a:custGeom>
              <a:avLst/>
              <a:gdLst>
                <a:gd name="connsiteX0" fmla="*/ 850586 w 850586"/>
                <a:gd name="connsiteY0" fmla="*/ 21080 h 240155"/>
                <a:gd name="connsiteX1" fmla="*/ 79061 w 850586"/>
                <a:gd name="connsiteY1" fmla="*/ 21080 h 240155"/>
                <a:gd name="connsiteX2" fmla="*/ 64773 w 850586"/>
                <a:gd name="connsiteY2" fmla="*/ 240155 h 240155"/>
                <a:gd name="connsiteX0" fmla="*/ 830234 w 830234"/>
                <a:gd name="connsiteY0" fmla="*/ 4409 h 294922"/>
                <a:gd name="connsiteX1" fmla="*/ 77759 w 830234"/>
                <a:gd name="connsiteY1" fmla="*/ 75847 h 294922"/>
                <a:gd name="connsiteX2" fmla="*/ 63471 w 830234"/>
                <a:gd name="connsiteY2" fmla="*/ 294922 h 294922"/>
                <a:gd name="connsiteX0" fmla="*/ 790144 w 790144"/>
                <a:gd name="connsiteY0" fmla="*/ 6349 h 296862"/>
                <a:gd name="connsiteX1" fmla="*/ 147206 w 790144"/>
                <a:gd name="connsiteY1" fmla="*/ 58737 h 296862"/>
                <a:gd name="connsiteX2" fmla="*/ 23381 w 790144"/>
                <a:gd name="connsiteY2" fmla="*/ 296862 h 296862"/>
                <a:gd name="connsiteX0" fmla="*/ 803626 w 803626"/>
                <a:gd name="connsiteY0" fmla="*/ 6349 h 296862"/>
                <a:gd name="connsiteX1" fmla="*/ 108301 w 803626"/>
                <a:gd name="connsiteY1" fmla="*/ 58737 h 296862"/>
                <a:gd name="connsiteX2" fmla="*/ 36863 w 803626"/>
                <a:gd name="connsiteY2" fmla="*/ 296862 h 296862"/>
                <a:gd name="connsiteX0" fmla="*/ 775879 w 775879"/>
                <a:gd name="connsiteY0" fmla="*/ 6349 h 296862"/>
                <a:gd name="connsiteX1" fmla="*/ 80554 w 775879"/>
                <a:gd name="connsiteY1" fmla="*/ 58737 h 296862"/>
                <a:gd name="connsiteX2" fmla="*/ 9116 w 775879"/>
                <a:gd name="connsiteY2" fmla="*/ 296862 h 296862"/>
                <a:gd name="connsiteX0" fmla="*/ 766763 w 766763"/>
                <a:gd name="connsiteY0" fmla="*/ 0 h 290513"/>
                <a:gd name="connsiteX1" fmla="*/ 0 w 766763"/>
                <a:gd name="connsiteY1" fmla="*/ 290513 h 290513"/>
                <a:gd name="connsiteX0" fmla="*/ 766763 w 766763"/>
                <a:gd name="connsiteY0" fmla="*/ 0 h 290513"/>
                <a:gd name="connsiteX1" fmla="*/ 0 w 766763"/>
                <a:gd name="connsiteY1" fmla="*/ 290513 h 290513"/>
                <a:gd name="connsiteX0" fmla="*/ 766763 w 766763"/>
                <a:gd name="connsiteY0" fmla="*/ 0 h 290513"/>
                <a:gd name="connsiteX1" fmla="*/ 0 w 766763"/>
                <a:gd name="connsiteY1" fmla="*/ 290513 h 290513"/>
                <a:gd name="connsiteX0" fmla="*/ 768210 w 768210"/>
                <a:gd name="connsiteY0" fmla="*/ 0 h 290513"/>
                <a:gd name="connsiteX1" fmla="*/ 1447 w 768210"/>
                <a:gd name="connsiteY1" fmla="*/ 290513 h 290513"/>
                <a:gd name="connsiteX0" fmla="*/ 766848 w 766848"/>
                <a:gd name="connsiteY0" fmla="*/ 0 h 290513"/>
                <a:gd name="connsiteX1" fmla="*/ 85 w 766848"/>
                <a:gd name="connsiteY1" fmla="*/ 290513 h 290513"/>
                <a:gd name="connsiteX0" fmla="*/ 1457327 w 1457327"/>
                <a:gd name="connsiteY0" fmla="*/ 0 h 385763"/>
                <a:gd name="connsiteX1" fmla="*/ 2 w 1457327"/>
                <a:gd name="connsiteY1" fmla="*/ 385763 h 385763"/>
                <a:gd name="connsiteX0" fmla="*/ 1457325 w 1457325"/>
                <a:gd name="connsiteY0" fmla="*/ 0 h 385763"/>
                <a:gd name="connsiteX1" fmla="*/ 0 w 1457325"/>
                <a:gd name="connsiteY1" fmla="*/ 385763 h 385763"/>
                <a:gd name="connsiteX0" fmla="*/ 1457325 w 1457325"/>
                <a:gd name="connsiteY0" fmla="*/ 0 h 385763"/>
                <a:gd name="connsiteX1" fmla="*/ 0 w 1457325"/>
                <a:gd name="connsiteY1" fmla="*/ 385763 h 385763"/>
                <a:gd name="connsiteX0" fmla="*/ 1471613 w 1471613"/>
                <a:gd name="connsiteY0" fmla="*/ 0 h 314326"/>
                <a:gd name="connsiteX1" fmla="*/ 0 w 1471613"/>
                <a:gd name="connsiteY1" fmla="*/ 314326 h 314326"/>
                <a:gd name="connsiteX0" fmla="*/ 1471613 w 1471613"/>
                <a:gd name="connsiteY0" fmla="*/ 0 h 314326"/>
                <a:gd name="connsiteX1" fmla="*/ 0 w 1471613"/>
                <a:gd name="connsiteY1" fmla="*/ 314326 h 314326"/>
                <a:gd name="connsiteX0" fmla="*/ 1471613 w 1471613"/>
                <a:gd name="connsiteY0" fmla="*/ 0 h 314326"/>
                <a:gd name="connsiteX1" fmla="*/ 0 w 1471613"/>
                <a:gd name="connsiteY1" fmla="*/ 314326 h 314326"/>
                <a:gd name="connsiteX0" fmla="*/ 1566863 w 1566863"/>
                <a:gd name="connsiteY0" fmla="*/ 0 h 309564"/>
                <a:gd name="connsiteX1" fmla="*/ 0 w 1566863"/>
                <a:gd name="connsiteY1" fmla="*/ 309564 h 309564"/>
                <a:gd name="connsiteX0" fmla="*/ 1566863 w 1566863"/>
                <a:gd name="connsiteY0" fmla="*/ 0 h 328614"/>
                <a:gd name="connsiteX1" fmla="*/ 0 w 1566863"/>
                <a:gd name="connsiteY1" fmla="*/ 328614 h 328614"/>
                <a:gd name="connsiteX0" fmla="*/ 1581151 w 1581151"/>
                <a:gd name="connsiteY0" fmla="*/ 0 h 333377"/>
                <a:gd name="connsiteX1" fmla="*/ 0 w 1581151"/>
                <a:gd name="connsiteY1" fmla="*/ 333377 h 333377"/>
                <a:gd name="connsiteX0" fmla="*/ 1581151 w 1581151"/>
                <a:gd name="connsiteY0" fmla="*/ 0 h 333377"/>
                <a:gd name="connsiteX1" fmla="*/ 0 w 1581151"/>
                <a:gd name="connsiteY1" fmla="*/ 333377 h 333377"/>
                <a:gd name="connsiteX0" fmla="*/ 1581151 w 1581151"/>
                <a:gd name="connsiteY0" fmla="*/ 0 h 438152"/>
                <a:gd name="connsiteX1" fmla="*/ 0 w 1581151"/>
                <a:gd name="connsiteY1" fmla="*/ 438152 h 438152"/>
                <a:gd name="connsiteX0" fmla="*/ 1581151 w 1581151"/>
                <a:gd name="connsiteY0" fmla="*/ 0 h 438152"/>
                <a:gd name="connsiteX1" fmla="*/ 0 w 1581151"/>
                <a:gd name="connsiteY1" fmla="*/ 438152 h 438152"/>
                <a:gd name="connsiteX0" fmla="*/ 1590094 w 1590094"/>
                <a:gd name="connsiteY0" fmla="*/ 0 h 514352"/>
                <a:gd name="connsiteX1" fmla="*/ 0 w 1590094"/>
                <a:gd name="connsiteY1" fmla="*/ 514352 h 514352"/>
                <a:gd name="connsiteX0" fmla="*/ 1750349 w 1750349"/>
                <a:gd name="connsiteY0" fmla="*/ 0 h 421796"/>
                <a:gd name="connsiteX1" fmla="*/ 0 w 1750349"/>
                <a:gd name="connsiteY1" fmla="*/ 421796 h 421796"/>
                <a:gd name="connsiteX0" fmla="*/ 1630158 w 1630158"/>
                <a:gd name="connsiteY0" fmla="*/ 0 h 355685"/>
                <a:gd name="connsiteX1" fmla="*/ 0 w 1630158"/>
                <a:gd name="connsiteY1" fmla="*/ 355685 h 355685"/>
                <a:gd name="connsiteX0" fmla="*/ 1683576 w 1683576"/>
                <a:gd name="connsiteY0" fmla="*/ 0 h 355685"/>
                <a:gd name="connsiteX1" fmla="*/ 0 w 1683576"/>
                <a:gd name="connsiteY1" fmla="*/ 355685 h 355685"/>
                <a:gd name="connsiteX0" fmla="*/ 1723640 w 1723640"/>
                <a:gd name="connsiteY0" fmla="*/ 0 h 501129"/>
                <a:gd name="connsiteX1" fmla="*/ 0 w 1723640"/>
                <a:gd name="connsiteY1" fmla="*/ 501129 h 501129"/>
                <a:gd name="connsiteX0" fmla="*/ 1683576 w 1683576"/>
                <a:gd name="connsiteY0" fmla="*/ 0 h 501129"/>
                <a:gd name="connsiteX1" fmla="*/ 0 w 1683576"/>
                <a:gd name="connsiteY1" fmla="*/ 501129 h 501129"/>
              </a:gdLst>
              <a:ahLst/>
              <a:cxnLst>
                <a:cxn ang="0">
                  <a:pos x="connsiteX0" y="connsiteY0"/>
                </a:cxn>
                <a:cxn ang="0">
                  <a:pos x="connsiteX1" y="connsiteY1"/>
                </a:cxn>
              </a:cxnLst>
              <a:rect l="l" t="t" r="r" b="b"/>
              <a:pathLst>
                <a:path w="1683576" h="501129">
                  <a:moveTo>
                    <a:pt x="1683576" y="0"/>
                  </a:moveTo>
                  <a:cubicBezTo>
                    <a:pt x="1512549" y="487363"/>
                    <a:pt x="3175" y="94728"/>
                    <a:pt x="0" y="501129"/>
                  </a:cubicBezTo>
                </a:path>
              </a:pathLst>
            </a:custGeom>
            <a:ln w="19050">
              <a:solidFill>
                <a:srgbClr val="000000"/>
              </a:solidFill>
              <a:headEnd type="oval" w="med" len="med"/>
              <a:tailEnd type="arrow" w="med" len="med"/>
            </a:ln>
          </p:spPr>
          <p:txBody>
            <a:bodyPr rtlCol="0" anchor="ctr"/>
            <a:lstStyle/>
            <a:p>
              <a:pPr algn="ctr"/>
              <a:endParaRPr lang="en-US" sz="2000"/>
            </a:p>
          </p:txBody>
        </p:sp>
        <p:sp>
          <p:nvSpPr>
            <p:cNvPr id="147" name="Freeform 146"/>
            <p:cNvSpPr/>
            <p:nvPr/>
          </p:nvSpPr>
          <p:spPr>
            <a:xfrm flipV="1">
              <a:off x="7049757" y="4242912"/>
              <a:ext cx="774302" cy="364795"/>
            </a:xfrm>
            <a:custGeom>
              <a:avLst/>
              <a:gdLst>
                <a:gd name="connsiteX0" fmla="*/ 850586 w 850586"/>
                <a:gd name="connsiteY0" fmla="*/ 21080 h 240155"/>
                <a:gd name="connsiteX1" fmla="*/ 79061 w 850586"/>
                <a:gd name="connsiteY1" fmla="*/ 21080 h 240155"/>
                <a:gd name="connsiteX2" fmla="*/ 64773 w 850586"/>
                <a:gd name="connsiteY2" fmla="*/ 240155 h 240155"/>
                <a:gd name="connsiteX0" fmla="*/ 830234 w 830234"/>
                <a:gd name="connsiteY0" fmla="*/ 4409 h 294922"/>
                <a:gd name="connsiteX1" fmla="*/ 77759 w 830234"/>
                <a:gd name="connsiteY1" fmla="*/ 75847 h 294922"/>
                <a:gd name="connsiteX2" fmla="*/ 63471 w 830234"/>
                <a:gd name="connsiteY2" fmla="*/ 294922 h 294922"/>
                <a:gd name="connsiteX0" fmla="*/ 790144 w 790144"/>
                <a:gd name="connsiteY0" fmla="*/ 6349 h 296862"/>
                <a:gd name="connsiteX1" fmla="*/ 147206 w 790144"/>
                <a:gd name="connsiteY1" fmla="*/ 58737 h 296862"/>
                <a:gd name="connsiteX2" fmla="*/ 23381 w 790144"/>
                <a:gd name="connsiteY2" fmla="*/ 296862 h 296862"/>
                <a:gd name="connsiteX0" fmla="*/ 803626 w 803626"/>
                <a:gd name="connsiteY0" fmla="*/ 6349 h 296862"/>
                <a:gd name="connsiteX1" fmla="*/ 108301 w 803626"/>
                <a:gd name="connsiteY1" fmla="*/ 58737 h 296862"/>
                <a:gd name="connsiteX2" fmla="*/ 36863 w 803626"/>
                <a:gd name="connsiteY2" fmla="*/ 296862 h 296862"/>
                <a:gd name="connsiteX0" fmla="*/ 775879 w 775879"/>
                <a:gd name="connsiteY0" fmla="*/ 6349 h 296862"/>
                <a:gd name="connsiteX1" fmla="*/ 80554 w 775879"/>
                <a:gd name="connsiteY1" fmla="*/ 58737 h 296862"/>
                <a:gd name="connsiteX2" fmla="*/ 9116 w 775879"/>
                <a:gd name="connsiteY2" fmla="*/ 296862 h 296862"/>
                <a:gd name="connsiteX0" fmla="*/ 766763 w 766763"/>
                <a:gd name="connsiteY0" fmla="*/ 0 h 290513"/>
                <a:gd name="connsiteX1" fmla="*/ 0 w 766763"/>
                <a:gd name="connsiteY1" fmla="*/ 290513 h 290513"/>
                <a:gd name="connsiteX0" fmla="*/ 766763 w 766763"/>
                <a:gd name="connsiteY0" fmla="*/ 0 h 290513"/>
                <a:gd name="connsiteX1" fmla="*/ 0 w 766763"/>
                <a:gd name="connsiteY1" fmla="*/ 290513 h 290513"/>
                <a:gd name="connsiteX0" fmla="*/ 766763 w 766763"/>
                <a:gd name="connsiteY0" fmla="*/ 0 h 290513"/>
                <a:gd name="connsiteX1" fmla="*/ 0 w 766763"/>
                <a:gd name="connsiteY1" fmla="*/ 290513 h 290513"/>
                <a:gd name="connsiteX0" fmla="*/ 768210 w 768210"/>
                <a:gd name="connsiteY0" fmla="*/ 0 h 290513"/>
                <a:gd name="connsiteX1" fmla="*/ 1447 w 768210"/>
                <a:gd name="connsiteY1" fmla="*/ 290513 h 290513"/>
                <a:gd name="connsiteX0" fmla="*/ 766848 w 766848"/>
                <a:gd name="connsiteY0" fmla="*/ 0 h 290513"/>
                <a:gd name="connsiteX1" fmla="*/ 85 w 766848"/>
                <a:gd name="connsiteY1" fmla="*/ 290513 h 290513"/>
                <a:gd name="connsiteX0" fmla="*/ 1457327 w 1457327"/>
                <a:gd name="connsiteY0" fmla="*/ 0 h 385763"/>
                <a:gd name="connsiteX1" fmla="*/ 2 w 1457327"/>
                <a:gd name="connsiteY1" fmla="*/ 385763 h 385763"/>
                <a:gd name="connsiteX0" fmla="*/ 1457325 w 1457325"/>
                <a:gd name="connsiteY0" fmla="*/ 0 h 385763"/>
                <a:gd name="connsiteX1" fmla="*/ 0 w 1457325"/>
                <a:gd name="connsiteY1" fmla="*/ 385763 h 385763"/>
                <a:gd name="connsiteX0" fmla="*/ 1457325 w 1457325"/>
                <a:gd name="connsiteY0" fmla="*/ 0 h 385763"/>
                <a:gd name="connsiteX1" fmla="*/ 0 w 1457325"/>
                <a:gd name="connsiteY1" fmla="*/ 385763 h 385763"/>
                <a:gd name="connsiteX0" fmla="*/ 1471613 w 1471613"/>
                <a:gd name="connsiteY0" fmla="*/ 0 h 314326"/>
                <a:gd name="connsiteX1" fmla="*/ 0 w 1471613"/>
                <a:gd name="connsiteY1" fmla="*/ 314326 h 314326"/>
                <a:gd name="connsiteX0" fmla="*/ 1471613 w 1471613"/>
                <a:gd name="connsiteY0" fmla="*/ 0 h 314326"/>
                <a:gd name="connsiteX1" fmla="*/ 0 w 1471613"/>
                <a:gd name="connsiteY1" fmla="*/ 314326 h 314326"/>
                <a:gd name="connsiteX0" fmla="*/ 1471613 w 1471613"/>
                <a:gd name="connsiteY0" fmla="*/ 0 h 314326"/>
                <a:gd name="connsiteX1" fmla="*/ 0 w 1471613"/>
                <a:gd name="connsiteY1" fmla="*/ 314326 h 314326"/>
                <a:gd name="connsiteX0" fmla="*/ 1566863 w 1566863"/>
                <a:gd name="connsiteY0" fmla="*/ 0 h 309564"/>
                <a:gd name="connsiteX1" fmla="*/ 0 w 1566863"/>
                <a:gd name="connsiteY1" fmla="*/ 309564 h 309564"/>
                <a:gd name="connsiteX0" fmla="*/ 1566863 w 1566863"/>
                <a:gd name="connsiteY0" fmla="*/ 0 h 328614"/>
                <a:gd name="connsiteX1" fmla="*/ 0 w 1566863"/>
                <a:gd name="connsiteY1" fmla="*/ 328614 h 328614"/>
                <a:gd name="connsiteX0" fmla="*/ 1581151 w 1581151"/>
                <a:gd name="connsiteY0" fmla="*/ 0 h 333377"/>
                <a:gd name="connsiteX1" fmla="*/ 0 w 1581151"/>
                <a:gd name="connsiteY1" fmla="*/ 333377 h 333377"/>
                <a:gd name="connsiteX0" fmla="*/ 1525602 w 1525602"/>
                <a:gd name="connsiteY0" fmla="*/ 0 h 676277"/>
                <a:gd name="connsiteX1" fmla="*/ 0 w 1525602"/>
                <a:gd name="connsiteY1" fmla="*/ 676277 h 676277"/>
                <a:gd name="connsiteX0" fmla="*/ 1558932 w 1558932"/>
                <a:gd name="connsiteY0" fmla="*/ 0 h 695327"/>
                <a:gd name="connsiteX1" fmla="*/ 0 w 1558932"/>
                <a:gd name="connsiteY1" fmla="*/ 695327 h 695327"/>
                <a:gd name="connsiteX0" fmla="*/ 1497827 w 1497827"/>
                <a:gd name="connsiteY0" fmla="*/ 0 h 547961"/>
                <a:gd name="connsiteX1" fmla="*/ 0 w 1497827"/>
                <a:gd name="connsiteY1" fmla="*/ 547961 h 547961"/>
                <a:gd name="connsiteX0" fmla="*/ 1391072 w 1391072"/>
                <a:gd name="connsiteY0" fmla="*/ 0 h 573590"/>
                <a:gd name="connsiteX1" fmla="*/ 0 w 1391072"/>
                <a:gd name="connsiteY1" fmla="*/ 573590 h 573590"/>
              </a:gdLst>
              <a:ahLst/>
              <a:cxnLst>
                <a:cxn ang="0">
                  <a:pos x="connsiteX0" y="connsiteY0"/>
                </a:cxn>
                <a:cxn ang="0">
                  <a:pos x="connsiteX1" y="connsiteY1"/>
                </a:cxn>
              </a:cxnLst>
              <a:rect l="l" t="t" r="r" b="b"/>
              <a:pathLst>
                <a:path w="1391072" h="573590">
                  <a:moveTo>
                    <a:pt x="1391072" y="0"/>
                  </a:moveTo>
                  <a:cubicBezTo>
                    <a:pt x="1202159" y="163513"/>
                    <a:pt x="3175" y="167189"/>
                    <a:pt x="0" y="573590"/>
                  </a:cubicBezTo>
                </a:path>
              </a:pathLst>
            </a:custGeom>
            <a:ln w="19050">
              <a:solidFill>
                <a:srgbClr val="000000"/>
              </a:solidFill>
              <a:headEnd type="arrow" w="med" len="med"/>
              <a:tailEnd type="none" w="sm" len="sm"/>
            </a:ln>
          </p:spPr>
          <p:txBody>
            <a:bodyPr rtlCol="0" anchor="ctr"/>
            <a:lstStyle/>
            <a:p>
              <a:pPr algn="ctr"/>
              <a:endParaRPr lang="en-US" sz="2000"/>
            </a:p>
          </p:txBody>
        </p:sp>
        <p:sp>
          <p:nvSpPr>
            <p:cNvPr id="148" name="Freeform 76"/>
            <p:cNvSpPr>
              <a:spLocks/>
            </p:cNvSpPr>
            <p:nvPr/>
          </p:nvSpPr>
          <p:spPr bwMode="auto">
            <a:xfrm>
              <a:off x="7633327" y="5068127"/>
              <a:ext cx="567524" cy="381643"/>
            </a:xfrm>
            <a:custGeom>
              <a:avLst/>
              <a:gdLst>
                <a:gd name="T0" fmla="*/ 0 w 427"/>
                <a:gd name="T1" fmla="*/ 0 h 427"/>
                <a:gd name="T2" fmla="*/ 0 w 427"/>
                <a:gd name="T3" fmla="*/ 0 h 427"/>
                <a:gd name="T4" fmla="*/ 427 w 427"/>
                <a:gd name="T5" fmla="*/ 0 h 427"/>
                <a:gd name="T6" fmla="*/ 427 w 427"/>
                <a:gd name="T7" fmla="*/ 427 h 427"/>
                <a:gd name="T8" fmla="*/ 0 w 427"/>
                <a:gd name="T9" fmla="*/ 427 h 427"/>
                <a:gd name="T10" fmla="*/ 0 w 427"/>
                <a:gd name="T11" fmla="*/ 0 h 427"/>
              </a:gdLst>
              <a:ahLst/>
              <a:cxnLst>
                <a:cxn ang="0">
                  <a:pos x="T0" y="T1"/>
                </a:cxn>
                <a:cxn ang="0">
                  <a:pos x="T2" y="T3"/>
                </a:cxn>
                <a:cxn ang="0">
                  <a:pos x="T4" y="T5"/>
                </a:cxn>
                <a:cxn ang="0">
                  <a:pos x="T6" y="T7"/>
                </a:cxn>
                <a:cxn ang="0">
                  <a:pos x="T8" y="T9"/>
                </a:cxn>
                <a:cxn ang="0">
                  <a:pos x="T10" y="T11"/>
                </a:cxn>
              </a:cxnLst>
              <a:rect l="0" t="0" r="r" b="b"/>
              <a:pathLst>
                <a:path w="427" h="427">
                  <a:moveTo>
                    <a:pt x="0" y="0"/>
                  </a:moveTo>
                  <a:lnTo>
                    <a:pt x="0" y="0"/>
                  </a:lnTo>
                  <a:lnTo>
                    <a:pt x="427" y="0"/>
                  </a:lnTo>
                  <a:lnTo>
                    <a:pt x="427" y="427"/>
                  </a:lnTo>
                  <a:lnTo>
                    <a:pt x="0" y="427"/>
                  </a:lnTo>
                  <a:lnTo>
                    <a:pt x="0" y="0"/>
                  </a:lnTo>
                  <a:close/>
                </a:path>
              </a:pathLst>
            </a:custGeom>
            <a:solidFill>
              <a:srgbClr val="C8FFC8"/>
            </a:solidFill>
            <a:ln w="0">
              <a:solidFill>
                <a:srgbClr val="000000"/>
              </a:solidFill>
              <a:prstDash val="solid"/>
              <a:round/>
              <a:headEnd/>
              <a:tailEnd/>
            </a:ln>
          </p:spPr>
          <p:txBody>
            <a:bodyPr vert="horz" wrap="square" lIns="73152" tIns="36576" rIns="73152" bIns="36576" numCol="1" anchor="t" anchorCtr="0" compatLnSpc="1">
              <a:prstTxWarp prst="textNoShape">
                <a:avLst/>
              </a:prstTxWarp>
              <a:spAutoFit/>
            </a:bodyPr>
            <a:lstStyle/>
            <a:p>
              <a:pPr algn="ctr"/>
              <a:r>
                <a:rPr lang="en-US" sz="2000" dirty="0" smtClean="0"/>
                <a:t>d();</a:t>
              </a:r>
              <a:endParaRPr lang="en-US" sz="2000" dirty="0"/>
            </a:p>
          </p:txBody>
        </p:sp>
        <p:sp>
          <p:nvSpPr>
            <p:cNvPr id="149" name="Freeform 76"/>
            <p:cNvSpPr>
              <a:spLocks/>
            </p:cNvSpPr>
            <p:nvPr/>
          </p:nvSpPr>
          <p:spPr bwMode="auto">
            <a:xfrm>
              <a:off x="7628346" y="3001407"/>
              <a:ext cx="577486" cy="381643"/>
            </a:xfrm>
            <a:custGeom>
              <a:avLst/>
              <a:gdLst>
                <a:gd name="T0" fmla="*/ 0 w 427"/>
                <a:gd name="T1" fmla="*/ 0 h 427"/>
                <a:gd name="T2" fmla="*/ 0 w 427"/>
                <a:gd name="T3" fmla="*/ 0 h 427"/>
                <a:gd name="T4" fmla="*/ 427 w 427"/>
                <a:gd name="T5" fmla="*/ 0 h 427"/>
                <a:gd name="T6" fmla="*/ 427 w 427"/>
                <a:gd name="T7" fmla="*/ 427 h 427"/>
                <a:gd name="T8" fmla="*/ 0 w 427"/>
                <a:gd name="T9" fmla="*/ 427 h 427"/>
                <a:gd name="T10" fmla="*/ 0 w 427"/>
                <a:gd name="T11" fmla="*/ 0 h 427"/>
              </a:gdLst>
              <a:ahLst/>
              <a:cxnLst>
                <a:cxn ang="0">
                  <a:pos x="T0" y="T1"/>
                </a:cxn>
                <a:cxn ang="0">
                  <a:pos x="T2" y="T3"/>
                </a:cxn>
                <a:cxn ang="0">
                  <a:pos x="T4" y="T5"/>
                </a:cxn>
                <a:cxn ang="0">
                  <a:pos x="T6" y="T7"/>
                </a:cxn>
                <a:cxn ang="0">
                  <a:pos x="T8" y="T9"/>
                </a:cxn>
                <a:cxn ang="0">
                  <a:pos x="T10" y="T11"/>
                </a:cxn>
              </a:cxnLst>
              <a:rect l="0" t="0" r="r" b="b"/>
              <a:pathLst>
                <a:path w="427" h="427">
                  <a:moveTo>
                    <a:pt x="0" y="0"/>
                  </a:moveTo>
                  <a:lnTo>
                    <a:pt x="0" y="0"/>
                  </a:lnTo>
                  <a:lnTo>
                    <a:pt x="427" y="0"/>
                  </a:lnTo>
                  <a:lnTo>
                    <a:pt x="427" y="427"/>
                  </a:lnTo>
                  <a:lnTo>
                    <a:pt x="0" y="427"/>
                  </a:lnTo>
                  <a:lnTo>
                    <a:pt x="0" y="0"/>
                  </a:lnTo>
                  <a:close/>
                </a:path>
              </a:pathLst>
            </a:custGeom>
            <a:solidFill>
              <a:schemeClr val="tx2">
                <a:lumMod val="20000"/>
                <a:lumOff val="80000"/>
              </a:schemeClr>
            </a:solidFill>
            <a:ln w="0">
              <a:solidFill>
                <a:srgbClr val="000000"/>
              </a:solidFill>
              <a:prstDash val="solid"/>
              <a:round/>
              <a:headEnd/>
              <a:tailEnd/>
            </a:ln>
          </p:spPr>
          <p:txBody>
            <a:bodyPr vert="horz" wrap="square" lIns="73152" tIns="36576" rIns="73152" bIns="36576" numCol="1" anchor="t" anchorCtr="0" compatLnSpc="1">
              <a:prstTxWarp prst="textNoShape">
                <a:avLst/>
              </a:prstTxWarp>
              <a:spAutoFit/>
            </a:bodyPr>
            <a:lstStyle/>
            <a:p>
              <a:pPr algn="ctr"/>
              <a:r>
                <a:rPr lang="en-US" sz="2000" dirty="0" smtClean="0"/>
                <a:t>a();</a:t>
              </a:r>
              <a:endParaRPr lang="en-US" sz="2000" dirty="0"/>
            </a:p>
          </p:txBody>
        </p:sp>
        <p:cxnSp>
          <p:nvCxnSpPr>
            <p:cNvPr id="150" name="Straight Arrow Connector 149"/>
            <p:cNvCxnSpPr/>
            <p:nvPr/>
          </p:nvCxnSpPr>
          <p:spPr bwMode="auto">
            <a:xfrm>
              <a:off x="7915410" y="4702367"/>
              <a:ext cx="3359" cy="365760"/>
            </a:xfrm>
            <a:prstGeom prst="straightConnector1">
              <a:avLst/>
            </a:prstGeom>
            <a:noFill/>
            <a:ln w="19050" cap="flat" cmpd="sng" algn="ctr">
              <a:solidFill>
                <a:schemeClr val="tx1"/>
              </a:solidFill>
              <a:prstDash val="solid"/>
              <a:round/>
              <a:headEnd type="none" w="med" len="med"/>
              <a:tailEnd type="arrow" w="med" len="med"/>
            </a:ln>
            <a:effectLst/>
          </p:spPr>
        </p:cxnSp>
        <p:cxnSp>
          <p:nvCxnSpPr>
            <p:cNvPr id="151" name="Straight Arrow Connector 150"/>
            <p:cNvCxnSpPr/>
            <p:nvPr/>
          </p:nvCxnSpPr>
          <p:spPr bwMode="auto">
            <a:xfrm>
              <a:off x="7917089" y="5442017"/>
              <a:ext cx="0" cy="182880"/>
            </a:xfrm>
            <a:prstGeom prst="straightConnector1">
              <a:avLst/>
            </a:prstGeom>
            <a:noFill/>
            <a:ln w="19050" cap="flat" cmpd="sng" algn="ctr">
              <a:solidFill>
                <a:schemeClr val="tx1"/>
              </a:solidFill>
              <a:prstDash val="solid"/>
              <a:round/>
              <a:headEnd type="none" w="med" len="med"/>
              <a:tailEnd type="arrow" w="med" len="med"/>
            </a:ln>
            <a:effectLst/>
          </p:spPr>
        </p:cxnSp>
        <p:cxnSp>
          <p:nvCxnSpPr>
            <p:cNvPr id="152" name="Straight Arrow Connector 151"/>
            <p:cNvCxnSpPr/>
            <p:nvPr/>
          </p:nvCxnSpPr>
          <p:spPr bwMode="auto">
            <a:xfrm>
              <a:off x="7917089" y="2818527"/>
              <a:ext cx="0" cy="182880"/>
            </a:xfrm>
            <a:prstGeom prst="straightConnector1">
              <a:avLst/>
            </a:prstGeom>
            <a:noFill/>
            <a:ln w="19050" cap="flat" cmpd="sng" algn="ctr">
              <a:solidFill>
                <a:schemeClr val="tx1"/>
              </a:solidFill>
              <a:prstDash val="solid"/>
              <a:round/>
              <a:headEnd type="none" w="med" len="med"/>
              <a:tailEnd type="arrow" w="med" len="med"/>
            </a:ln>
            <a:effectLst/>
          </p:spPr>
        </p:cxnSp>
      </p:grpSp>
      <p:sp>
        <p:nvSpPr>
          <p:cNvPr id="153" name="AutoShape 12"/>
          <p:cNvSpPr>
            <a:spLocks noChangeArrowheads="1"/>
          </p:cNvSpPr>
          <p:nvPr/>
        </p:nvSpPr>
        <p:spPr bwMode="auto">
          <a:xfrm>
            <a:off x="5119083" y="5804496"/>
            <a:ext cx="3112882" cy="672503"/>
          </a:xfrm>
          <a:prstGeom prst="roundRect">
            <a:avLst>
              <a:gd name="adj" fmla="val 16667"/>
            </a:avLst>
          </a:prstGeom>
          <a:solidFill>
            <a:schemeClr val="accent6">
              <a:lumMod val="20000"/>
              <a:lumOff val="80000"/>
            </a:schemeClr>
          </a:solidFill>
          <a:ln w="25400" algn="ctr">
            <a:solidFill>
              <a:schemeClr val="accent6">
                <a:lumMod val="75000"/>
              </a:schemeClr>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sz="2000" dirty="0" smtClean="0"/>
              <a:t>Whichever thread arrives </a:t>
            </a:r>
            <a:r>
              <a:rPr lang="en-US" sz="2000" i="1" dirty="0" smtClean="0"/>
              <a:t>last </a:t>
            </a:r>
            <a:r>
              <a:rPr lang="en-US" sz="2000" dirty="0" smtClean="0"/>
              <a:t>continues execution.</a:t>
            </a:r>
            <a:endParaRPr lang="en-US" sz="2000" dirty="0"/>
          </a:p>
        </p:txBody>
      </p:sp>
    </p:spTree>
    <p:extLst>
      <p:ext uri="{BB962C8B-B14F-4D97-AF65-F5344CB8AC3E}">
        <p14:creationId xmlns:p14="http://schemas.microsoft.com/office/powerpoint/2010/main" val="237601912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 grpId="0" animBg="1"/>
    </p:bld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normAutofit fontScale="90000"/>
          </a:bodyPr>
          <a:lstStyle/>
          <a:p>
            <a:r>
              <a:rPr lang="en-US" dirty="0" smtClean="0"/>
              <a:t>Implications of Mechanisms for Stealing/Waiting</a:t>
            </a:r>
            <a:endParaRPr lang="en-US" dirty="0"/>
          </a:p>
        </p:txBody>
      </p:sp>
      <p:sp>
        <p:nvSpPr>
          <p:cNvPr id="3" name="Content Placeholder 2"/>
          <p:cNvSpPr>
            <a:spLocks noGrp="1"/>
          </p:cNvSpPr>
          <p:nvPr>
            <p:ph idx="1"/>
          </p:nvPr>
        </p:nvSpPr>
        <p:spPr>
          <a:xfrm>
            <a:off x="457201" y="1447800"/>
            <a:ext cx="7391400" cy="4924424"/>
          </a:xfrm>
        </p:spPr>
        <p:txBody>
          <a:bodyPr>
            <a:normAutofit lnSpcReduction="10000"/>
          </a:bodyPr>
          <a:lstStyle/>
          <a:p>
            <a:r>
              <a:rPr lang="en-US" sz="2200" dirty="0" smtClean="0"/>
              <a:t>Overhead</a:t>
            </a:r>
          </a:p>
          <a:p>
            <a:pPr lvl="1"/>
            <a:r>
              <a:rPr lang="en-US" sz="1800" dirty="0" smtClean="0"/>
              <a:t>Cilk Plus makes unstolen tasks cheap.</a:t>
            </a:r>
          </a:p>
          <a:p>
            <a:pPr lvl="1"/>
            <a:r>
              <a:rPr lang="en-US" sz="1800" dirty="0" smtClean="0"/>
              <a:t>But Cilk Plus requires compiler support.</a:t>
            </a:r>
          </a:p>
          <a:p>
            <a:r>
              <a:rPr lang="en-US" sz="2200" dirty="0"/>
              <a:t>Space</a:t>
            </a:r>
          </a:p>
          <a:p>
            <a:pPr lvl="1"/>
            <a:r>
              <a:rPr lang="en-US" sz="1800" dirty="0" smtClean="0"/>
              <a:t>Cilk Plus has strong space guarantee: S</a:t>
            </a:r>
            <a:r>
              <a:rPr lang="en-US" sz="1800" baseline="-25000" dirty="0" smtClean="0"/>
              <a:t>P</a:t>
            </a:r>
            <a:r>
              <a:rPr lang="en-US" sz="1800" dirty="0" smtClean="0"/>
              <a:t> </a:t>
            </a:r>
            <a:r>
              <a:rPr lang="en-US" sz="1800" dirty="0" smtClean="0">
                <a:sym typeface="Symbol"/>
              </a:rPr>
              <a:t></a:t>
            </a:r>
            <a:r>
              <a:rPr lang="en-US" sz="1800" dirty="0" smtClean="0"/>
              <a:t> P</a:t>
            </a:r>
            <a:r>
              <a:rPr lang="en-US" sz="1800" dirty="0" smtClean="0">
                <a:sym typeface="Symbol"/>
              </a:rPr>
              <a:t></a:t>
            </a:r>
            <a:r>
              <a:rPr lang="en-US" sz="1800" dirty="0" smtClean="0"/>
              <a:t>S</a:t>
            </a:r>
            <a:r>
              <a:rPr lang="en-US" sz="1800" baseline="-25000" dirty="0" smtClean="0"/>
              <a:t>1</a:t>
            </a:r>
            <a:r>
              <a:rPr lang="en-US" sz="1800" dirty="0" smtClean="0"/>
              <a:t>+P</a:t>
            </a:r>
            <a:r>
              <a:rPr lang="en-US" sz="1800" dirty="0" smtClean="0">
                <a:sym typeface="Symbol"/>
              </a:rPr>
              <a:t>K</a:t>
            </a:r>
            <a:endParaRPr lang="en-US" sz="1800" baseline="-25000" dirty="0" smtClean="0"/>
          </a:p>
          <a:p>
            <a:pPr lvl="1"/>
            <a:r>
              <a:rPr lang="en-US" sz="1800" dirty="0" smtClean="0"/>
              <a:t>TBB relies on heuristic.</a:t>
            </a:r>
          </a:p>
          <a:p>
            <a:r>
              <a:rPr lang="en-US" sz="2200" dirty="0"/>
              <a:t>Time</a:t>
            </a:r>
          </a:p>
          <a:p>
            <a:pPr lvl="1"/>
            <a:r>
              <a:rPr lang="en-US" sz="1800" dirty="0" smtClean="0"/>
              <a:t>Cilk Plus uses greedy scheduling.</a:t>
            </a:r>
          </a:p>
          <a:p>
            <a:pPr lvl="1"/>
            <a:r>
              <a:rPr lang="en-US" sz="1800" dirty="0" smtClean="0"/>
              <a:t>TBB is only approximately greedy.</a:t>
            </a:r>
          </a:p>
          <a:p>
            <a:r>
              <a:rPr lang="en-US" sz="2200" dirty="0"/>
              <a:t>Thread local storage</a:t>
            </a:r>
          </a:p>
          <a:p>
            <a:pPr lvl="1"/>
            <a:r>
              <a:rPr lang="en-US" sz="1800" dirty="0" smtClean="0"/>
              <a:t>Function containing cilk_spawn can return on a </a:t>
            </a:r>
            <a:r>
              <a:rPr lang="en-US" sz="1800" i="1" dirty="0" smtClean="0"/>
              <a:t>different </a:t>
            </a:r>
            <a:r>
              <a:rPr lang="en-US" sz="1800" dirty="0" smtClean="0"/>
              <a:t>thread than it was called on. </a:t>
            </a:r>
          </a:p>
          <a:p>
            <a:pPr lvl="1"/>
            <a:r>
              <a:rPr lang="en-US" sz="1800" dirty="0" smtClean="0"/>
              <a:t>Use reducers in </a:t>
            </a:r>
            <a:r>
              <a:rPr lang="en-US" sz="1800" dirty="0" err="1" smtClean="0"/>
              <a:t>Cilk</a:t>
            </a:r>
            <a:r>
              <a:rPr lang="en-US" sz="1800" dirty="0" smtClean="0"/>
              <a:t> Plus, not thread local storage.</a:t>
            </a:r>
          </a:p>
          <a:p>
            <a:pPr lvl="2"/>
            <a:r>
              <a:rPr lang="en-US" sz="1600" dirty="0" smtClean="0"/>
              <a:t>However, Cilk Plus run-time does guarantee that “top level” call returns on same thread. </a:t>
            </a:r>
            <a:endParaRPr lang="en-US" sz="1600" dirty="0"/>
          </a:p>
          <a:p>
            <a:pPr lvl="1"/>
            <a:endParaRPr lang="en-US" sz="1800" dirty="0"/>
          </a:p>
        </p:txBody>
      </p:sp>
      <p:sp>
        <p:nvSpPr>
          <p:cNvPr id="4" name="Slide Number Placeholder 3"/>
          <p:cNvSpPr>
            <a:spLocks noGrp="1"/>
          </p:cNvSpPr>
          <p:nvPr>
            <p:ph type="sldNum" sz="quarter" idx="12"/>
          </p:nvPr>
        </p:nvSpPr>
        <p:spPr/>
        <p:txBody>
          <a:bodyPr/>
          <a:lstStyle/>
          <a:p>
            <a:pPr>
              <a:defRPr/>
            </a:pPr>
            <a:fld id="{ACA39A89-D6FF-4AFC-9284-D1B46DF88740}" type="slidenum">
              <a:rPr lang="en-US" smtClean="0"/>
              <a:pPr>
                <a:defRPr/>
              </a:pPr>
              <a:t>164</a:t>
            </a:fld>
            <a:endParaRPr lang="en-US" dirty="0"/>
          </a:p>
        </p:txBody>
      </p:sp>
    </p:spTree>
    <p:extLst>
      <p:ext uri="{BB962C8B-B14F-4D97-AF65-F5344CB8AC3E}">
        <p14:creationId xmlns:p14="http://schemas.microsoft.com/office/powerpoint/2010/main" val="7357883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1" end="11"/>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3550" y="26082"/>
            <a:ext cx="8229600" cy="1143000"/>
          </a:xfrm>
        </p:spPr>
        <p:txBody>
          <a:bodyPr/>
          <a:lstStyle/>
          <a:p>
            <a:r>
              <a:rPr lang="en-US" dirty="0"/>
              <a:t>Fork-Join: Nesting</a:t>
            </a:r>
          </a:p>
        </p:txBody>
      </p:sp>
      <p:sp>
        <p:nvSpPr>
          <p:cNvPr id="4" name="Slide Number Placeholder 3"/>
          <p:cNvSpPr>
            <a:spLocks noGrp="1"/>
          </p:cNvSpPr>
          <p:nvPr>
            <p:ph type="sldNum" sz="quarter" idx="12"/>
          </p:nvPr>
        </p:nvSpPr>
        <p:spPr/>
        <p:txBody>
          <a:bodyPr/>
          <a:lstStyle/>
          <a:p>
            <a:pPr>
              <a:defRPr/>
            </a:pPr>
            <a:fld id="{ACA39A89-D6FF-4AFC-9284-D1B46DF88740}" type="slidenum">
              <a:rPr lang="en-US" smtClean="0"/>
              <a:pPr>
                <a:defRPr/>
              </a:pPr>
              <a:t>165</a:t>
            </a:fld>
            <a:endParaRPr lang="en-US" dirty="0"/>
          </a:p>
        </p:txBody>
      </p:sp>
      <p:sp>
        <p:nvSpPr>
          <p:cNvPr id="7" name="Content Placeholder 3"/>
          <p:cNvSpPr txBox="1">
            <a:spLocks/>
          </p:cNvSpPr>
          <p:nvPr/>
        </p:nvSpPr>
        <p:spPr>
          <a:xfrm>
            <a:off x="4425950" y="1201739"/>
            <a:ext cx="4267200" cy="4702292"/>
          </a:xfrm>
          <a:prstGeom prst="rect">
            <a:avLst/>
          </a:prstGeom>
        </p:spPr>
        <p:txBody>
          <a:bodyPr/>
          <a:lstStyle>
            <a:lvl1pPr marL="225425" indent="-225425" algn="l" rtl="0" eaLnBrk="1" fontAlgn="base" hangingPunct="1">
              <a:spcBef>
                <a:spcPct val="20000"/>
              </a:spcBef>
              <a:spcAft>
                <a:spcPct val="0"/>
              </a:spcAft>
              <a:buChar char="•"/>
              <a:defRPr sz="2400">
                <a:solidFill>
                  <a:schemeClr val="tx1"/>
                </a:solidFill>
                <a:latin typeface="+mn-lt"/>
                <a:ea typeface="MS PGothic" pitchFamily="34" charset="-128"/>
                <a:cs typeface="ＭＳ Ｐゴシック" charset="-128"/>
              </a:defRPr>
            </a:lvl1pPr>
            <a:lvl2pPr marL="576263" indent="-236538" algn="l" rtl="0" eaLnBrk="1" fontAlgn="base" hangingPunct="1">
              <a:spcBef>
                <a:spcPct val="20000"/>
              </a:spcBef>
              <a:spcAft>
                <a:spcPct val="0"/>
              </a:spcAft>
              <a:buFont typeface="Verdana" pitchFamily="34" charset="0"/>
              <a:buChar char="–"/>
              <a:defRPr sz="2000">
                <a:solidFill>
                  <a:schemeClr val="tx1"/>
                </a:solidFill>
                <a:latin typeface="+mn-lt"/>
                <a:ea typeface="MS PGothic" pitchFamily="34" charset="-128"/>
              </a:defRPr>
            </a:lvl2pPr>
            <a:lvl3pPr marL="914400" indent="-223838" algn="l" rtl="0" eaLnBrk="1" fontAlgn="base" hangingPunct="1">
              <a:spcBef>
                <a:spcPct val="20000"/>
              </a:spcBef>
              <a:spcAft>
                <a:spcPct val="0"/>
              </a:spcAft>
              <a:buFont typeface="Verdana" pitchFamily="34" charset="0"/>
              <a:buChar char="–"/>
              <a:defRPr>
                <a:solidFill>
                  <a:schemeClr val="tx1"/>
                </a:solidFill>
                <a:latin typeface="+mn-lt"/>
                <a:ea typeface="MS PGothic" pitchFamily="34" charset="-128"/>
              </a:defRPr>
            </a:lvl3pPr>
            <a:lvl4pPr marL="1265238" indent="-236538" algn="l" rtl="0" eaLnBrk="1" fontAlgn="base" hangingPunct="1">
              <a:spcBef>
                <a:spcPct val="20000"/>
              </a:spcBef>
              <a:spcAft>
                <a:spcPct val="0"/>
              </a:spcAft>
              <a:buFont typeface="Verdana" pitchFamily="34" charset="0"/>
              <a:buChar char="–"/>
              <a:defRPr sz="1600">
                <a:solidFill>
                  <a:schemeClr val="tx1"/>
                </a:solidFill>
                <a:latin typeface="+mn-lt"/>
                <a:ea typeface="MS PGothic" pitchFamily="34" charset="-128"/>
              </a:defRPr>
            </a:lvl4pPr>
            <a:lvl5pPr marL="1660525" indent="-234950" algn="l" rtl="0" eaLnBrk="1" fontAlgn="base" hangingPunct="1">
              <a:spcBef>
                <a:spcPct val="20000"/>
              </a:spcBef>
              <a:spcAft>
                <a:spcPct val="0"/>
              </a:spcAft>
              <a:buFont typeface="Verdana" pitchFamily="34" charset="0"/>
              <a:buChar char="–"/>
              <a:defRPr sz="1400">
                <a:solidFill>
                  <a:schemeClr val="tx1"/>
                </a:solidFill>
                <a:latin typeface="+mn-lt"/>
                <a:ea typeface="MS PGothic" pitchFamily="34" charset="-128"/>
              </a:defRPr>
            </a:lvl5pPr>
            <a:lvl6pPr marL="2117725" indent="-234950" algn="l" rtl="0" eaLnBrk="1" fontAlgn="base" hangingPunct="1">
              <a:spcBef>
                <a:spcPct val="20000"/>
              </a:spcBef>
              <a:spcAft>
                <a:spcPct val="0"/>
              </a:spcAft>
              <a:buFont typeface="Verdana" pitchFamily="34" charset="0"/>
              <a:buChar char="–"/>
              <a:defRPr sz="1400">
                <a:solidFill>
                  <a:schemeClr val="tx1"/>
                </a:solidFill>
                <a:latin typeface="+mn-lt"/>
              </a:defRPr>
            </a:lvl6pPr>
            <a:lvl7pPr marL="2574925" indent="-234950" algn="l" rtl="0" eaLnBrk="1" fontAlgn="base" hangingPunct="1">
              <a:spcBef>
                <a:spcPct val="20000"/>
              </a:spcBef>
              <a:spcAft>
                <a:spcPct val="0"/>
              </a:spcAft>
              <a:buFont typeface="Verdana" pitchFamily="34" charset="0"/>
              <a:buChar char="–"/>
              <a:defRPr sz="1400">
                <a:solidFill>
                  <a:schemeClr val="tx1"/>
                </a:solidFill>
                <a:latin typeface="+mn-lt"/>
              </a:defRPr>
            </a:lvl7pPr>
            <a:lvl8pPr marL="3032125" indent="-234950" algn="l" rtl="0" eaLnBrk="1" fontAlgn="base" hangingPunct="1">
              <a:spcBef>
                <a:spcPct val="20000"/>
              </a:spcBef>
              <a:spcAft>
                <a:spcPct val="0"/>
              </a:spcAft>
              <a:buFont typeface="Verdana" pitchFamily="34" charset="0"/>
              <a:buChar char="–"/>
              <a:defRPr sz="1400">
                <a:solidFill>
                  <a:schemeClr val="tx1"/>
                </a:solidFill>
                <a:latin typeface="+mn-lt"/>
              </a:defRPr>
            </a:lvl8pPr>
            <a:lvl9pPr marL="3489325" indent="-234950" algn="l" rtl="0" eaLnBrk="1" fontAlgn="base" hangingPunct="1">
              <a:spcBef>
                <a:spcPct val="20000"/>
              </a:spcBef>
              <a:spcAft>
                <a:spcPct val="0"/>
              </a:spcAft>
              <a:buFont typeface="Verdana" pitchFamily="34" charset="0"/>
              <a:buChar char="–"/>
              <a:defRPr sz="1400">
                <a:solidFill>
                  <a:schemeClr val="tx1"/>
                </a:solidFill>
                <a:latin typeface="+mn-lt"/>
              </a:defRPr>
            </a:lvl9pPr>
          </a:lstStyle>
          <a:p>
            <a:r>
              <a:rPr lang="en-US" sz="2000" dirty="0" smtClean="0"/>
              <a:t>Fork-join can be nested</a:t>
            </a:r>
          </a:p>
          <a:p>
            <a:r>
              <a:rPr lang="en-US" sz="2000" dirty="0" smtClean="0"/>
              <a:t>Spreads cost of work distribution and synchronization.</a:t>
            </a:r>
            <a:endParaRPr lang="en-US" sz="2000" dirty="0"/>
          </a:p>
          <a:p>
            <a:r>
              <a:rPr lang="en-US" sz="2000" dirty="0" smtClean="0"/>
              <a:t>This is how </a:t>
            </a:r>
            <a:r>
              <a:rPr lang="en-US" sz="2000" b="1" dirty="0" smtClean="0"/>
              <a:t>cilk_for</a:t>
            </a:r>
            <a:r>
              <a:rPr lang="en-US" sz="2000" dirty="0" smtClean="0"/>
              <a:t> and </a:t>
            </a:r>
            <a:r>
              <a:rPr lang="en-US" sz="2000" b="1" dirty="0" smtClean="0"/>
              <a:t>tbb::parallel_for</a:t>
            </a:r>
            <a:r>
              <a:rPr lang="en-US" sz="2000" dirty="0" smtClean="0"/>
              <a:t> are implemented.</a:t>
            </a:r>
          </a:p>
          <a:p>
            <a:pPr marL="0" indent="0">
              <a:buFontTx/>
              <a:buNone/>
            </a:pPr>
            <a:endParaRPr lang="en-US" dirty="0" smtClean="0"/>
          </a:p>
          <a:p>
            <a:endParaRPr lang="en-US" dirty="0" smtClean="0"/>
          </a:p>
          <a:p>
            <a:endParaRPr lang="en-US" dirty="0"/>
          </a:p>
        </p:txBody>
      </p:sp>
      <p:sp>
        <p:nvSpPr>
          <p:cNvPr id="6" name="AutoShape 3"/>
          <p:cNvSpPr>
            <a:spLocks noChangeAspect="1" noChangeArrowheads="1" noTextEdit="1"/>
          </p:cNvSpPr>
          <p:nvPr/>
        </p:nvSpPr>
        <p:spPr bwMode="auto">
          <a:xfrm>
            <a:off x="447675" y="1127125"/>
            <a:ext cx="3978275" cy="4767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3" name="Group 2"/>
          <p:cNvGrpSpPr/>
          <p:nvPr/>
        </p:nvGrpSpPr>
        <p:grpSpPr>
          <a:xfrm>
            <a:off x="516732" y="1247378"/>
            <a:ext cx="3392488" cy="4290220"/>
            <a:chOff x="727075" y="1599405"/>
            <a:chExt cx="3392488" cy="4290220"/>
          </a:xfrm>
        </p:grpSpPr>
        <p:sp>
          <p:nvSpPr>
            <p:cNvPr id="8" name="Freeform 5"/>
            <p:cNvSpPr>
              <a:spLocks/>
            </p:cNvSpPr>
            <p:nvPr/>
          </p:nvSpPr>
          <p:spPr bwMode="auto">
            <a:xfrm>
              <a:off x="2197100" y="2420144"/>
              <a:ext cx="0" cy="452438"/>
            </a:xfrm>
            <a:custGeom>
              <a:avLst/>
              <a:gdLst>
                <a:gd name="T0" fmla="*/ 0 h 853"/>
                <a:gd name="T1" fmla="*/ 0 h 853"/>
                <a:gd name="T2" fmla="*/ 853 h 853"/>
              </a:gdLst>
              <a:ahLst/>
              <a:cxnLst>
                <a:cxn ang="0">
                  <a:pos x="0" y="T0"/>
                </a:cxn>
                <a:cxn ang="0">
                  <a:pos x="0" y="T1"/>
                </a:cxn>
                <a:cxn ang="0">
                  <a:pos x="0" y="T2"/>
                </a:cxn>
              </a:cxnLst>
              <a:rect l="0" t="0" r="r" b="b"/>
              <a:pathLst>
                <a:path h="853">
                  <a:moveTo>
                    <a:pt x="0" y="0"/>
                  </a:moveTo>
                  <a:lnTo>
                    <a:pt x="0" y="0"/>
                  </a:lnTo>
                  <a:lnTo>
                    <a:pt x="0" y="853"/>
                  </a:lnTo>
                </a:path>
              </a:pathLst>
            </a:custGeom>
            <a:noFill/>
            <a:ln w="12700" cap="flat">
              <a:solidFill>
                <a:srgbClr val="000000"/>
              </a:solidFill>
              <a:prstDash val="solid"/>
              <a:miter lim="800000"/>
              <a:headEnd type="oval" w="lg" len="lg"/>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Freeform 6"/>
            <p:cNvSpPr>
              <a:spLocks noEditPoints="1"/>
            </p:cNvSpPr>
            <p:nvPr/>
          </p:nvSpPr>
          <p:spPr bwMode="auto">
            <a:xfrm>
              <a:off x="2174875" y="2804319"/>
              <a:ext cx="44450" cy="79375"/>
            </a:xfrm>
            <a:custGeom>
              <a:avLst/>
              <a:gdLst>
                <a:gd name="T0" fmla="*/ 42 w 85"/>
                <a:gd name="T1" fmla="*/ 43 h 150"/>
                <a:gd name="T2" fmla="*/ 42 w 85"/>
                <a:gd name="T3" fmla="*/ 43 h 150"/>
                <a:gd name="T4" fmla="*/ 0 w 85"/>
                <a:gd name="T5" fmla="*/ 0 h 150"/>
                <a:gd name="T6" fmla="*/ 42 w 85"/>
                <a:gd name="T7" fmla="*/ 150 h 150"/>
                <a:gd name="T8" fmla="*/ 85 w 85"/>
                <a:gd name="T9" fmla="*/ 0 h 150"/>
                <a:gd name="T10" fmla="*/ 42 w 85"/>
                <a:gd name="T11" fmla="*/ 43 h 150"/>
                <a:gd name="T12" fmla="*/ 42 w 85"/>
                <a:gd name="T13" fmla="*/ 43 h 150"/>
                <a:gd name="T14" fmla="*/ 42 w 85"/>
                <a:gd name="T15" fmla="*/ 43 h 150"/>
                <a:gd name="T16" fmla="*/ 42 w 85"/>
                <a:gd name="T17" fmla="*/ 43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50">
                  <a:moveTo>
                    <a:pt x="42" y="43"/>
                  </a:moveTo>
                  <a:lnTo>
                    <a:pt x="42" y="43"/>
                  </a:lnTo>
                  <a:lnTo>
                    <a:pt x="0" y="0"/>
                  </a:lnTo>
                  <a:lnTo>
                    <a:pt x="42" y="150"/>
                  </a:lnTo>
                  <a:lnTo>
                    <a:pt x="85" y="0"/>
                  </a:lnTo>
                  <a:lnTo>
                    <a:pt x="42" y="43"/>
                  </a:lnTo>
                  <a:lnTo>
                    <a:pt x="42" y="43"/>
                  </a:lnTo>
                  <a:close/>
                  <a:moveTo>
                    <a:pt x="42" y="43"/>
                  </a:moveTo>
                  <a:lnTo>
                    <a:pt x="42" y="43"/>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 name="Freeform 7"/>
            <p:cNvSpPr>
              <a:spLocks noEditPoints="1"/>
            </p:cNvSpPr>
            <p:nvPr/>
          </p:nvSpPr>
          <p:spPr bwMode="auto">
            <a:xfrm>
              <a:off x="2174875" y="2804319"/>
              <a:ext cx="44450" cy="79375"/>
            </a:xfrm>
            <a:custGeom>
              <a:avLst/>
              <a:gdLst>
                <a:gd name="T0" fmla="*/ 42 w 85"/>
                <a:gd name="T1" fmla="*/ 43 h 150"/>
                <a:gd name="T2" fmla="*/ 42 w 85"/>
                <a:gd name="T3" fmla="*/ 43 h 150"/>
                <a:gd name="T4" fmla="*/ 0 w 85"/>
                <a:gd name="T5" fmla="*/ 0 h 150"/>
                <a:gd name="T6" fmla="*/ 42 w 85"/>
                <a:gd name="T7" fmla="*/ 150 h 150"/>
                <a:gd name="T8" fmla="*/ 85 w 85"/>
                <a:gd name="T9" fmla="*/ 0 h 150"/>
                <a:gd name="T10" fmla="*/ 42 w 85"/>
                <a:gd name="T11" fmla="*/ 43 h 150"/>
                <a:gd name="T12" fmla="*/ 42 w 85"/>
                <a:gd name="T13" fmla="*/ 43 h 150"/>
                <a:gd name="T14" fmla="*/ 42 w 85"/>
                <a:gd name="T15" fmla="*/ 43 h 150"/>
                <a:gd name="T16" fmla="*/ 42 w 85"/>
                <a:gd name="T17" fmla="*/ 43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50">
                  <a:moveTo>
                    <a:pt x="42" y="43"/>
                  </a:moveTo>
                  <a:lnTo>
                    <a:pt x="42" y="43"/>
                  </a:lnTo>
                  <a:lnTo>
                    <a:pt x="0" y="0"/>
                  </a:lnTo>
                  <a:lnTo>
                    <a:pt x="42" y="150"/>
                  </a:lnTo>
                  <a:lnTo>
                    <a:pt x="85" y="0"/>
                  </a:lnTo>
                  <a:lnTo>
                    <a:pt x="42" y="43"/>
                  </a:lnTo>
                  <a:lnTo>
                    <a:pt x="42" y="43"/>
                  </a:lnTo>
                  <a:close/>
                  <a:moveTo>
                    <a:pt x="42" y="43"/>
                  </a:moveTo>
                  <a:lnTo>
                    <a:pt x="42" y="43"/>
                  </a:lnTo>
                  <a:close/>
                </a:path>
              </a:pathLst>
            </a:custGeom>
            <a:noFill/>
            <a:ln w="3"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Freeform 10"/>
            <p:cNvSpPr>
              <a:spLocks noEditPoints="1"/>
            </p:cNvSpPr>
            <p:nvPr/>
          </p:nvSpPr>
          <p:spPr bwMode="auto">
            <a:xfrm>
              <a:off x="2084388" y="4070350"/>
              <a:ext cx="227013" cy="225425"/>
            </a:xfrm>
            <a:custGeom>
              <a:avLst/>
              <a:gdLst>
                <a:gd name="T0" fmla="*/ 213 w 427"/>
                <a:gd name="T1" fmla="*/ 0 h 427"/>
                <a:gd name="T2" fmla="*/ 213 w 427"/>
                <a:gd name="T3" fmla="*/ 0 h 427"/>
                <a:gd name="T4" fmla="*/ 427 w 427"/>
                <a:gd name="T5" fmla="*/ 214 h 427"/>
                <a:gd name="T6" fmla="*/ 213 w 427"/>
                <a:gd name="T7" fmla="*/ 427 h 427"/>
                <a:gd name="T8" fmla="*/ 0 w 427"/>
                <a:gd name="T9" fmla="*/ 214 h 427"/>
                <a:gd name="T10" fmla="*/ 213 w 427"/>
                <a:gd name="T11" fmla="*/ 0 h 427"/>
                <a:gd name="T12" fmla="*/ 213 w 427"/>
                <a:gd name="T13" fmla="*/ 0 h 427"/>
                <a:gd name="T14" fmla="*/ 213 w 427"/>
                <a:gd name="T15" fmla="*/ 0 h 427"/>
                <a:gd name="T16" fmla="*/ 213 w 427"/>
                <a:gd name="T17" fmla="*/ 0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427">
                  <a:moveTo>
                    <a:pt x="213" y="0"/>
                  </a:moveTo>
                  <a:lnTo>
                    <a:pt x="213" y="0"/>
                  </a:lnTo>
                  <a:cubicBezTo>
                    <a:pt x="332" y="0"/>
                    <a:pt x="427" y="96"/>
                    <a:pt x="427" y="214"/>
                  </a:cubicBezTo>
                  <a:cubicBezTo>
                    <a:pt x="427" y="332"/>
                    <a:pt x="332" y="427"/>
                    <a:pt x="213" y="427"/>
                  </a:cubicBezTo>
                  <a:cubicBezTo>
                    <a:pt x="95" y="427"/>
                    <a:pt x="0" y="332"/>
                    <a:pt x="0" y="214"/>
                  </a:cubicBezTo>
                  <a:cubicBezTo>
                    <a:pt x="0" y="96"/>
                    <a:pt x="95" y="0"/>
                    <a:pt x="213" y="0"/>
                  </a:cubicBezTo>
                  <a:lnTo>
                    <a:pt x="213" y="0"/>
                  </a:lnTo>
                  <a:close/>
                  <a:moveTo>
                    <a:pt x="213" y="0"/>
                  </a:moveTo>
                  <a:lnTo>
                    <a:pt x="213" y="0"/>
                  </a:lnTo>
                  <a:close/>
                </a:path>
              </a:pathLst>
            </a:custGeom>
            <a:solidFill>
              <a:srgbClr val="FFF72D"/>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 name="Freeform 11"/>
            <p:cNvSpPr>
              <a:spLocks noEditPoints="1"/>
            </p:cNvSpPr>
            <p:nvPr/>
          </p:nvSpPr>
          <p:spPr bwMode="auto">
            <a:xfrm>
              <a:off x="2084388" y="4070350"/>
              <a:ext cx="227013" cy="225425"/>
            </a:xfrm>
            <a:custGeom>
              <a:avLst/>
              <a:gdLst>
                <a:gd name="T0" fmla="*/ 213 w 427"/>
                <a:gd name="T1" fmla="*/ 0 h 427"/>
                <a:gd name="T2" fmla="*/ 213 w 427"/>
                <a:gd name="T3" fmla="*/ 0 h 427"/>
                <a:gd name="T4" fmla="*/ 427 w 427"/>
                <a:gd name="T5" fmla="*/ 214 h 427"/>
                <a:gd name="T6" fmla="*/ 213 w 427"/>
                <a:gd name="T7" fmla="*/ 427 h 427"/>
                <a:gd name="T8" fmla="*/ 0 w 427"/>
                <a:gd name="T9" fmla="*/ 214 h 427"/>
                <a:gd name="T10" fmla="*/ 213 w 427"/>
                <a:gd name="T11" fmla="*/ 0 h 427"/>
                <a:gd name="T12" fmla="*/ 213 w 427"/>
                <a:gd name="T13" fmla="*/ 0 h 427"/>
                <a:gd name="T14" fmla="*/ 213 w 427"/>
                <a:gd name="T15" fmla="*/ 0 h 427"/>
                <a:gd name="T16" fmla="*/ 213 w 427"/>
                <a:gd name="T17" fmla="*/ 0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427">
                  <a:moveTo>
                    <a:pt x="213" y="0"/>
                  </a:moveTo>
                  <a:lnTo>
                    <a:pt x="213" y="0"/>
                  </a:lnTo>
                  <a:cubicBezTo>
                    <a:pt x="332" y="0"/>
                    <a:pt x="427" y="96"/>
                    <a:pt x="427" y="214"/>
                  </a:cubicBezTo>
                  <a:cubicBezTo>
                    <a:pt x="427" y="332"/>
                    <a:pt x="332" y="427"/>
                    <a:pt x="213" y="427"/>
                  </a:cubicBezTo>
                  <a:cubicBezTo>
                    <a:pt x="95" y="427"/>
                    <a:pt x="0" y="332"/>
                    <a:pt x="0" y="214"/>
                  </a:cubicBezTo>
                  <a:cubicBezTo>
                    <a:pt x="0" y="96"/>
                    <a:pt x="95" y="0"/>
                    <a:pt x="213" y="0"/>
                  </a:cubicBezTo>
                  <a:lnTo>
                    <a:pt x="213" y="0"/>
                  </a:lnTo>
                  <a:close/>
                  <a:moveTo>
                    <a:pt x="213" y="0"/>
                  </a:moveTo>
                  <a:lnTo>
                    <a:pt x="213" y="0"/>
                  </a:lnTo>
                  <a:close/>
                </a:path>
              </a:pathLst>
            </a:custGeom>
            <a:noFill/>
            <a:ln w="7"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Freeform 12"/>
            <p:cNvSpPr>
              <a:spLocks/>
            </p:cNvSpPr>
            <p:nvPr/>
          </p:nvSpPr>
          <p:spPr bwMode="auto">
            <a:xfrm>
              <a:off x="2197100" y="4295775"/>
              <a:ext cx="0" cy="452438"/>
            </a:xfrm>
            <a:custGeom>
              <a:avLst/>
              <a:gdLst>
                <a:gd name="T0" fmla="*/ 0 h 853"/>
                <a:gd name="T1" fmla="*/ 0 h 853"/>
                <a:gd name="T2" fmla="*/ 853 h 853"/>
              </a:gdLst>
              <a:ahLst/>
              <a:cxnLst>
                <a:cxn ang="0">
                  <a:pos x="0" y="T0"/>
                </a:cxn>
                <a:cxn ang="0">
                  <a:pos x="0" y="T1"/>
                </a:cxn>
                <a:cxn ang="0">
                  <a:pos x="0" y="T2"/>
                </a:cxn>
              </a:cxnLst>
              <a:rect l="0" t="0" r="r" b="b"/>
              <a:pathLst>
                <a:path h="853">
                  <a:moveTo>
                    <a:pt x="0" y="0"/>
                  </a:moveTo>
                  <a:lnTo>
                    <a:pt x="0" y="0"/>
                  </a:lnTo>
                  <a:lnTo>
                    <a:pt x="0" y="853"/>
                  </a:lnTo>
                </a:path>
              </a:pathLst>
            </a:custGeom>
            <a:noFill/>
            <a:ln w="7"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Freeform 13"/>
            <p:cNvSpPr>
              <a:spLocks noEditPoints="1"/>
            </p:cNvSpPr>
            <p:nvPr/>
          </p:nvSpPr>
          <p:spPr bwMode="auto">
            <a:xfrm>
              <a:off x="2174875" y="4679950"/>
              <a:ext cx="44450" cy="79375"/>
            </a:xfrm>
            <a:custGeom>
              <a:avLst/>
              <a:gdLst>
                <a:gd name="T0" fmla="*/ 42 w 85"/>
                <a:gd name="T1" fmla="*/ 43 h 150"/>
                <a:gd name="T2" fmla="*/ 42 w 85"/>
                <a:gd name="T3" fmla="*/ 43 h 150"/>
                <a:gd name="T4" fmla="*/ 0 w 85"/>
                <a:gd name="T5" fmla="*/ 0 h 150"/>
                <a:gd name="T6" fmla="*/ 42 w 85"/>
                <a:gd name="T7" fmla="*/ 150 h 150"/>
                <a:gd name="T8" fmla="*/ 85 w 85"/>
                <a:gd name="T9" fmla="*/ 0 h 150"/>
                <a:gd name="T10" fmla="*/ 42 w 85"/>
                <a:gd name="T11" fmla="*/ 43 h 150"/>
                <a:gd name="T12" fmla="*/ 42 w 85"/>
                <a:gd name="T13" fmla="*/ 43 h 150"/>
                <a:gd name="T14" fmla="*/ 42 w 85"/>
                <a:gd name="T15" fmla="*/ 43 h 150"/>
                <a:gd name="T16" fmla="*/ 42 w 85"/>
                <a:gd name="T17" fmla="*/ 43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50">
                  <a:moveTo>
                    <a:pt x="42" y="43"/>
                  </a:moveTo>
                  <a:lnTo>
                    <a:pt x="42" y="43"/>
                  </a:lnTo>
                  <a:lnTo>
                    <a:pt x="0" y="0"/>
                  </a:lnTo>
                  <a:lnTo>
                    <a:pt x="42" y="150"/>
                  </a:lnTo>
                  <a:lnTo>
                    <a:pt x="85" y="0"/>
                  </a:lnTo>
                  <a:lnTo>
                    <a:pt x="42" y="43"/>
                  </a:lnTo>
                  <a:lnTo>
                    <a:pt x="42" y="43"/>
                  </a:lnTo>
                  <a:close/>
                  <a:moveTo>
                    <a:pt x="42" y="43"/>
                  </a:moveTo>
                  <a:lnTo>
                    <a:pt x="42" y="43"/>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 name="Freeform 14"/>
            <p:cNvSpPr>
              <a:spLocks noEditPoints="1"/>
            </p:cNvSpPr>
            <p:nvPr/>
          </p:nvSpPr>
          <p:spPr bwMode="auto">
            <a:xfrm>
              <a:off x="2174875" y="4679950"/>
              <a:ext cx="44450" cy="79375"/>
            </a:xfrm>
            <a:custGeom>
              <a:avLst/>
              <a:gdLst>
                <a:gd name="T0" fmla="*/ 42 w 85"/>
                <a:gd name="T1" fmla="*/ 43 h 150"/>
                <a:gd name="T2" fmla="*/ 42 w 85"/>
                <a:gd name="T3" fmla="*/ 43 h 150"/>
                <a:gd name="T4" fmla="*/ 0 w 85"/>
                <a:gd name="T5" fmla="*/ 0 h 150"/>
                <a:gd name="T6" fmla="*/ 42 w 85"/>
                <a:gd name="T7" fmla="*/ 150 h 150"/>
                <a:gd name="T8" fmla="*/ 85 w 85"/>
                <a:gd name="T9" fmla="*/ 0 h 150"/>
                <a:gd name="T10" fmla="*/ 42 w 85"/>
                <a:gd name="T11" fmla="*/ 43 h 150"/>
                <a:gd name="T12" fmla="*/ 42 w 85"/>
                <a:gd name="T13" fmla="*/ 43 h 150"/>
                <a:gd name="T14" fmla="*/ 42 w 85"/>
                <a:gd name="T15" fmla="*/ 43 h 150"/>
                <a:gd name="T16" fmla="*/ 42 w 85"/>
                <a:gd name="T17" fmla="*/ 43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50">
                  <a:moveTo>
                    <a:pt x="42" y="43"/>
                  </a:moveTo>
                  <a:lnTo>
                    <a:pt x="42" y="43"/>
                  </a:lnTo>
                  <a:lnTo>
                    <a:pt x="0" y="0"/>
                  </a:lnTo>
                  <a:lnTo>
                    <a:pt x="42" y="150"/>
                  </a:lnTo>
                  <a:lnTo>
                    <a:pt x="85" y="0"/>
                  </a:lnTo>
                  <a:lnTo>
                    <a:pt x="42" y="43"/>
                  </a:lnTo>
                  <a:lnTo>
                    <a:pt x="42" y="43"/>
                  </a:lnTo>
                  <a:close/>
                  <a:moveTo>
                    <a:pt x="42" y="43"/>
                  </a:moveTo>
                  <a:lnTo>
                    <a:pt x="42" y="43"/>
                  </a:lnTo>
                  <a:close/>
                </a:path>
              </a:pathLst>
            </a:custGeom>
            <a:noFill/>
            <a:ln w="3"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Freeform 15"/>
            <p:cNvSpPr>
              <a:spLocks/>
            </p:cNvSpPr>
            <p:nvPr/>
          </p:nvSpPr>
          <p:spPr bwMode="auto">
            <a:xfrm>
              <a:off x="1631950" y="3392488"/>
              <a:ext cx="225425" cy="225425"/>
            </a:xfrm>
            <a:custGeom>
              <a:avLst/>
              <a:gdLst>
                <a:gd name="T0" fmla="*/ 0 w 426"/>
                <a:gd name="T1" fmla="*/ 0 h 427"/>
                <a:gd name="T2" fmla="*/ 0 w 426"/>
                <a:gd name="T3" fmla="*/ 0 h 427"/>
                <a:gd name="T4" fmla="*/ 426 w 426"/>
                <a:gd name="T5" fmla="*/ 0 h 427"/>
                <a:gd name="T6" fmla="*/ 426 w 426"/>
                <a:gd name="T7" fmla="*/ 427 h 427"/>
                <a:gd name="T8" fmla="*/ 0 w 426"/>
                <a:gd name="T9" fmla="*/ 427 h 427"/>
                <a:gd name="T10" fmla="*/ 0 w 426"/>
                <a:gd name="T11" fmla="*/ 0 h 427"/>
              </a:gdLst>
              <a:ahLst/>
              <a:cxnLst>
                <a:cxn ang="0">
                  <a:pos x="T0" y="T1"/>
                </a:cxn>
                <a:cxn ang="0">
                  <a:pos x="T2" y="T3"/>
                </a:cxn>
                <a:cxn ang="0">
                  <a:pos x="T4" y="T5"/>
                </a:cxn>
                <a:cxn ang="0">
                  <a:pos x="T6" y="T7"/>
                </a:cxn>
                <a:cxn ang="0">
                  <a:pos x="T8" y="T9"/>
                </a:cxn>
                <a:cxn ang="0">
                  <a:pos x="T10" y="T11"/>
                </a:cxn>
              </a:cxnLst>
              <a:rect l="0" t="0" r="r" b="b"/>
              <a:pathLst>
                <a:path w="426" h="427">
                  <a:moveTo>
                    <a:pt x="0" y="0"/>
                  </a:moveTo>
                  <a:lnTo>
                    <a:pt x="0" y="0"/>
                  </a:lnTo>
                  <a:lnTo>
                    <a:pt x="426" y="0"/>
                  </a:lnTo>
                  <a:lnTo>
                    <a:pt x="426" y="427"/>
                  </a:lnTo>
                  <a:lnTo>
                    <a:pt x="0" y="427"/>
                  </a:lnTo>
                  <a:lnTo>
                    <a:pt x="0" y="0"/>
                  </a:lnTo>
                  <a:close/>
                </a:path>
              </a:pathLst>
            </a:custGeom>
            <a:solidFill>
              <a:srgbClr val="2D68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Freeform 16"/>
            <p:cNvSpPr>
              <a:spLocks/>
            </p:cNvSpPr>
            <p:nvPr/>
          </p:nvSpPr>
          <p:spPr bwMode="auto">
            <a:xfrm>
              <a:off x="1631950" y="3392488"/>
              <a:ext cx="225425" cy="225425"/>
            </a:xfrm>
            <a:custGeom>
              <a:avLst/>
              <a:gdLst>
                <a:gd name="T0" fmla="*/ 0 w 426"/>
                <a:gd name="T1" fmla="*/ 0 h 427"/>
                <a:gd name="T2" fmla="*/ 0 w 426"/>
                <a:gd name="T3" fmla="*/ 0 h 427"/>
                <a:gd name="T4" fmla="*/ 426 w 426"/>
                <a:gd name="T5" fmla="*/ 0 h 427"/>
                <a:gd name="T6" fmla="*/ 426 w 426"/>
                <a:gd name="T7" fmla="*/ 427 h 427"/>
                <a:gd name="T8" fmla="*/ 0 w 426"/>
                <a:gd name="T9" fmla="*/ 427 h 427"/>
                <a:gd name="T10" fmla="*/ 0 w 426"/>
                <a:gd name="T11" fmla="*/ 0 h 427"/>
              </a:gdLst>
              <a:ahLst/>
              <a:cxnLst>
                <a:cxn ang="0">
                  <a:pos x="T0" y="T1"/>
                </a:cxn>
                <a:cxn ang="0">
                  <a:pos x="T2" y="T3"/>
                </a:cxn>
                <a:cxn ang="0">
                  <a:pos x="T4" y="T5"/>
                </a:cxn>
                <a:cxn ang="0">
                  <a:pos x="T6" y="T7"/>
                </a:cxn>
                <a:cxn ang="0">
                  <a:pos x="T8" y="T9"/>
                </a:cxn>
                <a:cxn ang="0">
                  <a:pos x="T10" y="T11"/>
                </a:cxn>
              </a:cxnLst>
              <a:rect l="0" t="0" r="r" b="b"/>
              <a:pathLst>
                <a:path w="426" h="427">
                  <a:moveTo>
                    <a:pt x="0" y="0"/>
                  </a:moveTo>
                  <a:lnTo>
                    <a:pt x="0" y="0"/>
                  </a:lnTo>
                  <a:lnTo>
                    <a:pt x="426" y="0"/>
                  </a:lnTo>
                  <a:lnTo>
                    <a:pt x="426" y="427"/>
                  </a:lnTo>
                  <a:lnTo>
                    <a:pt x="0" y="427"/>
                  </a:lnTo>
                  <a:lnTo>
                    <a:pt x="0" y="0"/>
                  </a:lnTo>
                  <a:close/>
                </a:path>
              </a:pathLst>
            </a:custGeom>
            <a:noFill/>
            <a:ln w="7"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Freeform 17"/>
            <p:cNvSpPr>
              <a:spLocks/>
            </p:cNvSpPr>
            <p:nvPr/>
          </p:nvSpPr>
          <p:spPr bwMode="auto">
            <a:xfrm>
              <a:off x="2084388" y="3392488"/>
              <a:ext cx="227013" cy="225425"/>
            </a:xfrm>
            <a:custGeom>
              <a:avLst/>
              <a:gdLst>
                <a:gd name="T0" fmla="*/ 0 w 427"/>
                <a:gd name="T1" fmla="*/ 0 h 427"/>
                <a:gd name="T2" fmla="*/ 0 w 427"/>
                <a:gd name="T3" fmla="*/ 0 h 427"/>
                <a:gd name="T4" fmla="*/ 427 w 427"/>
                <a:gd name="T5" fmla="*/ 0 h 427"/>
                <a:gd name="T6" fmla="*/ 427 w 427"/>
                <a:gd name="T7" fmla="*/ 427 h 427"/>
                <a:gd name="T8" fmla="*/ 0 w 427"/>
                <a:gd name="T9" fmla="*/ 427 h 427"/>
                <a:gd name="T10" fmla="*/ 0 w 427"/>
                <a:gd name="T11" fmla="*/ 0 h 427"/>
              </a:gdLst>
              <a:ahLst/>
              <a:cxnLst>
                <a:cxn ang="0">
                  <a:pos x="T0" y="T1"/>
                </a:cxn>
                <a:cxn ang="0">
                  <a:pos x="T2" y="T3"/>
                </a:cxn>
                <a:cxn ang="0">
                  <a:pos x="T4" y="T5"/>
                </a:cxn>
                <a:cxn ang="0">
                  <a:pos x="T6" y="T7"/>
                </a:cxn>
                <a:cxn ang="0">
                  <a:pos x="T8" y="T9"/>
                </a:cxn>
                <a:cxn ang="0">
                  <a:pos x="T10" y="T11"/>
                </a:cxn>
              </a:cxnLst>
              <a:rect l="0" t="0" r="r" b="b"/>
              <a:pathLst>
                <a:path w="427" h="427">
                  <a:moveTo>
                    <a:pt x="0" y="0"/>
                  </a:moveTo>
                  <a:lnTo>
                    <a:pt x="0" y="0"/>
                  </a:lnTo>
                  <a:lnTo>
                    <a:pt x="427" y="0"/>
                  </a:lnTo>
                  <a:lnTo>
                    <a:pt x="427" y="427"/>
                  </a:lnTo>
                  <a:lnTo>
                    <a:pt x="0" y="427"/>
                  </a:lnTo>
                  <a:lnTo>
                    <a:pt x="0" y="0"/>
                  </a:lnTo>
                  <a:close/>
                </a:path>
              </a:pathLst>
            </a:custGeom>
            <a:solidFill>
              <a:srgbClr val="2D68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 name="Freeform 18"/>
            <p:cNvSpPr>
              <a:spLocks/>
            </p:cNvSpPr>
            <p:nvPr/>
          </p:nvSpPr>
          <p:spPr bwMode="auto">
            <a:xfrm>
              <a:off x="2084388" y="3392488"/>
              <a:ext cx="227013" cy="225425"/>
            </a:xfrm>
            <a:custGeom>
              <a:avLst/>
              <a:gdLst>
                <a:gd name="T0" fmla="*/ 0 w 427"/>
                <a:gd name="T1" fmla="*/ 0 h 427"/>
                <a:gd name="T2" fmla="*/ 0 w 427"/>
                <a:gd name="T3" fmla="*/ 0 h 427"/>
                <a:gd name="T4" fmla="*/ 427 w 427"/>
                <a:gd name="T5" fmla="*/ 0 h 427"/>
                <a:gd name="T6" fmla="*/ 427 w 427"/>
                <a:gd name="T7" fmla="*/ 427 h 427"/>
                <a:gd name="T8" fmla="*/ 0 w 427"/>
                <a:gd name="T9" fmla="*/ 427 h 427"/>
                <a:gd name="T10" fmla="*/ 0 w 427"/>
                <a:gd name="T11" fmla="*/ 0 h 427"/>
              </a:gdLst>
              <a:ahLst/>
              <a:cxnLst>
                <a:cxn ang="0">
                  <a:pos x="T0" y="T1"/>
                </a:cxn>
                <a:cxn ang="0">
                  <a:pos x="T2" y="T3"/>
                </a:cxn>
                <a:cxn ang="0">
                  <a:pos x="T4" y="T5"/>
                </a:cxn>
                <a:cxn ang="0">
                  <a:pos x="T6" y="T7"/>
                </a:cxn>
                <a:cxn ang="0">
                  <a:pos x="T8" y="T9"/>
                </a:cxn>
                <a:cxn ang="0">
                  <a:pos x="T10" y="T11"/>
                </a:cxn>
              </a:cxnLst>
              <a:rect l="0" t="0" r="r" b="b"/>
              <a:pathLst>
                <a:path w="427" h="427">
                  <a:moveTo>
                    <a:pt x="0" y="0"/>
                  </a:moveTo>
                  <a:lnTo>
                    <a:pt x="0" y="0"/>
                  </a:lnTo>
                  <a:lnTo>
                    <a:pt x="427" y="0"/>
                  </a:lnTo>
                  <a:lnTo>
                    <a:pt x="427" y="427"/>
                  </a:lnTo>
                  <a:lnTo>
                    <a:pt x="0" y="427"/>
                  </a:lnTo>
                  <a:lnTo>
                    <a:pt x="0" y="0"/>
                  </a:lnTo>
                  <a:close/>
                </a:path>
              </a:pathLst>
            </a:custGeom>
            <a:noFill/>
            <a:ln w="7"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Freeform 19"/>
            <p:cNvSpPr>
              <a:spLocks/>
            </p:cNvSpPr>
            <p:nvPr/>
          </p:nvSpPr>
          <p:spPr bwMode="auto">
            <a:xfrm>
              <a:off x="2197100" y="2940050"/>
              <a:ext cx="0" cy="452438"/>
            </a:xfrm>
            <a:custGeom>
              <a:avLst/>
              <a:gdLst>
                <a:gd name="T0" fmla="*/ 0 h 853"/>
                <a:gd name="T1" fmla="*/ 0 h 853"/>
                <a:gd name="T2" fmla="*/ 853 h 853"/>
              </a:gdLst>
              <a:ahLst/>
              <a:cxnLst>
                <a:cxn ang="0">
                  <a:pos x="0" y="T0"/>
                </a:cxn>
                <a:cxn ang="0">
                  <a:pos x="0" y="T1"/>
                </a:cxn>
                <a:cxn ang="0">
                  <a:pos x="0" y="T2"/>
                </a:cxn>
              </a:cxnLst>
              <a:rect l="0" t="0" r="r" b="b"/>
              <a:pathLst>
                <a:path h="853">
                  <a:moveTo>
                    <a:pt x="0" y="0"/>
                  </a:moveTo>
                  <a:lnTo>
                    <a:pt x="0" y="0"/>
                  </a:lnTo>
                  <a:lnTo>
                    <a:pt x="0" y="853"/>
                  </a:lnTo>
                </a:path>
              </a:pathLst>
            </a:custGeom>
            <a:noFill/>
            <a:ln w="12700" cap="flat">
              <a:solidFill>
                <a:srgbClr val="000000"/>
              </a:solidFill>
              <a:prstDash val="solid"/>
              <a:miter lim="800000"/>
              <a:headEnd type="oval" w="lg" len="lg"/>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Freeform 20"/>
            <p:cNvSpPr>
              <a:spLocks noEditPoints="1"/>
            </p:cNvSpPr>
            <p:nvPr/>
          </p:nvSpPr>
          <p:spPr bwMode="auto">
            <a:xfrm>
              <a:off x="2174875" y="3324225"/>
              <a:ext cx="44450" cy="79375"/>
            </a:xfrm>
            <a:custGeom>
              <a:avLst/>
              <a:gdLst>
                <a:gd name="T0" fmla="*/ 42 w 85"/>
                <a:gd name="T1" fmla="*/ 43 h 150"/>
                <a:gd name="T2" fmla="*/ 42 w 85"/>
                <a:gd name="T3" fmla="*/ 43 h 150"/>
                <a:gd name="T4" fmla="*/ 0 w 85"/>
                <a:gd name="T5" fmla="*/ 0 h 150"/>
                <a:gd name="T6" fmla="*/ 42 w 85"/>
                <a:gd name="T7" fmla="*/ 150 h 150"/>
                <a:gd name="T8" fmla="*/ 85 w 85"/>
                <a:gd name="T9" fmla="*/ 0 h 150"/>
                <a:gd name="T10" fmla="*/ 42 w 85"/>
                <a:gd name="T11" fmla="*/ 43 h 150"/>
                <a:gd name="T12" fmla="*/ 42 w 85"/>
                <a:gd name="T13" fmla="*/ 43 h 150"/>
                <a:gd name="T14" fmla="*/ 42 w 85"/>
                <a:gd name="T15" fmla="*/ 43 h 150"/>
                <a:gd name="T16" fmla="*/ 42 w 85"/>
                <a:gd name="T17" fmla="*/ 43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50">
                  <a:moveTo>
                    <a:pt x="42" y="43"/>
                  </a:moveTo>
                  <a:lnTo>
                    <a:pt x="42" y="43"/>
                  </a:lnTo>
                  <a:lnTo>
                    <a:pt x="0" y="0"/>
                  </a:lnTo>
                  <a:lnTo>
                    <a:pt x="42" y="150"/>
                  </a:lnTo>
                  <a:lnTo>
                    <a:pt x="85" y="0"/>
                  </a:lnTo>
                  <a:lnTo>
                    <a:pt x="42" y="43"/>
                  </a:lnTo>
                  <a:lnTo>
                    <a:pt x="42" y="43"/>
                  </a:lnTo>
                  <a:close/>
                  <a:moveTo>
                    <a:pt x="42" y="43"/>
                  </a:moveTo>
                  <a:lnTo>
                    <a:pt x="42" y="43"/>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 name="Freeform 21"/>
            <p:cNvSpPr>
              <a:spLocks noEditPoints="1"/>
            </p:cNvSpPr>
            <p:nvPr/>
          </p:nvSpPr>
          <p:spPr bwMode="auto">
            <a:xfrm>
              <a:off x="2174875" y="3324225"/>
              <a:ext cx="44450" cy="79375"/>
            </a:xfrm>
            <a:custGeom>
              <a:avLst/>
              <a:gdLst>
                <a:gd name="T0" fmla="*/ 42 w 85"/>
                <a:gd name="T1" fmla="*/ 43 h 150"/>
                <a:gd name="T2" fmla="*/ 42 w 85"/>
                <a:gd name="T3" fmla="*/ 43 h 150"/>
                <a:gd name="T4" fmla="*/ 0 w 85"/>
                <a:gd name="T5" fmla="*/ 0 h 150"/>
                <a:gd name="T6" fmla="*/ 42 w 85"/>
                <a:gd name="T7" fmla="*/ 150 h 150"/>
                <a:gd name="T8" fmla="*/ 85 w 85"/>
                <a:gd name="T9" fmla="*/ 0 h 150"/>
                <a:gd name="T10" fmla="*/ 42 w 85"/>
                <a:gd name="T11" fmla="*/ 43 h 150"/>
                <a:gd name="T12" fmla="*/ 42 w 85"/>
                <a:gd name="T13" fmla="*/ 43 h 150"/>
                <a:gd name="T14" fmla="*/ 42 w 85"/>
                <a:gd name="T15" fmla="*/ 43 h 150"/>
                <a:gd name="T16" fmla="*/ 42 w 85"/>
                <a:gd name="T17" fmla="*/ 43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50">
                  <a:moveTo>
                    <a:pt x="42" y="43"/>
                  </a:moveTo>
                  <a:lnTo>
                    <a:pt x="42" y="43"/>
                  </a:lnTo>
                  <a:lnTo>
                    <a:pt x="0" y="0"/>
                  </a:lnTo>
                  <a:lnTo>
                    <a:pt x="42" y="150"/>
                  </a:lnTo>
                  <a:lnTo>
                    <a:pt x="85" y="0"/>
                  </a:lnTo>
                  <a:lnTo>
                    <a:pt x="42" y="43"/>
                  </a:lnTo>
                  <a:lnTo>
                    <a:pt x="42" y="43"/>
                  </a:lnTo>
                  <a:close/>
                  <a:moveTo>
                    <a:pt x="42" y="43"/>
                  </a:moveTo>
                  <a:lnTo>
                    <a:pt x="42" y="43"/>
                  </a:lnTo>
                  <a:close/>
                </a:path>
              </a:pathLst>
            </a:custGeom>
            <a:noFill/>
            <a:ln w="3"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Freeform 22"/>
            <p:cNvSpPr>
              <a:spLocks/>
            </p:cNvSpPr>
            <p:nvPr/>
          </p:nvSpPr>
          <p:spPr bwMode="auto">
            <a:xfrm>
              <a:off x="2197100" y="3617913"/>
              <a:ext cx="0" cy="452438"/>
            </a:xfrm>
            <a:custGeom>
              <a:avLst/>
              <a:gdLst>
                <a:gd name="T0" fmla="*/ 0 h 853"/>
                <a:gd name="T1" fmla="*/ 0 h 853"/>
                <a:gd name="T2" fmla="*/ 853 h 853"/>
              </a:gdLst>
              <a:ahLst/>
              <a:cxnLst>
                <a:cxn ang="0">
                  <a:pos x="0" y="T0"/>
                </a:cxn>
                <a:cxn ang="0">
                  <a:pos x="0" y="T1"/>
                </a:cxn>
                <a:cxn ang="0">
                  <a:pos x="0" y="T2"/>
                </a:cxn>
              </a:cxnLst>
              <a:rect l="0" t="0" r="r" b="b"/>
              <a:pathLst>
                <a:path h="853">
                  <a:moveTo>
                    <a:pt x="0" y="0"/>
                  </a:moveTo>
                  <a:lnTo>
                    <a:pt x="0" y="0"/>
                  </a:lnTo>
                  <a:lnTo>
                    <a:pt x="0" y="853"/>
                  </a:lnTo>
                </a:path>
              </a:pathLst>
            </a:custGeom>
            <a:noFill/>
            <a:ln w="7"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Freeform 23"/>
            <p:cNvSpPr>
              <a:spLocks noEditPoints="1"/>
            </p:cNvSpPr>
            <p:nvPr/>
          </p:nvSpPr>
          <p:spPr bwMode="auto">
            <a:xfrm>
              <a:off x="2174875" y="4002088"/>
              <a:ext cx="44450" cy="79375"/>
            </a:xfrm>
            <a:custGeom>
              <a:avLst/>
              <a:gdLst>
                <a:gd name="T0" fmla="*/ 42 w 85"/>
                <a:gd name="T1" fmla="*/ 43 h 150"/>
                <a:gd name="T2" fmla="*/ 42 w 85"/>
                <a:gd name="T3" fmla="*/ 43 h 150"/>
                <a:gd name="T4" fmla="*/ 0 w 85"/>
                <a:gd name="T5" fmla="*/ 0 h 150"/>
                <a:gd name="T6" fmla="*/ 42 w 85"/>
                <a:gd name="T7" fmla="*/ 150 h 150"/>
                <a:gd name="T8" fmla="*/ 85 w 85"/>
                <a:gd name="T9" fmla="*/ 0 h 150"/>
                <a:gd name="T10" fmla="*/ 42 w 85"/>
                <a:gd name="T11" fmla="*/ 43 h 150"/>
                <a:gd name="T12" fmla="*/ 42 w 85"/>
                <a:gd name="T13" fmla="*/ 43 h 150"/>
                <a:gd name="T14" fmla="*/ 42 w 85"/>
                <a:gd name="T15" fmla="*/ 43 h 150"/>
                <a:gd name="T16" fmla="*/ 42 w 85"/>
                <a:gd name="T17" fmla="*/ 43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50">
                  <a:moveTo>
                    <a:pt x="42" y="43"/>
                  </a:moveTo>
                  <a:lnTo>
                    <a:pt x="42" y="43"/>
                  </a:lnTo>
                  <a:lnTo>
                    <a:pt x="0" y="0"/>
                  </a:lnTo>
                  <a:lnTo>
                    <a:pt x="42" y="150"/>
                  </a:lnTo>
                  <a:lnTo>
                    <a:pt x="85" y="0"/>
                  </a:lnTo>
                  <a:lnTo>
                    <a:pt x="42" y="43"/>
                  </a:lnTo>
                  <a:lnTo>
                    <a:pt x="42" y="43"/>
                  </a:lnTo>
                  <a:close/>
                  <a:moveTo>
                    <a:pt x="42" y="43"/>
                  </a:moveTo>
                  <a:lnTo>
                    <a:pt x="42" y="43"/>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 name="Freeform 24"/>
            <p:cNvSpPr>
              <a:spLocks noEditPoints="1"/>
            </p:cNvSpPr>
            <p:nvPr/>
          </p:nvSpPr>
          <p:spPr bwMode="auto">
            <a:xfrm>
              <a:off x="2174875" y="4002088"/>
              <a:ext cx="44450" cy="79375"/>
            </a:xfrm>
            <a:custGeom>
              <a:avLst/>
              <a:gdLst>
                <a:gd name="T0" fmla="*/ 42 w 85"/>
                <a:gd name="T1" fmla="*/ 43 h 150"/>
                <a:gd name="T2" fmla="*/ 42 w 85"/>
                <a:gd name="T3" fmla="*/ 43 h 150"/>
                <a:gd name="T4" fmla="*/ 0 w 85"/>
                <a:gd name="T5" fmla="*/ 0 h 150"/>
                <a:gd name="T6" fmla="*/ 42 w 85"/>
                <a:gd name="T7" fmla="*/ 150 h 150"/>
                <a:gd name="T8" fmla="*/ 85 w 85"/>
                <a:gd name="T9" fmla="*/ 0 h 150"/>
                <a:gd name="T10" fmla="*/ 42 w 85"/>
                <a:gd name="T11" fmla="*/ 43 h 150"/>
                <a:gd name="T12" fmla="*/ 42 w 85"/>
                <a:gd name="T13" fmla="*/ 43 h 150"/>
                <a:gd name="T14" fmla="*/ 42 w 85"/>
                <a:gd name="T15" fmla="*/ 43 h 150"/>
                <a:gd name="T16" fmla="*/ 42 w 85"/>
                <a:gd name="T17" fmla="*/ 43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50">
                  <a:moveTo>
                    <a:pt x="42" y="43"/>
                  </a:moveTo>
                  <a:lnTo>
                    <a:pt x="42" y="43"/>
                  </a:lnTo>
                  <a:lnTo>
                    <a:pt x="0" y="0"/>
                  </a:lnTo>
                  <a:lnTo>
                    <a:pt x="42" y="150"/>
                  </a:lnTo>
                  <a:lnTo>
                    <a:pt x="85" y="0"/>
                  </a:lnTo>
                  <a:lnTo>
                    <a:pt x="42" y="43"/>
                  </a:lnTo>
                  <a:lnTo>
                    <a:pt x="42" y="43"/>
                  </a:lnTo>
                  <a:close/>
                  <a:moveTo>
                    <a:pt x="42" y="43"/>
                  </a:moveTo>
                  <a:lnTo>
                    <a:pt x="42" y="43"/>
                  </a:lnTo>
                  <a:close/>
                </a:path>
              </a:pathLst>
            </a:custGeom>
            <a:noFill/>
            <a:ln w="3"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Freeform 25"/>
            <p:cNvSpPr>
              <a:spLocks/>
            </p:cNvSpPr>
            <p:nvPr/>
          </p:nvSpPr>
          <p:spPr bwMode="auto">
            <a:xfrm>
              <a:off x="1744663" y="2940050"/>
              <a:ext cx="452438" cy="452438"/>
            </a:xfrm>
            <a:custGeom>
              <a:avLst/>
              <a:gdLst>
                <a:gd name="T0" fmla="*/ 853 w 853"/>
                <a:gd name="T1" fmla="*/ 0 h 853"/>
                <a:gd name="T2" fmla="*/ 853 w 853"/>
                <a:gd name="T3" fmla="*/ 0 h 853"/>
                <a:gd name="T4" fmla="*/ 0 w 853"/>
                <a:gd name="T5" fmla="*/ 853 h 853"/>
              </a:gdLst>
              <a:ahLst/>
              <a:cxnLst>
                <a:cxn ang="0">
                  <a:pos x="T0" y="T1"/>
                </a:cxn>
                <a:cxn ang="0">
                  <a:pos x="T2" y="T3"/>
                </a:cxn>
                <a:cxn ang="0">
                  <a:pos x="T4" y="T5"/>
                </a:cxn>
              </a:cxnLst>
              <a:rect l="0" t="0" r="r" b="b"/>
              <a:pathLst>
                <a:path w="853" h="853">
                  <a:moveTo>
                    <a:pt x="853" y="0"/>
                  </a:moveTo>
                  <a:lnTo>
                    <a:pt x="853" y="0"/>
                  </a:lnTo>
                  <a:cubicBezTo>
                    <a:pt x="853" y="853"/>
                    <a:pt x="0" y="0"/>
                    <a:pt x="0" y="853"/>
                  </a:cubicBezTo>
                </a:path>
              </a:pathLst>
            </a:custGeom>
            <a:noFill/>
            <a:ln w="7"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Freeform 26"/>
            <p:cNvSpPr>
              <a:spLocks noEditPoints="1"/>
            </p:cNvSpPr>
            <p:nvPr/>
          </p:nvSpPr>
          <p:spPr bwMode="auto">
            <a:xfrm>
              <a:off x="1722438" y="3324225"/>
              <a:ext cx="46038" cy="79375"/>
            </a:xfrm>
            <a:custGeom>
              <a:avLst/>
              <a:gdLst>
                <a:gd name="T0" fmla="*/ 43 w 86"/>
                <a:gd name="T1" fmla="*/ 43 h 150"/>
                <a:gd name="T2" fmla="*/ 43 w 86"/>
                <a:gd name="T3" fmla="*/ 43 h 150"/>
                <a:gd name="T4" fmla="*/ 0 w 86"/>
                <a:gd name="T5" fmla="*/ 0 h 150"/>
                <a:gd name="T6" fmla="*/ 43 w 86"/>
                <a:gd name="T7" fmla="*/ 150 h 150"/>
                <a:gd name="T8" fmla="*/ 86 w 86"/>
                <a:gd name="T9" fmla="*/ 0 h 150"/>
                <a:gd name="T10" fmla="*/ 43 w 86"/>
                <a:gd name="T11" fmla="*/ 43 h 150"/>
                <a:gd name="T12" fmla="*/ 43 w 86"/>
                <a:gd name="T13" fmla="*/ 43 h 150"/>
                <a:gd name="T14" fmla="*/ 43 w 86"/>
                <a:gd name="T15" fmla="*/ 43 h 150"/>
                <a:gd name="T16" fmla="*/ 43 w 86"/>
                <a:gd name="T17" fmla="*/ 43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 h="150">
                  <a:moveTo>
                    <a:pt x="43" y="43"/>
                  </a:moveTo>
                  <a:lnTo>
                    <a:pt x="43" y="43"/>
                  </a:lnTo>
                  <a:lnTo>
                    <a:pt x="0" y="0"/>
                  </a:lnTo>
                  <a:lnTo>
                    <a:pt x="43" y="150"/>
                  </a:lnTo>
                  <a:lnTo>
                    <a:pt x="86" y="0"/>
                  </a:lnTo>
                  <a:lnTo>
                    <a:pt x="43" y="43"/>
                  </a:lnTo>
                  <a:lnTo>
                    <a:pt x="43" y="43"/>
                  </a:lnTo>
                  <a:close/>
                  <a:moveTo>
                    <a:pt x="43" y="43"/>
                  </a:moveTo>
                  <a:lnTo>
                    <a:pt x="43" y="43"/>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 name="Freeform 27"/>
            <p:cNvSpPr>
              <a:spLocks noEditPoints="1"/>
            </p:cNvSpPr>
            <p:nvPr/>
          </p:nvSpPr>
          <p:spPr bwMode="auto">
            <a:xfrm>
              <a:off x="1722438" y="3324225"/>
              <a:ext cx="46038" cy="79375"/>
            </a:xfrm>
            <a:custGeom>
              <a:avLst/>
              <a:gdLst>
                <a:gd name="T0" fmla="*/ 43 w 86"/>
                <a:gd name="T1" fmla="*/ 43 h 150"/>
                <a:gd name="T2" fmla="*/ 43 w 86"/>
                <a:gd name="T3" fmla="*/ 43 h 150"/>
                <a:gd name="T4" fmla="*/ 0 w 86"/>
                <a:gd name="T5" fmla="*/ 0 h 150"/>
                <a:gd name="T6" fmla="*/ 43 w 86"/>
                <a:gd name="T7" fmla="*/ 150 h 150"/>
                <a:gd name="T8" fmla="*/ 86 w 86"/>
                <a:gd name="T9" fmla="*/ 0 h 150"/>
                <a:gd name="T10" fmla="*/ 43 w 86"/>
                <a:gd name="T11" fmla="*/ 43 h 150"/>
                <a:gd name="T12" fmla="*/ 43 w 86"/>
                <a:gd name="T13" fmla="*/ 43 h 150"/>
                <a:gd name="T14" fmla="*/ 43 w 86"/>
                <a:gd name="T15" fmla="*/ 43 h 150"/>
                <a:gd name="T16" fmla="*/ 43 w 86"/>
                <a:gd name="T17" fmla="*/ 43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 h="150">
                  <a:moveTo>
                    <a:pt x="43" y="43"/>
                  </a:moveTo>
                  <a:lnTo>
                    <a:pt x="43" y="43"/>
                  </a:lnTo>
                  <a:lnTo>
                    <a:pt x="0" y="0"/>
                  </a:lnTo>
                  <a:lnTo>
                    <a:pt x="43" y="150"/>
                  </a:lnTo>
                  <a:lnTo>
                    <a:pt x="86" y="0"/>
                  </a:lnTo>
                  <a:lnTo>
                    <a:pt x="43" y="43"/>
                  </a:lnTo>
                  <a:lnTo>
                    <a:pt x="43" y="43"/>
                  </a:lnTo>
                  <a:close/>
                  <a:moveTo>
                    <a:pt x="43" y="43"/>
                  </a:moveTo>
                  <a:lnTo>
                    <a:pt x="43" y="43"/>
                  </a:lnTo>
                  <a:close/>
                </a:path>
              </a:pathLst>
            </a:custGeom>
            <a:noFill/>
            <a:ln w="3"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Freeform 28"/>
            <p:cNvSpPr>
              <a:spLocks/>
            </p:cNvSpPr>
            <p:nvPr/>
          </p:nvSpPr>
          <p:spPr bwMode="auto">
            <a:xfrm>
              <a:off x="1744663" y="3617913"/>
              <a:ext cx="452438" cy="452438"/>
            </a:xfrm>
            <a:custGeom>
              <a:avLst/>
              <a:gdLst>
                <a:gd name="T0" fmla="*/ 0 w 853"/>
                <a:gd name="T1" fmla="*/ 0 h 853"/>
                <a:gd name="T2" fmla="*/ 0 w 853"/>
                <a:gd name="T3" fmla="*/ 0 h 853"/>
                <a:gd name="T4" fmla="*/ 853 w 853"/>
                <a:gd name="T5" fmla="*/ 853 h 853"/>
              </a:gdLst>
              <a:ahLst/>
              <a:cxnLst>
                <a:cxn ang="0">
                  <a:pos x="T0" y="T1"/>
                </a:cxn>
                <a:cxn ang="0">
                  <a:pos x="T2" y="T3"/>
                </a:cxn>
                <a:cxn ang="0">
                  <a:pos x="T4" y="T5"/>
                </a:cxn>
              </a:cxnLst>
              <a:rect l="0" t="0" r="r" b="b"/>
              <a:pathLst>
                <a:path w="853" h="853">
                  <a:moveTo>
                    <a:pt x="0" y="0"/>
                  </a:moveTo>
                  <a:lnTo>
                    <a:pt x="0" y="0"/>
                  </a:lnTo>
                  <a:cubicBezTo>
                    <a:pt x="0" y="853"/>
                    <a:pt x="853" y="0"/>
                    <a:pt x="853" y="853"/>
                  </a:cubicBezTo>
                </a:path>
              </a:pathLst>
            </a:custGeom>
            <a:noFill/>
            <a:ln w="7"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Freeform 29"/>
            <p:cNvSpPr>
              <a:spLocks noEditPoints="1"/>
            </p:cNvSpPr>
            <p:nvPr/>
          </p:nvSpPr>
          <p:spPr bwMode="auto">
            <a:xfrm>
              <a:off x="2174875" y="4002088"/>
              <a:ext cx="44450" cy="79375"/>
            </a:xfrm>
            <a:custGeom>
              <a:avLst/>
              <a:gdLst>
                <a:gd name="T0" fmla="*/ 42 w 85"/>
                <a:gd name="T1" fmla="*/ 43 h 150"/>
                <a:gd name="T2" fmla="*/ 42 w 85"/>
                <a:gd name="T3" fmla="*/ 43 h 150"/>
                <a:gd name="T4" fmla="*/ 0 w 85"/>
                <a:gd name="T5" fmla="*/ 0 h 150"/>
                <a:gd name="T6" fmla="*/ 42 w 85"/>
                <a:gd name="T7" fmla="*/ 150 h 150"/>
                <a:gd name="T8" fmla="*/ 85 w 85"/>
                <a:gd name="T9" fmla="*/ 0 h 150"/>
                <a:gd name="T10" fmla="*/ 42 w 85"/>
                <a:gd name="T11" fmla="*/ 43 h 150"/>
                <a:gd name="T12" fmla="*/ 42 w 85"/>
                <a:gd name="T13" fmla="*/ 43 h 150"/>
                <a:gd name="T14" fmla="*/ 42 w 85"/>
                <a:gd name="T15" fmla="*/ 43 h 150"/>
                <a:gd name="T16" fmla="*/ 42 w 85"/>
                <a:gd name="T17" fmla="*/ 43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50">
                  <a:moveTo>
                    <a:pt x="42" y="43"/>
                  </a:moveTo>
                  <a:lnTo>
                    <a:pt x="42" y="43"/>
                  </a:lnTo>
                  <a:lnTo>
                    <a:pt x="0" y="0"/>
                  </a:lnTo>
                  <a:lnTo>
                    <a:pt x="42" y="150"/>
                  </a:lnTo>
                  <a:lnTo>
                    <a:pt x="85" y="0"/>
                  </a:lnTo>
                  <a:lnTo>
                    <a:pt x="42" y="43"/>
                  </a:lnTo>
                  <a:lnTo>
                    <a:pt x="42" y="43"/>
                  </a:lnTo>
                  <a:close/>
                  <a:moveTo>
                    <a:pt x="42" y="43"/>
                  </a:moveTo>
                  <a:lnTo>
                    <a:pt x="42" y="43"/>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3" name="Freeform 30"/>
            <p:cNvSpPr>
              <a:spLocks noEditPoints="1"/>
            </p:cNvSpPr>
            <p:nvPr/>
          </p:nvSpPr>
          <p:spPr bwMode="auto">
            <a:xfrm>
              <a:off x="2174875" y="4002088"/>
              <a:ext cx="44450" cy="79375"/>
            </a:xfrm>
            <a:custGeom>
              <a:avLst/>
              <a:gdLst>
                <a:gd name="T0" fmla="*/ 42 w 85"/>
                <a:gd name="T1" fmla="*/ 43 h 150"/>
                <a:gd name="T2" fmla="*/ 42 w 85"/>
                <a:gd name="T3" fmla="*/ 43 h 150"/>
                <a:gd name="T4" fmla="*/ 0 w 85"/>
                <a:gd name="T5" fmla="*/ 0 h 150"/>
                <a:gd name="T6" fmla="*/ 42 w 85"/>
                <a:gd name="T7" fmla="*/ 150 h 150"/>
                <a:gd name="T8" fmla="*/ 85 w 85"/>
                <a:gd name="T9" fmla="*/ 0 h 150"/>
                <a:gd name="T10" fmla="*/ 42 w 85"/>
                <a:gd name="T11" fmla="*/ 43 h 150"/>
                <a:gd name="T12" fmla="*/ 42 w 85"/>
                <a:gd name="T13" fmla="*/ 43 h 150"/>
                <a:gd name="T14" fmla="*/ 42 w 85"/>
                <a:gd name="T15" fmla="*/ 43 h 150"/>
                <a:gd name="T16" fmla="*/ 42 w 85"/>
                <a:gd name="T17" fmla="*/ 43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50">
                  <a:moveTo>
                    <a:pt x="42" y="43"/>
                  </a:moveTo>
                  <a:lnTo>
                    <a:pt x="42" y="43"/>
                  </a:lnTo>
                  <a:lnTo>
                    <a:pt x="0" y="0"/>
                  </a:lnTo>
                  <a:lnTo>
                    <a:pt x="42" y="150"/>
                  </a:lnTo>
                  <a:lnTo>
                    <a:pt x="85" y="0"/>
                  </a:lnTo>
                  <a:lnTo>
                    <a:pt x="42" y="43"/>
                  </a:lnTo>
                  <a:lnTo>
                    <a:pt x="42" y="43"/>
                  </a:lnTo>
                  <a:close/>
                  <a:moveTo>
                    <a:pt x="42" y="43"/>
                  </a:moveTo>
                  <a:lnTo>
                    <a:pt x="42" y="43"/>
                  </a:lnTo>
                  <a:close/>
                </a:path>
              </a:pathLst>
            </a:custGeom>
            <a:noFill/>
            <a:ln w="3"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Freeform 33"/>
            <p:cNvSpPr>
              <a:spLocks/>
            </p:cNvSpPr>
            <p:nvPr/>
          </p:nvSpPr>
          <p:spPr bwMode="auto">
            <a:xfrm>
              <a:off x="4013201" y="1599405"/>
              <a:ext cx="0" cy="225425"/>
            </a:xfrm>
            <a:custGeom>
              <a:avLst/>
              <a:gdLst>
                <a:gd name="T0" fmla="*/ 0 h 426"/>
                <a:gd name="T1" fmla="*/ 0 h 426"/>
                <a:gd name="T2" fmla="*/ 426 h 426"/>
              </a:gdLst>
              <a:ahLst/>
              <a:cxnLst>
                <a:cxn ang="0">
                  <a:pos x="0" y="T0"/>
                </a:cxn>
                <a:cxn ang="0">
                  <a:pos x="0" y="T1"/>
                </a:cxn>
                <a:cxn ang="0">
                  <a:pos x="0" y="T2"/>
                </a:cxn>
              </a:cxnLst>
              <a:rect l="0" t="0" r="r" b="b"/>
              <a:pathLst>
                <a:path h="426">
                  <a:moveTo>
                    <a:pt x="0" y="0"/>
                  </a:moveTo>
                  <a:lnTo>
                    <a:pt x="0" y="0"/>
                  </a:lnTo>
                  <a:lnTo>
                    <a:pt x="0" y="426"/>
                  </a:lnTo>
                </a:path>
              </a:pathLst>
            </a:custGeom>
            <a:noFill/>
            <a:ln w="7" cap="flat">
              <a:solidFill>
                <a:srgbClr val="000000"/>
              </a:solidFill>
              <a:prstDash val="solid"/>
              <a:miter lim="800000"/>
              <a:headEnd/>
              <a:tailEnd type="triangle"/>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Freeform 36"/>
            <p:cNvSpPr>
              <a:spLocks noEditPoints="1"/>
            </p:cNvSpPr>
            <p:nvPr/>
          </p:nvSpPr>
          <p:spPr bwMode="auto">
            <a:xfrm>
              <a:off x="2084388" y="4748213"/>
              <a:ext cx="227013" cy="225425"/>
            </a:xfrm>
            <a:custGeom>
              <a:avLst/>
              <a:gdLst>
                <a:gd name="T0" fmla="*/ 213 w 427"/>
                <a:gd name="T1" fmla="*/ 0 h 427"/>
                <a:gd name="T2" fmla="*/ 213 w 427"/>
                <a:gd name="T3" fmla="*/ 0 h 427"/>
                <a:gd name="T4" fmla="*/ 427 w 427"/>
                <a:gd name="T5" fmla="*/ 214 h 427"/>
                <a:gd name="T6" fmla="*/ 213 w 427"/>
                <a:gd name="T7" fmla="*/ 427 h 427"/>
                <a:gd name="T8" fmla="*/ 0 w 427"/>
                <a:gd name="T9" fmla="*/ 214 h 427"/>
                <a:gd name="T10" fmla="*/ 213 w 427"/>
                <a:gd name="T11" fmla="*/ 0 h 427"/>
                <a:gd name="T12" fmla="*/ 213 w 427"/>
                <a:gd name="T13" fmla="*/ 0 h 427"/>
                <a:gd name="T14" fmla="*/ 213 w 427"/>
                <a:gd name="T15" fmla="*/ 0 h 427"/>
                <a:gd name="T16" fmla="*/ 213 w 427"/>
                <a:gd name="T17" fmla="*/ 0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427">
                  <a:moveTo>
                    <a:pt x="213" y="0"/>
                  </a:moveTo>
                  <a:lnTo>
                    <a:pt x="213" y="0"/>
                  </a:lnTo>
                  <a:cubicBezTo>
                    <a:pt x="332" y="0"/>
                    <a:pt x="427" y="96"/>
                    <a:pt x="427" y="214"/>
                  </a:cubicBezTo>
                  <a:cubicBezTo>
                    <a:pt x="427" y="332"/>
                    <a:pt x="332" y="427"/>
                    <a:pt x="213" y="427"/>
                  </a:cubicBezTo>
                  <a:cubicBezTo>
                    <a:pt x="95" y="427"/>
                    <a:pt x="0" y="332"/>
                    <a:pt x="0" y="214"/>
                  </a:cubicBezTo>
                  <a:cubicBezTo>
                    <a:pt x="0" y="96"/>
                    <a:pt x="95" y="0"/>
                    <a:pt x="213" y="0"/>
                  </a:cubicBezTo>
                  <a:lnTo>
                    <a:pt x="213" y="0"/>
                  </a:lnTo>
                  <a:close/>
                  <a:moveTo>
                    <a:pt x="213" y="0"/>
                  </a:moveTo>
                  <a:lnTo>
                    <a:pt x="213" y="0"/>
                  </a:lnTo>
                  <a:close/>
                </a:path>
              </a:pathLst>
            </a:custGeom>
            <a:solidFill>
              <a:srgbClr val="FFF72D"/>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0" name="Freeform 37"/>
            <p:cNvSpPr>
              <a:spLocks noEditPoints="1"/>
            </p:cNvSpPr>
            <p:nvPr/>
          </p:nvSpPr>
          <p:spPr bwMode="auto">
            <a:xfrm>
              <a:off x="2084388" y="4748213"/>
              <a:ext cx="227013" cy="225425"/>
            </a:xfrm>
            <a:custGeom>
              <a:avLst/>
              <a:gdLst>
                <a:gd name="T0" fmla="*/ 213 w 427"/>
                <a:gd name="T1" fmla="*/ 0 h 427"/>
                <a:gd name="T2" fmla="*/ 213 w 427"/>
                <a:gd name="T3" fmla="*/ 0 h 427"/>
                <a:gd name="T4" fmla="*/ 427 w 427"/>
                <a:gd name="T5" fmla="*/ 214 h 427"/>
                <a:gd name="T6" fmla="*/ 213 w 427"/>
                <a:gd name="T7" fmla="*/ 427 h 427"/>
                <a:gd name="T8" fmla="*/ 0 w 427"/>
                <a:gd name="T9" fmla="*/ 214 h 427"/>
                <a:gd name="T10" fmla="*/ 213 w 427"/>
                <a:gd name="T11" fmla="*/ 0 h 427"/>
                <a:gd name="T12" fmla="*/ 213 w 427"/>
                <a:gd name="T13" fmla="*/ 0 h 427"/>
                <a:gd name="T14" fmla="*/ 213 w 427"/>
                <a:gd name="T15" fmla="*/ 0 h 427"/>
                <a:gd name="T16" fmla="*/ 213 w 427"/>
                <a:gd name="T17" fmla="*/ 0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427">
                  <a:moveTo>
                    <a:pt x="213" y="0"/>
                  </a:moveTo>
                  <a:lnTo>
                    <a:pt x="213" y="0"/>
                  </a:lnTo>
                  <a:cubicBezTo>
                    <a:pt x="332" y="0"/>
                    <a:pt x="427" y="96"/>
                    <a:pt x="427" y="214"/>
                  </a:cubicBezTo>
                  <a:cubicBezTo>
                    <a:pt x="427" y="332"/>
                    <a:pt x="332" y="427"/>
                    <a:pt x="213" y="427"/>
                  </a:cubicBezTo>
                  <a:cubicBezTo>
                    <a:pt x="95" y="427"/>
                    <a:pt x="0" y="332"/>
                    <a:pt x="0" y="214"/>
                  </a:cubicBezTo>
                  <a:cubicBezTo>
                    <a:pt x="0" y="96"/>
                    <a:pt x="95" y="0"/>
                    <a:pt x="213" y="0"/>
                  </a:cubicBezTo>
                  <a:lnTo>
                    <a:pt x="213" y="0"/>
                  </a:lnTo>
                  <a:close/>
                  <a:moveTo>
                    <a:pt x="213" y="0"/>
                  </a:moveTo>
                  <a:lnTo>
                    <a:pt x="213" y="0"/>
                  </a:lnTo>
                  <a:close/>
                </a:path>
              </a:pathLst>
            </a:custGeom>
            <a:noFill/>
            <a:ln w="7"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Freeform 40"/>
            <p:cNvSpPr>
              <a:spLocks noEditPoints="1"/>
            </p:cNvSpPr>
            <p:nvPr/>
          </p:nvSpPr>
          <p:spPr bwMode="auto">
            <a:xfrm>
              <a:off x="1179513" y="4070350"/>
              <a:ext cx="227013" cy="225425"/>
            </a:xfrm>
            <a:custGeom>
              <a:avLst/>
              <a:gdLst>
                <a:gd name="T0" fmla="*/ 214 w 427"/>
                <a:gd name="T1" fmla="*/ 0 h 427"/>
                <a:gd name="T2" fmla="*/ 214 w 427"/>
                <a:gd name="T3" fmla="*/ 0 h 427"/>
                <a:gd name="T4" fmla="*/ 427 w 427"/>
                <a:gd name="T5" fmla="*/ 214 h 427"/>
                <a:gd name="T6" fmla="*/ 214 w 427"/>
                <a:gd name="T7" fmla="*/ 427 h 427"/>
                <a:gd name="T8" fmla="*/ 0 w 427"/>
                <a:gd name="T9" fmla="*/ 214 h 427"/>
                <a:gd name="T10" fmla="*/ 214 w 427"/>
                <a:gd name="T11" fmla="*/ 0 h 427"/>
                <a:gd name="T12" fmla="*/ 214 w 427"/>
                <a:gd name="T13" fmla="*/ 0 h 427"/>
                <a:gd name="T14" fmla="*/ 214 w 427"/>
                <a:gd name="T15" fmla="*/ 0 h 427"/>
                <a:gd name="T16" fmla="*/ 214 w 427"/>
                <a:gd name="T17" fmla="*/ 0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427">
                  <a:moveTo>
                    <a:pt x="214" y="0"/>
                  </a:moveTo>
                  <a:lnTo>
                    <a:pt x="214" y="0"/>
                  </a:lnTo>
                  <a:cubicBezTo>
                    <a:pt x="332" y="0"/>
                    <a:pt x="427" y="96"/>
                    <a:pt x="427" y="214"/>
                  </a:cubicBezTo>
                  <a:cubicBezTo>
                    <a:pt x="427" y="332"/>
                    <a:pt x="332" y="427"/>
                    <a:pt x="214" y="427"/>
                  </a:cubicBezTo>
                  <a:cubicBezTo>
                    <a:pt x="95" y="427"/>
                    <a:pt x="0" y="332"/>
                    <a:pt x="0" y="214"/>
                  </a:cubicBezTo>
                  <a:cubicBezTo>
                    <a:pt x="0" y="96"/>
                    <a:pt x="95" y="0"/>
                    <a:pt x="214" y="0"/>
                  </a:cubicBezTo>
                  <a:lnTo>
                    <a:pt x="214" y="0"/>
                  </a:lnTo>
                  <a:close/>
                  <a:moveTo>
                    <a:pt x="214" y="0"/>
                  </a:moveTo>
                  <a:lnTo>
                    <a:pt x="214" y="0"/>
                  </a:lnTo>
                  <a:close/>
                </a:path>
              </a:pathLst>
            </a:custGeom>
            <a:solidFill>
              <a:srgbClr val="FFF72D"/>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4" name="Freeform 41"/>
            <p:cNvSpPr>
              <a:spLocks noEditPoints="1"/>
            </p:cNvSpPr>
            <p:nvPr/>
          </p:nvSpPr>
          <p:spPr bwMode="auto">
            <a:xfrm>
              <a:off x="1179513" y="4070350"/>
              <a:ext cx="227013" cy="225425"/>
            </a:xfrm>
            <a:custGeom>
              <a:avLst/>
              <a:gdLst>
                <a:gd name="T0" fmla="*/ 214 w 427"/>
                <a:gd name="T1" fmla="*/ 0 h 427"/>
                <a:gd name="T2" fmla="*/ 214 w 427"/>
                <a:gd name="T3" fmla="*/ 0 h 427"/>
                <a:gd name="T4" fmla="*/ 427 w 427"/>
                <a:gd name="T5" fmla="*/ 214 h 427"/>
                <a:gd name="T6" fmla="*/ 214 w 427"/>
                <a:gd name="T7" fmla="*/ 427 h 427"/>
                <a:gd name="T8" fmla="*/ 0 w 427"/>
                <a:gd name="T9" fmla="*/ 214 h 427"/>
                <a:gd name="T10" fmla="*/ 214 w 427"/>
                <a:gd name="T11" fmla="*/ 0 h 427"/>
                <a:gd name="T12" fmla="*/ 214 w 427"/>
                <a:gd name="T13" fmla="*/ 0 h 427"/>
                <a:gd name="T14" fmla="*/ 214 w 427"/>
                <a:gd name="T15" fmla="*/ 0 h 427"/>
                <a:gd name="T16" fmla="*/ 214 w 427"/>
                <a:gd name="T17" fmla="*/ 0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427">
                  <a:moveTo>
                    <a:pt x="214" y="0"/>
                  </a:moveTo>
                  <a:lnTo>
                    <a:pt x="214" y="0"/>
                  </a:lnTo>
                  <a:cubicBezTo>
                    <a:pt x="332" y="0"/>
                    <a:pt x="427" y="96"/>
                    <a:pt x="427" y="214"/>
                  </a:cubicBezTo>
                  <a:cubicBezTo>
                    <a:pt x="427" y="332"/>
                    <a:pt x="332" y="427"/>
                    <a:pt x="214" y="427"/>
                  </a:cubicBezTo>
                  <a:cubicBezTo>
                    <a:pt x="95" y="427"/>
                    <a:pt x="0" y="332"/>
                    <a:pt x="0" y="214"/>
                  </a:cubicBezTo>
                  <a:cubicBezTo>
                    <a:pt x="0" y="96"/>
                    <a:pt x="95" y="0"/>
                    <a:pt x="214" y="0"/>
                  </a:cubicBezTo>
                  <a:lnTo>
                    <a:pt x="214" y="0"/>
                  </a:lnTo>
                  <a:close/>
                  <a:moveTo>
                    <a:pt x="214" y="0"/>
                  </a:moveTo>
                  <a:lnTo>
                    <a:pt x="214" y="0"/>
                  </a:lnTo>
                  <a:close/>
                </a:path>
              </a:pathLst>
            </a:custGeom>
            <a:noFill/>
            <a:ln w="7"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Freeform 42"/>
            <p:cNvSpPr>
              <a:spLocks/>
            </p:cNvSpPr>
            <p:nvPr/>
          </p:nvSpPr>
          <p:spPr bwMode="auto">
            <a:xfrm>
              <a:off x="727075" y="3392488"/>
              <a:ext cx="227013" cy="225425"/>
            </a:xfrm>
            <a:custGeom>
              <a:avLst/>
              <a:gdLst>
                <a:gd name="T0" fmla="*/ 0 w 427"/>
                <a:gd name="T1" fmla="*/ 0 h 427"/>
                <a:gd name="T2" fmla="*/ 0 w 427"/>
                <a:gd name="T3" fmla="*/ 0 h 427"/>
                <a:gd name="T4" fmla="*/ 427 w 427"/>
                <a:gd name="T5" fmla="*/ 0 h 427"/>
                <a:gd name="T6" fmla="*/ 427 w 427"/>
                <a:gd name="T7" fmla="*/ 427 h 427"/>
                <a:gd name="T8" fmla="*/ 0 w 427"/>
                <a:gd name="T9" fmla="*/ 427 h 427"/>
                <a:gd name="T10" fmla="*/ 0 w 427"/>
                <a:gd name="T11" fmla="*/ 0 h 427"/>
              </a:gdLst>
              <a:ahLst/>
              <a:cxnLst>
                <a:cxn ang="0">
                  <a:pos x="T0" y="T1"/>
                </a:cxn>
                <a:cxn ang="0">
                  <a:pos x="T2" y="T3"/>
                </a:cxn>
                <a:cxn ang="0">
                  <a:pos x="T4" y="T5"/>
                </a:cxn>
                <a:cxn ang="0">
                  <a:pos x="T6" y="T7"/>
                </a:cxn>
                <a:cxn ang="0">
                  <a:pos x="T8" y="T9"/>
                </a:cxn>
                <a:cxn ang="0">
                  <a:pos x="T10" y="T11"/>
                </a:cxn>
              </a:cxnLst>
              <a:rect l="0" t="0" r="r" b="b"/>
              <a:pathLst>
                <a:path w="427" h="427">
                  <a:moveTo>
                    <a:pt x="0" y="0"/>
                  </a:moveTo>
                  <a:lnTo>
                    <a:pt x="0" y="0"/>
                  </a:lnTo>
                  <a:lnTo>
                    <a:pt x="427" y="0"/>
                  </a:lnTo>
                  <a:lnTo>
                    <a:pt x="427" y="427"/>
                  </a:lnTo>
                  <a:lnTo>
                    <a:pt x="0" y="427"/>
                  </a:lnTo>
                  <a:lnTo>
                    <a:pt x="0" y="0"/>
                  </a:lnTo>
                  <a:close/>
                </a:path>
              </a:pathLst>
            </a:custGeom>
            <a:solidFill>
              <a:srgbClr val="2D68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6" name="Freeform 43"/>
            <p:cNvSpPr>
              <a:spLocks/>
            </p:cNvSpPr>
            <p:nvPr/>
          </p:nvSpPr>
          <p:spPr bwMode="auto">
            <a:xfrm>
              <a:off x="727075" y="3392488"/>
              <a:ext cx="227013" cy="225425"/>
            </a:xfrm>
            <a:custGeom>
              <a:avLst/>
              <a:gdLst>
                <a:gd name="T0" fmla="*/ 0 w 427"/>
                <a:gd name="T1" fmla="*/ 0 h 427"/>
                <a:gd name="T2" fmla="*/ 0 w 427"/>
                <a:gd name="T3" fmla="*/ 0 h 427"/>
                <a:gd name="T4" fmla="*/ 427 w 427"/>
                <a:gd name="T5" fmla="*/ 0 h 427"/>
                <a:gd name="T6" fmla="*/ 427 w 427"/>
                <a:gd name="T7" fmla="*/ 427 h 427"/>
                <a:gd name="T8" fmla="*/ 0 w 427"/>
                <a:gd name="T9" fmla="*/ 427 h 427"/>
                <a:gd name="T10" fmla="*/ 0 w 427"/>
                <a:gd name="T11" fmla="*/ 0 h 427"/>
              </a:gdLst>
              <a:ahLst/>
              <a:cxnLst>
                <a:cxn ang="0">
                  <a:pos x="T0" y="T1"/>
                </a:cxn>
                <a:cxn ang="0">
                  <a:pos x="T2" y="T3"/>
                </a:cxn>
                <a:cxn ang="0">
                  <a:pos x="T4" y="T5"/>
                </a:cxn>
                <a:cxn ang="0">
                  <a:pos x="T6" y="T7"/>
                </a:cxn>
                <a:cxn ang="0">
                  <a:pos x="T8" y="T9"/>
                </a:cxn>
                <a:cxn ang="0">
                  <a:pos x="T10" y="T11"/>
                </a:cxn>
              </a:cxnLst>
              <a:rect l="0" t="0" r="r" b="b"/>
              <a:pathLst>
                <a:path w="427" h="427">
                  <a:moveTo>
                    <a:pt x="0" y="0"/>
                  </a:moveTo>
                  <a:lnTo>
                    <a:pt x="0" y="0"/>
                  </a:lnTo>
                  <a:lnTo>
                    <a:pt x="427" y="0"/>
                  </a:lnTo>
                  <a:lnTo>
                    <a:pt x="427" y="427"/>
                  </a:lnTo>
                  <a:lnTo>
                    <a:pt x="0" y="427"/>
                  </a:lnTo>
                  <a:lnTo>
                    <a:pt x="0" y="0"/>
                  </a:lnTo>
                  <a:close/>
                </a:path>
              </a:pathLst>
            </a:custGeom>
            <a:noFill/>
            <a:ln w="7"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Freeform 44"/>
            <p:cNvSpPr>
              <a:spLocks/>
            </p:cNvSpPr>
            <p:nvPr/>
          </p:nvSpPr>
          <p:spPr bwMode="auto">
            <a:xfrm>
              <a:off x="1179513" y="3392488"/>
              <a:ext cx="227013" cy="225425"/>
            </a:xfrm>
            <a:custGeom>
              <a:avLst/>
              <a:gdLst>
                <a:gd name="T0" fmla="*/ 0 w 427"/>
                <a:gd name="T1" fmla="*/ 0 h 427"/>
                <a:gd name="T2" fmla="*/ 0 w 427"/>
                <a:gd name="T3" fmla="*/ 0 h 427"/>
                <a:gd name="T4" fmla="*/ 427 w 427"/>
                <a:gd name="T5" fmla="*/ 0 h 427"/>
                <a:gd name="T6" fmla="*/ 427 w 427"/>
                <a:gd name="T7" fmla="*/ 427 h 427"/>
                <a:gd name="T8" fmla="*/ 0 w 427"/>
                <a:gd name="T9" fmla="*/ 427 h 427"/>
                <a:gd name="T10" fmla="*/ 0 w 427"/>
                <a:gd name="T11" fmla="*/ 0 h 427"/>
              </a:gdLst>
              <a:ahLst/>
              <a:cxnLst>
                <a:cxn ang="0">
                  <a:pos x="T0" y="T1"/>
                </a:cxn>
                <a:cxn ang="0">
                  <a:pos x="T2" y="T3"/>
                </a:cxn>
                <a:cxn ang="0">
                  <a:pos x="T4" y="T5"/>
                </a:cxn>
                <a:cxn ang="0">
                  <a:pos x="T6" y="T7"/>
                </a:cxn>
                <a:cxn ang="0">
                  <a:pos x="T8" y="T9"/>
                </a:cxn>
                <a:cxn ang="0">
                  <a:pos x="T10" y="T11"/>
                </a:cxn>
              </a:cxnLst>
              <a:rect l="0" t="0" r="r" b="b"/>
              <a:pathLst>
                <a:path w="427" h="427">
                  <a:moveTo>
                    <a:pt x="0" y="0"/>
                  </a:moveTo>
                  <a:lnTo>
                    <a:pt x="0" y="0"/>
                  </a:lnTo>
                  <a:lnTo>
                    <a:pt x="427" y="0"/>
                  </a:lnTo>
                  <a:lnTo>
                    <a:pt x="427" y="427"/>
                  </a:lnTo>
                  <a:lnTo>
                    <a:pt x="0" y="427"/>
                  </a:lnTo>
                  <a:lnTo>
                    <a:pt x="0" y="0"/>
                  </a:lnTo>
                  <a:close/>
                </a:path>
              </a:pathLst>
            </a:custGeom>
            <a:solidFill>
              <a:srgbClr val="2D68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8" name="Freeform 45"/>
            <p:cNvSpPr>
              <a:spLocks/>
            </p:cNvSpPr>
            <p:nvPr/>
          </p:nvSpPr>
          <p:spPr bwMode="auto">
            <a:xfrm>
              <a:off x="1179513" y="3392488"/>
              <a:ext cx="227013" cy="225425"/>
            </a:xfrm>
            <a:custGeom>
              <a:avLst/>
              <a:gdLst>
                <a:gd name="T0" fmla="*/ 0 w 427"/>
                <a:gd name="T1" fmla="*/ 0 h 427"/>
                <a:gd name="T2" fmla="*/ 0 w 427"/>
                <a:gd name="T3" fmla="*/ 0 h 427"/>
                <a:gd name="T4" fmla="*/ 427 w 427"/>
                <a:gd name="T5" fmla="*/ 0 h 427"/>
                <a:gd name="T6" fmla="*/ 427 w 427"/>
                <a:gd name="T7" fmla="*/ 427 h 427"/>
                <a:gd name="T8" fmla="*/ 0 w 427"/>
                <a:gd name="T9" fmla="*/ 427 h 427"/>
                <a:gd name="T10" fmla="*/ 0 w 427"/>
                <a:gd name="T11" fmla="*/ 0 h 427"/>
              </a:gdLst>
              <a:ahLst/>
              <a:cxnLst>
                <a:cxn ang="0">
                  <a:pos x="T0" y="T1"/>
                </a:cxn>
                <a:cxn ang="0">
                  <a:pos x="T2" y="T3"/>
                </a:cxn>
                <a:cxn ang="0">
                  <a:pos x="T4" y="T5"/>
                </a:cxn>
                <a:cxn ang="0">
                  <a:pos x="T6" y="T7"/>
                </a:cxn>
                <a:cxn ang="0">
                  <a:pos x="T8" y="T9"/>
                </a:cxn>
                <a:cxn ang="0">
                  <a:pos x="T10" y="T11"/>
                </a:cxn>
              </a:cxnLst>
              <a:rect l="0" t="0" r="r" b="b"/>
              <a:pathLst>
                <a:path w="427" h="427">
                  <a:moveTo>
                    <a:pt x="0" y="0"/>
                  </a:moveTo>
                  <a:lnTo>
                    <a:pt x="0" y="0"/>
                  </a:lnTo>
                  <a:lnTo>
                    <a:pt x="427" y="0"/>
                  </a:lnTo>
                  <a:lnTo>
                    <a:pt x="427" y="427"/>
                  </a:lnTo>
                  <a:lnTo>
                    <a:pt x="0" y="427"/>
                  </a:lnTo>
                  <a:lnTo>
                    <a:pt x="0" y="0"/>
                  </a:lnTo>
                  <a:close/>
                </a:path>
              </a:pathLst>
            </a:custGeom>
            <a:noFill/>
            <a:ln w="7"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 name="Freeform 46"/>
            <p:cNvSpPr>
              <a:spLocks/>
            </p:cNvSpPr>
            <p:nvPr/>
          </p:nvSpPr>
          <p:spPr bwMode="auto">
            <a:xfrm>
              <a:off x="1293813" y="2940050"/>
              <a:ext cx="0" cy="452438"/>
            </a:xfrm>
            <a:custGeom>
              <a:avLst/>
              <a:gdLst>
                <a:gd name="T0" fmla="*/ 0 h 853"/>
                <a:gd name="T1" fmla="*/ 0 h 853"/>
                <a:gd name="T2" fmla="*/ 853 h 853"/>
              </a:gdLst>
              <a:ahLst/>
              <a:cxnLst>
                <a:cxn ang="0">
                  <a:pos x="0" y="T0"/>
                </a:cxn>
                <a:cxn ang="0">
                  <a:pos x="0" y="T1"/>
                </a:cxn>
                <a:cxn ang="0">
                  <a:pos x="0" y="T2"/>
                </a:cxn>
              </a:cxnLst>
              <a:rect l="0" t="0" r="r" b="b"/>
              <a:pathLst>
                <a:path h="853">
                  <a:moveTo>
                    <a:pt x="0" y="0"/>
                  </a:moveTo>
                  <a:lnTo>
                    <a:pt x="0" y="0"/>
                  </a:lnTo>
                  <a:lnTo>
                    <a:pt x="0" y="853"/>
                  </a:lnTo>
                </a:path>
              </a:pathLst>
            </a:custGeom>
            <a:noFill/>
            <a:ln w="12700" cap="flat">
              <a:solidFill>
                <a:srgbClr val="000000"/>
              </a:solidFill>
              <a:prstDash val="solid"/>
              <a:miter lim="800000"/>
              <a:headEnd type="oval" w="lg" len="lg"/>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 name="Freeform 47"/>
            <p:cNvSpPr>
              <a:spLocks noEditPoints="1"/>
            </p:cNvSpPr>
            <p:nvPr/>
          </p:nvSpPr>
          <p:spPr bwMode="auto">
            <a:xfrm>
              <a:off x="1270000" y="3324225"/>
              <a:ext cx="46038" cy="79375"/>
            </a:xfrm>
            <a:custGeom>
              <a:avLst/>
              <a:gdLst>
                <a:gd name="T0" fmla="*/ 43 w 85"/>
                <a:gd name="T1" fmla="*/ 43 h 150"/>
                <a:gd name="T2" fmla="*/ 43 w 85"/>
                <a:gd name="T3" fmla="*/ 43 h 150"/>
                <a:gd name="T4" fmla="*/ 0 w 85"/>
                <a:gd name="T5" fmla="*/ 0 h 150"/>
                <a:gd name="T6" fmla="*/ 43 w 85"/>
                <a:gd name="T7" fmla="*/ 150 h 150"/>
                <a:gd name="T8" fmla="*/ 85 w 85"/>
                <a:gd name="T9" fmla="*/ 0 h 150"/>
                <a:gd name="T10" fmla="*/ 43 w 85"/>
                <a:gd name="T11" fmla="*/ 43 h 150"/>
                <a:gd name="T12" fmla="*/ 43 w 85"/>
                <a:gd name="T13" fmla="*/ 43 h 150"/>
                <a:gd name="T14" fmla="*/ 43 w 85"/>
                <a:gd name="T15" fmla="*/ 43 h 150"/>
                <a:gd name="T16" fmla="*/ 43 w 85"/>
                <a:gd name="T17" fmla="*/ 43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50">
                  <a:moveTo>
                    <a:pt x="43" y="43"/>
                  </a:moveTo>
                  <a:lnTo>
                    <a:pt x="43" y="43"/>
                  </a:lnTo>
                  <a:lnTo>
                    <a:pt x="0" y="0"/>
                  </a:lnTo>
                  <a:lnTo>
                    <a:pt x="43" y="150"/>
                  </a:lnTo>
                  <a:lnTo>
                    <a:pt x="85" y="0"/>
                  </a:lnTo>
                  <a:lnTo>
                    <a:pt x="43" y="43"/>
                  </a:lnTo>
                  <a:lnTo>
                    <a:pt x="43" y="43"/>
                  </a:lnTo>
                  <a:close/>
                  <a:moveTo>
                    <a:pt x="43" y="43"/>
                  </a:moveTo>
                  <a:lnTo>
                    <a:pt x="43" y="43"/>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 name="Freeform 48"/>
            <p:cNvSpPr>
              <a:spLocks noEditPoints="1"/>
            </p:cNvSpPr>
            <p:nvPr/>
          </p:nvSpPr>
          <p:spPr bwMode="auto">
            <a:xfrm>
              <a:off x="1270000" y="3324225"/>
              <a:ext cx="46038" cy="79375"/>
            </a:xfrm>
            <a:custGeom>
              <a:avLst/>
              <a:gdLst>
                <a:gd name="T0" fmla="*/ 43 w 85"/>
                <a:gd name="T1" fmla="*/ 43 h 150"/>
                <a:gd name="T2" fmla="*/ 43 w 85"/>
                <a:gd name="T3" fmla="*/ 43 h 150"/>
                <a:gd name="T4" fmla="*/ 0 w 85"/>
                <a:gd name="T5" fmla="*/ 0 h 150"/>
                <a:gd name="T6" fmla="*/ 43 w 85"/>
                <a:gd name="T7" fmla="*/ 150 h 150"/>
                <a:gd name="T8" fmla="*/ 85 w 85"/>
                <a:gd name="T9" fmla="*/ 0 h 150"/>
                <a:gd name="T10" fmla="*/ 43 w 85"/>
                <a:gd name="T11" fmla="*/ 43 h 150"/>
                <a:gd name="T12" fmla="*/ 43 w 85"/>
                <a:gd name="T13" fmla="*/ 43 h 150"/>
                <a:gd name="T14" fmla="*/ 43 w 85"/>
                <a:gd name="T15" fmla="*/ 43 h 150"/>
                <a:gd name="T16" fmla="*/ 43 w 85"/>
                <a:gd name="T17" fmla="*/ 43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50">
                  <a:moveTo>
                    <a:pt x="43" y="43"/>
                  </a:moveTo>
                  <a:lnTo>
                    <a:pt x="43" y="43"/>
                  </a:lnTo>
                  <a:lnTo>
                    <a:pt x="0" y="0"/>
                  </a:lnTo>
                  <a:lnTo>
                    <a:pt x="43" y="150"/>
                  </a:lnTo>
                  <a:lnTo>
                    <a:pt x="85" y="0"/>
                  </a:lnTo>
                  <a:lnTo>
                    <a:pt x="43" y="43"/>
                  </a:lnTo>
                  <a:lnTo>
                    <a:pt x="43" y="43"/>
                  </a:lnTo>
                  <a:close/>
                  <a:moveTo>
                    <a:pt x="43" y="43"/>
                  </a:moveTo>
                  <a:lnTo>
                    <a:pt x="43" y="43"/>
                  </a:lnTo>
                  <a:close/>
                </a:path>
              </a:pathLst>
            </a:custGeom>
            <a:noFill/>
            <a:ln w="3"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 name="Freeform 49"/>
            <p:cNvSpPr>
              <a:spLocks/>
            </p:cNvSpPr>
            <p:nvPr/>
          </p:nvSpPr>
          <p:spPr bwMode="auto">
            <a:xfrm>
              <a:off x="1293813" y="3617913"/>
              <a:ext cx="0" cy="452438"/>
            </a:xfrm>
            <a:custGeom>
              <a:avLst/>
              <a:gdLst>
                <a:gd name="T0" fmla="*/ 0 h 853"/>
                <a:gd name="T1" fmla="*/ 0 h 853"/>
                <a:gd name="T2" fmla="*/ 853 h 853"/>
              </a:gdLst>
              <a:ahLst/>
              <a:cxnLst>
                <a:cxn ang="0">
                  <a:pos x="0" y="T0"/>
                </a:cxn>
                <a:cxn ang="0">
                  <a:pos x="0" y="T1"/>
                </a:cxn>
                <a:cxn ang="0">
                  <a:pos x="0" y="T2"/>
                </a:cxn>
              </a:cxnLst>
              <a:rect l="0" t="0" r="r" b="b"/>
              <a:pathLst>
                <a:path h="853">
                  <a:moveTo>
                    <a:pt x="0" y="0"/>
                  </a:moveTo>
                  <a:lnTo>
                    <a:pt x="0" y="0"/>
                  </a:lnTo>
                  <a:lnTo>
                    <a:pt x="0" y="853"/>
                  </a:lnTo>
                </a:path>
              </a:pathLst>
            </a:custGeom>
            <a:noFill/>
            <a:ln w="7"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 name="Freeform 50"/>
            <p:cNvSpPr>
              <a:spLocks noEditPoints="1"/>
            </p:cNvSpPr>
            <p:nvPr/>
          </p:nvSpPr>
          <p:spPr bwMode="auto">
            <a:xfrm>
              <a:off x="1270000" y="4002088"/>
              <a:ext cx="46038" cy="79375"/>
            </a:xfrm>
            <a:custGeom>
              <a:avLst/>
              <a:gdLst>
                <a:gd name="T0" fmla="*/ 43 w 85"/>
                <a:gd name="T1" fmla="*/ 43 h 150"/>
                <a:gd name="T2" fmla="*/ 43 w 85"/>
                <a:gd name="T3" fmla="*/ 43 h 150"/>
                <a:gd name="T4" fmla="*/ 0 w 85"/>
                <a:gd name="T5" fmla="*/ 0 h 150"/>
                <a:gd name="T6" fmla="*/ 43 w 85"/>
                <a:gd name="T7" fmla="*/ 150 h 150"/>
                <a:gd name="T8" fmla="*/ 85 w 85"/>
                <a:gd name="T9" fmla="*/ 0 h 150"/>
                <a:gd name="T10" fmla="*/ 43 w 85"/>
                <a:gd name="T11" fmla="*/ 43 h 150"/>
                <a:gd name="T12" fmla="*/ 43 w 85"/>
                <a:gd name="T13" fmla="*/ 43 h 150"/>
                <a:gd name="T14" fmla="*/ 43 w 85"/>
                <a:gd name="T15" fmla="*/ 43 h 150"/>
                <a:gd name="T16" fmla="*/ 43 w 85"/>
                <a:gd name="T17" fmla="*/ 43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50">
                  <a:moveTo>
                    <a:pt x="43" y="43"/>
                  </a:moveTo>
                  <a:lnTo>
                    <a:pt x="43" y="43"/>
                  </a:lnTo>
                  <a:lnTo>
                    <a:pt x="0" y="0"/>
                  </a:lnTo>
                  <a:lnTo>
                    <a:pt x="43" y="150"/>
                  </a:lnTo>
                  <a:lnTo>
                    <a:pt x="85" y="0"/>
                  </a:lnTo>
                  <a:lnTo>
                    <a:pt x="43" y="43"/>
                  </a:lnTo>
                  <a:lnTo>
                    <a:pt x="43" y="43"/>
                  </a:lnTo>
                  <a:close/>
                  <a:moveTo>
                    <a:pt x="43" y="43"/>
                  </a:moveTo>
                  <a:lnTo>
                    <a:pt x="43" y="43"/>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4" name="Freeform 51"/>
            <p:cNvSpPr>
              <a:spLocks noEditPoints="1"/>
            </p:cNvSpPr>
            <p:nvPr/>
          </p:nvSpPr>
          <p:spPr bwMode="auto">
            <a:xfrm>
              <a:off x="1270000" y="4002088"/>
              <a:ext cx="46038" cy="79375"/>
            </a:xfrm>
            <a:custGeom>
              <a:avLst/>
              <a:gdLst>
                <a:gd name="T0" fmla="*/ 43 w 85"/>
                <a:gd name="T1" fmla="*/ 43 h 150"/>
                <a:gd name="T2" fmla="*/ 43 w 85"/>
                <a:gd name="T3" fmla="*/ 43 h 150"/>
                <a:gd name="T4" fmla="*/ 0 w 85"/>
                <a:gd name="T5" fmla="*/ 0 h 150"/>
                <a:gd name="T6" fmla="*/ 43 w 85"/>
                <a:gd name="T7" fmla="*/ 150 h 150"/>
                <a:gd name="T8" fmla="*/ 85 w 85"/>
                <a:gd name="T9" fmla="*/ 0 h 150"/>
                <a:gd name="T10" fmla="*/ 43 w 85"/>
                <a:gd name="T11" fmla="*/ 43 h 150"/>
                <a:gd name="T12" fmla="*/ 43 w 85"/>
                <a:gd name="T13" fmla="*/ 43 h 150"/>
                <a:gd name="T14" fmla="*/ 43 w 85"/>
                <a:gd name="T15" fmla="*/ 43 h 150"/>
                <a:gd name="T16" fmla="*/ 43 w 85"/>
                <a:gd name="T17" fmla="*/ 43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50">
                  <a:moveTo>
                    <a:pt x="43" y="43"/>
                  </a:moveTo>
                  <a:lnTo>
                    <a:pt x="43" y="43"/>
                  </a:lnTo>
                  <a:lnTo>
                    <a:pt x="0" y="0"/>
                  </a:lnTo>
                  <a:lnTo>
                    <a:pt x="43" y="150"/>
                  </a:lnTo>
                  <a:lnTo>
                    <a:pt x="85" y="0"/>
                  </a:lnTo>
                  <a:lnTo>
                    <a:pt x="43" y="43"/>
                  </a:lnTo>
                  <a:lnTo>
                    <a:pt x="43" y="43"/>
                  </a:lnTo>
                  <a:close/>
                  <a:moveTo>
                    <a:pt x="43" y="43"/>
                  </a:moveTo>
                  <a:lnTo>
                    <a:pt x="43" y="43"/>
                  </a:lnTo>
                  <a:close/>
                </a:path>
              </a:pathLst>
            </a:custGeom>
            <a:noFill/>
            <a:ln w="3"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 name="Freeform 52"/>
            <p:cNvSpPr>
              <a:spLocks/>
            </p:cNvSpPr>
            <p:nvPr/>
          </p:nvSpPr>
          <p:spPr bwMode="auto">
            <a:xfrm>
              <a:off x="839788" y="2940050"/>
              <a:ext cx="454025" cy="452438"/>
            </a:xfrm>
            <a:custGeom>
              <a:avLst/>
              <a:gdLst>
                <a:gd name="T0" fmla="*/ 854 w 854"/>
                <a:gd name="T1" fmla="*/ 0 h 853"/>
                <a:gd name="T2" fmla="*/ 854 w 854"/>
                <a:gd name="T3" fmla="*/ 0 h 853"/>
                <a:gd name="T4" fmla="*/ 0 w 854"/>
                <a:gd name="T5" fmla="*/ 853 h 853"/>
              </a:gdLst>
              <a:ahLst/>
              <a:cxnLst>
                <a:cxn ang="0">
                  <a:pos x="T0" y="T1"/>
                </a:cxn>
                <a:cxn ang="0">
                  <a:pos x="T2" y="T3"/>
                </a:cxn>
                <a:cxn ang="0">
                  <a:pos x="T4" y="T5"/>
                </a:cxn>
              </a:cxnLst>
              <a:rect l="0" t="0" r="r" b="b"/>
              <a:pathLst>
                <a:path w="854" h="853">
                  <a:moveTo>
                    <a:pt x="854" y="0"/>
                  </a:moveTo>
                  <a:lnTo>
                    <a:pt x="854" y="0"/>
                  </a:lnTo>
                  <a:cubicBezTo>
                    <a:pt x="854" y="853"/>
                    <a:pt x="0" y="0"/>
                    <a:pt x="0" y="853"/>
                  </a:cubicBezTo>
                </a:path>
              </a:pathLst>
            </a:custGeom>
            <a:noFill/>
            <a:ln w="7"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 name="Freeform 53"/>
            <p:cNvSpPr>
              <a:spLocks noEditPoints="1"/>
            </p:cNvSpPr>
            <p:nvPr/>
          </p:nvSpPr>
          <p:spPr bwMode="auto">
            <a:xfrm>
              <a:off x="817563" y="3324225"/>
              <a:ext cx="46038" cy="79375"/>
            </a:xfrm>
            <a:custGeom>
              <a:avLst/>
              <a:gdLst>
                <a:gd name="T0" fmla="*/ 42 w 85"/>
                <a:gd name="T1" fmla="*/ 43 h 150"/>
                <a:gd name="T2" fmla="*/ 42 w 85"/>
                <a:gd name="T3" fmla="*/ 43 h 150"/>
                <a:gd name="T4" fmla="*/ 0 w 85"/>
                <a:gd name="T5" fmla="*/ 0 h 150"/>
                <a:gd name="T6" fmla="*/ 42 w 85"/>
                <a:gd name="T7" fmla="*/ 150 h 150"/>
                <a:gd name="T8" fmla="*/ 85 w 85"/>
                <a:gd name="T9" fmla="*/ 0 h 150"/>
                <a:gd name="T10" fmla="*/ 42 w 85"/>
                <a:gd name="T11" fmla="*/ 43 h 150"/>
                <a:gd name="T12" fmla="*/ 42 w 85"/>
                <a:gd name="T13" fmla="*/ 43 h 150"/>
                <a:gd name="T14" fmla="*/ 42 w 85"/>
                <a:gd name="T15" fmla="*/ 43 h 150"/>
                <a:gd name="T16" fmla="*/ 42 w 85"/>
                <a:gd name="T17" fmla="*/ 43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50">
                  <a:moveTo>
                    <a:pt x="42" y="43"/>
                  </a:moveTo>
                  <a:lnTo>
                    <a:pt x="42" y="43"/>
                  </a:lnTo>
                  <a:lnTo>
                    <a:pt x="0" y="0"/>
                  </a:lnTo>
                  <a:lnTo>
                    <a:pt x="42" y="150"/>
                  </a:lnTo>
                  <a:lnTo>
                    <a:pt x="85" y="0"/>
                  </a:lnTo>
                  <a:lnTo>
                    <a:pt x="42" y="43"/>
                  </a:lnTo>
                  <a:lnTo>
                    <a:pt x="42" y="43"/>
                  </a:lnTo>
                  <a:close/>
                  <a:moveTo>
                    <a:pt x="42" y="43"/>
                  </a:moveTo>
                  <a:lnTo>
                    <a:pt x="42" y="43"/>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7" name="Freeform 54"/>
            <p:cNvSpPr>
              <a:spLocks noEditPoints="1"/>
            </p:cNvSpPr>
            <p:nvPr/>
          </p:nvSpPr>
          <p:spPr bwMode="auto">
            <a:xfrm>
              <a:off x="817563" y="3324225"/>
              <a:ext cx="46038" cy="79375"/>
            </a:xfrm>
            <a:custGeom>
              <a:avLst/>
              <a:gdLst>
                <a:gd name="T0" fmla="*/ 42 w 85"/>
                <a:gd name="T1" fmla="*/ 43 h 150"/>
                <a:gd name="T2" fmla="*/ 42 w 85"/>
                <a:gd name="T3" fmla="*/ 43 h 150"/>
                <a:gd name="T4" fmla="*/ 0 w 85"/>
                <a:gd name="T5" fmla="*/ 0 h 150"/>
                <a:gd name="T6" fmla="*/ 42 w 85"/>
                <a:gd name="T7" fmla="*/ 150 h 150"/>
                <a:gd name="T8" fmla="*/ 85 w 85"/>
                <a:gd name="T9" fmla="*/ 0 h 150"/>
                <a:gd name="T10" fmla="*/ 42 w 85"/>
                <a:gd name="T11" fmla="*/ 43 h 150"/>
                <a:gd name="T12" fmla="*/ 42 w 85"/>
                <a:gd name="T13" fmla="*/ 43 h 150"/>
                <a:gd name="T14" fmla="*/ 42 w 85"/>
                <a:gd name="T15" fmla="*/ 43 h 150"/>
                <a:gd name="T16" fmla="*/ 42 w 85"/>
                <a:gd name="T17" fmla="*/ 43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50">
                  <a:moveTo>
                    <a:pt x="42" y="43"/>
                  </a:moveTo>
                  <a:lnTo>
                    <a:pt x="42" y="43"/>
                  </a:lnTo>
                  <a:lnTo>
                    <a:pt x="0" y="0"/>
                  </a:lnTo>
                  <a:lnTo>
                    <a:pt x="42" y="150"/>
                  </a:lnTo>
                  <a:lnTo>
                    <a:pt x="85" y="0"/>
                  </a:lnTo>
                  <a:lnTo>
                    <a:pt x="42" y="43"/>
                  </a:lnTo>
                  <a:lnTo>
                    <a:pt x="42" y="43"/>
                  </a:lnTo>
                  <a:close/>
                  <a:moveTo>
                    <a:pt x="42" y="43"/>
                  </a:moveTo>
                  <a:lnTo>
                    <a:pt x="42" y="43"/>
                  </a:lnTo>
                  <a:close/>
                </a:path>
              </a:pathLst>
            </a:custGeom>
            <a:noFill/>
            <a:ln w="3"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 name="Freeform 55"/>
            <p:cNvSpPr>
              <a:spLocks/>
            </p:cNvSpPr>
            <p:nvPr/>
          </p:nvSpPr>
          <p:spPr bwMode="auto">
            <a:xfrm>
              <a:off x="839788" y="3617913"/>
              <a:ext cx="454025" cy="452438"/>
            </a:xfrm>
            <a:custGeom>
              <a:avLst/>
              <a:gdLst>
                <a:gd name="T0" fmla="*/ 0 w 854"/>
                <a:gd name="T1" fmla="*/ 0 h 853"/>
                <a:gd name="T2" fmla="*/ 0 w 854"/>
                <a:gd name="T3" fmla="*/ 0 h 853"/>
                <a:gd name="T4" fmla="*/ 854 w 854"/>
                <a:gd name="T5" fmla="*/ 853 h 853"/>
              </a:gdLst>
              <a:ahLst/>
              <a:cxnLst>
                <a:cxn ang="0">
                  <a:pos x="T0" y="T1"/>
                </a:cxn>
                <a:cxn ang="0">
                  <a:pos x="T2" y="T3"/>
                </a:cxn>
                <a:cxn ang="0">
                  <a:pos x="T4" y="T5"/>
                </a:cxn>
              </a:cxnLst>
              <a:rect l="0" t="0" r="r" b="b"/>
              <a:pathLst>
                <a:path w="854" h="853">
                  <a:moveTo>
                    <a:pt x="0" y="0"/>
                  </a:moveTo>
                  <a:lnTo>
                    <a:pt x="0" y="0"/>
                  </a:lnTo>
                  <a:cubicBezTo>
                    <a:pt x="0" y="853"/>
                    <a:pt x="854" y="0"/>
                    <a:pt x="854" y="853"/>
                  </a:cubicBezTo>
                </a:path>
              </a:pathLst>
            </a:custGeom>
            <a:noFill/>
            <a:ln w="7"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 name="Freeform 56"/>
            <p:cNvSpPr>
              <a:spLocks noEditPoints="1"/>
            </p:cNvSpPr>
            <p:nvPr/>
          </p:nvSpPr>
          <p:spPr bwMode="auto">
            <a:xfrm>
              <a:off x="1270000" y="4002088"/>
              <a:ext cx="46038" cy="79375"/>
            </a:xfrm>
            <a:custGeom>
              <a:avLst/>
              <a:gdLst>
                <a:gd name="T0" fmla="*/ 43 w 85"/>
                <a:gd name="T1" fmla="*/ 43 h 150"/>
                <a:gd name="T2" fmla="*/ 43 w 85"/>
                <a:gd name="T3" fmla="*/ 43 h 150"/>
                <a:gd name="T4" fmla="*/ 0 w 85"/>
                <a:gd name="T5" fmla="*/ 0 h 150"/>
                <a:gd name="T6" fmla="*/ 43 w 85"/>
                <a:gd name="T7" fmla="*/ 150 h 150"/>
                <a:gd name="T8" fmla="*/ 85 w 85"/>
                <a:gd name="T9" fmla="*/ 0 h 150"/>
                <a:gd name="T10" fmla="*/ 43 w 85"/>
                <a:gd name="T11" fmla="*/ 43 h 150"/>
                <a:gd name="T12" fmla="*/ 43 w 85"/>
                <a:gd name="T13" fmla="*/ 43 h 150"/>
                <a:gd name="T14" fmla="*/ 43 w 85"/>
                <a:gd name="T15" fmla="*/ 43 h 150"/>
                <a:gd name="T16" fmla="*/ 43 w 85"/>
                <a:gd name="T17" fmla="*/ 43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50">
                  <a:moveTo>
                    <a:pt x="43" y="43"/>
                  </a:moveTo>
                  <a:lnTo>
                    <a:pt x="43" y="43"/>
                  </a:lnTo>
                  <a:lnTo>
                    <a:pt x="0" y="0"/>
                  </a:lnTo>
                  <a:lnTo>
                    <a:pt x="43" y="150"/>
                  </a:lnTo>
                  <a:lnTo>
                    <a:pt x="85" y="0"/>
                  </a:lnTo>
                  <a:lnTo>
                    <a:pt x="43" y="43"/>
                  </a:lnTo>
                  <a:lnTo>
                    <a:pt x="43" y="43"/>
                  </a:lnTo>
                  <a:close/>
                  <a:moveTo>
                    <a:pt x="43" y="43"/>
                  </a:moveTo>
                  <a:lnTo>
                    <a:pt x="43" y="43"/>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0" name="Freeform 57"/>
            <p:cNvSpPr>
              <a:spLocks noEditPoints="1"/>
            </p:cNvSpPr>
            <p:nvPr/>
          </p:nvSpPr>
          <p:spPr bwMode="auto">
            <a:xfrm>
              <a:off x="1270000" y="4002088"/>
              <a:ext cx="46038" cy="79375"/>
            </a:xfrm>
            <a:custGeom>
              <a:avLst/>
              <a:gdLst>
                <a:gd name="T0" fmla="*/ 43 w 85"/>
                <a:gd name="T1" fmla="*/ 43 h 150"/>
                <a:gd name="T2" fmla="*/ 43 w 85"/>
                <a:gd name="T3" fmla="*/ 43 h 150"/>
                <a:gd name="T4" fmla="*/ 0 w 85"/>
                <a:gd name="T5" fmla="*/ 0 h 150"/>
                <a:gd name="T6" fmla="*/ 43 w 85"/>
                <a:gd name="T7" fmla="*/ 150 h 150"/>
                <a:gd name="T8" fmla="*/ 85 w 85"/>
                <a:gd name="T9" fmla="*/ 0 h 150"/>
                <a:gd name="T10" fmla="*/ 43 w 85"/>
                <a:gd name="T11" fmla="*/ 43 h 150"/>
                <a:gd name="T12" fmla="*/ 43 w 85"/>
                <a:gd name="T13" fmla="*/ 43 h 150"/>
                <a:gd name="T14" fmla="*/ 43 w 85"/>
                <a:gd name="T15" fmla="*/ 43 h 150"/>
                <a:gd name="T16" fmla="*/ 43 w 85"/>
                <a:gd name="T17" fmla="*/ 43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50">
                  <a:moveTo>
                    <a:pt x="43" y="43"/>
                  </a:moveTo>
                  <a:lnTo>
                    <a:pt x="43" y="43"/>
                  </a:lnTo>
                  <a:lnTo>
                    <a:pt x="0" y="0"/>
                  </a:lnTo>
                  <a:lnTo>
                    <a:pt x="43" y="150"/>
                  </a:lnTo>
                  <a:lnTo>
                    <a:pt x="85" y="0"/>
                  </a:lnTo>
                  <a:lnTo>
                    <a:pt x="43" y="43"/>
                  </a:lnTo>
                  <a:lnTo>
                    <a:pt x="43" y="43"/>
                  </a:lnTo>
                  <a:close/>
                  <a:moveTo>
                    <a:pt x="43" y="43"/>
                  </a:moveTo>
                  <a:lnTo>
                    <a:pt x="43" y="43"/>
                  </a:lnTo>
                  <a:close/>
                </a:path>
              </a:pathLst>
            </a:custGeom>
            <a:noFill/>
            <a:ln w="3"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 name="Freeform 58"/>
            <p:cNvSpPr>
              <a:spLocks/>
            </p:cNvSpPr>
            <p:nvPr/>
          </p:nvSpPr>
          <p:spPr bwMode="auto">
            <a:xfrm>
              <a:off x="1293813" y="2420144"/>
              <a:ext cx="903288" cy="452438"/>
            </a:xfrm>
            <a:custGeom>
              <a:avLst/>
              <a:gdLst>
                <a:gd name="T0" fmla="*/ 1706 w 1706"/>
                <a:gd name="T1" fmla="*/ 0 h 853"/>
                <a:gd name="T2" fmla="*/ 1706 w 1706"/>
                <a:gd name="T3" fmla="*/ 0 h 853"/>
                <a:gd name="T4" fmla="*/ 0 w 1706"/>
                <a:gd name="T5" fmla="*/ 853 h 853"/>
              </a:gdLst>
              <a:ahLst/>
              <a:cxnLst>
                <a:cxn ang="0">
                  <a:pos x="T0" y="T1"/>
                </a:cxn>
                <a:cxn ang="0">
                  <a:pos x="T2" y="T3"/>
                </a:cxn>
                <a:cxn ang="0">
                  <a:pos x="T4" y="T5"/>
                </a:cxn>
              </a:cxnLst>
              <a:rect l="0" t="0" r="r" b="b"/>
              <a:pathLst>
                <a:path w="1706" h="853">
                  <a:moveTo>
                    <a:pt x="1706" y="0"/>
                  </a:moveTo>
                  <a:lnTo>
                    <a:pt x="1706" y="0"/>
                  </a:lnTo>
                  <a:cubicBezTo>
                    <a:pt x="1706" y="853"/>
                    <a:pt x="0" y="0"/>
                    <a:pt x="0" y="853"/>
                  </a:cubicBezTo>
                </a:path>
              </a:pathLst>
            </a:custGeom>
            <a:noFill/>
            <a:ln w="7"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2" name="Freeform 59"/>
            <p:cNvSpPr>
              <a:spLocks noEditPoints="1"/>
            </p:cNvSpPr>
            <p:nvPr/>
          </p:nvSpPr>
          <p:spPr bwMode="auto">
            <a:xfrm>
              <a:off x="1270000" y="2804319"/>
              <a:ext cx="46038" cy="79375"/>
            </a:xfrm>
            <a:custGeom>
              <a:avLst/>
              <a:gdLst>
                <a:gd name="T0" fmla="*/ 43 w 85"/>
                <a:gd name="T1" fmla="*/ 43 h 150"/>
                <a:gd name="T2" fmla="*/ 43 w 85"/>
                <a:gd name="T3" fmla="*/ 43 h 150"/>
                <a:gd name="T4" fmla="*/ 0 w 85"/>
                <a:gd name="T5" fmla="*/ 0 h 150"/>
                <a:gd name="T6" fmla="*/ 43 w 85"/>
                <a:gd name="T7" fmla="*/ 150 h 150"/>
                <a:gd name="T8" fmla="*/ 85 w 85"/>
                <a:gd name="T9" fmla="*/ 0 h 150"/>
                <a:gd name="T10" fmla="*/ 43 w 85"/>
                <a:gd name="T11" fmla="*/ 43 h 150"/>
                <a:gd name="T12" fmla="*/ 43 w 85"/>
                <a:gd name="T13" fmla="*/ 43 h 150"/>
                <a:gd name="T14" fmla="*/ 43 w 85"/>
                <a:gd name="T15" fmla="*/ 43 h 150"/>
                <a:gd name="T16" fmla="*/ 43 w 85"/>
                <a:gd name="T17" fmla="*/ 43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50">
                  <a:moveTo>
                    <a:pt x="43" y="43"/>
                  </a:moveTo>
                  <a:lnTo>
                    <a:pt x="43" y="43"/>
                  </a:lnTo>
                  <a:lnTo>
                    <a:pt x="0" y="0"/>
                  </a:lnTo>
                  <a:lnTo>
                    <a:pt x="43" y="150"/>
                  </a:lnTo>
                  <a:lnTo>
                    <a:pt x="85" y="0"/>
                  </a:lnTo>
                  <a:lnTo>
                    <a:pt x="43" y="43"/>
                  </a:lnTo>
                  <a:lnTo>
                    <a:pt x="43" y="43"/>
                  </a:lnTo>
                  <a:close/>
                  <a:moveTo>
                    <a:pt x="43" y="43"/>
                  </a:moveTo>
                  <a:lnTo>
                    <a:pt x="43" y="43"/>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3" name="Freeform 60"/>
            <p:cNvSpPr>
              <a:spLocks noEditPoints="1"/>
            </p:cNvSpPr>
            <p:nvPr/>
          </p:nvSpPr>
          <p:spPr bwMode="auto">
            <a:xfrm>
              <a:off x="1270000" y="2804319"/>
              <a:ext cx="46038" cy="79375"/>
            </a:xfrm>
            <a:custGeom>
              <a:avLst/>
              <a:gdLst>
                <a:gd name="T0" fmla="*/ 43 w 85"/>
                <a:gd name="T1" fmla="*/ 43 h 150"/>
                <a:gd name="T2" fmla="*/ 43 w 85"/>
                <a:gd name="T3" fmla="*/ 43 h 150"/>
                <a:gd name="T4" fmla="*/ 0 w 85"/>
                <a:gd name="T5" fmla="*/ 0 h 150"/>
                <a:gd name="T6" fmla="*/ 43 w 85"/>
                <a:gd name="T7" fmla="*/ 150 h 150"/>
                <a:gd name="T8" fmla="*/ 85 w 85"/>
                <a:gd name="T9" fmla="*/ 0 h 150"/>
                <a:gd name="T10" fmla="*/ 43 w 85"/>
                <a:gd name="T11" fmla="*/ 43 h 150"/>
                <a:gd name="T12" fmla="*/ 43 w 85"/>
                <a:gd name="T13" fmla="*/ 43 h 150"/>
                <a:gd name="T14" fmla="*/ 43 w 85"/>
                <a:gd name="T15" fmla="*/ 43 h 150"/>
                <a:gd name="T16" fmla="*/ 43 w 85"/>
                <a:gd name="T17" fmla="*/ 43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50">
                  <a:moveTo>
                    <a:pt x="43" y="43"/>
                  </a:moveTo>
                  <a:lnTo>
                    <a:pt x="43" y="43"/>
                  </a:lnTo>
                  <a:lnTo>
                    <a:pt x="0" y="0"/>
                  </a:lnTo>
                  <a:lnTo>
                    <a:pt x="43" y="150"/>
                  </a:lnTo>
                  <a:lnTo>
                    <a:pt x="85" y="0"/>
                  </a:lnTo>
                  <a:lnTo>
                    <a:pt x="43" y="43"/>
                  </a:lnTo>
                  <a:lnTo>
                    <a:pt x="43" y="43"/>
                  </a:lnTo>
                  <a:close/>
                  <a:moveTo>
                    <a:pt x="43" y="43"/>
                  </a:moveTo>
                  <a:lnTo>
                    <a:pt x="43" y="43"/>
                  </a:lnTo>
                  <a:close/>
                </a:path>
              </a:pathLst>
            </a:custGeom>
            <a:noFill/>
            <a:ln w="3"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4" name="Freeform 61"/>
            <p:cNvSpPr>
              <a:spLocks/>
            </p:cNvSpPr>
            <p:nvPr/>
          </p:nvSpPr>
          <p:spPr bwMode="auto">
            <a:xfrm>
              <a:off x="1293813" y="4295775"/>
              <a:ext cx="903288" cy="452438"/>
            </a:xfrm>
            <a:custGeom>
              <a:avLst/>
              <a:gdLst>
                <a:gd name="T0" fmla="*/ 0 w 1706"/>
                <a:gd name="T1" fmla="*/ 0 h 853"/>
                <a:gd name="T2" fmla="*/ 0 w 1706"/>
                <a:gd name="T3" fmla="*/ 0 h 853"/>
                <a:gd name="T4" fmla="*/ 1706 w 1706"/>
                <a:gd name="T5" fmla="*/ 853 h 853"/>
              </a:gdLst>
              <a:ahLst/>
              <a:cxnLst>
                <a:cxn ang="0">
                  <a:pos x="T0" y="T1"/>
                </a:cxn>
                <a:cxn ang="0">
                  <a:pos x="T2" y="T3"/>
                </a:cxn>
                <a:cxn ang="0">
                  <a:pos x="T4" y="T5"/>
                </a:cxn>
              </a:cxnLst>
              <a:rect l="0" t="0" r="r" b="b"/>
              <a:pathLst>
                <a:path w="1706" h="853">
                  <a:moveTo>
                    <a:pt x="0" y="0"/>
                  </a:moveTo>
                  <a:lnTo>
                    <a:pt x="0" y="0"/>
                  </a:lnTo>
                  <a:cubicBezTo>
                    <a:pt x="0" y="853"/>
                    <a:pt x="1706" y="0"/>
                    <a:pt x="1706" y="853"/>
                  </a:cubicBezTo>
                </a:path>
              </a:pathLst>
            </a:custGeom>
            <a:noFill/>
            <a:ln w="7"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5" name="Freeform 62"/>
            <p:cNvSpPr>
              <a:spLocks noEditPoints="1"/>
            </p:cNvSpPr>
            <p:nvPr/>
          </p:nvSpPr>
          <p:spPr bwMode="auto">
            <a:xfrm>
              <a:off x="2174875" y="4679950"/>
              <a:ext cx="44450" cy="79375"/>
            </a:xfrm>
            <a:custGeom>
              <a:avLst/>
              <a:gdLst>
                <a:gd name="T0" fmla="*/ 42 w 85"/>
                <a:gd name="T1" fmla="*/ 43 h 150"/>
                <a:gd name="T2" fmla="*/ 42 w 85"/>
                <a:gd name="T3" fmla="*/ 43 h 150"/>
                <a:gd name="T4" fmla="*/ 0 w 85"/>
                <a:gd name="T5" fmla="*/ 0 h 150"/>
                <a:gd name="T6" fmla="*/ 42 w 85"/>
                <a:gd name="T7" fmla="*/ 150 h 150"/>
                <a:gd name="T8" fmla="*/ 85 w 85"/>
                <a:gd name="T9" fmla="*/ 0 h 150"/>
                <a:gd name="T10" fmla="*/ 42 w 85"/>
                <a:gd name="T11" fmla="*/ 43 h 150"/>
                <a:gd name="T12" fmla="*/ 42 w 85"/>
                <a:gd name="T13" fmla="*/ 43 h 150"/>
                <a:gd name="T14" fmla="*/ 42 w 85"/>
                <a:gd name="T15" fmla="*/ 43 h 150"/>
                <a:gd name="T16" fmla="*/ 42 w 85"/>
                <a:gd name="T17" fmla="*/ 43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50">
                  <a:moveTo>
                    <a:pt x="42" y="43"/>
                  </a:moveTo>
                  <a:lnTo>
                    <a:pt x="42" y="43"/>
                  </a:lnTo>
                  <a:lnTo>
                    <a:pt x="0" y="0"/>
                  </a:lnTo>
                  <a:lnTo>
                    <a:pt x="42" y="150"/>
                  </a:lnTo>
                  <a:lnTo>
                    <a:pt x="85" y="0"/>
                  </a:lnTo>
                  <a:lnTo>
                    <a:pt x="42" y="43"/>
                  </a:lnTo>
                  <a:lnTo>
                    <a:pt x="42" y="43"/>
                  </a:lnTo>
                  <a:close/>
                  <a:moveTo>
                    <a:pt x="42" y="43"/>
                  </a:moveTo>
                  <a:lnTo>
                    <a:pt x="42" y="43"/>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6" name="Freeform 63"/>
            <p:cNvSpPr>
              <a:spLocks noEditPoints="1"/>
            </p:cNvSpPr>
            <p:nvPr/>
          </p:nvSpPr>
          <p:spPr bwMode="auto">
            <a:xfrm>
              <a:off x="2174875" y="4679950"/>
              <a:ext cx="44450" cy="79375"/>
            </a:xfrm>
            <a:custGeom>
              <a:avLst/>
              <a:gdLst>
                <a:gd name="T0" fmla="*/ 42 w 85"/>
                <a:gd name="T1" fmla="*/ 43 h 150"/>
                <a:gd name="T2" fmla="*/ 42 w 85"/>
                <a:gd name="T3" fmla="*/ 43 h 150"/>
                <a:gd name="T4" fmla="*/ 0 w 85"/>
                <a:gd name="T5" fmla="*/ 0 h 150"/>
                <a:gd name="T6" fmla="*/ 42 w 85"/>
                <a:gd name="T7" fmla="*/ 150 h 150"/>
                <a:gd name="T8" fmla="*/ 85 w 85"/>
                <a:gd name="T9" fmla="*/ 0 h 150"/>
                <a:gd name="T10" fmla="*/ 42 w 85"/>
                <a:gd name="T11" fmla="*/ 43 h 150"/>
                <a:gd name="T12" fmla="*/ 42 w 85"/>
                <a:gd name="T13" fmla="*/ 43 h 150"/>
                <a:gd name="T14" fmla="*/ 42 w 85"/>
                <a:gd name="T15" fmla="*/ 43 h 150"/>
                <a:gd name="T16" fmla="*/ 42 w 85"/>
                <a:gd name="T17" fmla="*/ 43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50">
                  <a:moveTo>
                    <a:pt x="42" y="43"/>
                  </a:moveTo>
                  <a:lnTo>
                    <a:pt x="42" y="43"/>
                  </a:lnTo>
                  <a:lnTo>
                    <a:pt x="0" y="0"/>
                  </a:lnTo>
                  <a:lnTo>
                    <a:pt x="42" y="150"/>
                  </a:lnTo>
                  <a:lnTo>
                    <a:pt x="85" y="0"/>
                  </a:lnTo>
                  <a:lnTo>
                    <a:pt x="42" y="43"/>
                  </a:lnTo>
                  <a:lnTo>
                    <a:pt x="42" y="43"/>
                  </a:lnTo>
                  <a:close/>
                  <a:moveTo>
                    <a:pt x="42" y="43"/>
                  </a:moveTo>
                  <a:lnTo>
                    <a:pt x="42" y="43"/>
                  </a:lnTo>
                  <a:close/>
                </a:path>
              </a:pathLst>
            </a:custGeom>
            <a:noFill/>
            <a:ln w="3"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7" name="Freeform 64"/>
            <p:cNvSpPr>
              <a:spLocks/>
            </p:cNvSpPr>
            <p:nvPr/>
          </p:nvSpPr>
          <p:spPr bwMode="auto">
            <a:xfrm>
              <a:off x="4006850" y="2420144"/>
              <a:ext cx="0" cy="452438"/>
            </a:xfrm>
            <a:custGeom>
              <a:avLst/>
              <a:gdLst>
                <a:gd name="T0" fmla="*/ 0 h 853"/>
                <a:gd name="T1" fmla="*/ 0 h 853"/>
                <a:gd name="T2" fmla="*/ 853 h 853"/>
              </a:gdLst>
              <a:ahLst/>
              <a:cxnLst>
                <a:cxn ang="0">
                  <a:pos x="0" y="T0"/>
                </a:cxn>
                <a:cxn ang="0">
                  <a:pos x="0" y="T1"/>
                </a:cxn>
                <a:cxn ang="0">
                  <a:pos x="0" y="T2"/>
                </a:cxn>
              </a:cxnLst>
              <a:rect l="0" t="0" r="r" b="b"/>
              <a:pathLst>
                <a:path h="853">
                  <a:moveTo>
                    <a:pt x="0" y="0"/>
                  </a:moveTo>
                  <a:lnTo>
                    <a:pt x="0" y="0"/>
                  </a:lnTo>
                  <a:lnTo>
                    <a:pt x="0" y="853"/>
                  </a:lnTo>
                </a:path>
              </a:pathLst>
            </a:custGeom>
            <a:noFill/>
            <a:ln w="12700" cap="flat">
              <a:solidFill>
                <a:srgbClr val="000000"/>
              </a:solidFill>
              <a:prstDash val="solid"/>
              <a:miter lim="800000"/>
              <a:headEnd type="oval" w="lg" len="lg"/>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8" name="Freeform 65"/>
            <p:cNvSpPr>
              <a:spLocks noEditPoints="1"/>
            </p:cNvSpPr>
            <p:nvPr/>
          </p:nvSpPr>
          <p:spPr bwMode="auto">
            <a:xfrm>
              <a:off x="3983038" y="2804319"/>
              <a:ext cx="46038" cy="79375"/>
            </a:xfrm>
            <a:custGeom>
              <a:avLst/>
              <a:gdLst>
                <a:gd name="T0" fmla="*/ 43 w 85"/>
                <a:gd name="T1" fmla="*/ 43 h 150"/>
                <a:gd name="T2" fmla="*/ 43 w 85"/>
                <a:gd name="T3" fmla="*/ 43 h 150"/>
                <a:gd name="T4" fmla="*/ 0 w 85"/>
                <a:gd name="T5" fmla="*/ 0 h 150"/>
                <a:gd name="T6" fmla="*/ 43 w 85"/>
                <a:gd name="T7" fmla="*/ 150 h 150"/>
                <a:gd name="T8" fmla="*/ 85 w 85"/>
                <a:gd name="T9" fmla="*/ 0 h 150"/>
                <a:gd name="T10" fmla="*/ 43 w 85"/>
                <a:gd name="T11" fmla="*/ 43 h 150"/>
                <a:gd name="T12" fmla="*/ 43 w 85"/>
                <a:gd name="T13" fmla="*/ 43 h 150"/>
                <a:gd name="T14" fmla="*/ 43 w 85"/>
                <a:gd name="T15" fmla="*/ 43 h 150"/>
                <a:gd name="T16" fmla="*/ 43 w 85"/>
                <a:gd name="T17" fmla="*/ 43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50">
                  <a:moveTo>
                    <a:pt x="43" y="43"/>
                  </a:moveTo>
                  <a:lnTo>
                    <a:pt x="43" y="43"/>
                  </a:lnTo>
                  <a:lnTo>
                    <a:pt x="0" y="0"/>
                  </a:lnTo>
                  <a:lnTo>
                    <a:pt x="43" y="150"/>
                  </a:lnTo>
                  <a:lnTo>
                    <a:pt x="85" y="0"/>
                  </a:lnTo>
                  <a:lnTo>
                    <a:pt x="43" y="43"/>
                  </a:lnTo>
                  <a:lnTo>
                    <a:pt x="43" y="43"/>
                  </a:lnTo>
                  <a:close/>
                  <a:moveTo>
                    <a:pt x="43" y="43"/>
                  </a:moveTo>
                  <a:lnTo>
                    <a:pt x="43" y="43"/>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9" name="Freeform 66"/>
            <p:cNvSpPr>
              <a:spLocks noEditPoints="1"/>
            </p:cNvSpPr>
            <p:nvPr/>
          </p:nvSpPr>
          <p:spPr bwMode="auto">
            <a:xfrm>
              <a:off x="3983038" y="2804319"/>
              <a:ext cx="46038" cy="79375"/>
            </a:xfrm>
            <a:custGeom>
              <a:avLst/>
              <a:gdLst>
                <a:gd name="T0" fmla="*/ 43 w 85"/>
                <a:gd name="T1" fmla="*/ 43 h 150"/>
                <a:gd name="T2" fmla="*/ 43 w 85"/>
                <a:gd name="T3" fmla="*/ 43 h 150"/>
                <a:gd name="T4" fmla="*/ 0 w 85"/>
                <a:gd name="T5" fmla="*/ 0 h 150"/>
                <a:gd name="T6" fmla="*/ 43 w 85"/>
                <a:gd name="T7" fmla="*/ 150 h 150"/>
                <a:gd name="T8" fmla="*/ 85 w 85"/>
                <a:gd name="T9" fmla="*/ 0 h 150"/>
                <a:gd name="T10" fmla="*/ 43 w 85"/>
                <a:gd name="T11" fmla="*/ 43 h 150"/>
                <a:gd name="T12" fmla="*/ 43 w 85"/>
                <a:gd name="T13" fmla="*/ 43 h 150"/>
                <a:gd name="T14" fmla="*/ 43 w 85"/>
                <a:gd name="T15" fmla="*/ 43 h 150"/>
                <a:gd name="T16" fmla="*/ 43 w 85"/>
                <a:gd name="T17" fmla="*/ 43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50">
                  <a:moveTo>
                    <a:pt x="43" y="43"/>
                  </a:moveTo>
                  <a:lnTo>
                    <a:pt x="43" y="43"/>
                  </a:lnTo>
                  <a:lnTo>
                    <a:pt x="0" y="0"/>
                  </a:lnTo>
                  <a:lnTo>
                    <a:pt x="43" y="150"/>
                  </a:lnTo>
                  <a:lnTo>
                    <a:pt x="85" y="0"/>
                  </a:lnTo>
                  <a:lnTo>
                    <a:pt x="43" y="43"/>
                  </a:lnTo>
                  <a:lnTo>
                    <a:pt x="43" y="43"/>
                  </a:lnTo>
                  <a:close/>
                  <a:moveTo>
                    <a:pt x="43" y="43"/>
                  </a:moveTo>
                  <a:lnTo>
                    <a:pt x="43" y="43"/>
                  </a:lnTo>
                  <a:close/>
                </a:path>
              </a:pathLst>
            </a:custGeom>
            <a:noFill/>
            <a:ln w="3"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2" name="Freeform 69"/>
            <p:cNvSpPr>
              <a:spLocks noEditPoints="1"/>
            </p:cNvSpPr>
            <p:nvPr/>
          </p:nvSpPr>
          <p:spPr bwMode="auto">
            <a:xfrm>
              <a:off x="3892550" y="4070350"/>
              <a:ext cx="227013" cy="225425"/>
            </a:xfrm>
            <a:custGeom>
              <a:avLst/>
              <a:gdLst>
                <a:gd name="T0" fmla="*/ 214 w 427"/>
                <a:gd name="T1" fmla="*/ 0 h 427"/>
                <a:gd name="T2" fmla="*/ 214 w 427"/>
                <a:gd name="T3" fmla="*/ 0 h 427"/>
                <a:gd name="T4" fmla="*/ 427 w 427"/>
                <a:gd name="T5" fmla="*/ 214 h 427"/>
                <a:gd name="T6" fmla="*/ 214 w 427"/>
                <a:gd name="T7" fmla="*/ 427 h 427"/>
                <a:gd name="T8" fmla="*/ 0 w 427"/>
                <a:gd name="T9" fmla="*/ 214 h 427"/>
                <a:gd name="T10" fmla="*/ 214 w 427"/>
                <a:gd name="T11" fmla="*/ 0 h 427"/>
                <a:gd name="T12" fmla="*/ 214 w 427"/>
                <a:gd name="T13" fmla="*/ 0 h 427"/>
                <a:gd name="T14" fmla="*/ 214 w 427"/>
                <a:gd name="T15" fmla="*/ 0 h 427"/>
                <a:gd name="T16" fmla="*/ 214 w 427"/>
                <a:gd name="T17" fmla="*/ 0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427">
                  <a:moveTo>
                    <a:pt x="214" y="0"/>
                  </a:moveTo>
                  <a:lnTo>
                    <a:pt x="214" y="0"/>
                  </a:lnTo>
                  <a:cubicBezTo>
                    <a:pt x="332" y="0"/>
                    <a:pt x="427" y="96"/>
                    <a:pt x="427" y="214"/>
                  </a:cubicBezTo>
                  <a:cubicBezTo>
                    <a:pt x="427" y="332"/>
                    <a:pt x="332" y="427"/>
                    <a:pt x="214" y="427"/>
                  </a:cubicBezTo>
                  <a:cubicBezTo>
                    <a:pt x="95" y="427"/>
                    <a:pt x="0" y="332"/>
                    <a:pt x="0" y="214"/>
                  </a:cubicBezTo>
                  <a:cubicBezTo>
                    <a:pt x="0" y="96"/>
                    <a:pt x="95" y="0"/>
                    <a:pt x="214" y="0"/>
                  </a:cubicBezTo>
                  <a:lnTo>
                    <a:pt x="214" y="0"/>
                  </a:lnTo>
                  <a:close/>
                  <a:moveTo>
                    <a:pt x="214" y="0"/>
                  </a:moveTo>
                  <a:lnTo>
                    <a:pt x="214" y="0"/>
                  </a:lnTo>
                  <a:close/>
                </a:path>
              </a:pathLst>
            </a:custGeom>
            <a:solidFill>
              <a:srgbClr val="FFF72D"/>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3" name="Freeform 70"/>
            <p:cNvSpPr>
              <a:spLocks noEditPoints="1"/>
            </p:cNvSpPr>
            <p:nvPr/>
          </p:nvSpPr>
          <p:spPr bwMode="auto">
            <a:xfrm>
              <a:off x="3892550" y="4070350"/>
              <a:ext cx="227013" cy="225425"/>
            </a:xfrm>
            <a:custGeom>
              <a:avLst/>
              <a:gdLst>
                <a:gd name="T0" fmla="*/ 214 w 427"/>
                <a:gd name="T1" fmla="*/ 0 h 427"/>
                <a:gd name="T2" fmla="*/ 214 w 427"/>
                <a:gd name="T3" fmla="*/ 0 h 427"/>
                <a:gd name="T4" fmla="*/ 427 w 427"/>
                <a:gd name="T5" fmla="*/ 214 h 427"/>
                <a:gd name="T6" fmla="*/ 214 w 427"/>
                <a:gd name="T7" fmla="*/ 427 h 427"/>
                <a:gd name="T8" fmla="*/ 0 w 427"/>
                <a:gd name="T9" fmla="*/ 214 h 427"/>
                <a:gd name="T10" fmla="*/ 214 w 427"/>
                <a:gd name="T11" fmla="*/ 0 h 427"/>
                <a:gd name="T12" fmla="*/ 214 w 427"/>
                <a:gd name="T13" fmla="*/ 0 h 427"/>
                <a:gd name="T14" fmla="*/ 214 w 427"/>
                <a:gd name="T15" fmla="*/ 0 h 427"/>
                <a:gd name="T16" fmla="*/ 214 w 427"/>
                <a:gd name="T17" fmla="*/ 0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427">
                  <a:moveTo>
                    <a:pt x="214" y="0"/>
                  </a:moveTo>
                  <a:lnTo>
                    <a:pt x="214" y="0"/>
                  </a:lnTo>
                  <a:cubicBezTo>
                    <a:pt x="332" y="0"/>
                    <a:pt x="427" y="96"/>
                    <a:pt x="427" y="214"/>
                  </a:cubicBezTo>
                  <a:cubicBezTo>
                    <a:pt x="427" y="332"/>
                    <a:pt x="332" y="427"/>
                    <a:pt x="214" y="427"/>
                  </a:cubicBezTo>
                  <a:cubicBezTo>
                    <a:pt x="95" y="427"/>
                    <a:pt x="0" y="332"/>
                    <a:pt x="0" y="214"/>
                  </a:cubicBezTo>
                  <a:cubicBezTo>
                    <a:pt x="0" y="96"/>
                    <a:pt x="95" y="0"/>
                    <a:pt x="214" y="0"/>
                  </a:cubicBezTo>
                  <a:lnTo>
                    <a:pt x="214" y="0"/>
                  </a:lnTo>
                  <a:close/>
                  <a:moveTo>
                    <a:pt x="214" y="0"/>
                  </a:moveTo>
                  <a:lnTo>
                    <a:pt x="214" y="0"/>
                  </a:lnTo>
                  <a:close/>
                </a:path>
              </a:pathLst>
            </a:custGeom>
            <a:noFill/>
            <a:ln w="7"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4" name="Freeform 71"/>
            <p:cNvSpPr>
              <a:spLocks/>
            </p:cNvSpPr>
            <p:nvPr/>
          </p:nvSpPr>
          <p:spPr bwMode="auto">
            <a:xfrm>
              <a:off x="4006850" y="4295775"/>
              <a:ext cx="0" cy="452438"/>
            </a:xfrm>
            <a:custGeom>
              <a:avLst/>
              <a:gdLst>
                <a:gd name="T0" fmla="*/ 0 h 853"/>
                <a:gd name="T1" fmla="*/ 0 h 853"/>
                <a:gd name="T2" fmla="*/ 853 h 853"/>
              </a:gdLst>
              <a:ahLst/>
              <a:cxnLst>
                <a:cxn ang="0">
                  <a:pos x="0" y="T0"/>
                </a:cxn>
                <a:cxn ang="0">
                  <a:pos x="0" y="T1"/>
                </a:cxn>
                <a:cxn ang="0">
                  <a:pos x="0" y="T2"/>
                </a:cxn>
              </a:cxnLst>
              <a:rect l="0" t="0" r="r" b="b"/>
              <a:pathLst>
                <a:path h="853">
                  <a:moveTo>
                    <a:pt x="0" y="0"/>
                  </a:moveTo>
                  <a:lnTo>
                    <a:pt x="0" y="0"/>
                  </a:lnTo>
                  <a:lnTo>
                    <a:pt x="0" y="853"/>
                  </a:lnTo>
                </a:path>
              </a:pathLst>
            </a:custGeom>
            <a:noFill/>
            <a:ln w="7"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5" name="Freeform 72"/>
            <p:cNvSpPr>
              <a:spLocks noEditPoints="1"/>
            </p:cNvSpPr>
            <p:nvPr/>
          </p:nvSpPr>
          <p:spPr bwMode="auto">
            <a:xfrm>
              <a:off x="3983038" y="4679950"/>
              <a:ext cx="46038" cy="79375"/>
            </a:xfrm>
            <a:custGeom>
              <a:avLst/>
              <a:gdLst>
                <a:gd name="T0" fmla="*/ 43 w 85"/>
                <a:gd name="T1" fmla="*/ 43 h 150"/>
                <a:gd name="T2" fmla="*/ 43 w 85"/>
                <a:gd name="T3" fmla="*/ 43 h 150"/>
                <a:gd name="T4" fmla="*/ 0 w 85"/>
                <a:gd name="T5" fmla="*/ 0 h 150"/>
                <a:gd name="T6" fmla="*/ 43 w 85"/>
                <a:gd name="T7" fmla="*/ 150 h 150"/>
                <a:gd name="T8" fmla="*/ 85 w 85"/>
                <a:gd name="T9" fmla="*/ 0 h 150"/>
                <a:gd name="T10" fmla="*/ 43 w 85"/>
                <a:gd name="T11" fmla="*/ 43 h 150"/>
                <a:gd name="T12" fmla="*/ 43 w 85"/>
                <a:gd name="T13" fmla="*/ 43 h 150"/>
                <a:gd name="T14" fmla="*/ 43 w 85"/>
                <a:gd name="T15" fmla="*/ 43 h 150"/>
                <a:gd name="T16" fmla="*/ 43 w 85"/>
                <a:gd name="T17" fmla="*/ 43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50">
                  <a:moveTo>
                    <a:pt x="43" y="43"/>
                  </a:moveTo>
                  <a:lnTo>
                    <a:pt x="43" y="43"/>
                  </a:lnTo>
                  <a:lnTo>
                    <a:pt x="0" y="0"/>
                  </a:lnTo>
                  <a:lnTo>
                    <a:pt x="43" y="150"/>
                  </a:lnTo>
                  <a:lnTo>
                    <a:pt x="85" y="0"/>
                  </a:lnTo>
                  <a:lnTo>
                    <a:pt x="43" y="43"/>
                  </a:lnTo>
                  <a:lnTo>
                    <a:pt x="43" y="43"/>
                  </a:lnTo>
                  <a:close/>
                  <a:moveTo>
                    <a:pt x="43" y="43"/>
                  </a:moveTo>
                  <a:lnTo>
                    <a:pt x="43" y="43"/>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6" name="Freeform 73"/>
            <p:cNvSpPr>
              <a:spLocks noEditPoints="1"/>
            </p:cNvSpPr>
            <p:nvPr/>
          </p:nvSpPr>
          <p:spPr bwMode="auto">
            <a:xfrm>
              <a:off x="3983038" y="4679950"/>
              <a:ext cx="46038" cy="79375"/>
            </a:xfrm>
            <a:custGeom>
              <a:avLst/>
              <a:gdLst>
                <a:gd name="T0" fmla="*/ 43 w 85"/>
                <a:gd name="T1" fmla="*/ 43 h 150"/>
                <a:gd name="T2" fmla="*/ 43 w 85"/>
                <a:gd name="T3" fmla="*/ 43 h 150"/>
                <a:gd name="T4" fmla="*/ 0 w 85"/>
                <a:gd name="T5" fmla="*/ 0 h 150"/>
                <a:gd name="T6" fmla="*/ 43 w 85"/>
                <a:gd name="T7" fmla="*/ 150 h 150"/>
                <a:gd name="T8" fmla="*/ 85 w 85"/>
                <a:gd name="T9" fmla="*/ 0 h 150"/>
                <a:gd name="T10" fmla="*/ 43 w 85"/>
                <a:gd name="T11" fmla="*/ 43 h 150"/>
                <a:gd name="T12" fmla="*/ 43 w 85"/>
                <a:gd name="T13" fmla="*/ 43 h 150"/>
                <a:gd name="T14" fmla="*/ 43 w 85"/>
                <a:gd name="T15" fmla="*/ 43 h 150"/>
                <a:gd name="T16" fmla="*/ 43 w 85"/>
                <a:gd name="T17" fmla="*/ 43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50">
                  <a:moveTo>
                    <a:pt x="43" y="43"/>
                  </a:moveTo>
                  <a:lnTo>
                    <a:pt x="43" y="43"/>
                  </a:lnTo>
                  <a:lnTo>
                    <a:pt x="0" y="0"/>
                  </a:lnTo>
                  <a:lnTo>
                    <a:pt x="43" y="150"/>
                  </a:lnTo>
                  <a:lnTo>
                    <a:pt x="85" y="0"/>
                  </a:lnTo>
                  <a:lnTo>
                    <a:pt x="43" y="43"/>
                  </a:lnTo>
                  <a:lnTo>
                    <a:pt x="43" y="43"/>
                  </a:lnTo>
                  <a:close/>
                  <a:moveTo>
                    <a:pt x="43" y="43"/>
                  </a:moveTo>
                  <a:lnTo>
                    <a:pt x="43" y="43"/>
                  </a:lnTo>
                  <a:close/>
                </a:path>
              </a:pathLst>
            </a:custGeom>
            <a:noFill/>
            <a:ln w="3"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7" name="Freeform 74"/>
            <p:cNvSpPr>
              <a:spLocks/>
            </p:cNvSpPr>
            <p:nvPr/>
          </p:nvSpPr>
          <p:spPr bwMode="auto">
            <a:xfrm>
              <a:off x="3441700" y="3392488"/>
              <a:ext cx="225425" cy="225425"/>
            </a:xfrm>
            <a:custGeom>
              <a:avLst/>
              <a:gdLst>
                <a:gd name="T0" fmla="*/ 0 w 427"/>
                <a:gd name="T1" fmla="*/ 0 h 427"/>
                <a:gd name="T2" fmla="*/ 0 w 427"/>
                <a:gd name="T3" fmla="*/ 0 h 427"/>
                <a:gd name="T4" fmla="*/ 427 w 427"/>
                <a:gd name="T5" fmla="*/ 0 h 427"/>
                <a:gd name="T6" fmla="*/ 427 w 427"/>
                <a:gd name="T7" fmla="*/ 427 h 427"/>
                <a:gd name="T8" fmla="*/ 0 w 427"/>
                <a:gd name="T9" fmla="*/ 427 h 427"/>
                <a:gd name="T10" fmla="*/ 0 w 427"/>
                <a:gd name="T11" fmla="*/ 0 h 427"/>
              </a:gdLst>
              <a:ahLst/>
              <a:cxnLst>
                <a:cxn ang="0">
                  <a:pos x="T0" y="T1"/>
                </a:cxn>
                <a:cxn ang="0">
                  <a:pos x="T2" y="T3"/>
                </a:cxn>
                <a:cxn ang="0">
                  <a:pos x="T4" y="T5"/>
                </a:cxn>
                <a:cxn ang="0">
                  <a:pos x="T6" y="T7"/>
                </a:cxn>
                <a:cxn ang="0">
                  <a:pos x="T8" y="T9"/>
                </a:cxn>
                <a:cxn ang="0">
                  <a:pos x="T10" y="T11"/>
                </a:cxn>
              </a:cxnLst>
              <a:rect l="0" t="0" r="r" b="b"/>
              <a:pathLst>
                <a:path w="427" h="427">
                  <a:moveTo>
                    <a:pt x="0" y="0"/>
                  </a:moveTo>
                  <a:lnTo>
                    <a:pt x="0" y="0"/>
                  </a:lnTo>
                  <a:lnTo>
                    <a:pt x="427" y="0"/>
                  </a:lnTo>
                  <a:lnTo>
                    <a:pt x="427" y="427"/>
                  </a:lnTo>
                  <a:lnTo>
                    <a:pt x="0" y="427"/>
                  </a:lnTo>
                  <a:lnTo>
                    <a:pt x="0" y="0"/>
                  </a:lnTo>
                  <a:close/>
                </a:path>
              </a:pathLst>
            </a:custGeom>
            <a:solidFill>
              <a:srgbClr val="2D68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 name="Freeform 75"/>
            <p:cNvSpPr>
              <a:spLocks/>
            </p:cNvSpPr>
            <p:nvPr/>
          </p:nvSpPr>
          <p:spPr bwMode="auto">
            <a:xfrm>
              <a:off x="3441700" y="3392488"/>
              <a:ext cx="225425" cy="225425"/>
            </a:xfrm>
            <a:custGeom>
              <a:avLst/>
              <a:gdLst>
                <a:gd name="T0" fmla="*/ 0 w 427"/>
                <a:gd name="T1" fmla="*/ 0 h 427"/>
                <a:gd name="T2" fmla="*/ 0 w 427"/>
                <a:gd name="T3" fmla="*/ 0 h 427"/>
                <a:gd name="T4" fmla="*/ 427 w 427"/>
                <a:gd name="T5" fmla="*/ 0 h 427"/>
                <a:gd name="T6" fmla="*/ 427 w 427"/>
                <a:gd name="T7" fmla="*/ 427 h 427"/>
                <a:gd name="T8" fmla="*/ 0 w 427"/>
                <a:gd name="T9" fmla="*/ 427 h 427"/>
                <a:gd name="T10" fmla="*/ 0 w 427"/>
                <a:gd name="T11" fmla="*/ 0 h 427"/>
              </a:gdLst>
              <a:ahLst/>
              <a:cxnLst>
                <a:cxn ang="0">
                  <a:pos x="T0" y="T1"/>
                </a:cxn>
                <a:cxn ang="0">
                  <a:pos x="T2" y="T3"/>
                </a:cxn>
                <a:cxn ang="0">
                  <a:pos x="T4" y="T5"/>
                </a:cxn>
                <a:cxn ang="0">
                  <a:pos x="T6" y="T7"/>
                </a:cxn>
                <a:cxn ang="0">
                  <a:pos x="T8" y="T9"/>
                </a:cxn>
                <a:cxn ang="0">
                  <a:pos x="T10" y="T11"/>
                </a:cxn>
              </a:cxnLst>
              <a:rect l="0" t="0" r="r" b="b"/>
              <a:pathLst>
                <a:path w="427" h="427">
                  <a:moveTo>
                    <a:pt x="0" y="0"/>
                  </a:moveTo>
                  <a:lnTo>
                    <a:pt x="0" y="0"/>
                  </a:lnTo>
                  <a:lnTo>
                    <a:pt x="427" y="0"/>
                  </a:lnTo>
                  <a:lnTo>
                    <a:pt x="427" y="427"/>
                  </a:lnTo>
                  <a:lnTo>
                    <a:pt x="0" y="427"/>
                  </a:lnTo>
                  <a:lnTo>
                    <a:pt x="0" y="0"/>
                  </a:lnTo>
                  <a:close/>
                </a:path>
              </a:pathLst>
            </a:custGeom>
            <a:noFill/>
            <a:ln w="7"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9" name="Freeform 76"/>
            <p:cNvSpPr>
              <a:spLocks/>
            </p:cNvSpPr>
            <p:nvPr/>
          </p:nvSpPr>
          <p:spPr bwMode="auto">
            <a:xfrm>
              <a:off x="3892550" y="3392488"/>
              <a:ext cx="227013" cy="225425"/>
            </a:xfrm>
            <a:custGeom>
              <a:avLst/>
              <a:gdLst>
                <a:gd name="T0" fmla="*/ 0 w 427"/>
                <a:gd name="T1" fmla="*/ 0 h 427"/>
                <a:gd name="T2" fmla="*/ 0 w 427"/>
                <a:gd name="T3" fmla="*/ 0 h 427"/>
                <a:gd name="T4" fmla="*/ 427 w 427"/>
                <a:gd name="T5" fmla="*/ 0 h 427"/>
                <a:gd name="T6" fmla="*/ 427 w 427"/>
                <a:gd name="T7" fmla="*/ 427 h 427"/>
                <a:gd name="T8" fmla="*/ 0 w 427"/>
                <a:gd name="T9" fmla="*/ 427 h 427"/>
                <a:gd name="T10" fmla="*/ 0 w 427"/>
                <a:gd name="T11" fmla="*/ 0 h 427"/>
              </a:gdLst>
              <a:ahLst/>
              <a:cxnLst>
                <a:cxn ang="0">
                  <a:pos x="T0" y="T1"/>
                </a:cxn>
                <a:cxn ang="0">
                  <a:pos x="T2" y="T3"/>
                </a:cxn>
                <a:cxn ang="0">
                  <a:pos x="T4" y="T5"/>
                </a:cxn>
                <a:cxn ang="0">
                  <a:pos x="T6" y="T7"/>
                </a:cxn>
                <a:cxn ang="0">
                  <a:pos x="T8" y="T9"/>
                </a:cxn>
                <a:cxn ang="0">
                  <a:pos x="T10" y="T11"/>
                </a:cxn>
              </a:cxnLst>
              <a:rect l="0" t="0" r="r" b="b"/>
              <a:pathLst>
                <a:path w="427" h="427">
                  <a:moveTo>
                    <a:pt x="0" y="0"/>
                  </a:moveTo>
                  <a:lnTo>
                    <a:pt x="0" y="0"/>
                  </a:lnTo>
                  <a:lnTo>
                    <a:pt x="427" y="0"/>
                  </a:lnTo>
                  <a:lnTo>
                    <a:pt x="427" y="427"/>
                  </a:lnTo>
                  <a:lnTo>
                    <a:pt x="0" y="427"/>
                  </a:lnTo>
                  <a:lnTo>
                    <a:pt x="0" y="0"/>
                  </a:lnTo>
                  <a:close/>
                </a:path>
              </a:pathLst>
            </a:custGeom>
            <a:solidFill>
              <a:srgbClr val="2D68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0" name="Freeform 77"/>
            <p:cNvSpPr>
              <a:spLocks/>
            </p:cNvSpPr>
            <p:nvPr/>
          </p:nvSpPr>
          <p:spPr bwMode="auto">
            <a:xfrm>
              <a:off x="3892550" y="3392488"/>
              <a:ext cx="227013" cy="225425"/>
            </a:xfrm>
            <a:custGeom>
              <a:avLst/>
              <a:gdLst>
                <a:gd name="T0" fmla="*/ 0 w 427"/>
                <a:gd name="T1" fmla="*/ 0 h 427"/>
                <a:gd name="T2" fmla="*/ 0 w 427"/>
                <a:gd name="T3" fmla="*/ 0 h 427"/>
                <a:gd name="T4" fmla="*/ 427 w 427"/>
                <a:gd name="T5" fmla="*/ 0 h 427"/>
                <a:gd name="T6" fmla="*/ 427 w 427"/>
                <a:gd name="T7" fmla="*/ 427 h 427"/>
                <a:gd name="T8" fmla="*/ 0 w 427"/>
                <a:gd name="T9" fmla="*/ 427 h 427"/>
                <a:gd name="T10" fmla="*/ 0 w 427"/>
                <a:gd name="T11" fmla="*/ 0 h 427"/>
              </a:gdLst>
              <a:ahLst/>
              <a:cxnLst>
                <a:cxn ang="0">
                  <a:pos x="T0" y="T1"/>
                </a:cxn>
                <a:cxn ang="0">
                  <a:pos x="T2" y="T3"/>
                </a:cxn>
                <a:cxn ang="0">
                  <a:pos x="T4" y="T5"/>
                </a:cxn>
                <a:cxn ang="0">
                  <a:pos x="T6" y="T7"/>
                </a:cxn>
                <a:cxn ang="0">
                  <a:pos x="T8" y="T9"/>
                </a:cxn>
                <a:cxn ang="0">
                  <a:pos x="T10" y="T11"/>
                </a:cxn>
              </a:cxnLst>
              <a:rect l="0" t="0" r="r" b="b"/>
              <a:pathLst>
                <a:path w="427" h="427">
                  <a:moveTo>
                    <a:pt x="0" y="0"/>
                  </a:moveTo>
                  <a:lnTo>
                    <a:pt x="0" y="0"/>
                  </a:lnTo>
                  <a:lnTo>
                    <a:pt x="427" y="0"/>
                  </a:lnTo>
                  <a:lnTo>
                    <a:pt x="427" y="427"/>
                  </a:lnTo>
                  <a:lnTo>
                    <a:pt x="0" y="427"/>
                  </a:lnTo>
                  <a:lnTo>
                    <a:pt x="0" y="0"/>
                  </a:lnTo>
                  <a:close/>
                </a:path>
              </a:pathLst>
            </a:custGeom>
            <a:noFill/>
            <a:ln w="7"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1" name="Freeform 78"/>
            <p:cNvSpPr>
              <a:spLocks/>
            </p:cNvSpPr>
            <p:nvPr/>
          </p:nvSpPr>
          <p:spPr bwMode="auto">
            <a:xfrm>
              <a:off x="4006850" y="2940050"/>
              <a:ext cx="0" cy="452438"/>
            </a:xfrm>
            <a:custGeom>
              <a:avLst/>
              <a:gdLst>
                <a:gd name="T0" fmla="*/ 0 h 853"/>
                <a:gd name="T1" fmla="*/ 0 h 853"/>
                <a:gd name="T2" fmla="*/ 853 h 853"/>
              </a:gdLst>
              <a:ahLst/>
              <a:cxnLst>
                <a:cxn ang="0">
                  <a:pos x="0" y="T0"/>
                </a:cxn>
                <a:cxn ang="0">
                  <a:pos x="0" y="T1"/>
                </a:cxn>
                <a:cxn ang="0">
                  <a:pos x="0" y="T2"/>
                </a:cxn>
              </a:cxnLst>
              <a:rect l="0" t="0" r="r" b="b"/>
              <a:pathLst>
                <a:path h="853">
                  <a:moveTo>
                    <a:pt x="0" y="0"/>
                  </a:moveTo>
                  <a:lnTo>
                    <a:pt x="0" y="0"/>
                  </a:lnTo>
                  <a:lnTo>
                    <a:pt x="0" y="853"/>
                  </a:lnTo>
                </a:path>
              </a:pathLst>
            </a:custGeom>
            <a:noFill/>
            <a:ln w="12700" cap="flat">
              <a:solidFill>
                <a:srgbClr val="000000"/>
              </a:solidFill>
              <a:prstDash val="solid"/>
              <a:miter lim="800000"/>
              <a:headEnd type="oval" w="lg" len="lg"/>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2" name="Freeform 79"/>
            <p:cNvSpPr>
              <a:spLocks noEditPoints="1"/>
            </p:cNvSpPr>
            <p:nvPr/>
          </p:nvSpPr>
          <p:spPr bwMode="auto">
            <a:xfrm>
              <a:off x="3983038" y="3324225"/>
              <a:ext cx="46038" cy="79375"/>
            </a:xfrm>
            <a:custGeom>
              <a:avLst/>
              <a:gdLst>
                <a:gd name="T0" fmla="*/ 43 w 85"/>
                <a:gd name="T1" fmla="*/ 43 h 150"/>
                <a:gd name="T2" fmla="*/ 43 w 85"/>
                <a:gd name="T3" fmla="*/ 43 h 150"/>
                <a:gd name="T4" fmla="*/ 0 w 85"/>
                <a:gd name="T5" fmla="*/ 0 h 150"/>
                <a:gd name="T6" fmla="*/ 43 w 85"/>
                <a:gd name="T7" fmla="*/ 150 h 150"/>
                <a:gd name="T8" fmla="*/ 85 w 85"/>
                <a:gd name="T9" fmla="*/ 0 h 150"/>
                <a:gd name="T10" fmla="*/ 43 w 85"/>
                <a:gd name="T11" fmla="*/ 43 h 150"/>
                <a:gd name="T12" fmla="*/ 43 w 85"/>
                <a:gd name="T13" fmla="*/ 43 h 150"/>
                <a:gd name="T14" fmla="*/ 43 w 85"/>
                <a:gd name="T15" fmla="*/ 43 h 150"/>
                <a:gd name="T16" fmla="*/ 43 w 85"/>
                <a:gd name="T17" fmla="*/ 43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50">
                  <a:moveTo>
                    <a:pt x="43" y="43"/>
                  </a:moveTo>
                  <a:lnTo>
                    <a:pt x="43" y="43"/>
                  </a:lnTo>
                  <a:lnTo>
                    <a:pt x="0" y="0"/>
                  </a:lnTo>
                  <a:lnTo>
                    <a:pt x="43" y="150"/>
                  </a:lnTo>
                  <a:lnTo>
                    <a:pt x="85" y="0"/>
                  </a:lnTo>
                  <a:lnTo>
                    <a:pt x="43" y="43"/>
                  </a:lnTo>
                  <a:lnTo>
                    <a:pt x="43" y="43"/>
                  </a:lnTo>
                  <a:close/>
                  <a:moveTo>
                    <a:pt x="43" y="43"/>
                  </a:moveTo>
                  <a:lnTo>
                    <a:pt x="43" y="43"/>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 name="Freeform 80"/>
            <p:cNvSpPr>
              <a:spLocks noEditPoints="1"/>
            </p:cNvSpPr>
            <p:nvPr/>
          </p:nvSpPr>
          <p:spPr bwMode="auto">
            <a:xfrm>
              <a:off x="3983038" y="3324225"/>
              <a:ext cx="46038" cy="79375"/>
            </a:xfrm>
            <a:custGeom>
              <a:avLst/>
              <a:gdLst>
                <a:gd name="T0" fmla="*/ 43 w 85"/>
                <a:gd name="T1" fmla="*/ 43 h 150"/>
                <a:gd name="T2" fmla="*/ 43 w 85"/>
                <a:gd name="T3" fmla="*/ 43 h 150"/>
                <a:gd name="T4" fmla="*/ 0 w 85"/>
                <a:gd name="T5" fmla="*/ 0 h 150"/>
                <a:gd name="T6" fmla="*/ 43 w 85"/>
                <a:gd name="T7" fmla="*/ 150 h 150"/>
                <a:gd name="T8" fmla="*/ 85 w 85"/>
                <a:gd name="T9" fmla="*/ 0 h 150"/>
                <a:gd name="T10" fmla="*/ 43 w 85"/>
                <a:gd name="T11" fmla="*/ 43 h 150"/>
                <a:gd name="T12" fmla="*/ 43 w 85"/>
                <a:gd name="T13" fmla="*/ 43 h 150"/>
                <a:gd name="T14" fmla="*/ 43 w 85"/>
                <a:gd name="T15" fmla="*/ 43 h 150"/>
                <a:gd name="T16" fmla="*/ 43 w 85"/>
                <a:gd name="T17" fmla="*/ 43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50">
                  <a:moveTo>
                    <a:pt x="43" y="43"/>
                  </a:moveTo>
                  <a:lnTo>
                    <a:pt x="43" y="43"/>
                  </a:lnTo>
                  <a:lnTo>
                    <a:pt x="0" y="0"/>
                  </a:lnTo>
                  <a:lnTo>
                    <a:pt x="43" y="150"/>
                  </a:lnTo>
                  <a:lnTo>
                    <a:pt x="85" y="0"/>
                  </a:lnTo>
                  <a:lnTo>
                    <a:pt x="43" y="43"/>
                  </a:lnTo>
                  <a:lnTo>
                    <a:pt x="43" y="43"/>
                  </a:lnTo>
                  <a:close/>
                  <a:moveTo>
                    <a:pt x="43" y="43"/>
                  </a:moveTo>
                  <a:lnTo>
                    <a:pt x="43" y="43"/>
                  </a:lnTo>
                  <a:close/>
                </a:path>
              </a:pathLst>
            </a:custGeom>
            <a:noFill/>
            <a:ln w="127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4" name="Freeform 81"/>
            <p:cNvSpPr>
              <a:spLocks/>
            </p:cNvSpPr>
            <p:nvPr/>
          </p:nvSpPr>
          <p:spPr bwMode="auto">
            <a:xfrm>
              <a:off x="4006850" y="3617913"/>
              <a:ext cx="0" cy="452438"/>
            </a:xfrm>
            <a:custGeom>
              <a:avLst/>
              <a:gdLst>
                <a:gd name="T0" fmla="*/ 0 h 853"/>
                <a:gd name="T1" fmla="*/ 0 h 853"/>
                <a:gd name="T2" fmla="*/ 853 h 853"/>
              </a:gdLst>
              <a:ahLst/>
              <a:cxnLst>
                <a:cxn ang="0">
                  <a:pos x="0" y="T0"/>
                </a:cxn>
                <a:cxn ang="0">
                  <a:pos x="0" y="T1"/>
                </a:cxn>
                <a:cxn ang="0">
                  <a:pos x="0" y="T2"/>
                </a:cxn>
              </a:cxnLst>
              <a:rect l="0" t="0" r="r" b="b"/>
              <a:pathLst>
                <a:path h="853">
                  <a:moveTo>
                    <a:pt x="0" y="0"/>
                  </a:moveTo>
                  <a:lnTo>
                    <a:pt x="0" y="0"/>
                  </a:lnTo>
                  <a:lnTo>
                    <a:pt x="0" y="853"/>
                  </a:lnTo>
                </a:path>
              </a:pathLst>
            </a:custGeom>
            <a:noFill/>
            <a:ln w="7"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5" name="Freeform 82"/>
            <p:cNvSpPr>
              <a:spLocks noEditPoints="1"/>
            </p:cNvSpPr>
            <p:nvPr/>
          </p:nvSpPr>
          <p:spPr bwMode="auto">
            <a:xfrm>
              <a:off x="3983038" y="4002088"/>
              <a:ext cx="46038" cy="79375"/>
            </a:xfrm>
            <a:custGeom>
              <a:avLst/>
              <a:gdLst>
                <a:gd name="T0" fmla="*/ 43 w 85"/>
                <a:gd name="T1" fmla="*/ 43 h 150"/>
                <a:gd name="T2" fmla="*/ 43 w 85"/>
                <a:gd name="T3" fmla="*/ 43 h 150"/>
                <a:gd name="T4" fmla="*/ 0 w 85"/>
                <a:gd name="T5" fmla="*/ 0 h 150"/>
                <a:gd name="T6" fmla="*/ 43 w 85"/>
                <a:gd name="T7" fmla="*/ 150 h 150"/>
                <a:gd name="T8" fmla="*/ 85 w 85"/>
                <a:gd name="T9" fmla="*/ 0 h 150"/>
                <a:gd name="T10" fmla="*/ 43 w 85"/>
                <a:gd name="T11" fmla="*/ 43 h 150"/>
                <a:gd name="T12" fmla="*/ 43 w 85"/>
                <a:gd name="T13" fmla="*/ 43 h 150"/>
                <a:gd name="T14" fmla="*/ 43 w 85"/>
                <a:gd name="T15" fmla="*/ 43 h 150"/>
                <a:gd name="T16" fmla="*/ 43 w 85"/>
                <a:gd name="T17" fmla="*/ 43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50">
                  <a:moveTo>
                    <a:pt x="43" y="43"/>
                  </a:moveTo>
                  <a:lnTo>
                    <a:pt x="43" y="43"/>
                  </a:lnTo>
                  <a:lnTo>
                    <a:pt x="0" y="0"/>
                  </a:lnTo>
                  <a:lnTo>
                    <a:pt x="43" y="150"/>
                  </a:lnTo>
                  <a:lnTo>
                    <a:pt x="85" y="0"/>
                  </a:lnTo>
                  <a:lnTo>
                    <a:pt x="43" y="43"/>
                  </a:lnTo>
                  <a:lnTo>
                    <a:pt x="43" y="43"/>
                  </a:lnTo>
                  <a:close/>
                  <a:moveTo>
                    <a:pt x="43" y="43"/>
                  </a:moveTo>
                  <a:lnTo>
                    <a:pt x="43" y="43"/>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 name="Freeform 83"/>
            <p:cNvSpPr>
              <a:spLocks noEditPoints="1"/>
            </p:cNvSpPr>
            <p:nvPr/>
          </p:nvSpPr>
          <p:spPr bwMode="auto">
            <a:xfrm>
              <a:off x="3983038" y="4002088"/>
              <a:ext cx="46038" cy="79375"/>
            </a:xfrm>
            <a:custGeom>
              <a:avLst/>
              <a:gdLst>
                <a:gd name="T0" fmla="*/ 43 w 85"/>
                <a:gd name="T1" fmla="*/ 43 h 150"/>
                <a:gd name="T2" fmla="*/ 43 w 85"/>
                <a:gd name="T3" fmla="*/ 43 h 150"/>
                <a:gd name="T4" fmla="*/ 0 w 85"/>
                <a:gd name="T5" fmla="*/ 0 h 150"/>
                <a:gd name="T6" fmla="*/ 43 w 85"/>
                <a:gd name="T7" fmla="*/ 150 h 150"/>
                <a:gd name="T8" fmla="*/ 85 w 85"/>
                <a:gd name="T9" fmla="*/ 0 h 150"/>
                <a:gd name="T10" fmla="*/ 43 w 85"/>
                <a:gd name="T11" fmla="*/ 43 h 150"/>
                <a:gd name="T12" fmla="*/ 43 w 85"/>
                <a:gd name="T13" fmla="*/ 43 h 150"/>
                <a:gd name="T14" fmla="*/ 43 w 85"/>
                <a:gd name="T15" fmla="*/ 43 h 150"/>
                <a:gd name="T16" fmla="*/ 43 w 85"/>
                <a:gd name="T17" fmla="*/ 43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50">
                  <a:moveTo>
                    <a:pt x="43" y="43"/>
                  </a:moveTo>
                  <a:lnTo>
                    <a:pt x="43" y="43"/>
                  </a:lnTo>
                  <a:lnTo>
                    <a:pt x="0" y="0"/>
                  </a:lnTo>
                  <a:lnTo>
                    <a:pt x="43" y="150"/>
                  </a:lnTo>
                  <a:lnTo>
                    <a:pt x="85" y="0"/>
                  </a:lnTo>
                  <a:lnTo>
                    <a:pt x="43" y="43"/>
                  </a:lnTo>
                  <a:lnTo>
                    <a:pt x="43" y="43"/>
                  </a:lnTo>
                  <a:close/>
                  <a:moveTo>
                    <a:pt x="43" y="43"/>
                  </a:moveTo>
                  <a:lnTo>
                    <a:pt x="43" y="43"/>
                  </a:lnTo>
                  <a:close/>
                </a:path>
              </a:pathLst>
            </a:custGeom>
            <a:noFill/>
            <a:ln w="3"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7" name="Freeform 84"/>
            <p:cNvSpPr>
              <a:spLocks/>
            </p:cNvSpPr>
            <p:nvPr/>
          </p:nvSpPr>
          <p:spPr bwMode="auto">
            <a:xfrm>
              <a:off x="3554413" y="2940050"/>
              <a:ext cx="452438" cy="452438"/>
            </a:xfrm>
            <a:custGeom>
              <a:avLst/>
              <a:gdLst>
                <a:gd name="T0" fmla="*/ 854 w 854"/>
                <a:gd name="T1" fmla="*/ 0 h 853"/>
                <a:gd name="T2" fmla="*/ 854 w 854"/>
                <a:gd name="T3" fmla="*/ 0 h 853"/>
                <a:gd name="T4" fmla="*/ 0 w 854"/>
                <a:gd name="T5" fmla="*/ 853 h 853"/>
              </a:gdLst>
              <a:ahLst/>
              <a:cxnLst>
                <a:cxn ang="0">
                  <a:pos x="T0" y="T1"/>
                </a:cxn>
                <a:cxn ang="0">
                  <a:pos x="T2" y="T3"/>
                </a:cxn>
                <a:cxn ang="0">
                  <a:pos x="T4" y="T5"/>
                </a:cxn>
              </a:cxnLst>
              <a:rect l="0" t="0" r="r" b="b"/>
              <a:pathLst>
                <a:path w="854" h="853">
                  <a:moveTo>
                    <a:pt x="854" y="0"/>
                  </a:moveTo>
                  <a:lnTo>
                    <a:pt x="854" y="0"/>
                  </a:lnTo>
                  <a:cubicBezTo>
                    <a:pt x="854" y="853"/>
                    <a:pt x="0" y="0"/>
                    <a:pt x="0" y="853"/>
                  </a:cubicBezTo>
                </a:path>
              </a:pathLst>
            </a:custGeom>
            <a:noFill/>
            <a:ln w="7"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8" name="Freeform 85"/>
            <p:cNvSpPr>
              <a:spLocks noEditPoints="1"/>
            </p:cNvSpPr>
            <p:nvPr/>
          </p:nvSpPr>
          <p:spPr bwMode="auto">
            <a:xfrm>
              <a:off x="3532188" y="3324225"/>
              <a:ext cx="44450" cy="79375"/>
            </a:xfrm>
            <a:custGeom>
              <a:avLst/>
              <a:gdLst>
                <a:gd name="T0" fmla="*/ 42 w 85"/>
                <a:gd name="T1" fmla="*/ 43 h 150"/>
                <a:gd name="T2" fmla="*/ 42 w 85"/>
                <a:gd name="T3" fmla="*/ 43 h 150"/>
                <a:gd name="T4" fmla="*/ 0 w 85"/>
                <a:gd name="T5" fmla="*/ 0 h 150"/>
                <a:gd name="T6" fmla="*/ 42 w 85"/>
                <a:gd name="T7" fmla="*/ 150 h 150"/>
                <a:gd name="T8" fmla="*/ 85 w 85"/>
                <a:gd name="T9" fmla="*/ 0 h 150"/>
                <a:gd name="T10" fmla="*/ 42 w 85"/>
                <a:gd name="T11" fmla="*/ 43 h 150"/>
                <a:gd name="T12" fmla="*/ 42 w 85"/>
                <a:gd name="T13" fmla="*/ 43 h 150"/>
                <a:gd name="T14" fmla="*/ 42 w 85"/>
                <a:gd name="T15" fmla="*/ 43 h 150"/>
                <a:gd name="T16" fmla="*/ 42 w 85"/>
                <a:gd name="T17" fmla="*/ 43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50">
                  <a:moveTo>
                    <a:pt x="42" y="43"/>
                  </a:moveTo>
                  <a:lnTo>
                    <a:pt x="42" y="43"/>
                  </a:lnTo>
                  <a:lnTo>
                    <a:pt x="0" y="0"/>
                  </a:lnTo>
                  <a:lnTo>
                    <a:pt x="42" y="150"/>
                  </a:lnTo>
                  <a:lnTo>
                    <a:pt x="85" y="0"/>
                  </a:lnTo>
                  <a:lnTo>
                    <a:pt x="42" y="43"/>
                  </a:lnTo>
                  <a:lnTo>
                    <a:pt x="42" y="43"/>
                  </a:lnTo>
                  <a:close/>
                  <a:moveTo>
                    <a:pt x="42" y="43"/>
                  </a:moveTo>
                  <a:lnTo>
                    <a:pt x="42" y="43"/>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 name="Freeform 86"/>
            <p:cNvSpPr>
              <a:spLocks noEditPoints="1"/>
            </p:cNvSpPr>
            <p:nvPr/>
          </p:nvSpPr>
          <p:spPr bwMode="auto">
            <a:xfrm>
              <a:off x="3532188" y="3324225"/>
              <a:ext cx="44450" cy="79375"/>
            </a:xfrm>
            <a:custGeom>
              <a:avLst/>
              <a:gdLst>
                <a:gd name="T0" fmla="*/ 42 w 85"/>
                <a:gd name="T1" fmla="*/ 43 h 150"/>
                <a:gd name="T2" fmla="*/ 42 w 85"/>
                <a:gd name="T3" fmla="*/ 43 h 150"/>
                <a:gd name="T4" fmla="*/ 0 w 85"/>
                <a:gd name="T5" fmla="*/ 0 h 150"/>
                <a:gd name="T6" fmla="*/ 42 w 85"/>
                <a:gd name="T7" fmla="*/ 150 h 150"/>
                <a:gd name="T8" fmla="*/ 85 w 85"/>
                <a:gd name="T9" fmla="*/ 0 h 150"/>
                <a:gd name="T10" fmla="*/ 42 w 85"/>
                <a:gd name="T11" fmla="*/ 43 h 150"/>
                <a:gd name="T12" fmla="*/ 42 w 85"/>
                <a:gd name="T13" fmla="*/ 43 h 150"/>
                <a:gd name="T14" fmla="*/ 42 w 85"/>
                <a:gd name="T15" fmla="*/ 43 h 150"/>
                <a:gd name="T16" fmla="*/ 42 w 85"/>
                <a:gd name="T17" fmla="*/ 43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50">
                  <a:moveTo>
                    <a:pt x="42" y="43"/>
                  </a:moveTo>
                  <a:lnTo>
                    <a:pt x="42" y="43"/>
                  </a:lnTo>
                  <a:lnTo>
                    <a:pt x="0" y="0"/>
                  </a:lnTo>
                  <a:lnTo>
                    <a:pt x="42" y="150"/>
                  </a:lnTo>
                  <a:lnTo>
                    <a:pt x="85" y="0"/>
                  </a:lnTo>
                  <a:lnTo>
                    <a:pt x="42" y="43"/>
                  </a:lnTo>
                  <a:lnTo>
                    <a:pt x="42" y="43"/>
                  </a:lnTo>
                  <a:close/>
                  <a:moveTo>
                    <a:pt x="42" y="43"/>
                  </a:moveTo>
                  <a:lnTo>
                    <a:pt x="42" y="43"/>
                  </a:lnTo>
                  <a:close/>
                </a:path>
              </a:pathLst>
            </a:custGeom>
            <a:noFill/>
            <a:ln w="3"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2" name="Freeform 89"/>
            <p:cNvSpPr>
              <a:spLocks/>
            </p:cNvSpPr>
            <p:nvPr/>
          </p:nvSpPr>
          <p:spPr bwMode="auto">
            <a:xfrm>
              <a:off x="4006056" y="1884361"/>
              <a:ext cx="0" cy="450850"/>
            </a:xfrm>
            <a:custGeom>
              <a:avLst/>
              <a:gdLst>
                <a:gd name="T0" fmla="*/ 0 h 853"/>
                <a:gd name="T1" fmla="*/ 0 h 853"/>
                <a:gd name="T2" fmla="*/ 853 h 853"/>
              </a:gdLst>
              <a:ahLst/>
              <a:cxnLst>
                <a:cxn ang="0">
                  <a:pos x="0" y="T0"/>
                </a:cxn>
                <a:cxn ang="0">
                  <a:pos x="0" y="T1"/>
                </a:cxn>
                <a:cxn ang="0">
                  <a:pos x="0" y="T2"/>
                </a:cxn>
              </a:cxnLst>
              <a:rect l="0" t="0" r="r" b="b"/>
              <a:pathLst>
                <a:path h="853">
                  <a:moveTo>
                    <a:pt x="0" y="0"/>
                  </a:moveTo>
                  <a:lnTo>
                    <a:pt x="0" y="0"/>
                  </a:lnTo>
                  <a:lnTo>
                    <a:pt x="0" y="853"/>
                  </a:lnTo>
                </a:path>
              </a:pathLst>
            </a:custGeom>
            <a:noFill/>
            <a:ln w="12700" cap="flat">
              <a:solidFill>
                <a:srgbClr val="000000"/>
              </a:solidFill>
              <a:prstDash val="solid"/>
              <a:miter lim="800000"/>
              <a:headEnd type="oval" w="lg" len="lg"/>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3" name="Freeform 90"/>
            <p:cNvSpPr>
              <a:spLocks noEditPoints="1"/>
            </p:cNvSpPr>
            <p:nvPr/>
          </p:nvSpPr>
          <p:spPr bwMode="auto">
            <a:xfrm>
              <a:off x="3982244" y="2295524"/>
              <a:ext cx="46038" cy="79375"/>
            </a:xfrm>
            <a:custGeom>
              <a:avLst/>
              <a:gdLst>
                <a:gd name="T0" fmla="*/ 43 w 85"/>
                <a:gd name="T1" fmla="*/ 43 h 150"/>
                <a:gd name="T2" fmla="*/ 43 w 85"/>
                <a:gd name="T3" fmla="*/ 43 h 150"/>
                <a:gd name="T4" fmla="*/ 0 w 85"/>
                <a:gd name="T5" fmla="*/ 0 h 150"/>
                <a:gd name="T6" fmla="*/ 43 w 85"/>
                <a:gd name="T7" fmla="*/ 150 h 150"/>
                <a:gd name="T8" fmla="*/ 85 w 85"/>
                <a:gd name="T9" fmla="*/ 0 h 150"/>
                <a:gd name="T10" fmla="*/ 43 w 85"/>
                <a:gd name="T11" fmla="*/ 43 h 150"/>
                <a:gd name="T12" fmla="*/ 43 w 85"/>
                <a:gd name="T13" fmla="*/ 43 h 150"/>
                <a:gd name="T14" fmla="*/ 43 w 85"/>
                <a:gd name="T15" fmla="*/ 43 h 150"/>
                <a:gd name="T16" fmla="*/ 43 w 85"/>
                <a:gd name="T17" fmla="*/ 43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50">
                  <a:moveTo>
                    <a:pt x="43" y="43"/>
                  </a:moveTo>
                  <a:lnTo>
                    <a:pt x="43" y="43"/>
                  </a:lnTo>
                  <a:lnTo>
                    <a:pt x="0" y="0"/>
                  </a:lnTo>
                  <a:lnTo>
                    <a:pt x="43" y="150"/>
                  </a:lnTo>
                  <a:lnTo>
                    <a:pt x="85" y="0"/>
                  </a:lnTo>
                  <a:lnTo>
                    <a:pt x="43" y="43"/>
                  </a:lnTo>
                  <a:lnTo>
                    <a:pt x="43" y="43"/>
                  </a:lnTo>
                  <a:close/>
                  <a:moveTo>
                    <a:pt x="43" y="43"/>
                  </a:moveTo>
                  <a:lnTo>
                    <a:pt x="43" y="43"/>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4" name="Freeform 91"/>
            <p:cNvSpPr>
              <a:spLocks noEditPoints="1"/>
            </p:cNvSpPr>
            <p:nvPr/>
          </p:nvSpPr>
          <p:spPr bwMode="auto">
            <a:xfrm>
              <a:off x="3982244" y="2295524"/>
              <a:ext cx="46038" cy="79375"/>
            </a:xfrm>
            <a:custGeom>
              <a:avLst/>
              <a:gdLst>
                <a:gd name="T0" fmla="*/ 43 w 85"/>
                <a:gd name="T1" fmla="*/ 43 h 150"/>
                <a:gd name="T2" fmla="*/ 43 w 85"/>
                <a:gd name="T3" fmla="*/ 43 h 150"/>
                <a:gd name="T4" fmla="*/ 0 w 85"/>
                <a:gd name="T5" fmla="*/ 0 h 150"/>
                <a:gd name="T6" fmla="*/ 43 w 85"/>
                <a:gd name="T7" fmla="*/ 150 h 150"/>
                <a:gd name="T8" fmla="*/ 85 w 85"/>
                <a:gd name="T9" fmla="*/ 0 h 150"/>
                <a:gd name="T10" fmla="*/ 43 w 85"/>
                <a:gd name="T11" fmla="*/ 43 h 150"/>
                <a:gd name="T12" fmla="*/ 43 w 85"/>
                <a:gd name="T13" fmla="*/ 43 h 150"/>
                <a:gd name="T14" fmla="*/ 43 w 85"/>
                <a:gd name="T15" fmla="*/ 43 h 150"/>
                <a:gd name="T16" fmla="*/ 43 w 85"/>
                <a:gd name="T17" fmla="*/ 43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50">
                  <a:moveTo>
                    <a:pt x="43" y="43"/>
                  </a:moveTo>
                  <a:lnTo>
                    <a:pt x="43" y="43"/>
                  </a:lnTo>
                  <a:lnTo>
                    <a:pt x="0" y="0"/>
                  </a:lnTo>
                  <a:lnTo>
                    <a:pt x="43" y="150"/>
                  </a:lnTo>
                  <a:lnTo>
                    <a:pt x="85" y="0"/>
                  </a:lnTo>
                  <a:lnTo>
                    <a:pt x="43" y="43"/>
                  </a:lnTo>
                  <a:lnTo>
                    <a:pt x="43" y="43"/>
                  </a:lnTo>
                  <a:close/>
                  <a:moveTo>
                    <a:pt x="43" y="43"/>
                  </a:moveTo>
                  <a:lnTo>
                    <a:pt x="43" y="43"/>
                  </a:lnTo>
                  <a:close/>
                </a:path>
              </a:pathLst>
            </a:custGeom>
            <a:noFill/>
            <a:ln w="3"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5" name="Freeform 92"/>
            <p:cNvSpPr>
              <a:spLocks noEditPoints="1"/>
            </p:cNvSpPr>
            <p:nvPr/>
          </p:nvSpPr>
          <p:spPr bwMode="auto">
            <a:xfrm>
              <a:off x="3892550" y="4748213"/>
              <a:ext cx="227013" cy="225425"/>
            </a:xfrm>
            <a:custGeom>
              <a:avLst/>
              <a:gdLst>
                <a:gd name="T0" fmla="*/ 214 w 427"/>
                <a:gd name="T1" fmla="*/ 0 h 427"/>
                <a:gd name="T2" fmla="*/ 214 w 427"/>
                <a:gd name="T3" fmla="*/ 0 h 427"/>
                <a:gd name="T4" fmla="*/ 427 w 427"/>
                <a:gd name="T5" fmla="*/ 214 h 427"/>
                <a:gd name="T6" fmla="*/ 214 w 427"/>
                <a:gd name="T7" fmla="*/ 427 h 427"/>
                <a:gd name="T8" fmla="*/ 0 w 427"/>
                <a:gd name="T9" fmla="*/ 214 h 427"/>
                <a:gd name="T10" fmla="*/ 214 w 427"/>
                <a:gd name="T11" fmla="*/ 0 h 427"/>
                <a:gd name="T12" fmla="*/ 214 w 427"/>
                <a:gd name="T13" fmla="*/ 0 h 427"/>
                <a:gd name="T14" fmla="*/ 214 w 427"/>
                <a:gd name="T15" fmla="*/ 0 h 427"/>
                <a:gd name="T16" fmla="*/ 214 w 427"/>
                <a:gd name="T17" fmla="*/ 0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427">
                  <a:moveTo>
                    <a:pt x="214" y="0"/>
                  </a:moveTo>
                  <a:lnTo>
                    <a:pt x="214" y="0"/>
                  </a:lnTo>
                  <a:cubicBezTo>
                    <a:pt x="332" y="0"/>
                    <a:pt x="427" y="96"/>
                    <a:pt x="427" y="214"/>
                  </a:cubicBezTo>
                  <a:cubicBezTo>
                    <a:pt x="427" y="332"/>
                    <a:pt x="332" y="427"/>
                    <a:pt x="214" y="427"/>
                  </a:cubicBezTo>
                  <a:cubicBezTo>
                    <a:pt x="95" y="427"/>
                    <a:pt x="0" y="332"/>
                    <a:pt x="0" y="214"/>
                  </a:cubicBezTo>
                  <a:cubicBezTo>
                    <a:pt x="0" y="96"/>
                    <a:pt x="95" y="0"/>
                    <a:pt x="214" y="0"/>
                  </a:cubicBezTo>
                  <a:lnTo>
                    <a:pt x="214" y="0"/>
                  </a:lnTo>
                  <a:close/>
                  <a:moveTo>
                    <a:pt x="214" y="0"/>
                  </a:moveTo>
                  <a:lnTo>
                    <a:pt x="214" y="0"/>
                  </a:lnTo>
                  <a:close/>
                </a:path>
              </a:pathLst>
            </a:custGeom>
            <a:solidFill>
              <a:srgbClr val="FFF72D"/>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6" name="Freeform 93"/>
            <p:cNvSpPr>
              <a:spLocks noEditPoints="1"/>
            </p:cNvSpPr>
            <p:nvPr/>
          </p:nvSpPr>
          <p:spPr bwMode="auto">
            <a:xfrm>
              <a:off x="3892550" y="4748213"/>
              <a:ext cx="227013" cy="225425"/>
            </a:xfrm>
            <a:custGeom>
              <a:avLst/>
              <a:gdLst>
                <a:gd name="T0" fmla="*/ 214 w 427"/>
                <a:gd name="T1" fmla="*/ 0 h 427"/>
                <a:gd name="T2" fmla="*/ 214 w 427"/>
                <a:gd name="T3" fmla="*/ 0 h 427"/>
                <a:gd name="T4" fmla="*/ 427 w 427"/>
                <a:gd name="T5" fmla="*/ 214 h 427"/>
                <a:gd name="T6" fmla="*/ 214 w 427"/>
                <a:gd name="T7" fmla="*/ 427 h 427"/>
                <a:gd name="T8" fmla="*/ 0 w 427"/>
                <a:gd name="T9" fmla="*/ 214 h 427"/>
                <a:gd name="T10" fmla="*/ 214 w 427"/>
                <a:gd name="T11" fmla="*/ 0 h 427"/>
                <a:gd name="T12" fmla="*/ 214 w 427"/>
                <a:gd name="T13" fmla="*/ 0 h 427"/>
                <a:gd name="T14" fmla="*/ 214 w 427"/>
                <a:gd name="T15" fmla="*/ 0 h 427"/>
                <a:gd name="T16" fmla="*/ 214 w 427"/>
                <a:gd name="T17" fmla="*/ 0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427">
                  <a:moveTo>
                    <a:pt x="214" y="0"/>
                  </a:moveTo>
                  <a:lnTo>
                    <a:pt x="214" y="0"/>
                  </a:lnTo>
                  <a:cubicBezTo>
                    <a:pt x="332" y="0"/>
                    <a:pt x="427" y="96"/>
                    <a:pt x="427" y="214"/>
                  </a:cubicBezTo>
                  <a:cubicBezTo>
                    <a:pt x="427" y="332"/>
                    <a:pt x="332" y="427"/>
                    <a:pt x="214" y="427"/>
                  </a:cubicBezTo>
                  <a:cubicBezTo>
                    <a:pt x="95" y="427"/>
                    <a:pt x="0" y="332"/>
                    <a:pt x="0" y="214"/>
                  </a:cubicBezTo>
                  <a:cubicBezTo>
                    <a:pt x="0" y="96"/>
                    <a:pt x="95" y="0"/>
                    <a:pt x="214" y="0"/>
                  </a:cubicBezTo>
                  <a:lnTo>
                    <a:pt x="214" y="0"/>
                  </a:lnTo>
                  <a:close/>
                  <a:moveTo>
                    <a:pt x="214" y="0"/>
                  </a:moveTo>
                  <a:lnTo>
                    <a:pt x="214" y="0"/>
                  </a:lnTo>
                  <a:close/>
                </a:path>
              </a:pathLst>
            </a:custGeom>
            <a:noFill/>
            <a:ln w="7"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7" name="Freeform 94"/>
            <p:cNvSpPr>
              <a:spLocks/>
            </p:cNvSpPr>
            <p:nvPr/>
          </p:nvSpPr>
          <p:spPr bwMode="auto">
            <a:xfrm>
              <a:off x="4006850" y="4973638"/>
              <a:ext cx="0" cy="452438"/>
            </a:xfrm>
            <a:custGeom>
              <a:avLst/>
              <a:gdLst>
                <a:gd name="T0" fmla="*/ 0 h 853"/>
                <a:gd name="T1" fmla="*/ 0 h 853"/>
                <a:gd name="T2" fmla="*/ 853 h 853"/>
              </a:gdLst>
              <a:ahLst/>
              <a:cxnLst>
                <a:cxn ang="0">
                  <a:pos x="0" y="T0"/>
                </a:cxn>
                <a:cxn ang="0">
                  <a:pos x="0" y="T1"/>
                </a:cxn>
                <a:cxn ang="0">
                  <a:pos x="0" y="T2"/>
                </a:cxn>
              </a:cxnLst>
              <a:rect l="0" t="0" r="r" b="b"/>
              <a:pathLst>
                <a:path h="853">
                  <a:moveTo>
                    <a:pt x="0" y="0"/>
                  </a:moveTo>
                  <a:lnTo>
                    <a:pt x="0" y="0"/>
                  </a:lnTo>
                  <a:lnTo>
                    <a:pt x="0" y="853"/>
                  </a:lnTo>
                </a:path>
              </a:pathLst>
            </a:custGeom>
            <a:noFill/>
            <a:ln w="7"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8" name="Freeform 95"/>
            <p:cNvSpPr>
              <a:spLocks noEditPoints="1"/>
            </p:cNvSpPr>
            <p:nvPr/>
          </p:nvSpPr>
          <p:spPr bwMode="auto">
            <a:xfrm>
              <a:off x="3983038" y="5357813"/>
              <a:ext cx="46038" cy="79375"/>
            </a:xfrm>
            <a:custGeom>
              <a:avLst/>
              <a:gdLst>
                <a:gd name="T0" fmla="*/ 43 w 85"/>
                <a:gd name="T1" fmla="*/ 43 h 150"/>
                <a:gd name="T2" fmla="*/ 43 w 85"/>
                <a:gd name="T3" fmla="*/ 43 h 150"/>
                <a:gd name="T4" fmla="*/ 0 w 85"/>
                <a:gd name="T5" fmla="*/ 0 h 150"/>
                <a:gd name="T6" fmla="*/ 43 w 85"/>
                <a:gd name="T7" fmla="*/ 150 h 150"/>
                <a:gd name="T8" fmla="*/ 85 w 85"/>
                <a:gd name="T9" fmla="*/ 0 h 150"/>
                <a:gd name="T10" fmla="*/ 43 w 85"/>
                <a:gd name="T11" fmla="*/ 43 h 150"/>
                <a:gd name="T12" fmla="*/ 43 w 85"/>
                <a:gd name="T13" fmla="*/ 43 h 150"/>
                <a:gd name="T14" fmla="*/ 43 w 85"/>
                <a:gd name="T15" fmla="*/ 43 h 150"/>
                <a:gd name="T16" fmla="*/ 43 w 85"/>
                <a:gd name="T17" fmla="*/ 43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50">
                  <a:moveTo>
                    <a:pt x="43" y="43"/>
                  </a:moveTo>
                  <a:lnTo>
                    <a:pt x="43" y="43"/>
                  </a:lnTo>
                  <a:lnTo>
                    <a:pt x="0" y="0"/>
                  </a:lnTo>
                  <a:lnTo>
                    <a:pt x="43" y="150"/>
                  </a:lnTo>
                  <a:lnTo>
                    <a:pt x="85" y="0"/>
                  </a:lnTo>
                  <a:lnTo>
                    <a:pt x="43" y="43"/>
                  </a:lnTo>
                  <a:lnTo>
                    <a:pt x="43" y="43"/>
                  </a:lnTo>
                  <a:close/>
                  <a:moveTo>
                    <a:pt x="43" y="43"/>
                  </a:moveTo>
                  <a:lnTo>
                    <a:pt x="43" y="43"/>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 name="Freeform 96"/>
            <p:cNvSpPr>
              <a:spLocks noEditPoints="1"/>
            </p:cNvSpPr>
            <p:nvPr/>
          </p:nvSpPr>
          <p:spPr bwMode="auto">
            <a:xfrm>
              <a:off x="3983038" y="5357813"/>
              <a:ext cx="46038" cy="79375"/>
            </a:xfrm>
            <a:custGeom>
              <a:avLst/>
              <a:gdLst>
                <a:gd name="T0" fmla="*/ 43 w 85"/>
                <a:gd name="T1" fmla="*/ 43 h 150"/>
                <a:gd name="T2" fmla="*/ 43 w 85"/>
                <a:gd name="T3" fmla="*/ 43 h 150"/>
                <a:gd name="T4" fmla="*/ 0 w 85"/>
                <a:gd name="T5" fmla="*/ 0 h 150"/>
                <a:gd name="T6" fmla="*/ 43 w 85"/>
                <a:gd name="T7" fmla="*/ 150 h 150"/>
                <a:gd name="T8" fmla="*/ 85 w 85"/>
                <a:gd name="T9" fmla="*/ 0 h 150"/>
                <a:gd name="T10" fmla="*/ 43 w 85"/>
                <a:gd name="T11" fmla="*/ 43 h 150"/>
                <a:gd name="T12" fmla="*/ 43 w 85"/>
                <a:gd name="T13" fmla="*/ 43 h 150"/>
                <a:gd name="T14" fmla="*/ 43 w 85"/>
                <a:gd name="T15" fmla="*/ 43 h 150"/>
                <a:gd name="T16" fmla="*/ 43 w 85"/>
                <a:gd name="T17" fmla="*/ 43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50">
                  <a:moveTo>
                    <a:pt x="43" y="43"/>
                  </a:moveTo>
                  <a:lnTo>
                    <a:pt x="43" y="43"/>
                  </a:lnTo>
                  <a:lnTo>
                    <a:pt x="0" y="0"/>
                  </a:lnTo>
                  <a:lnTo>
                    <a:pt x="43" y="150"/>
                  </a:lnTo>
                  <a:lnTo>
                    <a:pt x="85" y="0"/>
                  </a:lnTo>
                  <a:lnTo>
                    <a:pt x="43" y="43"/>
                  </a:lnTo>
                  <a:lnTo>
                    <a:pt x="43" y="43"/>
                  </a:lnTo>
                  <a:close/>
                  <a:moveTo>
                    <a:pt x="43" y="43"/>
                  </a:moveTo>
                  <a:lnTo>
                    <a:pt x="43" y="43"/>
                  </a:lnTo>
                  <a:close/>
                </a:path>
              </a:pathLst>
            </a:custGeom>
            <a:noFill/>
            <a:ln w="3"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2" name="Freeform 99"/>
            <p:cNvSpPr>
              <a:spLocks noEditPoints="1"/>
            </p:cNvSpPr>
            <p:nvPr/>
          </p:nvSpPr>
          <p:spPr bwMode="auto">
            <a:xfrm>
              <a:off x="2989263" y="4070350"/>
              <a:ext cx="225425" cy="225425"/>
            </a:xfrm>
            <a:custGeom>
              <a:avLst/>
              <a:gdLst>
                <a:gd name="T0" fmla="*/ 213 w 426"/>
                <a:gd name="T1" fmla="*/ 0 h 427"/>
                <a:gd name="T2" fmla="*/ 213 w 426"/>
                <a:gd name="T3" fmla="*/ 0 h 427"/>
                <a:gd name="T4" fmla="*/ 426 w 426"/>
                <a:gd name="T5" fmla="*/ 214 h 427"/>
                <a:gd name="T6" fmla="*/ 213 w 426"/>
                <a:gd name="T7" fmla="*/ 427 h 427"/>
                <a:gd name="T8" fmla="*/ 0 w 426"/>
                <a:gd name="T9" fmla="*/ 214 h 427"/>
                <a:gd name="T10" fmla="*/ 213 w 426"/>
                <a:gd name="T11" fmla="*/ 0 h 427"/>
                <a:gd name="T12" fmla="*/ 213 w 426"/>
                <a:gd name="T13" fmla="*/ 0 h 427"/>
                <a:gd name="T14" fmla="*/ 213 w 426"/>
                <a:gd name="T15" fmla="*/ 0 h 427"/>
                <a:gd name="T16" fmla="*/ 213 w 426"/>
                <a:gd name="T17" fmla="*/ 0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427">
                  <a:moveTo>
                    <a:pt x="213" y="0"/>
                  </a:moveTo>
                  <a:lnTo>
                    <a:pt x="213" y="0"/>
                  </a:lnTo>
                  <a:cubicBezTo>
                    <a:pt x="331" y="0"/>
                    <a:pt x="426" y="96"/>
                    <a:pt x="426" y="214"/>
                  </a:cubicBezTo>
                  <a:cubicBezTo>
                    <a:pt x="426" y="332"/>
                    <a:pt x="331" y="427"/>
                    <a:pt x="213" y="427"/>
                  </a:cubicBezTo>
                  <a:cubicBezTo>
                    <a:pt x="95" y="427"/>
                    <a:pt x="0" y="332"/>
                    <a:pt x="0" y="214"/>
                  </a:cubicBezTo>
                  <a:cubicBezTo>
                    <a:pt x="0" y="96"/>
                    <a:pt x="95" y="0"/>
                    <a:pt x="213" y="0"/>
                  </a:cubicBezTo>
                  <a:lnTo>
                    <a:pt x="213" y="0"/>
                  </a:lnTo>
                  <a:close/>
                  <a:moveTo>
                    <a:pt x="213" y="0"/>
                  </a:moveTo>
                  <a:lnTo>
                    <a:pt x="213" y="0"/>
                  </a:lnTo>
                  <a:close/>
                </a:path>
              </a:pathLst>
            </a:custGeom>
            <a:solidFill>
              <a:srgbClr val="FFF72D"/>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 name="Freeform 100"/>
            <p:cNvSpPr>
              <a:spLocks noEditPoints="1"/>
            </p:cNvSpPr>
            <p:nvPr/>
          </p:nvSpPr>
          <p:spPr bwMode="auto">
            <a:xfrm>
              <a:off x="2989263" y="4070350"/>
              <a:ext cx="225425" cy="225425"/>
            </a:xfrm>
            <a:custGeom>
              <a:avLst/>
              <a:gdLst>
                <a:gd name="T0" fmla="*/ 213 w 426"/>
                <a:gd name="T1" fmla="*/ 0 h 427"/>
                <a:gd name="T2" fmla="*/ 213 w 426"/>
                <a:gd name="T3" fmla="*/ 0 h 427"/>
                <a:gd name="T4" fmla="*/ 426 w 426"/>
                <a:gd name="T5" fmla="*/ 214 h 427"/>
                <a:gd name="T6" fmla="*/ 213 w 426"/>
                <a:gd name="T7" fmla="*/ 427 h 427"/>
                <a:gd name="T8" fmla="*/ 0 w 426"/>
                <a:gd name="T9" fmla="*/ 214 h 427"/>
                <a:gd name="T10" fmla="*/ 213 w 426"/>
                <a:gd name="T11" fmla="*/ 0 h 427"/>
                <a:gd name="T12" fmla="*/ 213 w 426"/>
                <a:gd name="T13" fmla="*/ 0 h 427"/>
                <a:gd name="T14" fmla="*/ 213 w 426"/>
                <a:gd name="T15" fmla="*/ 0 h 427"/>
                <a:gd name="T16" fmla="*/ 213 w 426"/>
                <a:gd name="T17" fmla="*/ 0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427">
                  <a:moveTo>
                    <a:pt x="213" y="0"/>
                  </a:moveTo>
                  <a:lnTo>
                    <a:pt x="213" y="0"/>
                  </a:lnTo>
                  <a:cubicBezTo>
                    <a:pt x="331" y="0"/>
                    <a:pt x="426" y="96"/>
                    <a:pt x="426" y="214"/>
                  </a:cubicBezTo>
                  <a:cubicBezTo>
                    <a:pt x="426" y="332"/>
                    <a:pt x="331" y="427"/>
                    <a:pt x="213" y="427"/>
                  </a:cubicBezTo>
                  <a:cubicBezTo>
                    <a:pt x="95" y="427"/>
                    <a:pt x="0" y="332"/>
                    <a:pt x="0" y="214"/>
                  </a:cubicBezTo>
                  <a:cubicBezTo>
                    <a:pt x="0" y="96"/>
                    <a:pt x="95" y="0"/>
                    <a:pt x="213" y="0"/>
                  </a:cubicBezTo>
                  <a:lnTo>
                    <a:pt x="213" y="0"/>
                  </a:lnTo>
                  <a:close/>
                  <a:moveTo>
                    <a:pt x="213" y="0"/>
                  </a:moveTo>
                  <a:lnTo>
                    <a:pt x="213" y="0"/>
                  </a:lnTo>
                  <a:close/>
                </a:path>
              </a:pathLst>
            </a:custGeom>
            <a:noFill/>
            <a:ln w="7"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4" name="Freeform 101"/>
            <p:cNvSpPr>
              <a:spLocks/>
            </p:cNvSpPr>
            <p:nvPr/>
          </p:nvSpPr>
          <p:spPr bwMode="auto">
            <a:xfrm>
              <a:off x="2536825" y="3392488"/>
              <a:ext cx="225425" cy="225425"/>
            </a:xfrm>
            <a:custGeom>
              <a:avLst/>
              <a:gdLst>
                <a:gd name="T0" fmla="*/ 0 w 427"/>
                <a:gd name="T1" fmla="*/ 0 h 427"/>
                <a:gd name="T2" fmla="*/ 0 w 427"/>
                <a:gd name="T3" fmla="*/ 0 h 427"/>
                <a:gd name="T4" fmla="*/ 427 w 427"/>
                <a:gd name="T5" fmla="*/ 0 h 427"/>
                <a:gd name="T6" fmla="*/ 427 w 427"/>
                <a:gd name="T7" fmla="*/ 427 h 427"/>
                <a:gd name="T8" fmla="*/ 0 w 427"/>
                <a:gd name="T9" fmla="*/ 427 h 427"/>
                <a:gd name="T10" fmla="*/ 0 w 427"/>
                <a:gd name="T11" fmla="*/ 0 h 427"/>
              </a:gdLst>
              <a:ahLst/>
              <a:cxnLst>
                <a:cxn ang="0">
                  <a:pos x="T0" y="T1"/>
                </a:cxn>
                <a:cxn ang="0">
                  <a:pos x="T2" y="T3"/>
                </a:cxn>
                <a:cxn ang="0">
                  <a:pos x="T4" y="T5"/>
                </a:cxn>
                <a:cxn ang="0">
                  <a:pos x="T6" y="T7"/>
                </a:cxn>
                <a:cxn ang="0">
                  <a:pos x="T8" y="T9"/>
                </a:cxn>
                <a:cxn ang="0">
                  <a:pos x="T10" y="T11"/>
                </a:cxn>
              </a:cxnLst>
              <a:rect l="0" t="0" r="r" b="b"/>
              <a:pathLst>
                <a:path w="427" h="427">
                  <a:moveTo>
                    <a:pt x="0" y="0"/>
                  </a:moveTo>
                  <a:lnTo>
                    <a:pt x="0" y="0"/>
                  </a:lnTo>
                  <a:lnTo>
                    <a:pt x="427" y="0"/>
                  </a:lnTo>
                  <a:lnTo>
                    <a:pt x="427" y="427"/>
                  </a:lnTo>
                  <a:lnTo>
                    <a:pt x="0" y="427"/>
                  </a:lnTo>
                  <a:lnTo>
                    <a:pt x="0" y="0"/>
                  </a:lnTo>
                  <a:close/>
                </a:path>
              </a:pathLst>
            </a:custGeom>
            <a:solidFill>
              <a:srgbClr val="2D68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 name="Freeform 102"/>
            <p:cNvSpPr>
              <a:spLocks/>
            </p:cNvSpPr>
            <p:nvPr/>
          </p:nvSpPr>
          <p:spPr bwMode="auto">
            <a:xfrm>
              <a:off x="2536825" y="3392488"/>
              <a:ext cx="225425" cy="225425"/>
            </a:xfrm>
            <a:custGeom>
              <a:avLst/>
              <a:gdLst>
                <a:gd name="T0" fmla="*/ 0 w 427"/>
                <a:gd name="T1" fmla="*/ 0 h 427"/>
                <a:gd name="T2" fmla="*/ 0 w 427"/>
                <a:gd name="T3" fmla="*/ 0 h 427"/>
                <a:gd name="T4" fmla="*/ 427 w 427"/>
                <a:gd name="T5" fmla="*/ 0 h 427"/>
                <a:gd name="T6" fmla="*/ 427 w 427"/>
                <a:gd name="T7" fmla="*/ 427 h 427"/>
                <a:gd name="T8" fmla="*/ 0 w 427"/>
                <a:gd name="T9" fmla="*/ 427 h 427"/>
                <a:gd name="T10" fmla="*/ 0 w 427"/>
                <a:gd name="T11" fmla="*/ 0 h 427"/>
              </a:gdLst>
              <a:ahLst/>
              <a:cxnLst>
                <a:cxn ang="0">
                  <a:pos x="T0" y="T1"/>
                </a:cxn>
                <a:cxn ang="0">
                  <a:pos x="T2" y="T3"/>
                </a:cxn>
                <a:cxn ang="0">
                  <a:pos x="T4" y="T5"/>
                </a:cxn>
                <a:cxn ang="0">
                  <a:pos x="T6" y="T7"/>
                </a:cxn>
                <a:cxn ang="0">
                  <a:pos x="T8" y="T9"/>
                </a:cxn>
                <a:cxn ang="0">
                  <a:pos x="T10" y="T11"/>
                </a:cxn>
              </a:cxnLst>
              <a:rect l="0" t="0" r="r" b="b"/>
              <a:pathLst>
                <a:path w="427" h="427">
                  <a:moveTo>
                    <a:pt x="0" y="0"/>
                  </a:moveTo>
                  <a:lnTo>
                    <a:pt x="0" y="0"/>
                  </a:lnTo>
                  <a:lnTo>
                    <a:pt x="427" y="0"/>
                  </a:lnTo>
                  <a:lnTo>
                    <a:pt x="427" y="427"/>
                  </a:lnTo>
                  <a:lnTo>
                    <a:pt x="0" y="427"/>
                  </a:lnTo>
                  <a:lnTo>
                    <a:pt x="0" y="0"/>
                  </a:lnTo>
                  <a:close/>
                </a:path>
              </a:pathLst>
            </a:custGeom>
            <a:noFill/>
            <a:ln w="7"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6" name="Freeform 103"/>
            <p:cNvSpPr>
              <a:spLocks/>
            </p:cNvSpPr>
            <p:nvPr/>
          </p:nvSpPr>
          <p:spPr bwMode="auto">
            <a:xfrm>
              <a:off x="2989263" y="3392488"/>
              <a:ext cx="225425" cy="225425"/>
            </a:xfrm>
            <a:custGeom>
              <a:avLst/>
              <a:gdLst>
                <a:gd name="T0" fmla="*/ 0 w 426"/>
                <a:gd name="T1" fmla="*/ 0 h 427"/>
                <a:gd name="T2" fmla="*/ 0 w 426"/>
                <a:gd name="T3" fmla="*/ 0 h 427"/>
                <a:gd name="T4" fmla="*/ 426 w 426"/>
                <a:gd name="T5" fmla="*/ 0 h 427"/>
                <a:gd name="T6" fmla="*/ 426 w 426"/>
                <a:gd name="T7" fmla="*/ 427 h 427"/>
                <a:gd name="T8" fmla="*/ 0 w 426"/>
                <a:gd name="T9" fmla="*/ 427 h 427"/>
                <a:gd name="T10" fmla="*/ 0 w 426"/>
                <a:gd name="T11" fmla="*/ 0 h 427"/>
              </a:gdLst>
              <a:ahLst/>
              <a:cxnLst>
                <a:cxn ang="0">
                  <a:pos x="T0" y="T1"/>
                </a:cxn>
                <a:cxn ang="0">
                  <a:pos x="T2" y="T3"/>
                </a:cxn>
                <a:cxn ang="0">
                  <a:pos x="T4" y="T5"/>
                </a:cxn>
                <a:cxn ang="0">
                  <a:pos x="T6" y="T7"/>
                </a:cxn>
                <a:cxn ang="0">
                  <a:pos x="T8" y="T9"/>
                </a:cxn>
                <a:cxn ang="0">
                  <a:pos x="T10" y="T11"/>
                </a:cxn>
              </a:cxnLst>
              <a:rect l="0" t="0" r="r" b="b"/>
              <a:pathLst>
                <a:path w="426" h="427">
                  <a:moveTo>
                    <a:pt x="0" y="0"/>
                  </a:moveTo>
                  <a:lnTo>
                    <a:pt x="0" y="0"/>
                  </a:lnTo>
                  <a:lnTo>
                    <a:pt x="426" y="0"/>
                  </a:lnTo>
                  <a:lnTo>
                    <a:pt x="426" y="427"/>
                  </a:lnTo>
                  <a:lnTo>
                    <a:pt x="0" y="427"/>
                  </a:lnTo>
                  <a:lnTo>
                    <a:pt x="0" y="0"/>
                  </a:lnTo>
                  <a:close/>
                </a:path>
              </a:pathLst>
            </a:custGeom>
            <a:solidFill>
              <a:srgbClr val="2D68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 name="Freeform 104"/>
            <p:cNvSpPr>
              <a:spLocks/>
            </p:cNvSpPr>
            <p:nvPr/>
          </p:nvSpPr>
          <p:spPr bwMode="auto">
            <a:xfrm>
              <a:off x="2989263" y="3392488"/>
              <a:ext cx="225425" cy="225425"/>
            </a:xfrm>
            <a:custGeom>
              <a:avLst/>
              <a:gdLst>
                <a:gd name="T0" fmla="*/ 0 w 426"/>
                <a:gd name="T1" fmla="*/ 0 h 427"/>
                <a:gd name="T2" fmla="*/ 0 w 426"/>
                <a:gd name="T3" fmla="*/ 0 h 427"/>
                <a:gd name="T4" fmla="*/ 426 w 426"/>
                <a:gd name="T5" fmla="*/ 0 h 427"/>
                <a:gd name="T6" fmla="*/ 426 w 426"/>
                <a:gd name="T7" fmla="*/ 427 h 427"/>
                <a:gd name="T8" fmla="*/ 0 w 426"/>
                <a:gd name="T9" fmla="*/ 427 h 427"/>
                <a:gd name="T10" fmla="*/ 0 w 426"/>
                <a:gd name="T11" fmla="*/ 0 h 427"/>
              </a:gdLst>
              <a:ahLst/>
              <a:cxnLst>
                <a:cxn ang="0">
                  <a:pos x="T0" y="T1"/>
                </a:cxn>
                <a:cxn ang="0">
                  <a:pos x="T2" y="T3"/>
                </a:cxn>
                <a:cxn ang="0">
                  <a:pos x="T4" y="T5"/>
                </a:cxn>
                <a:cxn ang="0">
                  <a:pos x="T6" y="T7"/>
                </a:cxn>
                <a:cxn ang="0">
                  <a:pos x="T8" y="T9"/>
                </a:cxn>
                <a:cxn ang="0">
                  <a:pos x="T10" y="T11"/>
                </a:cxn>
              </a:cxnLst>
              <a:rect l="0" t="0" r="r" b="b"/>
              <a:pathLst>
                <a:path w="426" h="427">
                  <a:moveTo>
                    <a:pt x="0" y="0"/>
                  </a:moveTo>
                  <a:lnTo>
                    <a:pt x="0" y="0"/>
                  </a:lnTo>
                  <a:lnTo>
                    <a:pt x="426" y="0"/>
                  </a:lnTo>
                  <a:lnTo>
                    <a:pt x="426" y="427"/>
                  </a:lnTo>
                  <a:lnTo>
                    <a:pt x="0" y="427"/>
                  </a:lnTo>
                  <a:lnTo>
                    <a:pt x="0" y="0"/>
                  </a:lnTo>
                  <a:close/>
                </a:path>
              </a:pathLst>
            </a:custGeom>
            <a:noFill/>
            <a:ln w="7"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8" name="Freeform 105"/>
            <p:cNvSpPr>
              <a:spLocks/>
            </p:cNvSpPr>
            <p:nvPr/>
          </p:nvSpPr>
          <p:spPr bwMode="auto">
            <a:xfrm>
              <a:off x="3101975" y="2940050"/>
              <a:ext cx="0" cy="452438"/>
            </a:xfrm>
            <a:custGeom>
              <a:avLst/>
              <a:gdLst>
                <a:gd name="T0" fmla="*/ 0 h 853"/>
                <a:gd name="T1" fmla="*/ 0 h 853"/>
                <a:gd name="T2" fmla="*/ 853 h 853"/>
              </a:gdLst>
              <a:ahLst/>
              <a:cxnLst>
                <a:cxn ang="0">
                  <a:pos x="0" y="T0"/>
                </a:cxn>
                <a:cxn ang="0">
                  <a:pos x="0" y="T1"/>
                </a:cxn>
                <a:cxn ang="0">
                  <a:pos x="0" y="T2"/>
                </a:cxn>
              </a:cxnLst>
              <a:rect l="0" t="0" r="r" b="b"/>
              <a:pathLst>
                <a:path h="853">
                  <a:moveTo>
                    <a:pt x="0" y="0"/>
                  </a:moveTo>
                  <a:lnTo>
                    <a:pt x="0" y="0"/>
                  </a:lnTo>
                  <a:lnTo>
                    <a:pt x="0" y="853"/>
                  </a:lnTo>
                </a:path>
              </a:pathLst>
            </a:custGeom>
            <a:noFill/>
            <a:ln w="12700" cap="flat">
              <a:solidFill>
                <a:srgbClr val="000000"/>
              </a:solidFill>
              <a:prstDash val="solid"/>
              <a:miter lim="800000"/>
              <a:headEnd type="oval" w="lg" len="lg"/>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9" name="Freeform 106"/>
            <p:cNvSpPr>
              <a:spLocks noEditPoints="1"/>
            </p:cNvSpPr>
            <p:nvPr/>
          </p:nvSpPr>
          <p:spPr bwMode="auto">
            <a:xfrm>
              <a:off x="3079750" y="3324225"/>
              <a:ext cx="44450" cy="79375"/>
            </a:xfrm>
            <a:custGeom>
              <a:avLst/>
              <a:gdLst>
                <a:gd name="T0" fmla="*/ 43 w 86"/>
                <a:gd name="T1" fmla="*/ 43 h 150"/>
                <a:gd name="T2" fmla="*/ 43 w 86"/>
                <a:gd name="T3" fmla="*/ 43 h 150"/>
                <a:gd name="T4" fmla="*/ 0 w 86"/>
                <a:gd name="T5" fmla="*/ 0 h 150"/>
                <a:gd name="T6" fmla="*/ 43 w 86"/>
                <a:gd name="T7" fmla="*/ 150 h 150"/>
                <a:gd name="T8" fmla="*/ 86 w 86"/>
                <a:gd name="T9" fmla="*/ 0 h 150"/>
                <a:gd name="T10" fmla="*/ 43 w 86"/>
                <a:gd name="T11" fmla="*/ 43 h 150"/>
                <a:gd name="T12" fmla="*/ 43 w 86"/>
                <a:gd name="T13" fmla="*/ 43 h 150"/>
                <a:gd name="T14" fmla="*/ 43 w 86"/>
                <a:gd name="T15" fmla="*/ 43 h 150"/>
                <a:gd name="T16" fmla="*/ 43 w 86"/>
                <a:gd name="T17" fmla="*/ 43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 h="150">
                  <a:moveTo>
                    <a:pt x="43" y="43"/>
                  </a:moveTo>
                  <a:lnTo>
                    <a:pt x="43" y="43"/>
                  </a:lnTo>
                  <a:lnTo>
                    <a:pt x="0" y="0"/>
                  </a:lnTo>
                  <a:lnTo>
                    <a:pt x="43" y="150"/>
                  </a:lnTo>
                  <a:lnTo>
                    <a:pt x="86" y="0"/>
                  </a:lnTo>
                  <a:lnTo>
                    <a:pt x="43" y="43"/>
                  </a:lnTo>
                  <a:lnTo>
                    <a:pt x="43" y="43"/>
                  </a:lnTo>
                  <a:close/>
                  <a:moveTo>
                    <a:pt x="43" y="43"/>
                  </a:moveTo>
                  <a:lnTo>
                    <a:pt x="43" y="43"/>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 name="Freeform 107"/>
            <p:cNvSpPr>
              <a:spLocks noEditPoints="1"/>
            </p:cNvSpPr>
            <p:nvPr/>
          </p:nvSpPr>
          <p:spPr bwMode="auto">
            <a:xfrm>
              <a:off x="3079750" y="3324225"/>
              <a:ext cx="44450" cy="79375"/>
            </a:xfrm>
            <a:custGeom>
              <a:avLst/>
              <a:gdLst>
                <a:gd name="T0" fmla="*/ 43 w 86"/>
                <a:gd name="T1" fmla="*/ 43 h 150"/>
                <a:gd name="T2" fmla="*/ 43 w 86"/>
                <a:gd name="T3" fmla="*/ 43 h 150"/>
                <a:gd name="T4" fmla="*/ 0 w 86"/>
                <a:gd name="T5" fmla="*/ 0 h 150"/>
                <a:gd name="T6" fmla="*/ 43 w 86"/>
                <a:gd name="T7" fmla="*/ 150 h 150"/>
                <a:gd name="T8" fmla="*/ 86 w 86"/>
                <a:gd name="T9" fmla="*/ 0 h 150"/>
                <a:gd name="T10" fmla="*/ 43 w 86"/>
                <a:gd name="T11" fmla="*/ 43 h 150"/>
                <a:gd name="T12" fmla="*/ 43 w 86"/>
                <a:gd name="T13" fmla="*/ 43 h 150"/>
                <a:gd name="T14" fmla="*/ 43 w 86"/>
                <a:gd name="T15" fmla="*/ 43 h 150"/>
                <a:gd name="T16" fmla="*/ 43 w 86"/>
                <a:gd name="T17" fmla="*/ 43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 h="150">
                  <a:moveTo>
                    <a:pt x="43" y="43"/>
                  </a:moveTo>
                  <a:lnTo>
                    <a:pt x="43" y="43"/>
                  </a:lnTo>
                  <a:lnTo>
                    <a:pt x="0" y="0"/>
                  </a:lnTo>
                  <a:lnTo>
                    <a:pt x="43" y="150"/>
                  </a:lnTo>
                  <a:lnTo>
                    <a:pt x="86" y="0"/>
                  </a:lnTo>
                  <a:lnTo>
                    <a:pt x="43" y="43"/>
                  </a:lnTo>
                  <a:lnTo>
                    <a:pt x="43" y="43"/>
                  </a:lnTo>
                  <a:close/>
                  <a:moveTo>
                    <a:pt x="43" y="43"/>
                  </a:moveTo>
                  <a:lnTo>
                    <a:pt x="43" y="43"/>
                  </a:lnTo>
                  <a:close/>
                </a:path>
              </a:pathLst>
            </a:custGeom>
            <a:noFill/>
            <a:ln w="3"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1" name="Freeform 108"/>
            <p:cNvSpPr>
              <a:spLocks/>
            </p:cNvSpPr>
            <p:nvPr/>
          </p:nvSpPr>
          <p:spPr bwMode="auto">
            <a:xfrm>
              <a:off x="3101975" y="3617913"/>
              <a:ext cx="0" cy="452438"/>
            </a:xfrm>
            <a:custGeom>
              <a:avLst/>
              <a:gdLst>
                <a:gd name="T0" fmla="*/ 0 h 853"/>
                <a:gd name="T1" fmla="*/ 0 h 853"/>
                <a:gd name="T2" fmla="*/ 853 h 853"/>
              </a:gdLst>
              <a:ahLst/>
              <a:cxnLst>
                <a:cxn ang="0">
                  <a:pos x="0" y="T0"/>
                </a:cxn>
                <a:cxn ang="0">
                  <a:pos x="0" y="T1"/>
                </a:cxn>
                <a:cxn ang="0">
                  <a:pos x="0" y="T2"/>
                </a:cxn>
              </a:cxnLst>
              <a:rect l="0" t="0" r="r" b="b"/>
              <a:pathLst>
                <a:path h="853">
                  <a:moveTo>
                    <a:pt x="0" y="0"/>
                  </a:moveTo>
                  <a:lnTo>
                    <a:pt x="0" y="0"/>
                  </a:lnTo>
                  <a:lnTo>
                    <a:pt x="0" y="853"/>
                  </a:lnTo>
                </a:path>
              </a:pathLst>
            </a:custGeom>
            <a:noFill/>
            <a:ln w="7"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 name="Freeform 109"/>
            <p:cNvSpPr>
              <a:spLocks noEditPoints="1"/>
            </p:cNvSpPr>
            <p:nvPr/>
          </p:nvSpPr>
          <p:spPr bwMode="auto">
            <a:xfrm>
              <a:off x="3079750" y="4002088"/>
              <a:ext cx="44450" cy="79375"/>
            </a:xfrm>
            <a:custGeom>
              <a:avLst/>
              <a:gdLst>
                <a:gd name="T0" fmla="*/ 43 w 86"/>
                <a:gd name="T1" fmla="*/ 43 h 150"/>
                <a:gd name="T2" fmla="*/ 43 w 86"/>
                <a:gd name="T3" fmla="*/ 43 h 150"/>
                <a:gd name="T4" fmla="*/ 0 w 86"/>
                <a:gd name="T5" fmla="*/ 0 h 150"/>
                <a:gd name="T6" fmla="*/ 43 w 86"/>
                <a:gd name="T7" fmla="*/ 150 h 150"/>
                <a:gd name="T8" fmla="*/ 86 w 86"/>
                <a:gd name="T9" fmla="*/ 0 h 150"/>
                <a:gd name="T10" fmla="*/ 43 w 86"/>
                <a:gd name="T11" fmla="*/ 43 h 150"/>
                <a:gd name="T12" fmla="*/ 43 w 86"/>
                <a:gd name="T13" fmla="*/ 43 h 150"/>
                <a:gd name="T14" fmla="*/ 43 w 86"/>
                <a:gd name="T15" fmla="*/ 43 h 150"/>
                <a:gd name="T16" fmla="*/ 43 w 86"/>
                <a:gd name="T17" fmla="*/ 43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 h="150">
                  <a:moveTo>
                    <a:pt x="43" y="43"/>
                  </a:moveTo>
                  <a:lnTo>
                    <a:pt x="43" y="43"/>
                  </a:lnTo>
                  <a:lnTo>
                    <a:pt x="0" y="0"/>
                  </a:lnTo>
                  <a:lnTo>
                    <a:pt x="43" y="150"/>
                  </a:lnTo>
                  <a:lnTo>
                    <a:pt x="86" y="0"/>
                  </a:lnTo>
                  <a:lnTo>
                    <a:pt x="43" y="43"/>
                  </a:lnTo>
                  <a:lnTo>
                    <a:pt x="43" y="43"/>
                  </a:lnTo>
                  <a:close/>
                  <a:moveTo>
                    <a:pt x="43" y="43"/>
                  </a:moveTo>
                  <a:lnTo>
                    <a:pt x="43" y="43"/>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 name="Freeform 110"/>
            <p:cNvSpPr>
              <a:spLocks noEditPoints="1"/>
            </p:cNvSpPr>
            <p:nvPr/>
          </p:nvSpPr>
          <p:spPr bwMode="auto">
            <a:xfrm>
              <a:off x="3079750" y="4002088"/>
              <a:ext cx="44450" cy="79375"/>
            </a:xfrm>
            <a:custGeom>
              <a:avLst/>
              <a:gdLst>
                <a:gd name="T0" fmla="*/ 43 w 86"/>
                <a:gd name="T1" fmla="*/ 43 h 150"/>
                <a:gd name="T2" fmla="*/ 43 w 86"/>
                <a:gd name="T3" fmla="*/ 43 h 150"/>
                <a:gd name="T4" fmla="*/ 0 w 86"/>
                <a:gd name="T5" fmla="*/ 0 h 150"/>
                <a:gd name="T6" fmla="*/ 43 w 86"/>
                <a:gd name="T7" fmla="*/ 150 h 150"/>
                <a:gd name="T8" fmla="*/ 86 w 86"/>
                <a:gd name="T9" fmla="*/ 0 h 150"/>
                <a:gd name="T10" fmla="*/ 43 w 86"/>
                <a:gd name="T11" fmla="*/ 43 h 150"/>
                <a:gd name="T12" fmla="*/ 43 w 86"/>
                <a:gd name="T13" fmla="*/ 43 h 150"/>
                <a:gd name="T14" fmla="*/ 43 w 86"/>
                <a:gd name="T15" fmla="*/ 43 h 150"/>
                <a:gd name="T16" fmla="*/ 43 w 86"/>
                <a:gd name="T17" fmla="*/ 43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 h="150">
                  <a:moveTo>
                    <a:pt x="43" y="43"/>
                  </a:moveTo>
                  <a:lnTo>
                    <a:pt x="43" y="43"/>
                  </a:lnTo>
                  <a:lnTo>
                    <a:pt x="0" y="0"/>
                  </a:lnTo>
                  <a:lnTo>
                    <a:pt x="43" y="150"/>
                  </a:lnTo>
                  <a:lnTo>
                    <a:pt x="86" y="0"/>
                  </a:lnTo>
                  <a:lnTo>
                    <a:pt x="43" y="43"/>
                  </a:lnTo>
                  <a:lnTo>
                    <a:pt x="43" y="43"/>
                  </a:lnTo>
                  <a:close/>
                  <a:moveTo>
                    <a:pt x="43" y="43"/>
                  </a:moveTo>
                  <a:lnTo>
                    <a:pt x="43" y="43"/>
                  </a:lnTo>
                  <a:close/>
                </a:path>
              </a:pathLst>
            </a:custGeom>
            <a:noFill/>
            <a:ln w="3"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4" name="Freeform 111"/>
            <p:cNvSpPr>
              <a:spLocks/>
            </p:cNvSpPr>
            <p:nvPr/>
          </p:nvSpPr>
          <p:spPr bwMode="auto">
            <a:xfrm>
              <a:off x="2649538" y="2940050"/>
              <a:ext cx="452438" cy="452438"/>
            </a:xfrm>
            <a:custGeom>
              <a:avLst/>
              <a:gdLst>
                <a:gd name="T0" fmla="*/ 853 w 853"/>
                <a:gd name="T1" fmla="*/ 0 h 853"/>
                <a:gd name="T2" fmla="*/ 853 w 853"/>
                <a:gd name="T3" fmla="*/ 0 h 853"/>
                <a:gd name="T4" fmla="*/ 0 w 853"/>
                <a:gd name="T5" fmla="*/ 853 h 853"/>
              </a:gdLst>
              <a:ahLst/>
              <a:cxnLst>
                <a:cxn ang="0">
                  <a:pos x="T0" y="T1"/>
                </a:cxn>
                <a:cxn ang="0">
                  <a:pos x="T2" y="T3"/>
                </a:cxn>
                <a:cxn ang="0">
                  <a:pos x="T4" y="T5"/>
                </a:cxn>
              </a:cxnLst>
              <a:rect l="0" t="0" r="r" b="b"/>
              <a:pathLst>
                <a:path w="853" h="853">
                  <a:moveTo>
                    <a:pt x="853" y="0"/>
                  </a:moveTo>
                  <a:lnTo>
                    <a:pt x="853" y="0"/>
                  </a:lnTo>
                  <a:cubicBezTo>
                    <a:pt x="853" y="853"/>
                    <a:pt x="0" y="0"/>
                    <a:pt x="0" y="853"/>
                  </a:cubicBezTo>
                </a:path>
              </a:pathLst>
            </a:custGeom>
            <a:noFill/>
            <a:ln w="7"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5" name="Freeform 112"/>
            <p:cNvSpPr>
              <a:spLocks noEditPoints="1"/>
            </p:cNvSpPr>
            <p:nvPr/>
          </p:nvSpPr>
          <p:spPr bwMode="auto">
            <a:xfrm>
              <a:off x="2627313" y="3324225"/>
              <a:ext cx="44450" cy="79375"/>
            </a:xfrm>
            <a:custGeom>
              <a:avLst/>
              <a:gdLst>
                <a:gd name="T0" fmla="*/ 43 w 85"/>
                <a:gd name="T1" fmla="*/ 43 h 150"/>
                <a:gd name="T2" fmla="*/ 43 w 85"/>
                <a:gd name="T3" fmla="*/ 43 h 150"/>
                <a:gd name="T4" fmla="*/ 0 w 85"/>
                <a:gd name="T5" fmla="*/ 0 h 150"/>
                <a:gd name="T6" fmla="*/ 43 w 85"/>
                <a:gd name="T7" fmla="*/ 150 h 150"/>
                <a:gd name="T8" fmla="*/ 85 w 85"/>
                <a:gd name="T9" fmla="*/ 0 h 150"/>
                <a:gd name="T10" fmla="*/ 43 w 85"/>
                <a:gd name="T11" fmla="*/ 43 h 150"/>
                <a:gd name="T12" fmla="*/ 43 w 85"/>
                <a:gd name="T13" fmla="*/ 43 h 150"/>
                <a:gd name="T14" fmla="*/ 43 w 85"/>
                <a:gd name="T15" fmla="*/ 43 h 150"/>
                <a:gd name="T16" fmla="*/ 43 w 85"/>
                <a:gd name="T17" fmla="*/ 43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50">
                  <a:moveTo>
                    <a:pt x="43" y="43"/>
                  </a:moveTo>
                  <a:lnTo>
                    <a:pt x="43" y="43"/>
                  </a:lnTo>
                  <a:lnTo>
                    <a:pt x="0" y="0"/>
                  </a:lnTo>
                  <a:lnTo>
                    <a:pt x="43" y="150"/>
                  </a:lnTo>
                  <a:lnTo>
                    <a:pt x="85" y="0"/>
                  </a:lnTo>
                  <a:lnTo>
                    <a:pt x="43" y="43"/>
                  </a:lnTo>
                  <a:lnTo>
                    <a:pt x="43" y="43"/>
                  </a:lnTo>
                  <a:close/>
                  <a:moveTo>
                    <a:pt x="43" y="43"/>
                  </a:moveTo>
                  <a:lnTo>
                    <a:pt x="43" y="43"/>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 name="Freeform 113"/>
            <p:cNvSpPr>
              <a:spLocks noEditPoints="1"/>
            </p:cNvSpPr>
            <p:nvPr/>
          </p:nvSpPr>
          <p:spPr bwMode="auto">
            <a:xfrm>
              <a:off x="2627313" y="3324225"/>
              <a:ext cx="44450" cy="79375"/>
            </a:xfrm>
            <a:custGeom>
              <a:avLst/>
              <a:gdLst>
                <a:gd name="T0" fmla="*/ 43 w 85"/>
                <a:gd name="T1" fmla="*/ 43 h 150"/>
                <a:gd name="T2" fmla="*/ 43 w 85"/>
                <a:gd name="T3" fmla="*/ 43 h 150"/>
                <a:gd name="T4" fmla="*/ 0 w 85"/>
                <a:gd name="T5" fmla="*/ 0 h 150"/>
                <a:gd name="T6" fmla="*/ 43 w 85"/>
                <a:gd name="T7" fmla="*/ 150 h 150"/>
                <a:gd name="T8" fmla="*/ 85 w 85"/>
                <a:gd name="T9" fmla="*/ 0 h 150"/>
                <a:gd name="T10" fmla="*/ 43 w 85"/>
                <a:gd name="T11" fmla="*/ 43 h 150"/>
                <a:gd name="T12" fmla="*/ 43 w 85"/>
                <a:gd name="T13" fmla="*/ 43 h 150"/>
                <a:gd name="T14" fmla="*/ 43 w 85"/>
                <a:gd name="T15" fmla="*/ 43 h 150"/>
                <a:gd name="T16" fmla="*/ 43 w 85"/>
                <a:gd name="T17" fmla="*/ 43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50">
                  <a:moveTo>
                    <a:pt x="43" y="43"/>
                  </a:moveTo>
                  <a:lnTo>
                    <a:pt x="43" y="43"/>
                  </a:lnTo>
                  <a:lnTo>
                    <a:pt x="0" y="0"/>
                  </a:lnTo>
                  <a:lnTo>
                    <a:pt x="43" y="150"/>
                  </a:lnTo>
                  <a:lnTo>
                    <a:pt x="85" y="0"/>
                  </a:lnTo>
                  <a:lnTo>
                    <a:pt x="43" y="43"/>
                  </a:lnTo>
                  <a:lnTo>
                    <a:pt x="43" y="43"/>
                  </a:lnTo>
                  <a:close/>
                  <a:moveTo>
                    <a:pt x="43" y="43"/>
                  </a:moveTo>
                  <a:lnTo>
                    <a:pt x="43" y="43"/>
                  </a:lnTo>
                  <a:close/>
                </a:path>
              </a:pathLst>
            </a:custGeom>
            <a:noFill/>
            <a:ln w="3"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7" name="Freeform 114"/>
            <p:cNvSpPr>
              <a:spLocks/>
            </p:cNvSpPr>
            <p:nvPr/>
          </p:nvSpPr>
          <p:spPr bwMode="auto">
            <a:xfrm>
              <a:off x="3101975" y="2420144"/>
              <a:ext cx="904875" cy="452438"/>
            </a:xfrm>
            <a:custGeom>
              <a:avLst/>
              <a:gdLst>
                <a:gd name="T0" fmla="*/ 1707 w 1707"/>
                <a:gd name="T1" fmla="*/ 0 h 853"/>
                <a:gd name="T2" fmla="*/ 1707 w 1707"/>
                <a:gd name="T3" fmla="*/ 0 h 853"/>
                <a:gd name="T4" fmla="*/ 0 w 1707"/>
                <a:gd name="T5" fmla="*/ 853 h 853"/>
              </a:gdLst>
              <a:ahLst/>
              <a:cxnLst>
                <a:cxn ang="0">
                  <a:pos x="T0" y="T1"/>
                </a:cxn>
                <a:cxn ang="0">
                  <a:pos x="T2" y="T3"/>
                </a:cxn>
                <a:cxn ang="0">
                  <a:pos x="T4" y="T5"/>
                </a:cxn>
              </a:cxnLst>
              <a:rect l="0" t="0" r="r" b="b"/>
              <a:pathLst>
                <a:path w="1707" h="853">
                  <a:moveTo>
                    <a:pt x="1707" y="0"/>
                  </a:moveTo>
                  <a:lnTo>
                    <a:pt x="1707" y="0"/>
                  </a:lnTo>
                  <a:cubicBezTo>
                    <a:pt x="1707" y="853"/>
                    <a:pt x="0" y="0"/>
                    <a:pt x="0" y="853"/>
                  </a:cubicBezTo>
                </a:path>
              </a:pathLst>
            </a:custGeom>
            <a:noFill/>
            <a:ln w="7"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8" name="Freeform 115"/>
            <p:cNvSpPr>
              <a:spLocks noEditPoints="1"/>
            </p:cNvSpPr>
            <p:nvPr/>
          </p:nvSpPr>
          <p:spPr bwMode="auto">
            <a:xfrm>
              <a:off x="3079750" y="2804319"/>
              <a:ext cx="44450" cy="79375"/>
            </a:xfrm>
            <a:custGeom>
              <a:avLst/>
              <a:gdLst>
                <a:gd name="T0" fmla="*/ 43 w 86"/>
                <a:gd name="T1" fmla="*/ 43 h 150"/>
                <a:gd name="T2" fmla="*/ 43 w 86"/>
                <a:gd name="T3" fmla="*/ 43 h 150"/>
                <a:gd name="T4" fmla="*/ 0 w 86"/>
                <a:gd name="T5" fmla="*/ 0 h 150"/>
                <a:gd name="T6" fmla="*/ 43 w 86"/>
                <a:gd name="T7" fmla="*/ 150 h 150"/>
                <a:gd name="T8" fmla="*/ 86 w 86"/>
                <a:gd name="T9" fmla="*/ 0 h 150"/>
                <a:gd name="T10" fmla="*/ 43 w 86"/>
                <a:gd name="T11" fmla="*/ 43 h 150"/>
                <a:gd name="T12" fmla="*/ 43 w 86"/>
                <a:gd name="T13" fmla="*/ 43 h 150"/>
                <a:gd name="T14" fmla="*/ 43 w 86"/>
                <a:gd name="T15" fmla="*/ 43 h 150"/>
                <a:gd name="T16" fmla="*/ 43 w 86"/>
                <a:gd name="T17" fmla="*/ 43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 h="150">
                  <a:moveTo>
                    <a:pt x="43" y="43"/>
                  </a:moveTo>
                  <a:lnTo>
                    <a:pt x="43" y="43"/>
                  </a:lnTo>
                  <a:lnTo>
                    <a:pt x="0" y="0"/>
                  </a:lnTo>
                  <a:lnTo>
                    <a:pt x="43" y="150"/>
                  </a:lnTo>
                  <a:lnTo>
                    <a:pt x="86" y="0"/>
                  </a:lnTo>
                  <a:lnTo>
                    <a:pt x="43" y="43"/>
                  </a:lnTo>
                  <a:lnTo>
                    <a:pt x="43" y="43"/>
                  </a:lnTo>
                  <a:close/>
                  <a:moveTo>
                    <a:pt x="43" y="43"/>
                  </a:moveTo>
                  <a:lnTo>
                    <a:pt x="43" y="43"/>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 name="Freeform 116"/>
            <p:cNvSpPr>
              <a:spLocks noEditPoints="1"/>
            </p:cNvSpPr>
            <p:nvPr/>
          </p:nvSpPr>
          <p:spPr bwMode="auto">
            <a:xfrm>
              <a:off x="3079750" y="2804319"/>
              <a:ext cx="44450" cy="79375"/>
            </a:xfrm>
            <a:custGeom>
              <a:avLst/>
              <a:gdLst>
                <a:gd name="T0" fmla="*/ 43 w 86"/>
                <a:gd name="T1" fmla="*/ 43 h 150"/>
                <a:gd name="T2" fmla="*/ 43 w 86"/>
                <a:gd name="T3" fmla="*/ 43 h 150"/>
                <a:gd name="T4" fmla="*/ 0 w 86"/>
                <a:gd name="T5" fmla="*/ 0 h 150"/>
                <a:gd name="T6" fmla="*/ 43 w 86"/>
                <a:gd name="T7" fmla="*/ 150 h 150"/>
                <a:gd name="T8" fmla="*/ 86 w 86"/>
                <a:gd name="T9" fmla="*/ 0 h 150"/>
                <a:gd name="T10" fmla="*/ 43 w 86"/>
                <a:gd name="T11" fmla="*/ 43 h 150"/>
                <a:gd name="T12" fmla="*/ 43 w 86"/>
                <a:gd name="T13" fmla="*/ 43 h 150"/>
                <a:gd name="T14" fmla="*/ 43 w 86"/>
                <a:gd name="T15" fmla="*/ 43 h 150"/>
                <a:gd name="T16" fmla="*/ 43 w 86"/>
                <a:gd name="T17" fmla="*/ 43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 h="150">
                  <a:moveTo>
                    <a:pt x="43" y="43"/>
                  </a:moveTo>
                  <a:lnTo>
                    <a:pt x="43" y="43"/>
                  </a:lnTo>
                  <a:lnTo>
                    <a:pt x="0" y="0"/>
                  </a:lnTo>
                  <a:lnTo>
                    <a:pt x="43" y="150"/>
                  </a:lnTo>
                  <a:lnTo>
                    <a:pt x="86" y="0"/>
                  </a:lnTo>
                  <a:lnTo>
                    <a:pt x="43" y="43"/>
                  </a:lnTo>
                  <a:lnTo>
                    <a:pt x="43" y="43"/>
                  </a:lnTo>
                  <a:close/>
                  <a:moveTo>
                    <a:pt x="43" y="43"/>
                  </a:moveTo>
                  <a:lnTo>
                    <a:pt x="43" y="43"/>
                  </a:lnTo>
                  <a:close/>
                </a:path>
              </a:pathLst>
            </a:custGeom>
            <a:noFill/>
            <a:ln w="3"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0" name="Freeform 117"/>
            <p:cNvSpPr>
              <a:spLocks/>
            </p:cNvSpPr>
            <p:nvPr/>
          </p:nvSpPr>
          <p:spPr bwMode="auto">
            <a:xfrm>
              <a:off x="3101975" y="4295775"/>
              <a:ext cx="904875" cy="452438"/>
            </a:xfrm>
            <a:custGeom>
              <a:avLst/>
              <a:gdLst>
                <a:gd name="T0" fmla="*/ 0 w 1707"/>
                <a:gd name="T1" fmla="*/ 0 h 853"/>
                <a:gd name="T2" fmla="*/ 0 w 1707"/>
                <a:gd name="T3" fmla="*/ 0 h 853"/>
                <a:gd name="T4" fmla="*/ 1707 w 1707"/>
                <a:gd name="T5" fmla="*/ 853 h 853"/>
              </a:gdLst>
              <a:ahLst/>
              <a:cxnLst>
                <a:cxn ang="0">
                  <a:pos x="T0" y="T1"/>
                </a:cxn>
                <a:cxn ang="0">
                  <a:pos x="T2" y="T3"/>
                </a:cxn>
                <a:cxn ang="0">
                  <a:pos x="T4" y="T5"/>
                </a:cxn>
              </a:cxnLst>
              <a:rect l="0" t="0" r="r" b="b"/>
              <a:pathLst>
                <a:path w="1707" h="853">
                  <a:moveTo>
                    <a:pt x="0" y="0"/>
                  </a:moveTo>
                  <a:lnTo>
                    <a:pt x="0" y="0"/>
                  </a:lnTo>
                  <a:cubicBezTo>
                    <a:pt x="0" y="853"/>
                    <a:pt x="1707" y="0"/>
                    <a:pt x="1707" y="853"/>
                  </a:cubicBezTo>
                </a:path>
              </a:pathLst>
            </a:custGeom>
            <a:noFill/>
            <a:ln w="7"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1" name="Freeform 118"/>
            <p:cNvSpPr>
              <a:spLocks noEditPoints="1"/>
            </p:cNvSpPr>
            <p:nvPr/>
          </p:nvSpPr>
          <p:spPr bwMode="auto">
            <a:xfrm>
              <a:off x="3983038" y="4679950"/>
              <a:ext cx="46038" cy="79375"/>
            </a:xfrm>
            <a:custGeom>
              <a:avLst/>
              <a:gdLst>
                <a:gd name="T0" fmla="*/ 43 w 85"/>
                <a:gd name="T1" fmla="*/ 43 h 150"/>
                <a:gd name="T2" fmla="*/ 43 w 85"/>
                <a:gd name="T3" fmla="*/ 43 h 150"/>
                <a:gd name="T4" fmla="*/ 0 w 85"/>
                <a:gd name="T5" fmla="*/ 0 h 150"/>
                <a:gd name="T6" fmla="*/ 43 w 85"/>
                <a:gd name="T7" fmla="*/ 150 h 150"/>
                <a:gd name="T8" fmla="*/ 85 w 85"/>
                <a:gd name="T9" fmla="*/ 0 h 150"/>
                <a:gd name="T10" fmla="*/ 43 w 85"/>
                <a:gd name="T11" fmla="*/ 43 h 150"/>
                <a:gd name="T12" fmla="*/ 43 w 85"/>
                <a:gd name="T13" fmla="*/ 43 h 150"/>
                <a:gd name="T14" fmla="*/ 43 w 85"/>
                <a:gd name="T15" fmla="*/ 43 h 150"/>
                <a:gd name="T16" fmla="*/ 43 w 85"/>
                <a:gd name="T17" fmla="*/ 43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50">
                  <a:moveTo>
                    <a:pt x="43" y="43"/>
                  </a:moveTo>
                  <a:lnTo>
                    <a:pt x="43" y="43"/>
                  </a:lnTo>
                  <a:lnTo>
                    <a:pt x="0" y="0"/>
                  </a:lnTo>
                  <a:lnTo>
                    <a:pt x="43" y="150"/>
                  </a:lnTo>
                  <a:lnTo>
                    <a:pt x="85" y="0"/>
                  </a:lnTo>
                  <a:lnTo>
                    <a:pt x="43" y="43"/>
                  </a:lnTo>
                  <a:lnTo>
                    <a:pt x="43" y="43"/>
                  </a:lnTo>
                  <a:close/>
                  <a:moveTo>
                    <a:pt x="43" y="43"/>
                  </a:moveTo>
                  <a:lnTo>
                    <a:pt x="43" y="43"/>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 name="Freeform 119"/>
            <p:cNvSpPr>
              <a:spLocks noEditPoints="1"/>
            </p:cNvSpPr>
            <p:nvPr/>
          </p:nvSpPr>
          <p:spPr bwMode="auto">
            <a:xfrm>
              <a:off x="3983038" y="4679950"/>
              <a:ext cx="46038" cy="79375"/>
            </a:xfrm>
            <a:custGeom>
              <a:avLst/>
              <a:gdLst>
                <a:gd name="T0" fmla="*/ 43 w 85"/>
                <a:gd name="T1" fmla="*/ 43 h 150"/>
                <a:gd name="T2" fmla="*/ 43 w 85"/>
                <a:gd name="T3" fmla="*/ 43 h 150"/>
                <a:gd name="T4" fmla="*/ 0 w 85"/>
                <a:gd name="T5" fmla="*/ 0 h 150"/>
                <a:gd name="T6" fmla="*/ 43 w 85"/>
                <a:gd name="T7" fmla="*/ 150 h 150"/>
                <a:gd name="T8" fmla="*/ 85 w 85"/>
                <a:gd name="T9" fmla="*/ 0 h 150"/>
                <a:gd name="T10" fmla="*/ 43 w 85"/>
                <a:gd name="T11" fmla="*/ 43 h 150"/>
                <a:gd name="T12" fmla="*/ 43 w 85"/>
                <a:gd name="T13" fmla="*/ 43 h 150"/>
                <a:gd name="T14" fmla="*/ 43 w 85"/>
                <a:gd name="T15" fmla="*/ 43 h 150"/>
                <a:gd name="T16" fmla="*/ 43 w 85"/>
                <a:gd name="T17" fmla="*/ 43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50">
                  <a:moveTo>
                    <a:pt x="43" y="43"/>
                  </a:moveTo>
                  <a:lnTo>
                    <a:pt x="43" y="43"/>
                  </a:lnTo>
                  <a:lnTo>
                    <a:pt x="0" y="0"/>
                  </a:lnTo>
                  <a:lnTo>
                    <a:pt x="43" y="150"/>
                  </a:lnTo>
                  <a:lnTo>
                    <a:pt x="85" y="0"/>
                  </a:lnTo>
                  <a:lnTo>
                    <a:pt x="43" y="43"/>
                  </a:lnTo>
                  <a:lnTo>
                    <a:pt x="43" y="43"/>
                  </a:lnTo>
                  <a:close/>
                  <a:moveTo>
                    <a:pt x="43" y="43"/>
                  </a:moveTo>
                  <a:lnTo>
                    <a:pt x="43" y="43"/>
                  </a:lnTo>
                  <a:close/>
                </a:path>
              </a:pathLst>
            </a:custGeom>
            <a:noFill/>
            <a:ln w="3"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5" name="Freeform 122"/>
            <p:cNvSpPr>
              <a:spLocks/>
            </p:cNvSpPr>
            <p:nvPr/>
          </p:nvSpPr>
          <p:spPr bwMode="auto">
            <a:xfrm>
              <a:off x="2189163" y="1824830"/>
              <a:ext cx="1809750" cy="450850"/>
            </a:xfrm>
            <a:custGeom>
              <a:avLst/>
              <a:gdLst>
                <a:gd name="T0" fmla="*/ 3414 w 3414"/>
                <a:gd name="T1" fmla="*/ 0 h 853"/>
                <a:gd name="T2" fmla="*/ 3414 w 3414"/>
                <a:gd name="T3" fmla="*/ 0 h 853"/>
                <a:gd name="T4" fmla="*/ 0 w 3414"/>
                <a:gd name="T5" fmla="*/ 853 h 853"/>
              </a:gdLst>
              <a:ahLst/>
              <a:cxnLst>
                <a:cxn ang="0">
                  <a:pos x="T0" y="T1"/>
                </a:cxn>
                <a:cxn ang="0">
                  <a:pos x="T2" y="T3"/>
                </a:cxn>
                <a:cxn ang="0">
                  <a:pos x="T4" y="T5"/>
                </a:cxn>
              </a:cxnLst>
              <a:rect l="0" t="0" r="r" b="b"/>
              <a:pathLst>
                <a:path w="3414" h="853">
                  <a:moveTo>
                    <a:pt x="3414" y="0"/>
                  </a:moveTo>
                  <a:lnTo>
                    <a:pt x="3414" y="0"/>
                  </a:lnTo>
                  <a:cubicBezTo>
                    <a:pt x="3414" y="853"/>
                    <a:pt x="0" y="0"/>
                    <a:pt x="0" y="853"/>
                  </a:cubicBezTo>
                </a:path>
              </a:pathLst>
            </a:custGeom>
            <a:noFill/>
            <a:ln w="7"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6" name="Freeform 123"/>
            <p:cNvSpPr>
              <a:spLocks noEditPoints="1"/>
            </p:cNvSpPr>
            <p:nvPr/>
          </p:nvSpPr>
          <p:spPr bwMode="auto">
            <a:xfrm>
              <a:off x="2174081" y="2295524"/>
              <a:ext cx="44450" cy="79375"/>
            </a:xfrm>
            <a:custGeom>
              <a:avLst/>
              <a:gdLst>
                <a:gd name="T0" fmla="*/ 42 w 85"/>
                <a:gd name="T1" fmla="*/ 43 h 150"/>
                <a:gd name="T2" fmla="*/ 42 w 85"/>
                <a:gd name="T3" fmla="*/ 43 h 150"/>
                <a:gd name="T4" fmla="*/ 0 w 85"/>
                <a:gd name="T5" fmla="*/ 0 h 150"/>
                <a:gd name="T6" fmla="*/ 42 w 85"/>
                <a:gd name="T7" fmla="*/ 150 h 150"/>
                <a:gd name="T8" fmla="*/ 85 w 85"/>
                <a:gd name="T9" fmla="*/ 0 h 150"/>
                <a:gd name="T10" fmla="*/ 42 w 85"/>
                <a:gd name="T11" fmla="*/ 43 h 150"/>
                <a:gd name="T12" fmla="*/ 42 w 85"/>
                <a:gd name="T13" fmla="*/ 43 h 150"/>
                <a:gd name="T14" fmla="*/ 42 w 85"/>
                <a:gd name="T15" fmla="*/ 43 h 150"/>
                <a:gd name="T16" fmla="*/ 42 w 85"/>
                <a:gd name="T17" fmla="*/ 43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50">
                  <a:moveTo>
                    <a:pt x="42" y="43"/>
                  </a:moveTo>
                  <a:lnTo>
                    <a:pt x="42" y="43"/>
                  </a:lnTo>
                  <a:lnTo>
                    <a:pt x="0" y="0"/>
                  </a:lnTo>
                  <a:lnTo>
                    <a:pt x="42" y="150"/>
                  </a:lnTo>
                  <a:lnTo>
                    <a:pt x="85" y="0"/>
                  </a:lnTo>
                  <a:lnTo>
                    <a:pt x="42" y="43"/>
                  </a:lnTo>
                  <a:lnTo>
                    <a:pt x="42" y="43"/>
                  </a:lnTo>
                  <a:close/>
                  <a:moveTo>
                    <a:pt x="42" y="43"/>
                  </a:moveTo>
                  <a:lnTo>
                    <a:pt x="42" y="43"/>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 name="Freeform 124"/>
            <p:cNvSpPr>
              <a:spLocks noEditPoints="1"/>
            </p:cNvSpPr>
            <p:nvPr/>
          </p:nvSpPr>
          <p:spPr bwMode="auto">
            <a:xfrm>
              <a:off x="2174081" y="2295524"/>
              <a:ext cx="44450" cy="79375"/>
            </a:xfrm>
            <a:custGeom>
              <a:avLst/>
              <a:gdLst>
                <a:gd name="T0" fmla="*/ 42 w 85"/>
                <a:gd name="T1" fmla="*/ 43 h 150"/>
                <a:gd name="T2" fmla="*/ 42 w 85"/>
                <a:gd name="T3" fmla="*/ 43 h 150"/>
                <a:gd name="T4" fmla="*/ 0 w 85"/>
                <a:gd name="T5" fmla="*/ 0 h 150"/>
                <a:gd name="T6" fmla="*/ 42 w 85"/>
                <a:gd name="T7" fmla="*/ 150 h 150"/>
                <a:gd name="T8" fmla="*/ 85 w 85"/>
                <a:gd name="T9" fmla="*/ 0 h 150"/>
                <a:gd name="T10" fmla="*/ 42 w 85"/>
                <a:gd name="T11" fmla="*/ 43 h 150"/>
                <a:gd name="T12" fmla="*/ 42 w 85"/>
                <a:gd name="T13" fmla="*/ 43 h 150"/>
                <a:gd name="T14" fmla="*/ 42 w 85"/>
                <a:gd name="T15" fmla="*/ 43 h 150"/>
                <a:gd name="T16" fmla="*/ 42 w 85"/>
                <a:gd name="T17" fmla="*/ 43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50">
                  <a:moveTo>
                    <a:pt x="42" y="43"/>
                  </a:moveTo>
                  <a:lnTo>
                    <a:pt x="42" y="43"/>
                  </a:lnTo>
                  <a:lnTo>
                    <a:pt x="0" y="0"/>
                  </a:lnTo>
                  <a:lnTo>
                    <a:pt x="42" y="150"/>
                  </a:lnTo>
                  <a:lnTo>
                    <a:pt x="85" y="0"/>
                  </a:lnTo>
                  <a:lnTo>
                    <a:pt x="42" y="43"/>
                  </a:lnTo>
                  <a:lnTo>
                    <a:pt x="42" y="43"/>
                  </a:lnTo>
                  <a:close/>
                  <a:moveTo>
                    <a:pt x="42" y="43"/>
                  </a:moveTo>
                  <a:lnTo>
                    <a:pt x="42" y="43"/>
                  </a:lnTo>
                  <a:close/>
                </a:path>
              </a:pathLst>
            </a:custGeom>
            <a:noFill/>
            <a:ln w="3"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8" name="Freeform 125"/>
            <p:cNvSpPr>
              <a:spLocks noEditPoints="1"/>
            </p:cNvSpPr>
            <p:nvPr/>
          </p:nvSpPr>
          <p:spPr bwMode="auto">
            <a:xfrm>
              <a:off x="3892550" y="5426075"/>
              <a:ext cx="227013" cy="225425"/>
            </a:xfrm>
            <a:custGeom>
              <a:avLst/>
              <a:gdLst>
                <a:gd name="T0" fmla="*/ 214 w 427"/>
                <a:gd name="T1" fmla="*/ 0 h 427"/>
                <a:gd name="T2" fmla="*/ 214 w 427"/>
                <a:gd name="T3" fmla="*/ 0 h 427"/>
                <a:gd name="T4" fmla="*/ 427 w 427"/>
                <a:gd name="T5" fmla="*/ 214 h 427"/>
                <a:gd name="T6" fmla="*/ 214 w 427"/>
                <a:gd name="T7" fmla="*/ 427 h 427"/>
                <a:gd name="T8" fmla="*/ 0 w 427"/>
                <a:gd name="T9" fmla="*/ 214 h 427"/>
                <a:gd name="T10" fmla="*/ 214 w 427"/>
                <a:gd name="T11" fmla="*/ 0 h 427"/>
                <a:gd name="T12" fmla="*/ 214 w 427"/>
                <a:gd name="T13" fmla="*/ 0 h 427"/>
                <a:gd name="T14" fmla="*/ 214 w 427"/>
                <a:gd name="T15" fmla="*/ 0 h 427"/>
                <a:gd name="T16" fmla="*/ 214 w 427"/>
                <a:gd name="T17" fmla="*/ 0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427">
                  <a:moveTo>
                    <a:pt x="214" y="0"/>
                  </a:moveTo>
                  <a:lnTo>
                    <a:pt x="214" y="0"/>
                  </a:lnTo>
                  <a:cubicBezTo>
                    <a:pt x="332" y="0"/>
                    <a:pt x="427" y="96"/>
                    <a:pt x="427" y="214"/>
                  </a:cubicBezTo>
                  <a:cubicBezTo>
                    <a:pt x="427" y="332"/>
                    <a:pt x="332" y="427"/>
                    <a:pt x="214" y="427"/>
                  </a:cubicBezTo>
                  <a:cubicBezTo>
                    <a:pt x="95" y="427"/>
                    <a:pt x="0" y="332"/>
                    <a:pt x="0" y="214"/>
                  </a:cubicBezTo>
                  <a:cubicBezTo>
                    <a:pt x="0" y="96"/>
                    <a:pt x="95" y="0"/>
                    <a:pt x="214" y="0"/>
                  </a:cubicBezTo>
                  <a:lnTo>
                    <a:pt x="214" y="0"/>
                  </a:lnTo>
                  <a:close/>
                  <a:moveTo>
                    <a:pt x="214" y="0"/>
                  </a:moveTo>
                  <a:lnTo>
                    <a:pt x="214" y="0"/>
                  </a:lnTo>
                  <a:close/>
                </a:path>
              </a:pathLst>
            </a:custGeom>
            <a:solidFill>
              <a:srgbClr val="FFF72D"/>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 name="Freeform 126"/>
            <p:cNvSpPr>
              <a:spLocks noEditPoints="1"/>
            </p:cNvSpPr>
            <p:nvPr/>
          </p:nvSpPr>
          <p:spPr bwMode="auto">
            <a:xfrm>
              <a:off x="3892550" y="5426075"/>
              <a:ext cx="227013" cy="225425"/>
            </a:xfrm>
            <a:custGeom>
              <a:avLst/>
              <a:gdLst>
                <a:gd name="T0" fmla="*/ 214 w 427"/>
                <a:gd name="T1" fmla="*/ 0 h 427"/>
                <a:gd name="T2" fmla="*/ 214 w 427"/>
                <a:gd name="T3" fmla="*/ 0 h 427"/>
                <a:gd name="T4" fmla="*/ 427 w 427"/>
                <a:gd name="T5" fmla="*/ 214 h 427"/>
                <a:gd name="T6" fmla="*/ 214 w 427"/>
                <a:gd name="T7" fmla="*/ 427 h 427"/>
                <a:gd name="T8" fmla="*/ 0 w 427"/>
                <a:gd name="T9" fmla="*/ 214 h 427"/>
                <a:gd name="T10" fmla="*/ 214 w 427"/>
                <a:gd name="T11" fmla="*/ 0 h 427"/>
                <a:gd name="T12" fmla="*/ 214 w 427"/>
                <a:gd name="T13" fmla="*/ 0 h 427"/>
                <a:gd name="T14" fmla="*/ 214 w 427"/>
                <a:gd name="T15" fmla="*/ 0 h 427"/>
                <a:gd name="T16" fmla="*/ 214 w 427"/>
                <a:gd name="T17" fmla="*/ 0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427">
                  <a:moveTo>
                    <a:pt x="214" y="0"/>
                  </a:moveTo>
                  <a:lnTo>
                    <a:pt x="214" y="0"/>
                  </a:lnTo>
                  <a:cubicBezTo>
                    <a:pt x="332" y="0"/>
                    <a:pt x="427" y="96"/>
                    <a:pt x="427" y="214"/>
                  </a:cubicBezTo>
                  <a:cubicBezTo>
                    <a:pt x="427" y="332"/>
                    <a:pt x="332" y="427"/>
                    <a:pt x="214" y="427"/>
                  </a:cubicBezTo>
                  <a:cubicBezTo>
                    <a:pt x="95" y="427"/>
                    <a:pt x="0" y="332"/>
                    <a:pt x="0" y="214"/>
                  </a:cubicBezTo>
                  <a:cubicBezTo>
                    <a:pt x="0" y="96"/>
                    <a:pt x="95" y="0"/>
                    <a:pt x="214" y="0"/>
                  </a:cubicBezTo>
                  <a:lnTo>
                    <a:pt x="214" y="0"/>
                  </a:lnTo>
                  <a:close/>
                  <a:moveTo>
                    <a:pt x="214" y="0"/>
                  </a:moveTo>
                  <a:lnTo>
                    <a:pt x="214" y="0"/>
                  </a:lnTo>
                  <a:close/>
                </a:path>
              </a:pathLst>
            </a:custGeom>
            <a:noFill/>
            <a:ln w="7"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0" name="Freeform 127"/>
            <p:cNvSpPr>
              <a:spLocks/>
            </p:cNvSpPr>
            <p:nvPr/>
          </p:nvSpPr>
          <p:spPr bwMode="auto">
            <a:xfrm>
              <a:off x="2649538" y="3617913"/>
              <a:ext cx="452438" cy="452438"/>
            </a:xfrm>
            <a:custGeom>
              <a:avLst/>
              <a:gdLst>
                <a:gd name="T0" fmla="*/ 0 w 853"/>
                <a:gd name="T1" fmla="*/ 0 h 853"/>
                <a:gd name="T2" fmla="*/ 0 w 853"/>
                <a:gd name="T3" fmla="*/ 0 h 853"/>
                <a:gd name="T4" fmla="*/ 853 w 853"/>
                <a:gd name="T5" fmla="*/ 853 h 853"/>
              </a:gdLst>
              <a:ahLst/>
              <a:cxnLst>
                <a:cxn ang="0">
                  <a:pos x="T0" y="T1"/>
                </a:cxn>
                <a:cxn ang="0">
                  <a:pos x="T2" y="T3"/>
                </a:cxn>
                <a:cxn ang="0">
                  <a:pos x="T4" y="T5"/>
                </a:cxn>
              </a:cxnLst>
              <a:rect l="0" t="0" r="r" b="b"/>
              <a:pathLst>
                <a:path w="853" h="853">
                  <a:moveTo>
                    <a:pt x="0" y="0"/>
                  </a:moveTo>
                  <a:lnTo>
                    <a:pt x="0" y="0"/>
                  </a:lnTo>
                  <a:cubicBezTo>
                    <a:pt x="0" y="853"/>
                    <a:pt x="853" y="0"/>
                    <a:pt x="853" y="853"/>
                  </a:cubicBezTo>
                </a:path>
              </a:pathLst>
            </a:custGeom>
            <a:noFill/>
            <a:ln w="7"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1" name="Freeform 128"/>
            <p:cNvSpPr>
              <a:spLocks noEditPoints="1"/>
            </p:cNvSpPr>
            <p:nvPr/>
          </p:nvSpPr>
          <p:spPr bwMode="auto">
            <a:xfrm>
              <a:off x="3079750" y="4002088"/>
              <a:ext cx="44450" cy="79375"/>
            </a:xfrm>
            <a:custGeom>
              <a:avLst/>
              <a:gdLst>
                <a:gd name="T0" fmla="*/ 43 w 86"/>
                <a:gd name="T1" fmla="*/ 43 h 150"/>
                <a:gd name="T2" fmla="*/ 43 w 86"/>
                <a:gd name="T3" fmla="*/ 43 h 150"/>
                <a:gd name="T4" fmla="*/ 0 w 86"/>
                <a:gd name="T5" fmla="*/ 0 h 150"/>
                <a:gd name="T6" fmla="*/ 43 w 86"/>
                <a:gd name="T7" fmla="*/ 150 h 150"/>
                <a:gd name="T8" fmla="*/ 86 w 86"/>
                <a:gd name="T9" fmla="*/ 0 h 150"/>
                <a:gd name="T10" fmla="*/ 43 w 86"/>
                <a:gd name="T11" fmla="*/ 43 h 150"/>
                <a:gd name="T12" fmla="*/ 43 w 86"/>
                <a:gd name="T13" fmla="*/ 43 h 150"/>
                <a:gd name="T14" fmla="*/ 43 w 86"/>
                <a:gd name="T15" fmla="*/ 43 h 150"/>
                <a:gd name="T16" fmla="*/ 43 w 86"/>
                <a:gd name="T17" fmla="*/ 43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 h="150">
                  <a:moveTo>
                    <a:pt x="43" y="43"/>
                  </a:moveTo>
                  <a:lnTo>
                    <a:pt x="43" y="43"/>
                  </a:lnTo>
                  <a:lnTo>
                    <a:pt x="0" y="0"/>
                  </a:lnTo>
                  <a:lnTo>
                    <a:pt x="43" y="150"/>
                  </a:lnTo>
                  <a:lnTo>
                    <a:pt x="86" y="0"/>
                  </a:lnTo>
                  <a:lnTo>
                    <a:pt x="43" y="43"/>
                  </a:lnTo>
                  <a:lnTo>
                    <a:pt x="43" y="43"/>
                  </a:lnTo>
                  <a:close/>
                  <a:moveTo>
                    <a:pt x="43" y="43"/>
                  </a:moveTo>
                  <a:lnTo>
                    <a:pt x="43" y="43"/>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 name="Freeform 129"/>
            <p:cNvSpPr>
              <a:spLocks noEditPoints="1"/>
            </p:cNvSpPr>
            <p:nvPr/>
          </p:nvSpPr>
          <p:spPr bwMode="auto">
            <a:xfrm>
              <a:off x="3079750" y="4002088"/>
              <a:ext cx="44450" cy="79375"/>
            </a:xfrm>
            <a:custGeom>
              <a:avLst/>
              <a:gdLst>
                <a:gd name="T0" fmla="*/ 43 w 86"/>
                <a:gd name="T1" fmla="*/ 43 h 150"/>
                <a:gd name="T2" fmla="*/ 43 w 86"/>
                <a:gd name="T3" fmla="*/ 43 h 150"/>
                <a:gd name="T4" fmla="*/ 0 w 86"/>
                <a:gd name="T5" fmla="*/ 0 h 150"/>
                <a:gd name="T6" fmla="*/ 43 w 86"/>
                <a:gd name="T7" fmla="*/ 150 h 150"/>
                <a:gd name="T8" fmla="*/ 86 w 86"/>
                <a:gd name="T9" fmla="*/ 0 h 150"/>
                <a:gd name="T10" fmla="*/ 43 w 86"/>
                <a:gd name="T11" fmla="*/ 43 h 150"/>
                <a:gd name="T12" fmla="*/ 43 w 86"/>
                <a:gd name="T13" fmla="*/ 43 h 150"/>
                <a:gd name="T14" fmla="*/ 43 w 86"/>
                <a:gd name="T15" fmla="*/ 43 h 150"/>
                <a:gd name="T16" fmla="*/ 43 w 86"/>
                <a:gd name="T17" fmla="*/ 43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 h="150">
                  <a:moveTo>
                    <a:pt x="43" y="43"/>
                  </a:moveTo>
                  <a:lnTo>
                    <a:pt x="43" y="43"/>
                  </a:lnTo>
                  <a:lnTo>
                    <a:pt x="0" y="0"/>
                  </a:lnTo>
                  <a:lnTo>
                    <a:pt x="43" y="150"/>
                  </a:lnTo>
                  <a:lnTo>
                    <a:pt x="86" y="0"/>
                  </a:lnTo>
                  <a:lnTo>
                    <a:pt x="43" y="43"/>
                  </a:lnTo>
                  <a:lnTo>
                    <a:pt x="43" y="43"/>
                  </a:lnTo>
                  <a:close/>
                  <a:moveTo>
                    <a:pt x="43" y="43"/>
                  </a:moveTo>
                  <a:lnTo>
                    <a:pt x="43" y="43"/>
                  </a:lnTo>
                  <a:close/>
                </a:path>
              </a:pathLst>
            </a:custGeom>
            <a:noFill/>
            <a:ln w="3"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3" name="Freeform 130"/>
            <p:cNvSpPr>
              <a:spLocks/>
            </p:cNvSpPr>
            <p:nvPr/>
          </p:nvSpPr>
          <p:spPr bwMode="auto">
            <a:xfrm>
              <a:off x="3554413" y="3617913"/>
              <a:ext cx="452438" cy="452438"/>
            </a:xfrm>
            <a:custGeom>
              <a:avLst/>
              <a:gdLst>
                <a:gd name="T0" fmla="*/ 0 w 854"/>
                <a:gd name="T1" fmla="*/ 0 h 853"/>
                <a:gd name="T2" fmla="*/ 0 w 854"/>
                <a:gd name="T3" fmla="*/ 0 h 853"/>
                <a:gd name="T4" fmla="*/ 854 w 854"/>
                <a:gd name="T5" fmla="*/ 853 h 853"/>
              </a:gdLst>
              <a:ahLst/>
              <a:cxnLst>
                <a:cxn ang="0">
                  <a:pos x="T0" y="T1"/>
                </a:cxn>
                <a:cxn ang="0">
                  <a:pos x="T2" y="T3"/>
                </a:cxn>
                <a:cxn ang="0">
                  <a:pos x="T4" y="T5"/>
                </a:cxn>
              </a:cxnLst>
              <a:rect l="0" t="0" r="r" b="b"/>
              <a:pathLst>
                <a:path w="854" h="853">
                  <a:moveTo>
                    <a:pt x="0" y="0"/>
                  </a:moveTo>
                  <a:lnTo>
                    <a:pt x="0" y="0"/>
                  </a:lnTo>
                  <a:cubicBezTo>
                    <a:pt x="0" y="853"/>
                    <a:pt x="854" y="0"/>
                    <a:pt x="854" y="853"/>
                  </a:cubicBezTo>
                </a:path>
              </a:pathLst>
            </a:custGeom>
            <a:noFill/>
            <a:ln w="7"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4" name="Freeform 131"/>
            <p:cNvSpPr>
              <a:spLocks noEditPoints="1"/>
            </p:cNvSpPr>
            <p:nvPr/>
          </p:nvSpPr>
          <p:spPr bwMode="auto">
            <a:xfrm>
              <a:off x="3983038" y="4002088"/>
              <a:ext cx="46038" cy="79375"/>
            </a:xfrm>
            <a:custGeom>
              <a:avLst/>
              <a:gdLst>
                <a:gd name="T0" fmla="*/ 43 w 85"/>
                <a:gd name="T1" fmla="*/ 43 h 150"/>
                <a:gd name="T2" fmla="*/ 43 w 85"/>
                <a:gd name="T3" fmla="*/ 43 h 150"/>
                <a:gd name="T4" fmla="*/ 0 w 85"/>
                <a:gd name="T5" fmla="*/ 0 h 150"/>
                <a:gd name="T6" fmla="*/ 43 w 85"/>
                <a:gd name="T7" fmla="*/ 150 h 150"/>
                <a:gd name="T8" fmla="*/ 85 w 85"/>
                <a:gd name="T9" fmla="*/ 0 h 150"/>
                <a:gd name="T10" fmla="*/ 43 w 85"/>
                <a:gd name="T11" fmla="*/ 43 h 150"/>
                <a:gd name="T12" fmla="*/ 43 w 85"/>
                <a:gd name="T13" fmla="*/ 43 h 150"/>
                <a:gd name="T14" fmla="*/ 43 w 85"/>
                <a:gd name="T15" fmla="*/ 43 h 150"/>
                <a:gd name="T16" fmla="*/ 43 w 85"/>
                <a:gd name="T17" fmla="*/ 43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50">
                  <a:moveTo>
                    <a:pt x="43" y="43"/>
                  </a:moveTo>
                  <a:lnTo>
                    <a:pt x="43" y="43"/>
                  </a:lnTo>
                  <a:lnTo>
                    <a:pt x="0" y="0"/>
                  </a:lnTo>
                  <a:lnTo>
                    <a:pt x="43" y="150"/>
                  </a:lnTo>
                  <a:lnTo>
                    <a:pt x="85" y="0"/>
                  </a:lnTo>
                  <a:lnTo>
                    <a:pt x="43" y="43"/>
                  </a:lnTo>
                  <a:lnTo>
                    <a:pt x="43" y="43"/>
                  </a:lnTo>
                  <a:close/>
                  <a:moveTo>
                    <a:pt x="43" y="43"/>
                  </a:moveTo>
                  <a:lnTo>
                    <a:pt x="43" y="43"/>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 name="Freeform 132"/>
            <p:cNvSpPr>
              <a:spLocks noEditPoints="1"/>
            </p:cNvSpPr>
            <p:nvPr/>
          </p:nvSpPr>
          <p:spPr bwMode="auto">
            <a:xfrm>
              <a:off x="3983038" y="4002088"/>
              <a:ext cx="46038" cy="79375"/>
            </a:xfrm>
            <a:custGeom>
              <a:avLst/>
              <a:gdLst>
                <a:gd name="T0" fmla="*/ 43 w 85"/>
                <a:gd name="T1" fmla="*/ 43 h 150"/>
                <a:gd name="T2" fmla="*/ 43 w 85"/>
                <a:gd name="T3" fmla="*/ 43 h 150"/>
                <a:gd name="T4" fmla="*/ 0 w 85"/>
                <a:gd name="T5" fmla="*/ 0 h 150"/>
                <a:gd name="T6" fmla="*/ 43 w 85"/>
                <a:gd name="T7" fmla="*/ 150 h 150"/>
                <a:gd name="T8" fmla="*/ 85 w 85"/>
                <a:gd name="T9" fmla="*/ 0 h 150"/>
                <a:gd name="T10" fmla="*/ 43 w 85"/>
                <a:gd name="T11" fmla="*/ 43 h 150"/>
                <a:gd name="T12" fmla="*/ 43 w 85"/>
                <a:gd name="T13" fmla="*/ 43 h 150"/>
                <a:gd name="T14" fmla="*/ 43 w 85"/>
                <a:gd name="T15" fmla="*/ 43 h 150"/>
                <a:gd name="T16" fmla="*/ 43 w 85"/>
                <a:gd name="T17" fmla="*/ 43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50">
                  <a:moveTo>
                    <a:pt x="43" y="43"/>
                  </a:moveTo>
                  <a:lnTo>
                    <a:pt x="43" y="43"/>
                  </a:lnTo>
                  <a:lnTo>
                    <a:pt x="0" y="0"/>
                  </a:lnTo>
                  <a:lnTo>
                    <a:pt x="43" y="150"/>
                  </a:lnTo>
                  <a:lnTo>
                    <a:pt x="85" y="0"/>
                  </a:lnTo>
                  <a:lnTo>
                    <a:pt x="43" y="43"/>
                  </a:lnTo>
                  <a:lnTo>
                    <a:pt x="43" y="43"/>
                  </a:lnTo>
                  <a:close/>
                  <a:moveTo>
                    <a:pt x="43" y="43"/>
                  </a:moveTo>
                  <a:lnTo>
                    <a:pt x="43" y="43"/>
                  </a:lnTo>
                  <a:close/>
                </a:path>
              </a:pathLst>
            </a:custGeom>
            <a:noFill/>
            <a:ln w="3"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6" name="Freeform 133"/>
            <p:cNvSpPr>
              <a:spLocks/>
            </p:cNvSpPr>
            <p:nvPr/>
          </p:nvSpPr>
          <p:spPr bwMode="auto">
            <a:xfrm>
              <a:off x="4006850" y="5651500"/>
              <a:ext cx="0" cy="227013"/>
            </a:xfrm>
            <a:custGeom>
              <a:avLst/>
              <a:gdLst>
                <a:gd name="T0" fmla="*/ 0 h 427"/>
                <a:gd name="T1" fmla="*/ 0 h 427"/>
                <a:gd name="T2" fmla="*/ 427 h 427"/>
              </a:gdLst>
              <a:ahLst/>
              <a:cxnLst>
                <a:cxn ang="0">
                  <a:pos x="0" y="T0"/>
                </a:cxn>
                <a:cxn ang="0">
                  <a:pos x="0" y="T1"/>
                </a:cxn>
                <a:cxn ang="0">
                  <a:pos x="0" y="T2"/>
                </a:cxn>
              </a:cxnLst>
              <a:rect l="0" t="0" r="r" b="b"/>
              <a:pathLst>
                <a:path h="427">
                  <a:moveTo>
                    <a:pt x="0" y="0"/>
                  </a:moveTo>
                  <a:lnTo>
                    <a:pt x="0" y="0"/>
                  </a:lnTo>
                  <a:lnTo>
                    <a:pt x="0" y="427"/>
                  </a:lnTo>
                </a:path>
              </a:pathLst>
            </a:custGeom>
            <a:noFill/>
            <a:ln w="7"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7" name="Freeform 134"/>
            <p:cNvSpPr>
              <a:spLocks noEditPoints="1"/>
            </p:cNvSpPr>
            <p:nvPr/>
          </p:nvSpPr>
          <p:spPr bwMode="auto">
            <a:xfrm>
              <a:off x="3983038" y="5810250"/>
              <a:ext cx="46038" cy="79375"/>
            </a:xfrm>
            <a:custGeom>
              <a:avLst/>
              <a:gdLst>
                <a:gd name="T0" fmla="*/ 43 w 85"/>
                <a:gd name="T1" fmla="*/ 42 h 149"/>
                <a:gd name="T2" fmla="*/ 43 w 85"/>
                <a:gd name="T3" fmla="*/ 42 h 149"/>
                <a:gd name="T4" fmla="*/ 0 w 85"/>
                <a:gd name="T5" fmla="*/ 0 h 149"/>
                <a:gd name="T6" fmla="*/ 43 w 85"/>
                <a:gd name="T7" fmla="*/ 149 h 149"/>
                <a:gd name="T8" fmla="*/ 85 w 85"/>
                <a:gd name="T9" fmla="*/ 0 h 149"/>
                <a:gd name="T10" fmla="*/ 43 w 85"/>
                <a:gd name="T11" fmla="*/ 42 h 149"/>
                <a:gd name="T12" fmla="*/ 43 w 85"/>
                <a:gd name="T13" fmla="*/ 42 h 149"/>
                <a:gd name="T14" fmla="*/ 43 w 85"/>
                <a:gd name="T15" fmla="*/ 42 h 149"/>
                <a:gd name="T16" fmla="*/ 43 w 85"/>
                <a:gd name="T17" fmla="*/ 42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49">
                  <a:moveTo>
                    <a:pt x="43" y="42"/>
                  </a:moveTo>
                  <a:lnTo>
                    <a:pt x="43" y="42"/>
                  </a:lnTo>
                  <a:lnTo>
                    <a:pt x="0" y="0"/>
                  </a:lnTo>
                  <a:lnTo>
                    <a:pt x="43" y="149"/>
                  </a:lnTo>
                  <a:lnTo>
                    <a:pt x="85" y="0"/>
                  </a:lnTo>
                  <a:lnTo>
                    <a:pt x="43" y="42"/>
                  </a:lnTo>
                  <a:lnTo>
                    <a:pt x="43" y="42"/>
                  </a:lnTo>
                  <a:close/>
                  <a:moveTo>
                    <a:pt x="43" y="42"/>
                  </a:moveTo>
                  <a:lnTo>
                    <a:pt x="43" y="42"/>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8" name="Freeform 135"/>
            <p:cNvSpPr>
              <a:spLocks noEditPoints="1"/>
            </p:cNvSpPr>
            <p:nvPr/>
          </p:nvSpPr>
          <p:spPr bwMode="auto">
            <a:xfrm>
              <a:off x="3983038" y="5810250"/>
              <a:ext cx="46038" cy="79375"/>
            </a:xfrm>
            <a:custGeom>
              <a:avLst/>
              <a:gdLst>
                <a:gd name="T0" fmla="*/ 43 w 85"/>
                <a:gd name="T1" fmla="*/ 42 h 149"/>
                <a:gd name="T2" fmla="*/ 43 w 85"/>
                <a:gd name="T3" fmla="*/ 42 h 149"/>
                <a:gd name="T4" fmla="*/ 0 w 85"/>
                <a:gd name="T5" fmla="*/ 0 h 149"/>
                <a:gd name="T6" fmla="*/ 43 w 85"/>
                <a:gd name="T7" fmla="*/ 149 h 149"/>
                <a:gd name="T8" fmla="*/ 85 w 85"/>
                <a:gd name="T9" fmla="*/ 0 h 149"/>
                <a:gd name="T10" fmla="*/ 43 w 85"/>
                <a:gd name="T11" fmla="*/ 42 h 149"/>
                <a:gd name="T12" fmla="*/ 43 w 85"/>
                <a:gd name="T13" fmla="*/ 42 h 149"/>
                <a:gd name="T14" fmla="*/ 43 w 85"/>
                <a:gd name="T15" fmla="*/ 42 h 149"/>
                <a:gd name="T16" fmla="*/ 43 w 85"/>
                <a:gd name="T17" fmla="*/ 42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49">
                  <a:moveTo>
                    <a:pt x="43" y="42"/>
                  </a:moveTo>
                  <a:lnTo>
                    <a:pt x="43" y="42"/>
                  </a:lnTo>
                  <a:lnTo>
                    <a:pt x="0" y="0"/>
                  </a:lnTo>
                  <a:lnTo>
                    <a:pt x="43" y="149"/>
                  </a:lnTo>
                  <a:lnTo>
                    <a:pt x="85" y="0"/>
                  </a:lnTo>
                  <a:lnTo>
                    <a:pt x="43" y="42"/>
                  </a:lnTo>
                  <a:lnTo>
                    <a:pt x="43" y="42"/>
                  </a:lnTo>
                  <a:close/>
                  <a:moveTo>
                    <a:pt x="43" y="42"/>
                  </a:moveTo>
                  <a:lnTo>
                    <a:pt x="43" y="42"/>
                  </a:lnTo>
                  <a:close/>
                </a:path>
              </a:pathLst>
            </a:custGeom>
            <a:noFill/>
            <a:ln w="3"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9" name="Freeform 136"/>
            <p:cNvSpPr>
              <a:spLocks/>
            </p:cNvSpPr>
            <p:nvPr/>
          </p:nvSpPr>
          <p:spPr bwMode="auto">
            <a:xfrm>
              <a:off x="2197100" y="4973638"/>
              <a:ext cx="1809750" cy="452438"/>
            </a:xfrm>
            <a:custGeom>
              <a:avLst/>
              <a:gdLst>
                <a:gd name="T0" fmla="*/ 0 w 3414"/>
                <a:gd name="T1" fmla="*/ 0 h 853"/>
                <a:gd name="T2" fmla="*/ 0 w 3414"/>
                <a:gd name="T3" fmla="*/ 0 h 853"/>
                <a:gd name="T4" fmla="*/ 3414 w 3414"/>
                <a:gd name="T5" fmla="*/ 853 h 853"/>
              </a:gdLst>
              <a:ahLst/>
              <a:cxnLst>
                <a:cxn ang="0">
                  <a:pos x="T0" y="T1"/>
                </a:cxn>
                <a:cxn ang="0">
                  <a:pos x="T2" y="T3"/>
                </a:cxn>
                <a:cxn ang="0">
                  <a:pos x="T4" y="T5"/>
                </a:cxn>
              </a:cxnLst>
              <a:rect l="0" t="0" r="r" b="b"/>
              <a:pathLst>
                <a:path w="3414" h="853">
                  <a:moveTo>
                    <a:pt x="0" y="0"/>
                  </a:moveTo>
                  <a:lnTo>
                    <a:pt x="0" y="0"/>
                  </a:lnTo>
                  <a:cubicBezTo>
                    <a:pt x="0" y="853"/>
                    <a:pt x="3414" y="0"/>
                    <a:pt x="3414" y="853"/>
                  </a:cubicBezTo>
                </a:path>
              </a:pathLst>
            </a:custGeom>
            <a:noFill/>
            <a:ln w="7"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0" name="Freeform 137"/>
            <p:cNvSpPr>
              <a:spLocks noEditPoints="1"/>
            </p:cNvSpPr>
            <p:nvPr/>
          </p:nvSpPr>
          <p:spPr bwMode="auto">
            <a:xfrm>
              <a:off x="3983038" y="5357813"/>
              <a:ext cx="46038" cy="79375"/>
            </a:xfrm>
            <a:custGeom>
              <a:avLst/>
              <a:gdLst>
                <a:gd name="T0" fmla="*/ 43 w 85"/>
                <a:gd name="T1" fmla="*/ 43 h 150"/>
                <a:gd name="T2" fmla="*/ 43 w 85"/>
                <a:gd name="T3" fmla="*/ 43 h 150"/>
                <a:gd name="T4" fmla="*/ 0 w 85"/>
                <a:gd name="T5" fmla="*/ 0 h 150"/>
                <a:gd name="T6" fmla="*/ 43 w 85"/>
                <a:gd name="T7" fmla="*/ 150 h 150"/>
                <a:gd name="T8" fmla="*/ 85 w 85"/>
                <a:gd name="T9" fmla="*/ 0 h 150"/>
                <a:gd name="T10" fmla="*/ 43 w 85"/>
                <a:gd name="T11" fmla="*/ 43 h 150"/>
                <a:gd name="T12" fmla="*/ 43 w 85"/>
                <a:gd name="T13" fmla="*/ 43 h 150"/>
                <a:gd name="T14" fmla="*/ 43 w 85"/>
                <a:gd name="T15" fmla="*/ 43 h 150"/>
                <a:gd name="T16" fmla="*/ 43 w 85"/>
                <a:gd name="T17" fmla="*/ 43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50">
                  <a:moveTo>
                    <a:pt x="43" y="43"/>
                  </a:moveTo>
                  <a:lnTo>
                    <a:pt x="43" y="43"/>
                  </a:lnTo>
                  <a:lnTo>
                    <a:pt x="0" y="0"/>
                  </a:lnTo>
                  <a:lnTo>
                    <a:pt x="43" y="150"/>
                  </a:lnTo>
                  <a:lnTo>
                    <a:pt x="85" y="0"/>
                  </a:lnTo>
                  <a:lnTo>
                    <a:pt x="43" y="43"/>
                  </a:lnTo>
                  <a:lnTo>
                    <a:pt x="43" y="43"/>
                  </a:lnTo>
                  <a:close/>
                  <a:moveTo>
                    <a:pt x="43" y="43"/>
                  </a:moveTo>
                  <a:lnTo>
                    <a:pt x="43" y="43"/>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 name="Freeform 138"/>
            <p:cNvSpPr>
              <a:spLocks noEditPoints="1"/>
            </p:cNvSpPr>
            <p:nvPr/>
          </p:nvSpPr>
          <p:spPr bwMode="auto">
            <a:xfrm>
              <a:off x="3983038" y="5357813"/>
              <a:ext cx="46038" cy="79375"/>
            </a:xfrm>
            <a:custGeom>
              <a:avLst/>
              <a:gdLst>
                <a:gd name="T0" fmla="*/ 43 w 85"/>
                <a:gd name="T1" fmla="*/ 43 h 150"/>
                <a:gd name="T2" fmla="*/ 43 w 85"/>
                <a:gd name="T3" fmla="*/ 43 h 150"/>
                <a:gd name="T4" fmla="*/ 0 w 85"/>
                <a:gd name="T5" fmla="*/ 0 h 150"/>
                <a:gd name="T6" fmla="*/ 43 w 85"/>
                <a:gd name="T7" fmla="*/ 150 h 150"/>
                <a:gd name="T8" fmla="*/ 85 w 85"/>
                <a:gd name="T9" fmla="*/ 0 h 150"/>
                <a:gd name="T10" fmla="*/ 43 w 85"/>
                <a:gd name="T11" fmla="*/ 43 h 150"/>
                <a:gd name="T12" fmla="*/ 43 w 85"/>
                <a:gd name="T13" fmla="*/ 43 h 150"/>
                <a:gd name="T14" fmla="*/ 43 w 85"/>
                <a:gd name="T15" fmla="*/ 43 h 150"/>
                <a:gd name="T16" fmla="*/ 43 w 85"/>
                <a:gd name="T17" fmla="*/ 43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50">
                  <a:moveTo>
                    <a:pt x="43" y="43"/>
                  </a:moveTo>
                  <a:lnTo>
                    <a:pt x="43" y="43"/>
                  </a:lnTo>
                  <a:lnTo>
                    <a:pt x="0" y="0"/>
                  </a:lnTo>
                  <a:lnTo>
                    <a:pt x="43" y="150"/>
                  </a:lnTo>
                  <a:lnTo>
                    <a:pt x="85" y="0"/>
                  </a:lnTo>
                  <a:lnTo>
                    <a:pt x="43" y="43"/>
                  </a:lnTo>
                  <a:lnTo>
                    <a:pt x="43" y="43"/>
                  </a:lnTo>
                  <a:close/>
                  <a:moveTo>
                    <a:pt x="43" y="43"/>
                  </a:moveTo>
                  <a:lnTo>
                    <a:pt x="43" y="43"/>
                  </a:lnTo>
                  <a:close/>
                </a:path>
              </a:pathLst>
            </a:custGeom>
            <a:noFill/>
            <a:ln w="3"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142" name="AutoShape 12"/>
          <p:cNvSpPr>
            <a:spLocks noChangeArrowheads="1"/>
          </p:cNvSpPr>
          <p:nvPr/>
        </p:nvSpPr>
        <p:spPr bwMode="auto">
          <a:xfrm>
            <a:off x="4743450" y="4021733"/>
            <a:ext cx="3257550" cy="771130"/>
          </a:xfrm>
          <a:prstGeom prst="roundRect">
            <a:avLst>
              <a:gd name="adj" fmla="val 16667"/>
            </a:avLst>
          </a:prstGeom>
          <a:solidFill>
            <a:schemeClr val="accent6">
              <a:lumMod val="20000"/>
              <a:lumOff val="80000"/>
            </a:schemeClr>
          </a:solidFill>
          <a:ln w="25400" algn="ctr">
            <a:solidFill>
              <a:schemeClr val="accent6">
                <a:lumMod val="75000"/>
              </a:schemeClr>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sz="2000" dirty="0" smtClean="0"/>
              <a:t>Recursive fork-join enables high parallelism.</a:t>
            </a:r>
            <a:endParaRPr lang="en-US" sz="2000" dirty="0"/>
          </a:p>
        </p:txBody>
      </p:sp>
    </p:spTree>
    <p:extLst>
      <p:ext uri="{BB962C8B-B14F-4D97-AF65-F5344CB8AC3E}">
        <p14:creationId xmlns:p14="http://schemas.microsoft.com/office/powerpoint/2010/main" val="646493646"/>
      </p:ext>
    </p:extLst>
  </p:cSld>
  <p:clrMapOvr>
    <a:masterClrMapping/>
  </p:clrMapOvr>
  <p:transition/>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lgn="r">
              <a:defRPr/>
            </a:pPr>
            <a:fld id="{13841888-84B9-45F1-A620-AA1416522450}" type="slidenum">
              <a:rPr lang="en-US" smtClean="0"/>
              <a:pPr algn="r">
                <a:defRPr/>
              </a:pPr>
              <a:t>166</a:t>
            </a:fld>
            <a:endParaRPr lang="en-US" dirty="0"/>
          </a:p>
        </p:txBody>
      </p:sp>
      <p:sp>
        <p:nvSpPr>
          <p:cNvPr id="3" name="Title 2"/>
          <p:cNvSpPr>
            <a:spLocks noGrp="1"/>
          </p:cNvSpPr>
          <p:nvPr>
            <p:ph type="title"/>
          </p:nvPr>
        </p:nvSpPr>
        <p:spPr>
          <a:xfrm>
            <a:off x="499861" y="0"/>
            <a:ext cx="8237537" cy="836625"/>
          </a:xfrm>
        </p:spPr>
        <p:txBody>
          <a:bodyPr>
            <a:normAutofit fontScale="90000"/>
          </a:bodyPr>
          <a:lstStyle/>
          <a:p>
            <a:r>
              <a:rPr lang="en-US" dirty="0" smtClean="0"/>
              <a:t>Faking Fork-Join in Vector Parallelism</a:t>
            </a:r>
            <a:endParaRPr lang="en-US" dirty="0"/>
          </a:p>
        </p:txBody>
      </p:sp>
      <p:sp>
        <p:nvSpPr>
          <p:cNvPr id="4" name="Content Placeholder 3"/>
          <p:cNvSpPr>
            <a:spLocks noGrp="1"/>
          </p:cNvSpPr>
          <p:nvPr>
            <p:ph idx="1"/>
          </p:nvPr>
        </p:nvSpPr>
        <p:spPr>
          <a:xfrm>
            <a:off x="455613" y="990601"/>
            <a:ext cx="5383212" cy="5312228"/>
          </a:xfrm>
        </p:spPr>
        <p:txBody>
          <a:bodyPr/>
          <a:lstStyle/>
          <a:p>
            <a:r>
              <a:rPr lang="en-US" sz="2000" dirty="0" smtClean="0"/>
              <a:t>Using array section to control “if”:</a:t>
            </a:r>
          </a:p>
          <a:p>
            <a:endParaRPr lang="en-US" dirty="0" smtClean="0"/>
          </a:p>
          <a:p>
            <a:endParaRPr lang="en-US" dirty="0" smtClean="0"/>
          </a:p>
          <a:p>
            <a:pPr marL="0" indent="0">
              <a:buNone/>
            </a:pPr>
            <a:endParaRPr lang="en-US" dirty="0" smtClean="0"/>
          </a:p>
          <a:p>
            <a:pPr marL="0" indent="0">
              <a:buNone/>
            </a:pPr>
            <a:endParaRPr lang="en-US" dirty="0" smtClean="0"/>
          </a:p>
          <a:p>
            <a:r>
              <a:rPr lang="en-US" sz="2000" dirty="0"/>
              <a:t>Using </a:t>
            </a:r>
            <a:r>
              <a:rPr lang="en-US" sz="2000" b="1" dirty="0"/>
              <a:t>#pragma </a:t>
            </a:r>
            <a:r>
              <a:rPr lang="en-US" sz="2000" b="1" dirty="0" err="1"/>
              <a:t>simd</a:t>
            </a:r>
            <a:r>
              <a:rPr lang="en-US" sz="2000" dirty="0"/>
              <a:t> </a:t>
            </a:r>
            <a:r>
              <a:rPr lang="en-US" sz="2000" dirty="0" smtClean="0"/>
              <a:t>on loop with “if”:</a:t>
            </a:r>
            <a:endParaRPr lang="en-US" sz="2000" dirty="0"/>
          </a:p>
        </p:txBody>
      </p:sp>
      <p:sp>
        <p:nvSpPr>
          <p:cNvPr id="5" name="TextBox 4"/>
          <p:cNvSpPr txBox="1"/>
          <p:nvPr/>
        </p:nvSpPr>
        <p:spPr>
          <a:xfrm>
            <a:off x="1405920" y="1524000"/>
            <a:ext cx="2555665" cy="1438855"/>
          </a:xfrm>
          <a:prstGeom prst="rect">
            <a:avLst/>
          </a:prstGeom>
          <a:solidFill>
            <a:schemeClr val="bg1">
              <a:lumMod val="95000"/>
            </a:schemeClr>
          </a:solidFill>
        </p:spPr>
        <p:txBody>
          <a:bodyPr wrap="square" rtlCol="0">
            <a:spAutoFit/>
          </a:bodyPr>
          <a:lstStyle/>
          <a:p>
            <a:pPr>
              <a:spcBef>
                <a:spcPts val="300"/>
              </a:spcBef>
            </a:pPr>
            <a:r>
              <a:rPr lang="nn-NO" sz="2000" dirty="0" smtClean="0"/>
              <a:t>if( a[0:n] &lt; b[0:n] ) </a:t>
            </a:r>
          </a:p>
          <a:p>
            <a:pPr>
              <a:spcBef>
                <a:spcPts val="300"/>
              </a:spcBef>
            </a:pPr>
            <a:r>
              <a:rPr lang="nn-NO" sz="2000" dirty="0" smtClean="0"/>
              <a:t>    c[0:n] += 1;</a:t>
            </a:r>
          </a:p>
          <a:p>
            <a:pPr>
              <a:spcBef>
                <a:spcPts val="300"/>
              </a:spcBef>
            </a:pPr>
            <a:r>
              <a:rPr lang="nn-NO" sz="2000" dirty="0" smtClean="0"/>
              <a:t>else</a:t>
            </a:r>
          </a:p>
          <a:p>
            <a:pPr>
              <a:spcBef>
                <a:spcPts val="300"/>
              </a:spcBef>
            </a:pPr>
            <a:r>
              <a:rPr lang="nn-NO" sz="2000" dirty="0"/>
              <a:t> </a:t>
            </a:r>
            <a:r>
              <a:rPr lang="nn-NO" sz="2000" dirty="0" smtClean="0"/>
              <a:t>   c[0:n] -= 1;</a:t>
            </a:r>
            <a:endParaRPr lang="en-US" sz="2000" dirty="0" smtClean="0"/>
          </a:p>
        </p:txBody>
      </p:sp>
      <p:sp>
        <p:nvSpPr>
          <p:cNvPr id="6" name="TextBox 5"/>
          <p:cNvSpPr txBox="1"/>
          <p:nvPr/>
        </p:nvSpPr>
        <p:spPr>
          <a:xfrm>
            <a:off x="1405919" y="4193247"/>
            <a:ext cx="2908905" cy="2131353"/>
          </a:xfrm>
          <a:prstGeom prst="rect">
            <a:avLst/>
          </a:prstGeom>
          <a:solidFill>
            <a:schemeClr val="bg1">
              <a:lumMod val="95000"/>
            </a:schemeClr>
          </a:solidFill>
        </p:spPr>
        <p:txBody>
          <a:bodyPr wrap="square" rtlCol="0">
            <a:spAutoFit/>
          </a:bodyPr>
          <a:lstStyle/>
          <a:p>
            <a:pPr>
              <a:spcBef>
                <a:spcPts val="300"/>
              </a:spcBef>
            </a:pPr>
            <a:r>
              <a:rPr lang="nn-NO" sz="2000" dirty="0" smtClean="0"/>
              <a:t>#pragma simd</a:t>
            </a:r>
          </a:p>
          <a:p>
            <a:pPr>
              <a:spcBef>
                <a:spcPts val="300"/>
              </a:spcBef>
            </a:pPr>
            <a:r>
              <a:rPr lang="nn-NO" sz="2000" dirty="0" smtClean="0"/>
              <a:t>for( int i=0; i&lt;n; ++i )</a:t>
            </a:r>
          </a:p>
          <a:p>
            <a:pPr>
              <a:spcBef>
                <a:spcPts val="300"/>
              </a:spcBef>
            </a:pPr>
            <a:r>
              <a:rPr lang="nn-NO" sz="2000" dirty="0" smtClean="0"/>
              <a:t>    if( a[i]&lt;b[i] )</a:t>
            </a:r>
          </a:p>
          <a:p>
            <a:pPr>
              <a:spcBef>
                <a:spcPts val="300"/>
              </a:spcBef>
            </a:pPr>
            <a:r>
              <a:rPr lang="nn-NO" sz="2000" dirty="0" smtClean="0"/>
              <a:t>        c[i] += 1;</a:t>
            </a:r>
          </a:p>
          <a:p>
            <a:pPr>
              <a:spcBef>
                <a:spcPts val="300"/>
              </a:spcBef>
            </a:pPr>
            <a:r>
              <a:rPr lang="nn-NO" sz="2000" dirty="0"/>
              <a:t> </a:t>
            </a:r>
            <a:r>
              <a:rPr lang="nn-NO" sz="2000" dirty="0" smtClean="0"/>
              <a:t>   else</a:t>
            </a:r>
          </a:p>
          <a:p>
            <a:pPr>
              <a:spcBef>
                <a:spcPts val="300"/>
              </a:spcBef>
            </a:pPr>
            <a:r>
              <a:rPr lang="nn-NO" sz="2000" dirty="0"/>
              <a:t> </a:t>
            </a:r>
            <a:r>
              <a:rPr lang="nn-NO" sz="2000" dirty="0" smtClean="0"/>
              <a:t>       c[i] -= 1;</a:t>
            </a:r>
          </a:p>
        </p:txBody>
      </p:sp>
      <p:sp>
        <p:nvSpPr>
          <p:cNvPr id="7" name="AutoShape 12"/>
          <p:cNvSpPr>
            <a:spLocks noChangeArrowheads="1"/>
          </p:cNvSpPr>
          <p:nvPr/>
        </p:nvSpPr>
        <p:spPr bwMode="auto">
          <a:xfrm>
            <a:off x="4533900" y="1831845"/>
            <a:ext cx="4276726" cy="958915"/>
          </a:xfrm>
          <a:prstGeom prst="roundRect">
            <a:avLst>
              <a:gd name="adj" fmla="val 16667"/>
            </a:avLst>
          </a:prstGeom>
          <a:noFill/>
          <a:ln w="25400" algn="ctr">
            <a:noFill/>
            <a:round/>
            <a:headEnd/>
            <a:tailEnd/>
          </a:ln>
          <a:effectLst/>
          <a:extLst/>
        </p:spPr>
        <p:txBody>
          <a:bodyPr anchor="ctr"/>
          <a:lstStyle/>
          <a:p>
            <a:r>
              <a:rPr lang="en-US" sz="2000" dirty="0" smtClean="0"/>
              <a:t>Can be implemented by executing </a:t>
            </a:r>
            <a:r>
              <a:rPr lang="en-US" sz="2000" i="1" dirty="0" smtClean="0"/>
              <a:t>both </a:t>
            </a:r>
            <a:r>
              <a:rPr lang="en-US" sz="2000" dirty="0" smtClean="0"/>
              <a:t>arms of if-else with masking.</a:t>
            </a:r>
            <a:endParaRPr lang="en-US" sz="2000" dirty="0"/>
          </a:p>
        </p:txBody>
      </p:sp>
      <p:sp>
        <p:nvSpPr>
          <p:cNvPr id="17" name="AutoShape 12"/>
          <p:cNvSpPr>
            <a:spLocks noChangeArrowheads="1"/>
          </p:cNvSpPr>
          <p:nvPr/>
        </p:nvSpPr>
        <p:spPr bwMode="auto">
          <a:xfrm>
            <a:off x="5272088" y="4606665"/>
            <a:ext cx="2652712" cy="667423"/>
          </a:xfrm>
          <a:prstGeom prst="roundRect">
            <a:avLst>
              <a:gd name="adj" fmla="val 16667"/>
            </a:avLst>
          </a:prstGeom>
          <a:solidFill>
            <a:schemeClr val="accent6">
              <a:lumMod val="20000"/>
              <a:lumOff val="80000"/>
            </a:schemeClr>
          </a:solidFill>
          <a:ln w="25400" algn="ctr">
            <a:solidFill>
              <a:schemeClr val="accent6">
                <a:lumMod val="75000"/>
              </a:schemeClr>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sz="2000" dirty="0" smtClean="0"/>
              <a:t>Each fork dilutes gains from vectorization.</a:t>
            </a:r>
            <a:endParaRPr lang="en-US" sz="2000" dirty="0"/>
          </a:p>
        </p:txBody>
      </p:sp>
      <p:sp>
        <p:nvSpPr>
          <p:cNvPr id="9" name="Slide Number Placeholder 4"/>
          <p:cNvSpPr txBox="1">
            <a:spLocks/>
          </p:cNvSpPr>
          <p:nvPr/>
        </p:nvSpPr>
        <p:spPr>
          <a:xfrm>
            <a:off x="8486573" y="6514698"/>
            <a:ext cx="501650" cy="258763"/>
          </a:xfrm>
          <a:prstGeom prst="rect">
            <a:avLst/>
          </a:prstGeom>
        </p:spPr>
        <p:txBody>
          <a:bodyPr/>
          <a:lstStyle>
            <a:defPPr>
              <a:defRPr lang="en-US"/>
            </a:defPPr>
            <a:lvl1pPr algn="l" rtl="0" fontAlgn="base">
              <a:spcBef>
                <a:spcPct val="0"/>
              </a:spcBef>
              <a:spcAft>
                <a:spcPct val="0"/>
              </a:spcAft>
              <a:defRPr sz="1000" kern="1200">
                <a:solidFill>
                  <a:schemeClr val="tx1"/>
                </a:solidFill>
                <a:latin typeface="Verdana" pitchFamily="34" charset="0"/>
                <a:ea typeface="MS PGothic" pitchFamily="34" charset="-128"/>
                <a:cs typeface="+mn-cs"/>
              </a:defRPr>
            </a:lvl1pPr>
            <a:lvl2pPr marL="457200" algn="l" rtl="0" fontAlgn="base">
              <a:spcBef>
                <a:spcPct val="0"/>
              </a:spcBef>
              <a:spcAft>
                <a:spcPct val="0"/>
              </a:spcAft>
              <a:defRPr sz="2000" kern="1200">
                <a:solidFill>
                  <a:schemeClr val="tx1"/>
                </a:solidFill>
                <a:latin typeface="Verdana" pitchFamily="34" charset="0"/>
                <a:ea typeface="MS PGothic" pitchFamily="34" charset="-128"/>
                <a:cs typeface="+mn-cs"/>
              </a:defRPr>
            </a:lvl2pPr>
            <a:lvl3pPr marL="914400" algn="l" rtl="0" fontAlgn="base">
              <a:spcBef>
                <a:spcPct val="0"/>
              </a:spcBef>
              <a:spcAft>
                <a:spcPct val="0"/>
              </a:spcAft>
              <a:defRPr sz="2000" kern="1200">
                <a:solidFill>
                  <a:schemeClr val="tx1"/>
                </a:solidFill>
                <a:latin typeface="Verdana" pitchFamily="34" charset="0"/>
                <a:ea typeface="MS PGothic" pitchFamily="34" charset="-128"/>
                <a:cs typeface="+mn-cs"/>
              </a:defRPr>
            </a:lvl3pPr>
            <a:lvl4pPr marL="1371600" algn="l" rtl="0" fontAlgn="base">
              <a:spcBef>
                <a:spcPct val="0"/>
              </a:spcBef>
              <a:spcAft>
                <a:spcPct val="0"/>
              </a:spcAft>
              <a:defRPr sz="2000" kern="1200">
                <a:solidFill>
                  <a:schemeClr val="tx1"/>
                </a:solidFill>
                <a:latin typeface="Verdana" pitchFamily="34" charset="0"/>
                <a:ea typeface="MS PGothic" pitchFamily="34" charset="-128"/>
                <a:cs typeface="+mn-cs"/>
              </a:defRPr>
            </a:lvl4pPr>
            <a:lvl5pPr marL="1828800" algn="l" rtl="0" fontAlgn="base">
              <a:spcBef>
                <a:spcPct val="0"/>
              </a:spcBef>
              <a:spcAft>
                <a:spcPct val="0"/>
              </a:spcAft>
              <a:defRPr sz="2000" kern="1200">
                <a:solidFill>
                  <a:schemeClr val="tx1"/>
                </a:solidFill>
                <a:latin typeface="Verdana" pitchFamily="34" charset="0"/>
                <a:ea typeface="MS PGothic" pitchFamily="34" charset="-128"/>
                <a:cs typeface="+mn-cs"/>
              </a:defRPr>
            </a:lvl5pPr>
            <a:lvl6pPr marL="2286000" algn="l" defTabSz="914400" rtl="0" eaLnBrk="1" latinLnBrk="0" hangingPunct="1">
              <a:defRPr sz="2000" kern="1200">
                <a:solidFill>
                  <a:schemeClr val="tx1"/>
                </a:solidFill>
                <a:latin typeface="Verdana" pitchFamily="34" charset="0"/>
                <a:ea typeface="MS PGothic" pitchFamily="34" charset="-128"/>
                <a:cs typeface="+mn-cs"/>
              </a:defRPr>
            </a:lvl6pPr>
            <a:lvl7pPr marL="2743200" algn="l" defTabSz="914400" rtl="0" eaLnBrk="1" latinLnBrk="0" hangingPunct="1">
              <a:defRPr sz="2000" kern="1200">
                <a:solidFill>
                  <a:schemeClr val="tx1"/>
                </a:solidFill>
                <a:latin typeface="Verdana" pitchFamily="34" charset="0"/>
                <a:ea typeface="MS PGothic" pitchFamily="34" charset="-128"/>
                <a:cs typeface="+mn-cs"/>
              </a:defRPr>
            </a:lvl7pPr>
            <a:lvl8pPr marL="3200400" algn="l" defTabSz="914400" rtl="0" eaLnBrk="1" latinLnBrk="0" hangingPunct="1">
              <a:defRPr sz="2000" kern="1200">
                <a:solidFill>
                  <a:schemeClr val="tx1"/>
                </a:solidFill>
                <a:latin typeface="Verdana" pitchFamily="34" charset="0"/>
                <a:ea typeface="MS PGothic" pitchFamily="34" charset="-128"/>
                <a:cs typeface="+mn-cs"/>
              </a:defRPr>
            </a:lvl8pPr>
            <a:lvl9pPr marL="3657600" algn="l" defTabSz="914400" rtl="0" eaLnBrk="1" latinLnBrk="0" hangingPunct="1">
              <a:defRPr sz="2000" kern="1200">
                <a:solidFill>
                  <a:schemeClr val="tx1"/>
                </a:solidFill>
                <a:latin typeface="Verdana" pitchFamily="34" charset="0"/>
                <a:ea typeface="MS PGothic" pitchFamily="34" charset="-128"/>
                <a:cs typeface="+mn-cs"/>
              </a:defRPr>
            </a:lvl9pPr>
          </a:lstStyle>
          <a:p>
            <a:pPr>
              <a:defRPr/>
            </a:pPr>
            <a:fld id="{ACA39A89-D6FF-4AFC-9284-D1B46DF88740}" type="slidenum">
              <a:rPr lang="en-US" smtClean="0">
                <a:solidFill>
                  <a:schemeClr val="bg1"/>
                </a:solidFill>
              </a:rPr>
              <a:pPr>
                <a:defRPr/>
              </a:pPr>
              <a:t>166</a:t>
            </a:fld>
            <a:endParaRPr lang="en-US" dirty="0">
              <a:solidFill>
                <a:schemeClr val="bg1"/>
              </a:solidFill>
            </a:endParaRPr>
          </a:p>
        </p:txBody>
      </p:sp>
    </p:spTree>
    <p:extLst>
      <p:ext uri="{BB962C8B-B14F-4D97-AF65-F5344CB8AC3E}">
        <p14:creationId xmlns:p14="http://schemas.microsoft.com/office/powerpoint/2010/main" val="217140249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7" grpId="0" animBg="1"/>
    </p:bld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25"/>
          <p:cNvSpPr/>
          <p:nvPr/>
        </p:nvSpPr>
        <p:spPr>
          <a:xfrm>
            <a:off x="-118736" y="1869105"/>
            <a:ext cx="8818193" cy="3873963"/>
          </a:xfrm>
          <a:custGeom>
            <a:avLst/>
            <a:gdLst>
              <a:gd name="connsiteX0" fmla="*/ 74428 w 8793126"/>
              <a:gd name="connsiteY0" fmla="*/ 127590 h 3306725"/>
              <a:gd name="connsiteX1" fmla="*/ 74428 w 8793126"/>
              <a:gd name="connsiteY1" fmla="*/ 127590 h 3306725"/>
              <a:gd name="connsiteX2" fmla="*/ 8771860 w 8793126"/>
              <a:gd name="connsiteY2" fmla="*/ 0 h 3306725"/>
              <a:gd name="connsiteX3" fmla="*/ 8793126 w 8793126"/>
              <a:gd name="connsiteY3" fmla="*/ 3189767 h 3306725"/>
              <a:gd name="connsiteX4" fmla="*/ 3891516 w 8793126"/>
              <a:gd name="connsiteY4" fmla="*/ 3306725 h 3306725"/>
              <a:gd name="connsiteX5" fmla="*/ 3657600 w 8793126"/>
              <a:gd name="connsiteY5" fmla="*/ 1307804 h 3306725"/>
              <a:gd name="connsiteX6" fmla="*/ 170121 w 8793126"/>
              <a:gd name="connsiteY6" fmla="*/ 1350334 h 3306725"/>
              <a:gd name="connsiteX7" fmla="*/ 0 w 8793126"/>
              <a:gd name="connsiteY7" fmla="*/ 223283 h 3306725"/>
              <a:gd name="connsiteX0" fmla="*/ 211360 w 8930058"/>
              <a:gd name="connsiteY0" fmla="*/ 127590 h 3306725"/>
              <a:gd name="connsiteX1" fmla="*/ 211360 w 8930058"/>
              <a:gd name="connsiteY1" fmla="*/ 127590 h 3306725"/>
              <a:gd name="connsiteX2" fmla="*/ 8908792 w 8930058"/>
              <a:gd name="connsiteY2" fmla="*/ 0 h 3306725"/>
              <a:gd name="connsiteX3" fmla="*/ 8930058 w 8930058"/>
              <a:gd name="connsiteY3" fmla="*/ 3189767 h 3306725"/>
              <a:gd name="connsiteX4" fmla="*/ 4028448 w 8930058"/>
              <a:gd name="connsiteY4" fmla="*/ 3306725 h 3306725"/>
              <a:gd name="connsiteX5" fmla="*/ 3794532 w 8930058"/>
              <a:gd name="connsiteY5" fmla="*/ 1307804 h 3306725"/>
              <a:gd name="connsiteX6" fmla="*/ 307053 w 8930058"/>
              <a:gd name="connsiteY6" fmla="*/ 1350334 h 3306725"/>
              <a:gd name="connsiteX7" fmla="*/ 136932 w 8930058"/>
              <a:gd name="connsiteY7" fmla="*/ 223283 h 3306725"/>
              <a:gd name="connsiteX0" fmla="*/ 142526 w 8861224"/>
              <a:gd name="connsiteY0" fmla="*/ 127590 h 3306725"/>
              <a:gd name="connsiteX1" fmla="*/ 142526 w 8861224"/>
              <a:gd name="connsiteY1" fmla="*/ 127590 h 3306725"/>
              <a:gd name="connsiteX2" fmla="*/ 8839958 w 8861224"/>
              <a:gd name="connsiteY2" fmla="*/ 0 h 3306725"/>
              <a:gd name="connsiteX3" fmla="*/ 8861224 w 8861224"/>
              <a:gd name="connsiteY3" fmla="*/ 3189767 h 3306725"/>
              <a:gd name="connsiteX4" fmla="*/ 3959614 w 8861224"/>
              <a:gd name="connsiteY4" fmla="*/ 3306725 h 3306725"/>
              <a:gd name="connsiteX5" fmla="*/ 3725698 w 8861224"/>
              <a:gd name="connsiteY5" fmla="*/ 1307804 h 3306725"/>
              <a:gd name="connsiteX6" fmla="*/ 238219 w 8861224"/>
              <a:gd name="connsiteY6" fmla="*/ 1350334 h 3306725"/>
              <a:gd name="connsiteX7" fmla="*/ 68098 w 8861224"/>
              <a:gd name="connsiteY7" fmla="*/ 223283 h 3306725"/>
              <a:gd name="connsiteX0" fmla="*/ 75181 w 8793879"/>
              <a:gd name="connsiteY0" fmla="*/ 127590 h 3306725"/>
              <a:gd name="connsiteX1" fmla="*/ 75181 w 8793879"/>
              <a:gd name="connsiteY1" fmla="*/ 127590 h 3306725"/>
              <a:gd name="connsiteX2" fmla="*/ 8772613 w 8793879"/>
              <a:gd name="connsiteY2" fmla="*/ 0 h 3306725"/>
              <a:gd name="connsiteX3" fmla="*/ 8793879 w 8793879"/>
              <a:gd name="connsiteY3" fmla="*/ 3189767 h 3306725"/>
              <a:gd name="connsiteX4" fmla="*/ 3892269 w 8793879"/>
              <a:gd name="connsiteY4" fmla="*/ 3306725 h 3306725"/>
              <a:gd name="connsiteX5" fmla="*/ 3658353 w 8793879"/>
              <a:gd name="connsiteY5" fmla="*/ 1307804 h 3306725"/>
              <a:gd name="connsiteX6" fmla="*/ 298465 w 8793879"/>
              <a:gd name="connsiteY6" fmla="*/ 1148316 h 3306725"/>
              <a:gd name="connsiteX7" fmla="*/ 753 w 8793879"/>
              <a:gd name="connsiteY7" fmla="*/ 223283 h 3306725"/>
              <a:gd name="connsiteX0" fmla="*/ 0 w 8718698"/>
              <a:gd name="connsiteY0" fmla="*/ 127590 h 3306725"/>
              <a:gd name="connsiteX1" fmla="*/ 0 w 8718698"/>
              <a:gd name="connsiteY1" fmla="*/ 127590 h 3306725"/>
              <a:gd name="connsiteX2" fmla="*/ 8697432 w 8718698"/>
              <a:gd name="connsiteY2" fmla="*/ 0 h 3306725"/>
              <a:gd name="connsiteX3" fmla="*/ 8718698 w 8718698"/>
              <a:gd name="connsiteY3" fmla="*/ 3189767 h 3306725"/>
              <a:gd name="connsiteX4" fmla="*/ 3817088 w 8718698"/>
              <a:gd name="connsiteY4" fmla="*/ 3306725 h 3306725"/>
              <a:gd name="connsiteX5" fmla="*/ 3583172 w 8718698"/>
              <a:gd name="connsiteY5" fmla="*/ 1307804 h 3306725"/>
              <a:gd name="connsiteX6" fmla="*/ 223284 w 8718698"/>
              <a:gd name="connsiteY6" fmla="*/ 1148316 h 3306725"/>
              <a:gd name="connsiteX0" fmla="*/ 0 w 8718698"/>
              <a:gd name="connsiteY0" fmla="*/ 127590 h 3306725"/>
              <a:gd name="connsiteX1" fmla="*/ 0 w 8718698"/>
              <a:gd name="connsiteY1" fmla="*/ 127590 h 3306725"/>
              <a:gd name="connsiteX2" fmla="*/ 8697432 w 8718698"/>
              <a:gd name="connsiteY2" fmla="*/ 0 h 3306725"/>
              <a:gd name="connsiteX3" fmla="*/ 8718698 w 8718698"/>
              <a:gd name="connsiteY3" fmla="*/ 3189767 h 3306725"/>
              <a:gd name="connsiteX4" fmla="*/ 3817088 w 8718698"/>
              <a:gd name="connsiteY4" fmla="*/ 3306725 h 3306725"/>
              <a:gd name="connsiteX5" fmla="*/ 3583172 w 8718698"/>
              <a:gd name="connsiteY5" fmla="*/ 1307804 h 3306725"/>
              <a:gd name="connsiteX6" fmla="*/ 223284 w 8718698"/>
              <a:gd name="connsiteY6" fmla="*/ 1148316 h 3306725"/>
              <a:gd name="connsiteX7" fmla="*/ 0 w 8718698"/>
              <a:gd name="connsiteY7" fmla="*/ 127590 h 3306725"/>
              <a:gd name="connsiteX0" fmla="*/ 0 w 8718698"/>
              <a:gd name="connsiteY0" fmla="*/ 127590 h 3306725"/>
              <a:gd name="connsiteX1" fmla="*/ 0 w 8718698"/>
              <a:gd name="connsiteY1" fmla="*/ 127590 h 3306725"/>
              <a:gd name="connsiteX2" fmla="*/ 8697432 w 8718698"/>
              <a:gd name="connsiteY2" fmla="*/ 0 h 3306725"/>
              <a:gd name="connsiteX3" fmla="*/ 8718698 w 8718698"/>
              <a:gd name="connsiteY3" fmla="*/ 3189767 h 3306725"/>
              <a:gd name="connsiteX4" fmla="*/ 3817088 w 8718698"/>
              <a:gd name="connsiteY4" fmla="*/ 3306725 h 3306725"/>
              <a:gd name="connsiteX5" fmla="*/ 3583172 w 8718698"/>
              <a:gd name="connsiteY5" fmla="*/ 1307804 h 3306725"/>
              <a:gd name="connsiteX6" fmla="*/ 223284 w 8718698"/>
              <a:gd name="connsiteY6" fmla="*/ 1148316 h 3306725"/>
              <a:gd name="connsiteX7" fmla="*/ 0 w 8718698"/>
              <a:gd name="connsiteY7" fmla="*/ 127590 h 3306725"/>
              <a:gd name="connsiteX0" fmla="*/ 0 w 8718698"/>
              <a:gd name="connsiteY0" fmla="*/ 127590 h 3306725"/>
              <a:gd name="connsiteX1" fmla="*/ 0 w 8718698"/>
              <a:gd name="connsiteY1" fmla="*/ 127590 h 3306725"/>
              <a:gd name="connsiteX2" fmla="*/ 8697432 w 8718698"/>
              <a:gd name="connsiteY2" fmla="*/ 0 h 3306725"/>
              <a:gd name="connsiteX3" fmla="*/ 8718698 w 8718698"/>
              <a:gd name="connsiteY3" fmla="*/ 3189767 h 3306725"/>
              <a:gd name="connsiteX4" fmla="*/ 3817088 w 8718698"/>
              <a:gd name="connsiteY4" fmla="*/ 3306725 h 3306725"/>
              <a:gd name="connsiteX5" fmla="*/ 3583172 w 8718698"/>
              <a:gd name="connsiteY5" fmla="*/ 1307804 h 3306725"/>
              <a:gd name="connsiteX6" fmla="*/ 223284 w 8718698"/>
              <a:gd name="connsiteY6" fmla="*/ 1148316 h 3306725"/>
              <a:gd name="connsiteX7" fmla="*/ 0 w 8718698"/>
              <a:gd name="connsiteY7" fmla="*/ 127590 h 3306725"/>
              <a:gd name="connsiteX0" fmla="*/ 550707 w 9396995"/>
              <a:gd name="connsiteY0" fmla="*/ 372139 h 3306725"/>
              <a:gd name="connsiteX1" fmla="*/ 678297 w 9396995"/>
              <a:gd name="connsiteY1" fmla="*/ 127590 h 3306725"/>
              <a:gd name="connsiteX2" fmla="*/ 9375729 w 9396995"/>
              <a:gd name="connsiteY2" fmla="*/ 0 h 3306725"/>
              <a:gd name="connsiteX3" fmla="*/ 9396995 w 9396995"/>
              <a:gd name="connsiteY3" fmla="*/ 3189767 h 3306725"/>
              <a:gd name="connsiteX4" fmla="*/ 4495385 w 9396995"/>
              <a:gd name="connsiteY4" fmla="*/ 3306725 h 3306725"/>
              <a:gd name="connsiteX5" fmla="*/ 4261469 w 9396995"/>
              <a:gd name="connsiteY5" fmla="*/ 1307804 h 3306725"/>
              <a:gd name="connsiteX6" fmla="*/ 901581 w 9396995"/>
              <a:gd name="connsiteY6" fmla="*/ 1148316 h 3306725"/>
              <a:gd name="connsiteX7" fmla="*/ 550707 w 9396995"/>
              <a:gd name="connsiteY7" fmla="*/ 372139 h 3306725"/>
              <a:gd name="connsiteX0" fmla="*/ 930962 w 9426376"/>
              <a:gd name="connsiteY0" fmla="*/ 1148316 h 3306725"/>
              <a:gd name="connsiteX1" fmla="*/ 707678 w 9426376"/>
              <a:gd name="connsiteY1" fmla="*/ 127590 h 3306725"/>
              <a:gd name="connsiteX2" fmla="*/ 9405110 w 9426376"/>
              <a:gd name="connsiteY2" fmla="*/ 0 h 3306725"/>
              <a:gd name="connsiteX3" fmla="*/ 9426376 w 9426376"/>
              <a:gd name="connsiteY3" fmla="*/ 3189767 h 3306725"/>
              <a:gd name="connsiteX4" fmla="*/ 4524766 w 9426376"/>
              <a:gd name="connsiteY4" fmla="*/ 3306725 h 3306725"/>
              <a:gd name="connsiteX5" fmla="*/ 4290850 w 9426376"/>
              <a:gd name="connsiteY5" fmla="*/ 1307804 h 3306725"/>
              <a:gd name="connsiteX6" fmla="*/ 930962 w 9426376"/>
              <a:gd name="connsiteY6" fmla="*/ 1148316 h 3306725"/>
              <a:gd name="connsiteX0" fmla="*/ 440272 w 8935686"/>
              <a:gd name="connsiteY0" fmla="*/ 1532301 h 3690710"/>
              <a:gd name="connsiteX1" fmla="*/ 216988 w 8935686"/>
              <a:gd name="connsiteY1" fmla="*/ 511575 h 3690710"/>
              <a:gd name="connsiteX2" fmla="*/ 8914420 w 8935686"/>
              <a:gd name="connsiteY2" fmla="*/ 383985 h 3690710"/>
              <a:gd name="connsiteX3" fmla="*/ 8935686 w 8935686"/>
              <a:gd name="connsiteY3" fmla="*/ 3573752 h 3690710"/>
              <a:gd name="connsiteX4" fmla="*/ 4034076 w 8935686"/>
              <a:gd name="connsiteY4" fmla="*/ 3690710 h 3690710"/>
              <a:gd name="connsiteX5" fmla="*/ 3800160 w 8935686"/>
              <a:gd name="connsiteY5" fmla="*/ 1691789 h 3690710"/>
              <a:gd name="connsiteX6" fmla="*/ 440272 w 8935686"/>
              <a:gd name="connsiteY6" fmla="*/ 1532301 h 3690710"/>
              <a:gd name="connsiteX0" fmla="*/ 477886 w 8973300"/>
              <a:gd name="connsiteY0" fmla="*/ 1148316 h 3306725"/>
              <a:gd name="connsiteX1" fmla="*/ 254602 w 8973300"/>
              <a:gd name="connsiteY1" fmla="*/ 127590 h 3306725"/>
              <a:gd name="connsiteX2" fmla="*/ 8952034 w 8973300"/>
              <a:gd name="connsiteY2" fmla="*/ 0 h 3306725"/>
              <a:gd name="connsiteX3" fmla="*/ 8973300 w 8973300"/>
              <a:gd name="connsiteY3" fmla="*/ 3189767 h 3306725"/>
              <a:gd name="connsiteX4" fmla="*/ 4071690 w 8973300"/>
              <a:gd name="connsiteY4" fmla="*/ 3306725 h 3306725"/>
              <a:gd name="connsiteX5" fmla="*/ 3837774 w 8973300"/>
              <a:gd name="connsiteY5" fmla="*/ 1307804 h 3306725"/>
              <a:gd name="connsiteX6" fmla="*/ 477886 w 8973300"/>
              <a:gd name="connsiteY6" fmla="*/ 1148316 h 3306725"/>
              <a:gd name="connsiteX0" fmla="*/ 417996 w 8913410"/>
              <a:gd name="connsiteY0" fmla="*/ 1148316 h 3306725"/>
              <a:gd name="connsiteX1" fmla="*/ 194712 w 8913410"/>
              <a:gd name="connsiteY1" fmla="*/ 127590 h 3306725"/>
              <a:gd name="connsiteX2" fmla="*/ 8892144 w 8913410"/>
              <a:gd name="connsiteY2" fmla="*/ 0 h 3306725"/>
              <a:gd name="connsiteX3" fmla="*/ 8913410 w 8913410"/>
              <a:gd name="connsiteY3" fmla="*/ 3189767 h 3306725"/>
              <a:gd name="connsiteX4" fmla="*/ 4011800 w 8913410"/>
              <a:gd name="connsiteY4" fmla="*/ 3306725 h 3306725"/>
              <a:gd name="connsiteX5" fmla="*/ 3777884 w 8913410"/>
              <a:gd name="connsiteY5" fmla="*/ 1307804 h 3306725"/>
              <a:gd name="connsiteX6" fmla="*/ 417996 w 8913410"/>
              <a:gd name="connsiteY6" fmla="*/ 1148316 h 3306725"/>
              <a:gd name="connsiteX0" fmla="*/ 417996 w 8913410"/>
              <a:gd name="connsiteY0" fmla="*/ 1148316 h 3572540"/>
              <a:gd name="connsiteX1" fmla="*/ 194712 w 8913410"/>
              <a:gd name="connsiteY1" fmla="*/ 127590 h 3572540"/>
              <a:gd name="connsiteX2" fmla="*/ 8892144 w 8913410"/>
              <a:gd name="connsiteY2" fmla="*/ 0 h 3572540"/>
              <a:gd name="connsiteX3" fmla="*/ 8913410 w 8913410"/>
              <a:gd name="connsiteY3" fmla="*/ 3189767 h 3572540"/>
              <a:gd name="connsiteX4" fmla="*/ 4011800 w 8913410"/>
              <a:gd name="connsiteY4" fmla="*/ 3306725 h 3572540"/>
              <a:gd name="connsiteX5" fmla="*/ 3777884 w 8913410"/>
              <a:gd name="connsiteY5" fmla="*/ 1307804 h 3572540"/>
              <a:gd name="connsiteX6" fmla="*/ 417996 w 8913410"/>
              <a:gd name="connsiteY6" fmla="*/ 1148316 h 3572540"/>
              <a:gd name="connsiteX0" fmla="*/ 417996 w 8913419"/>
              <a:gd name="connsiteY0" fmla="*/ 1148316 h 3781310"/>
              <a:gd name="connsiteX1" fmla="*/ 194712 w 8913419"/>
              <a:gd name="connsiteY1" fmla="*/ 127590 h 3781310"/>
              <a:gd name="connsiteX2" fmla="*/ 8892144 w 8913419"/>
              <a:gd name="connsiteY2" fmla="*/ 0 h 3781310"/>
              <a:gd name="connsiteX3" fmla="*/ 8913410 w 8913419"/>
              <a:gd name="connsiteY3" fmla="*/ 3189767 h 3781310"/>
              <a:gd name="connsiteX4" fmla="*/ 4011800 w 8913419"/>
              <a:gd name="connsiteY4" fmla="*/ 3306725 h 3781310"/>
              <a:gd name="connsiteX5" fmla="*/ 3777884 w 8913419"/>
              <a:gd name="connsiteY5" fmla="*/ 1307804 h 3781310"/>
              <a:gd name="connsiteX6" fmla="*/ 417996 w 8913419"/>
              <a:gd name="connsiteY6" fmla="*/ 1148316 h 3781310"/>
              <a:gd name="connsiteX0" fmla="*/ 417996 w 8913419"/>
              <a:gd name="connsiteY0" fmla="*/ 1623721 h 4256715"/>
              <a:gd name="connsiteX1" fmla="*/ 194712 w 8913419"/>
              <a:gd name="connsiteY1" fmla="*/ 602995 h 4256715"/>
              <a:gd name="connsiteX2" fmla="*/ 8892144 w 8913419"/>
              <a:gd name="connsiteY2" fmla="*/ 475405 h 4256715"/>
              <a:gd name="connsiteX3" fmla="*/ 8913410 w 8913419"/>
              <a:gd name="connsiteY3" fmla="*/ 3665172 h 4256715"/>
              <a:gd name="connsiteX4" fmla="*/ 4011800 w 8913419"/>
              <a:gd name="connsiteY4" fmla="*/ 3782130 h 4256715"/>
              <a:gd name="connsiteX5" fmla="*/ 3777884 w 8913419"/>
              <a:gd name="connsiteY5" fmla="*/ 1783209 h 4256715"/>
              <a:gd name="connsiteX6" fmla="*/ 417996 w 8913419"/>
              <a:gd name="connsiteY6" fmla="*/ 1623721 h 4256715"/>
              <a:gd name="connsiteX0" fmla="*/ 941121 w 9831405"/>
              <a:gd name="connsiteY0" fmla="*/ 1238725 h 3628725"/>
              <a:gd name="connsiteX1" fmla="*/ 717837 w 9831405"/>
              <a:gd name="connsiteY1" fmla="*/ 217999 h 3628725"/>
              <a:gd name="connsiteX2" fmla="*/ 9553492 w 9831405"/>
              <a:gd name="connsiteY2" fmla="*/ 653935 h 3628725"/>
              <a:gd name="connsiteX3" fmla="*/ 9436535 w 9831405"/>
              <a:gd name="connsiteY3" fmla="*/ 3280176 h 3628725"/>
              <a:gd name="connsiteX4" fmla="*/ 4534925 w 9831405"/>
              <a:gd name="connsiteY4" fmla="*/ 3397134 h 3628725"/>
              <a:gd name="connsiteX5" fmla="*/ 4301009 w 9831405"/>
              <a:gd name="connsiteY5" fmla="*/ 1398213 h 3628725"/>
              <a:gd name="connsiteX6" fmla="*/ 941121 w 9831405"/>
              <a:gd name="connsiteY6" fmla="*/ 1238725 h 3628725"/>
              <a:gd name="connsiteX0" fmla="*/ 941121 w 9898756"/>
              <a:gd name="connsiteY0" fmla="*/ 1047971 h 3437971"/>
              <a:gd name="connsiteX1" fmla="*/ 717837 w 9898756"/>
              <a:gd name="connsiteY1" fmla="*/ 27245 h 3437971"/>
              <a:gd name="connsiteX2" fmla="*/ 9553492 w 9898756"/>
              <a:gd name="connsiteY2" fmla="*/ 463181 h 3437971"/>
              <a:gd name="connsiteX3" fmla="*/ 9436535 w 9898756"/>
              <a:gd name="connsiteY3" fmla="*/ 3089422 h 3437971"/>
              <a:gd name="connsiteX4" fmla="*/ 4534925 w 9898756"/>
              <a:gd name="connsiteY4" fmla="*/ 3206380 h 3437971"/>
              <a:gd name="connsiteX5" fmla="*/ 4301009 w 9898756"/>
              <a:gd name="connsiteY5" fmla="*/ 1207459 h 3437971"/>
              <a:gd name="connsiteX6" fmla="*/ 941121 w 9898756"/>
              <a:gd name="connsiteY6" fmla="*/ 1047971 h 3437971"/>
              <a:gd name="connsiteX0" fmla="*/ 929400 w 9821695"/>
              <a:gd name="connsiteY0" fmla="*/ 1100594 h 3502599"/>
              <a:gd name="connsiteX1" fmla="*/ 706116 w 9821695"/>
              <a:gd name="connsiteY1" fmla="*/ 79868 h 3502599"/>
              <a:gd name="connsiteX2" fmla="*/ 9382283 w 9821695"/>
              <a:gd name="connsiteY2" fmla="*/ 313785 h 3502599"/>
              <a:gd name="connsiteX3" fmla="*/ 9424814 w 9821695"/>
              <a:gd name="connsiteY3" fmla="*/ 3142045 h 3502599"/>
              <a:gd name="connsiteX4" fmla="*/ 4523204 w 9821695"/>
              <a:gd name="connsiteY4" fmla="*/ 3259003 h 3502599"/>
              <a:gd name="connsiteX5" fmla="*/ 4289288 w 9821695"/>
              <a:gd name="connsiteY5" fmla="*/ 1260082 h 3502599"/>
              <a:gd name="connsiteX6" fmla="*/ 929400 w 9821695"/>
              <a:gd name="connsiteY6" fmla="*/ 1100594 h 3502599"/>
              <a:gd name="connsiteX0" fmla="*/ 844126 w 9736421"/>
              <a:gd name="connsiteY0" fmla="*/ 1100594 h 3502599"/>
              <a:gd name="connsiteX1" fmla="*/ 620842 w 9736421"/>
              <a:gd name="connsiteY1" fmla="*/ 79868 h 3502599"/>
              <a:gd name="connsiteX2" fmla="*/ 9297009 w 9736421"/>
              <a:gd name="connsiteY2" fmla="*/ 313785 h 3502599"/>
              <a:gd name="connsiteX3" fmla="*/ 9339540 w 9736421"/>
              <a:gd name="connsiteY3" fmla="*/ 3142045 h 3502599"/>
              <a:gd name="connsiteX4" fmla="*/ 4437930 w 9736421"/>
              <a:gd name="connsiteY4" fmla="*/ 3259003 h 3502599"/>
              <a:gd name="connsiteX5" fmla="*/ 4204014 w 9736421"/>
              <a:gd name="connsiteY5" fmla="*/ 1260082 h 3502599"/>
              <a:gd name="connsiteX6" fmla="*/ 844126 w 9736421"/>
              <a:gd name="connsiteY6" fmla="*/ 1100594 h 3502599"/>
              <a:gd name="connsiteX0" fmla="*/ 372105 w 9264400"/>
              <a:gd name="connsiteY0" fmla="*/ 1375022 h 3777027"/>
              <a:gd name="connsiteX1" fmla="*/ 148821 w 9264400"/>
              <a:gd name="connsiteY1" fmla="*/ 354296 h 3777027"/>
              <a:gd name="connsiteX2" fmla="*/ 8824988 w 9264400"/>
              <a:gd name="connsiteY2" fmla="*/ 588213 h 3777027"/>
              <a:gd name="connsiteX3" fmla="*/ 8867519 w 9264400"/>
              <a:gd name="connsiteY3" fmla="*/ 3416473 h 3777027"/>
              <a:gd name="connsiteX4" fmla="*/ 3965909 w 9264400"/>
              <a:gd name="connsiteY4" fmla="*/ 3533431 h 3777027"/>
              <a:gd name="connsiteX5" fmla="*/ 3731993 w 9264400"/>
              <a:gd name="connsiteY5" fmla="*/ 1534510 h 3777027"/>
              <a:gd name="connsiteX6" fmla="*/ 372105 w 9264400"/>
              <a:gd name="connsiteY6" fmla="*/ 1375022 h 3777027"/>
              <a:gd name="connsiteX0" fmla="*/ 362433 w 9254728"/>
              <a:gd name="connsiteY0" fmla="*/ 1153354 h 3555359"/>
              <a:gd name="connsiteX1" fmla="*/ 139149 w 9254728"/>
              <a:gd name="connsiteY1" fmla="*/ 132628 h 3555359"/>
              <a:gd name="connsiteX2" fmla="*/ 8815316 w 9254728"/>
              <a:gd name="connsiteY2" fmla="*/ 366545 h 3555359"/>
              <a:gd name="connsiteX3" fmla="*/ 8857847 w 9254728"/>
              <a:gd name="connsiteY3" fmla="*/ 3194805 h 3555359"/>
              <a:gd name="connsiteX4" fmla="*/ 3956237 w 9254728"/>
              <a:gd name="connsiteY4" fmla="*/ 3311763 h 3555359"/>
              <a:gd name="connsiteX5" fmla="*/ 3722321 w 9254728"/>
              <a:gd name="connsiteY5" fmla="*/ 1312842 h 3555359"/>
              <a:gd name="connsiteX6" fmla="*/ 362433 w 9254728"/>
              <a:gd name="connsiteY6" fmla="*/ 1153354 h 3555359"/>
              <a:gd name="connsiteX0" fmla="*/ 362433 w 9254728"/>
              <a:gd name="connsiteY0" fmla="*/ 1153354 h 3500345"/>
              <a:gd name="connsiteX1" fmla="*/ 139149 w 9254728"/>
              <a:gd name="connsiteY1" fmla="*/ 132628 h 3500345"/>
              <a:gd name="connsiteX2" fmla="*/ 8815316 w 9254728"/>
              <a:gd name="connsiteY2" fmla="*/ 366545 h 3500345"/>
              <a:gd name="connsiteX3" fmla="*/ 8857847 w 9254728"/>
              <a:gd name="connsiteY3" fmla="*/ 3194805 h 3500345"/>
              <a:gd name="connsiteX4" fmla="*/ 3956237 w 9254728"/>
              <a:gd name="connsiteY4" fmla="*/ 3311763 h 3500345"/>
              <a:gd name="connsiteX5" fmla="*/ 3722321 w 9254728"/>
              <a:gd name="connsiteY5" fmla="*/ 1312842 h 3500345"/>
              <a:gd name="connsiteX6" fmla="*/ 362433 w 9254728"/>
              <a:gd name="connsiteY6" fmla="*/ 1153354 h 3500345"/>
              <a:gd name="connsiteX0" fmla="*/ 362433 w 9236735"/>
              <a:gd name="connsiteY0" fmla="*/ 1153354 h 3405578"/>
              <a:gd name="connsiteX1" fmla="*/ 139149 w 9236735"/>
              <a:gd name="connsiteY1" fmla="*/ 132628 h 3405578"/>
              <a:gd name="connsiteX2" fmla="*/ 8815316 w 9236735"/>
              <a:gd name="connsiteY2" fmla="*/ 366545 h 3405578"/>
              <a:gd name="connsiteX3" fmla="*/ 8857847 w 9236735"/>
              <a:gd name="connsiteY3" fmla="*/ 3194805 h 3405578"/>
              <a:gd name="connsiteX4" fmla="*/ 4200786 w 9236735"/>
              <a:gd name="connsiteY4" fmla="*/ 3088479 h 3405578"/>
              <a:gd name="connsiteX5" fmla="*/ 3722321 w 9236735"/>
              <a:gd name="connsiteY5" fmla="*/ 1312842 h 3405578"/>
              <a:gd name="connsiteX6" fmla="*/ 362433 w 9236735"/>
              <a:gd name="connsiteY6" fmla="*/ 1153354 h 3405578"/>
              <a:gd name="connsiteX0" fmla="*/ 362433 w 9236735"/>
              <a:gd name="connsiteY0" fmla="*/ 1153354 h 3462449"/>
              <a:gd name="connsiteX1" fmla="*/ 139149 w 9236735"/>
              <a:gd name="connsiteY1" fmla="*/ 132628 h 3462449"/>
              <a:gd name="connsiteX2" fmla="*/ 8815316 w 9236735"/>
              <a:gd name="connsiteY2" fmla="*/ 366545 h 3462449"/>
              <a:gd name="connsiteX3" fmla="*/ 8857847 w 9236735"/>
              <a:gd name="connsiteY3" fmla="*/ 3194805 h 3462449"/>
              <a:gd name="connsiteX4" fmla="*/ 4200786 w 9236735"/>
              <a:gd name="connsiteY4" fmla="*/ 3088479 h 3462449"/>
              <a:gd name="connsiteX5" fmla="*/ 3722321 w 9236735"/>
              <a:gd name="connsiteY5" fmla="*/ 1312842 h 3462449"/>
              <a:gd name="connsiteX6" fmla="*/ 362433 w 9236735"/>
              <a:gd name="connsiteY6" fmla="*/ 1153354 h 3462449"/>
              <a:gd name="connsiteX0" fmla="*/ 362433 w 9541743"/>
              <a:gd name="connsiteY0" fmla="*/ 1197429 h 3526009"/>
              <a:gd name="connsiteX1" fmla="*/ 139149 w 9541743"/>
              <a:gd name="connsiteY1" fmla="*/ 176703 h 3526009"/>
              <a:gd name="connsiteX2" fmla="*/ 8815316 w 9541743"/>
              <a:gd name="connsiteY2" fmla="*/ 410620 h 3526009"/>
              <a:gd name="connsiteX3" fmla="*/ 8528237 w 9541743"/>
              <a:gd name="connsiteY3" fmla="*/ 3292042 h 3526009"/>
              <a:gd name="connsiteX4" fmla="*/ 4200786 w 9541743"/>
              <a:gd name="connsiteY4" fmla="*/ 3132554 h 3526009"/>
              <a:gd name="connsiteX5" fmla="*/ 3722321 w 9541743"/>
              <a:gd name="connsiteY5" fmla="*/ 1356917 h 3526009"/>
              <a:gd name="connsiteX6" fmla="*/ 362433 w 9541743"/>
              <a:gd name="connsiteY6" fmla="*/ 1197429 h 3526009"/>
              <a:gd name="connsiteX0" fmla="*/ 362433 w 9541743"/>
              <a:gd name="connsiteY0" fmla="*/ 1197429 h 3526009"/>
              <a:gd name="connsiteX1" fmla="*/ 139149 w 9541743"/>
              <a:gd name="connsiteY1" fmla="*/ 176703 h 3526009"/>
              <a:gd name="connsiteX2" fmla="*/ 8815316 w 9541743"/>
              <a:gd name="connsiteY2" fmla="*/ 410620 h 3526009"/>
              <a:gd name="connsiteX3" fmla="*/ 8528237 w 9541743"/>
              <a:gd name="connsiteY3" fmla="*/ 3292042 h 3526009"/>
              <a:gd name="connsiteX4" fmla="*/ 4200786 w 9541743"/>
              <a:gd name="connsiteY4" fmla="*/ 3132554 h 3526009"/>
              <a:gd name="connsiteX5" fmla="*/ 3722321 w 9541743"/>
              <a:gd name="connsiteY5" fmla="*/ 1356917 h 3526009"/>
              <a:gd name="connsiteX6" fmla="*/ 362433 w 9541743"/>
              <a:gd name="connsiteY6" fmla="*/ 1197429 h 3526009"/>
              <a:gd name="connsiteX0" fmla="*/ 362433 w 9541743"/>
              <a:gd name="connsiteY0" fmla="*/ 1197429 h 3453222"/>
              <a:gd name="connsiteX1" fmla="*/ 139149 w 9541743"/>
              <a:gd name="connsiteY1" fmla="*/ 176703 h 3453222"/>
              <a:gd name="connsiteX2" fmla="*/ 8815316 w 9541743"/>
              <a:gd name="connsiteY2" fmla="*/ 410620 h 3453222"/>
              <a:gd name="connsiteX3" fmla="*/ 8528237 w 9541743"/>
              <a:gd name="connsiteY3" fmla="*/ 3292042 h 3453222"/>
              <a:gd name="connsiteX4" fmla="*/ 4200786 w 9541743"/>
              <a:gd name="connsiteY4" fmla="*/ 3132554 h 3453222"/>
              <a:gd name="connsiteX5" fmla="*/ 3722321 w 9541743"/>
              <a:gd name="connsiteY5" fmla="*/ 1356917 h 3453222"/>
              <a:gd name="connsiteX6" fmla="*/ 362433 w 9541743"/>
              <a:gd name="connsiteY6" fmla="*/ 1197429 h 3453222"/>
              <a:gd name="connsiteX0" fmla="*/ 362433 w 9541743"/>
              <a:gd name="connsiteY0" fmla="*/ 1197429 h 3459828"/>
              <a:gd name="connsiteX1" fmla="*/ 139149 w 9541743"/>
              <a:gd name="connsiteY1" fmla="*/ 176703 h 3459828"/>
              <a:gd name="connsiteX2" fmla="*/ 8815316 w 9541743"/>
              <a:gd name="connsiteY2" fmla="*/ 410620 h 3459828"/>
              <a:gd name="connsiteX3" fmla="*/ 8528237 w 9541743"/>
              <a:gd name="connsiteY3" fmla="*/ 3292042 h 3459828"/>
              <a:gd name="connsiteX4" fmla="*/ 4200786 w 9541743"/>
              <a:gd name="connsiteY4" fmla="*/ 3132554 h 3459828"/>
              <a:gd name="connsiteX5" fmla="*/ 3722321 w 9541743"/>
              <a:gd name="connsiteY5" fmla="*/ 1356917 h 3459828"/>
              <a:gd name="connsiteX6" fmla="*/ 362433 w 9541743"/>
              <a:gd name="connsiteY6" fmla="*/ 1197429 h 3459828"/>
              <a:gd name="connsiteX0" fmla="*/ 362433 w 9541743"/>
              <a:gd name="connsiteY0" fmla="*/ 1197429 h 3459828"/>
              <a:gd name="connsiteX1" fmla="*/ 139149 w 9541743"/>
              <a:gd name="connsiteY1" fmla="*/ 176703 h 3459828"/>
              <a:gd name="connsiteX2" fmla="*/ 8815316 w 9541743"/>
              <a:gd name="connsiteY2" fmla="*/ 410620 h 3459828"/>
              <a:gd name="connsiteX3" fmla="*/ 8528237 w 9541743"/>
              <a:gd name="connsiteY3" fmla="*/ 3292042 h 3459828"/>
              <a:gd name="connsiteX4" fmla="*/ 4200786 w 9541743"/>
              <a:gd name="connsiteY4" fmla="*/ 3132554 h 3459828"/>
              <a:gd name="connsiteX5" fmla="*/ 3722321 w 9541743"/>
              <a:gd name="connsiteY5" fmla="*/ 1356917 h 3459828"/>
              <a:gd name="connsiteX6" fmla="*/ 362433 w 9541743"/>
              <a:gd name="connsiteY6" fmla="*/ 1197429 h 3459828"/>
              <a:gd name="connsiteX0" fmla="*/ 454161 w 9633471"/>
              <a:gd name="connsiteY0" fmla="*/ 1197429 h 3459828"/>
              <a:gd name="connsiteX1" fmla="*/ 230877 w 9633471"/>
              <a:gd name="connsiteY1" fmla="*/ 176703 h 3459828"/>
              <a:gd name="connsiteX2" fmla="*/ 8907044 w 9633471"/>
              <a:gd name="connsiteY2" fmla="*/ 410620 h 3459828"/>
              <a:gd name="connsiteX3" fmla="*/ 8619965 w 9633471"/>
              <a:gd name="connsiteY3" fmla="*/ 3292042 h 3459828"/>
              <a:gd name="connsiteX4" fmla="*/ 4292514 w 9633471"/>
              <a:gd name="connsiteY4" fmla="*/ 3132554 h 3459828"/>
              <a:gd name="connsiteX5" fmla="*/ 3707723 w 9633471"/>
              <a:gd name="connsiteY5" fmla="*/ 1697159 h 3459828"/>
              <a:gd name="connsiteX6" fmla="*/ 454161 w 9633471"/>
              <a:gd name="connsiteY6" fmla="*/ 1197429 h 3459828"/>
              <a:gd name="connsiteX0" fmla="*/ 330846 w 9510156"/>
              <a:gd name="connsiteY0" fmla="*/ 1197429 h 3459828"/>
              <a:gd name="connsiteX1" fmla="*/ 107562 w 9510156"/>
              <a:gd name="connsiteY1" fmla="*/ 176703 h 3459828"/>
              <a:gd name="connsiteX2" fmla="*/ 8783729 w 9510156"/>
              <a:gd name="connsiteY2" fmla="*/ 410620 h 3459828"/>
              <a:gd name="connsiteX3" fmla="*/ 8496650 w 9510156"/>
              <a:gd name="connsiteY3" fmla="*/ 3292042 h 3459828"/>
              <a:gd name="connsiteX4" fmla="*/ 4169199 w 9510156"/>
              <a:gd name="connsiteY4" fmla="*/ 3132554 h 3459828"/>
              <a:gd name="connsiteX5" fmla="*/ 3584408 w 9510156"/>
              <a:gd name="connsiteY5" fmla="*/ 1697159 h 3459828"/>
              <a:gd name="connsiteX6" fmla="*/ 352111 w 9510156"/>
              <a:gd name="connsiteY6" fmla="*/ 1466613 h 3459828"/>
              <a:gd name="connsiteX7" fmla="*/ 330846 w 9510156"/>
              <a:gd name="connsiteY7" fmla="*/ 1197429 h 3459828"/>
              <a:gd name="connsiteX0" fmla="*/ 330846 w 9510156"/>
              <a:gd name="connsiteY0" fmla="*/ 1197429 h 3459828"/>
              <a:gd name="connsiteX1" fmla="*/ 107562 w 9510156"/>
              <a:gd name="connsiteY1" fmla="*/ 176703 h 3459828"/>
              <a:gd name="connsiteX2" fmla="*/ 8783729 w 9510156"/>
              <a:gd name="connsiteY2" fmla="*/ 410620 h 3459828"/>
              <a:gd name="connsiteX3" fmla="*/ 8496650 w 9510156"/>
              <a:gd name="connsiteY3" fmla="*/ 3292042 h 3459828"/>
              <a:gd name="connsiteX4" fmla="*/ 4169199 w 9510156"/>
              <a:gd name="connsiteY4" fmla="*/ 3132554 h 3459828"/>
              <a:gd name="connsiteX5" fmla="*/ 3584408 w 9510156"/>
              <a:gd name="connsiteY5" fmla="*/ 1697159 h 3459828"/>
              <a:gd name="connsiteX6" fmla="*/ 352111 w 9510156"/>
              <a:gd name="connsiteY6" fmla="*/ 1466613 h 3459828"/>
              <a:gd name="connsiteX7" fmla="*/ 330846 w 9510156"/>
              <a:gd name="connsiteY7" fmla="*/ 1197429 h 3459828"/>
              <a:gd name="connsiteX0" fmla="*/ 330846 w 9510156"/>
              <a:gd name="connsiteY0" fmla="*/ 1197429 h 3459828"/>
              <a:gd name="connsiteX1" fmla="*/ 107562 w 9510156"/>
              <a:gd name="connsiteY1" fmla="*/ 176703 h 3459828"/>
              <a:gd name="connsiteX2" fmla="*/ 8783729 w 9510156"/>
              <a:gd name="connsiteY2" fmla="*/ 410620 h 3459828"/>
              <a:gd name="connsiteX3" fmla="*/ 8496650 w 9510156"/>
              <a:gd name="connsiteY3" fmla="*/ 3292042 h 3459828"/>
              <a:gd name="connsiteX4" fmla="*/ 4169199 w 9510156"/>
              <a:gd name="connsiteY4" fmla="*/ 3132554 h 3459828"/>
              <a:gd name="connsiteX5" fmla="*/ 3584408 w 9510156"/>
              <a:gd name="connsiteY5" fmla="*/ 1697159 h 3459828"/>
              <a:gd name="connsiteX6" fmla="*/ 443551 w 9510156"/>
              <a:gd name="connsiteY6" fmla="*/ 1558053 h 3459828"/>
              <a:gd name="connsiteX0" fmla="*/ 330846 w 9510156"/>
              <a:gd name="connsiteY0" fmla="*/ 1197429 h 3459828"/>
              <a:gd name="connsiteX1" fmla="*/ 107562 w 9510156"/>
              <a:gd name="connsiteY1" fmla="*/ 176703 h 3459828"/>
              <a:gd name="connsiteX2" fmla="*/ 8783729 w 9510156"/>
              <a:gd name="connsiteY2" fmla="*/ 410620 h 3459828"/>
              <a:gd name="connsiteX3" fmla="*/ 8496650 w 9510156"/>
              <a:gd name="connsiteY3" fmla="*/ 3292042 h 3459828"/>
              <a:gd name="connsiteX4" fmla="*/ 4169199 w 9510156"/>
              <a:gd name="connsiteY4" fmla="*/ 3132554 h 3459828"/>
              <a:gd name="connsiteX5" fmla="*/ 3584408 w 9510156"/>
              <a:gd name="connsiteY5" fmla="*/ 1697159 h 3459828"/>
              <a:gd name="connsiteX6" fmla="*/ 443551 w 9510156"/>
              <a:gd name="connsiteY6" fmla="*/ 1558053 h 3459828"/>
              <a:gd name="connsiteX7" fmla="*/ 330846 w 9510156"/>
              <a:gd name="connsiteY7" fmla="*/ 1197429 h 3459828"/>
              <a:gd name="connsiteX0" fmla="*/ 335989 w 9402594"/>
              <a:gd name="connsiteY0" fmla="*/ 1558053 h 3459828"/>
              <a:gd name="connsiteX1" fmla="*/ 0 w 9402594"/>
              <a:gd name="connsiteY1" fmla="*/ 176703 h 3459828"/>
              <a:gd name="connsiteX2" fmla="*/ 8676167 w 9402594"/>
              <a:gd name="connsiteY2" fmla="*/ 410620 h 3459828"/>
              <a:gd name="connsiteX3" fmla="*/ 8389088 w 9402594"/>
              <a:gd name="connsiteY3" fmla="*/ 3292042 h 3459828"/>
              <a:gd name="connsiteX4" fmla="*/ 4061637 w 9402594"/>
              <a:gd name="connsiteY4" fmla="*/ 3132554 h 3459828"/>
              <a:gd name="connsiteX5" fmla="*/ 3476846 w 9402594"/>
              <a:gd name="connsiteY5" fmla="*/ 1697159 h 3459828"/>
              <a:gd name="connsiteX6" fmla="*/ 335989 w 9402594"/>
              <a:gd name="connsiteY6" fmla="*/ 1558053 h 3459828"/>
              <a:gd name="connsiteX0" fmla="*/ 905376 w 9971981"/>
              <a:gd name="connsiteY0" fmla="*/ 1558053 h 3459828"/>
              <a:gd name="connsiteX1" fmla="*/ 569387 w 9971981"/>
              <a:gd name="connsiteY1" fmla="*/ 176703 h 3459828"/>
              <a:gd name="connsiteX2" fmla="*/ 9245554 w 9971981"/>
              <a:gd name="connsiteY2" fmla="*/ 410620 h 3459828"/>
              <a:gd name="connsiteX3" fmla="*/ 8958475 w 9971981"/>
              <a:gd name="connsiteY3" fmla="*/ 3292042 h 3459828"/>
              <a:gd name="connsiteX4" fmla="*/ 4631024 w 9971981"/>
              <a:gd name="connsiteY4" fmla="*/ 3132554 h 3459828"/>
              <a:gd name="connsiteX5" fmla="*/ 4046233 w 9971981"/>
              <a:gd name="connsiteY5" fmla="*/ 1697159 h 3459828"/>
              <a:gd name="connsiteX6" fmla="*/ 905376 w 9971981"/>
              <a:gd name="connsiteY6" fmla="*/ 1558053 h 3459828"/>
              <a:gd name="connsiteX0" fmla="*/ 913591 w 9980196"/>
              <a:gd name="connsiteY0" fmla="*/ 1558053 h 3459828"/>
              <a:gd name="connsiteX1" fmla="*/ 577602 w 9980196"/>
              <a:gd name="connsiteY1" fmla="*/ 176703 h 3459828"/>
              <a:gd name="connsiteX2" fmla="*/ 9253769 w 9980196"/>
              <a:gd name="connsiteY2" fmla="*/ 410620 h 3459828"/>
              <a:gd name="connsiteX3" fmla="*/ 8966690 w 9980196"/>
              <a:gd name="connsiteY3" fmla="*/ 3292042 h 3459828"/>
              <a:gd name="connsiteX4" fmla="*/ 4639239 w 9980196"/>
              <a:gd name="connsiteY4" fmla="*/ 3132554 h 3459828"/>
              <a:gd name="connsiteX5" fmla="*/ 4054448 w 9980196"/>
              <a:gd name="connsiteY5" fmla="*/ 1697159 h 3459828"/>
              <a:gd name="connsiteX6" fmla="*/ 913591 w 9980196"/>
              <a:gd name="connsiteY6" fmla="*/ 1558053 h 3459828"/>
              <a:gd name="connsiteX0" fmla="*/ 440129 w 9446174"/>
              <a:gd name="connsiteY0" fmla="*/ 1608790 h 3510565"/>
              <a:gd name="connsiteX1" fmla="*/ 933480 w 9446174"/>
              <a:gd name="connsiteY1" fmla="*/ 153012 h 3510565"/>
              <a:gd name="connsiteX2" fmla="*/ 8780307 w 9446174"/>
              <a:gd name="connsiteY2" fmla="*/ 461357 h 3510565"/>
              <a:gd name="connsiteX3" fmla="*/ 8493228 w 9446174"/>
              <a:gd name="connsiteY3" fmla="*/ 3342779 h 3510565"/>
              <a:gd name="connsiteX4" fmla="*/ 4165777 w 9446174"/>
              <a:gd name="connsiteY4" fmla="*/ 3183291 h 3510565"/>
              <a:gd name="connsiteX5" fmla="*/ 3580986 w 9446174"/>
              <a:gd name="connsiteY5" fmla="*/ 1747896 h 3510565"/>
              <a:gd name="connsiteX6" fmla="*/ 440129 w 9446174"/>
              <a:gd name="connsiteY6" fmla="*/ 1608790 h 3510565"/>
              <a:gd name="connsiteX0" fmla="*/ 444779 w 9450824"/>
              <a:gd name="connsiteY0" fmla="*/ 1509147 h 3410922"/>
              <a:gd name="connsiteX1" fmla="*/ 938130 w 9450824"/>
              <a:gd name="connsiteY1" fmla="*/ 53369 h 3410922"/>
              <a:gd name="connsiteX2" fmla="*/ 8784957 w 9450824"/>
              <a:gd name="connsiteY2" fmla="*/ 361714 h 3410922"/>
              <a:gd name="connsiteX3" fmla="*/ 8497878 w 9450824"/>
              <a:gd name="connsiteY3" fmla="*/ 3243136 h 3410922"/>
              <a:gd name="connsiteX4" fmla="*/ 4170427 w 9450824"/>
              <a:gd name="connsiteY4" fmla="*/ 3083648 h 3410922"/>
              <a:gd name="connsiteX5" fmla="*/ 3585636 w 9450824"/>
              <a:gd name="connsiteY5" fmla="*/ 1648253 h 3410922"/>
              <a:gd name="connsiteX6" fmla="*/ 444779 w 9450824"/>
              <a:gd name="connsiteY6" fmla="*/ 1509147 h 3410922"/>
              <a:gd name="connsiteX0" fmla="*/ 460709 w 9466754"/>
              <a:gd name="connsiteY0" fmla="*/ 1503708 h 3405483"/>
              <a:gd name="connsiteX1" fmla="*/ 954060 w 9466754"/>
              <a:gd name="connsiteY1" fmla="*/ 47930 h 3405483"/>
              <a:gd name="connsiteX2" fmla="*/ 8800887 w 9466754"/>
              <a:gd name="connsiteY2" fmla="*/ 356275 h 3405483"/>
              <a:gd name="connsiteX3" fmla="*/ 8513808 w 9466754"/>
              <a:gd name="connsiteY3" fmla="*/ 3237697 h 3405483"/>
              <a:gd name="connsiteX4" fmla="*/ 4186357 w 9466754"/>
              <a:gd name="connsiteY4" fmla="*/ 3078209 h 3405483"/>
              <a:gd name="connsiteX5" fmla="*/ 3601566 w 9466754"/>
              <a:gd name="connsiteY5" fmla="*/ 1642814 h 3405483"/>
              <a:gd name="connsiteX6" fmla="*/ 460709 w 9466754"/>
              <a:gd name="connsiteY6" fmla="*/ 1503708 h 3405483"/>
              <a:gd name="connsiteX0" fmla="*/ 439472 w 9437895"/>
              <a:gd name="connsiteY0" fmla="*/ 1633338 h 3542776"/>
              <a:gd name="connsiteX1" fmla="*/ 932823 w 9437895"/>
              <a:gd name="connsiteY1" fmla="*/ 177560 h 3542776"/>
              <a:gd name="connsiteX2" fmla="*/ 8769017 w 9437895"/>
              <a:gd name="connsiteY2" fmla="*/ 379580 h 3542776"/>
              <a:gd name="connsiteX3" fmla="*/ 8492571 w 9437895"/>
              <a:gd name="connsiteY3" fmla="*/ 3367327 h 3542776"/>
              <a:gd name="connsiteX4" fmla="*/ 4165120 w 9437895"/>
              <a:gd name="connsiteY4" fmla="*/ 3207839 h 3542776"/>
              <a:gd name="connsiteX5" fmla="*/ 3580329 w 9437895"/>
              <a:gd name="connsiteY5" fmla="*/ 1772444 h 3542776"/>
              <a:gd name="connsiteX6" fmla="*/ 439472 w 9437895"/>
              <a:gd name="connsiteY6" fmla="*/ 1633338 h 3542776"/>
              <a:gd name="connsiteX0" fmla="*/ 439472 w 9136245"/>
              <a:gd name="connsiteY0" fmla="*/ 1579161 h 3488599"/>
              <a:gd name="connsiteX1" fmla="*/ 932823 w 9136245"/>
              <a:gd name="connsiteY1" fmla="*/ 123383 h 3488599"/>
              <a:gd name="connsiteX2" fmla="*/ 8769017 w 9136245"/>
              <a:gd name="connsiteY2" fmla="*/ 325403 h 3488599"/>
              <a:gd name="connsiteX3" fmla="*/ 8492571 w 9136245"/>
              <a:gd name="connsiteY3" fmla="*/ 3313150 h 3488599"/>
              <a:gd name="connsiteX4" fmla="*/ 4165120 w 9136245"/>
              <a:gd name="connsiteY4" fmla="*/ 3153662 h 3488599"/>
              <a:gd name="connsiteX5" fmla="*/ 3580329 w 9136245"/>
              <a:gd name="connsiteY5" fmla="*/ 1718267 h 3488599"/>
              <a:gd name="connsiteX6" fmla="*/ 439472 w 9136245"/>
              <a:gd name="connsiteY6" fmla="*/ 1579161 h 3488599"/>
              <a:gd name="connsiteX0" fmla="*/ 439472 w 9014787"/>
              <a:gd name="connsiteY0" fmla="*/ 1579161 h 3389301"/>
              <a:gd name="connsiteX1" fmla="*/ 932823 w 9014787"/>
              <a:gd name="connsiteY1" fmla="*/ 123383 h 3389301"/>
              <a:gd name="connsiteX2" fmla="*/ 8769017 w 9014787"/>
              <a:gd name="connsiteY2" fmla="*/ 325403 h 3389301"/>
              <a:gd name="connsiteX3" fmla="*/ 8492571 w 9014787"/>
              <a:gd name="connsiteY3" fmla="*/ 3313150 h 3389301"/>
              <a:gd name="connsiteX4" fmla="*/ 4165120 w 9014787"/>
              <a:gd name="connsiteY4" fmla="*/ 3153662 h 3389301"/>
              <a:gd name="connsiteX5" fmla="*/ 3580329 w 9014787"/>
              <a:gd name="connsiteY5" fmla="*/ 1718267 h 3389301"/>
              <a:gd name="connsiteX6" fmla="*/ 439472 w 9014787"/>
              <a:gd name="connsiteY6" fmla="*/ 1579161 h 3389301"/>
              <a:gd name="connsiteX0" fmla="*/ 439472 w 9299658"/>
              <a:gd name="connsiteY0" fmla="*/ 1632714 h 3433696"/>
              <a:gd name="connsiteX1" fmla="*/ 932823 w 9299658"/>
              <a:gd name="connsiteY1" fmla="*/ 176936 h 3433696"/>
              <a:gd name="connsiteX2" fmla="*/ 8769017 w 9299658"/>
              <a:gd name="connsiteY2" fmla="*/ 378956 h 3433696"/>
              <a:gd name="connsiteX3" fmla="*/ 8407510 w 9299658"/>
              <a:gd name="connsiteY3" fmla="*/ 3356071 h 3433696"/>
              <a:gd name="connsiteX4" fmla="*/ 4165120 w 9299658"/>
              <a:gd name="connsiteY4" fmla="*/ 3207215 h 3433696"/>
              <a:gd name="connsiteX5" fmla="*/ 3580329 w 9299658"/>
              <a:gd name="connsiteY5" fmla="*/ 1771820 h 3433696"/>
              <a:gd name="connsiteX6" fmla="*/ 439472 w 9299658"/>
              <a:gd name="connsiteY6" fmla="*/ 1632714 h 3433696"/>
              <a:gd name="connsiteX0" fmla="*/ 439472 w 9291179"/>
              <a:gd name="connsiteY0" fmla="*/ 1632714 h 3464911"/>
              <a:gd name="connsiteX1" fmla="*/ 932823 w 9291179"/>
              <a:gd name="connsiteY1" fmla="*/ 176936 h 3464911"/>
              <a:gd name="connsiteX2" fmla="*/ 8769017 w 9291179"/>
              <a:gd name="connsiteY2" fmla="*/ 378956 h 3464911"/>
              <a:gd name="connsiteX3" fmla="*/ 8407510 w 9291179"/>
              <a:gd name="connsiteY3" fmla="*/ 3356071 h 3464911"/>
              <a:gd name="connsiteX4" fmla="*/ 4165120 w 9291179"/>
              <a:gd name="connsiteY4" fmla="*/ 3207215 h 3464911"/>
              <a:gd name="connsiteX5" fmla="*/ 3580329 w 9291179"/>
              <a:gd name="connsiteY5" fmla="*/ 1771820 h 3464911"/>
              <a:gd name="connsiteX6" fmla="*/ 439472 w 9291179"/>
              <a:gd name="connsiteY6" fmla="*/ 1632714 h 3464911"/>
              <a:gd name="connsiteX0" fmla="*/ 439472 w 9324202"/>
              <a:gd name="connsiteY0" fmla="*/ 1632714 h 3464911"/>
              <a:gd name="connsiteX1" fmla="*/ 932823 w 9324202"/>
              <a:gd name="connsiteY1" fmla="*/ 176936 h 3464911"/>
              <a:gd name="connsiteX2" fmla="*/ 8769017 w 9324202"/>
              <a:gd name="connsiteY2" fmla="*/ 378956 h 3464911"/>
              <a:gd name="connsiteX3" fmla="*/ 8513836 w 9324202"/>
              <a:gd name="connsiteY3" fmla="*/ 3356071 h 3464911"/>
              <a:gd name="connsiteX4" fmla="*/ 4165120 w 9324202"/>
              <a:gd name="connsiteY4" fmla="*/ 3207215 h 3464911"/>
              <a:gd name="connsiteX5" fmla="*/ 3580329 w 9324202"/>
              <a:gd name="connsiteY5" fmla="*/ 1771820 h 3464911"/>
              <a:gd name="connsiteX6" fmla="*/ 439472 w 9324202"/>
              <a:gd name="connsiteY6" fmla="*/ 1632714 h 3464911"/>
              <a:gd name="connsiteX0" fmla="*/ 441444 w 9471266"/>
              <a:gd name="connsiteY0" fmla="*/ 1632714 h 3533484"/>
              <a:gd name="connsiteX1" fmla="*/ 934795 w 9471266"/>
              <a:gd name="connsiteY1" fmla="*/ 176936 h 3533484"/>
              <a:gd name="connsiteX2" fmla="*/ 8802887 w 9471266"/>
              <a:gd name="connsiteY2" fmla="*/ 378956 h 3533484"/>
              <a:gd name="connsiteX3" fmla="*/ 8515808 w 9471266"/>
              <a:gd name="connsiteY3" fmla="*/ 3356071 h 3533484"/>
              <a:gd name="connsiteX4" fmla="*/ 4167092 w 9471266"/>
              <a:gd name="connsiteY4" fmla="*/ 3207215 h 3533484"/>
              <a:gd name="connsiteX5" fmla="*/ 3582301 w 9471266"/>
              <a:gd name="connsiteY5" fmla="*/ 1771820 h 3533484"/>
              <a:gd name="connsiteX6" fmla="*/ 441444 w 9471266"/>
              <a:gd name="connsiteY6" fmla="*/ 1632714 h 3533484"/>
              <a:gd name="connsiteX0" fmla="*/ 441444 w 9020197"/>
              <a:gd name="connsiteY0" fmla="*/ 1581637 h 3482407"/>
              <a:gd name="connsiteX1" fmla="*/ 934795 w 9020197"/>
              <a:gd name="connsiteY1" fmla="*/ 125859 h 3482407"/>
              <a:gd name="connsiteX2" fmla="*/ 8802887 w 9020197"/>
              <a:gd name="connsiteY2" fmla="*/ 327879 h 3482407"/>
              <a:gd name="connsiteX3" fmla="*/ 8515808 w 9020197"/>
              <a:gd name="connsiteY3" fmla="*/ 3304994 h 3482407"/>
              <a:gd name="connsiteX4" fmla="*/ 4167092 w 9020197"/>
              <a:gd name="connsiteY4" fmla="*/ 3156138 h 3482407"/>
              <a:gd name="connsiteX5" fmla="*/ 3582301 w 9020197"/>
              <a:gd name="connsiteY5" fmla="*/ 1720743 h 3482407"/>
              <a:gd name="connsiteX6" fmla="*/ 441444 w 9020197"/>
              <a:gd name="connsiteY6" fmla="*/ 1581637 h 3482407"/>
              <a:gd name="connsiteX0" fmla="*/ 441444 w 9138093"/>
              <a:gd name="connsiteY0" fmla="*/ 1570160 h 3470930"/>
              <a:gd name="connsiteX1" fmla="*/ 934795 w 9138093"/>
              <a:gd name="connsiteY1" fmla="*/ 114382 h 3470930"/>
              <a:gd name="connsiteX2" fmla="*/ 8802887 w 9138093"/>
              <a:gd name="connsiteY2" fmla="*/ 316402 h 3470930"/>
              <a:gd name="connsiteX3" fmla="*/ 8515808 w 9138093"/>
              <a:gd name="connsiteY3" fmla="*/ 3293517 h 3470930"/>
              <a:gd name="connsiteX4" fmla="*/ 4167092 w 9138093"/>
              <a:gd name="connsiteY4" fmla="*/ 3144661 h 3470930"/>
              <a:gd name="connsiteX5" fmla="*/ 3582301 w 9138093"/>
              <a:gd name="connsiteY5" fmla="*/ 1709266 h 3470930"/>
              <a:gd name="connsiteX6" fmla="*/ 441444 w 9138093"/>
              <a:gd name="connsiteY6" fmla="*/ 1570160 h 3470930"/>
              <a:gd name="connsiteX0" fmla="*/ 429001 w 9006258"/>
              <a:gd name="connsiteY0" fmla="*/ 1628279 h 3538289"/>
              <a:gd name="connsiteX1" fmla="*/ 922352 w 9006258"/>
              <a:gd name="connsiteY1" fmla="*/ 172501 h 3538289"/>
              <a:gd name="connsiteX2" fmla="*/ 8588425 w 9006258"/>
              <a:gd name="connsiteY2" fmla="*/ 246930 h 3538289"/>
              <a:gd name="connsiteX3" fmla="*/ 8503365 w 9006258"/>
              <a:gd name="connsiteY3" fmla="*/ 3351636 h 3538289"/>
              <a:gd name="connsiteX4" fmla="*/ 4154649 w 9006258"/>
              <a:gd name="connsiteY4" fmla="*/ 3202780 h 3538289"/>
              <a:gd name="connsiteX5" fmla="*/ 3569858 w 9006258"/>
              <a:gd name="connsiteY5" fmla="*/ 1767385 h 3538289"/>
              <a:gd name="connsiteX6" fmla="*/ 429001 w 9006258"/>
              <a:gd name="connsiteY6" fmla="*/ 1628279 h 3538289"/>
              <a:gd name="connsiteX0" fmla="*/ 429001 w 9246024"/>
              <a:gd name="connsiteY0" fmla="*/ 1603148 h 3409779"/>
              <a:gd name="connsiteX1" fmla="*/ 922352 w 9246024"/>
              <a:gd name="connsiteY1" fmla="*/ 147370 h 3409779"/>
              <a:gd name="connsiteX2" fmla="*/ 8588425 w 9246024"/>
              <a:gd name="connsiteY2" fmla="*/ 221799 h 3409779"/>
              <a:gd name="connsiteX3" fmla="*/ 8825228 w 9246024"/>
              <a:gd name="connsiteY3" fmla="*/ 1671195 h 3409779"/>
              <a:gd name="connsiteX4" fmla="*/ 8503365 w 9246024"/>
              <a:gd name="connsiteY4" fmla="*/ 3326505 h 3409779"/>
              <a:gd name="connsiteX5" fmla="*/ 4154649 w 9246024"/>
              <a:gd name="connsiteY5" fmla="*/ 3177649 h 3409779"/>
              <a:gd name="connsiteX6" fmla="*/ 3569858 w 9246024"/>
              <a:gd name="connsiteY6" fmla="*/ 1742254 h 3409779"/>
              <a:gd name="connsiteX7" fmla="*/ 429001 w 9246024"/>
              <a:gd name="connsiteY7" fmla="*/ 1603148 h 3409779"/>
              <a:gd name="connsiteX0" fmla="*/ 429001 w 8953437"/>
              <a:gd name="connsiteY0" fmla="*/ 1610109 h 3416740"/>
              <a:gd name="connsiteX1" fmla="*/ 922352 w 8953437"/>
              <a:gd name="connsiteY1" fmla="*/ 154331 h 3416740"/>
              <a:gd name="connsiteX2" fmla="*/ 8588425 w 8953437"/>
              <a:gd name="connsiteY2" fmla="*/ 228760 h 3416740"/>
              <a:gd name="connsiteX3" fmla="*/ 8825228 w 8953437"/>
              <a:gd name="connsiteY3" fmla="*/ 1678156 h 3416740"/>
              <a:gd name="connsiteX4" fmla="*/ 8503365 w 8953437"/>
              <a:gd name="connsiteY4" fmla="*/ 3333466 h 3416740"/>
              <a:gd name="connsiteX5" fmla="*/ 4154649 w 8953437"/>
              <a:gd name="connsiteY5" fmla="*/ 3184610 h 3416740"/>
              <a:gd name="connsiteX6" fmla="*/ 3569858 w 8953437"/>
              <a:gd name="connsiteY6" fmla="*/ 1749215 h 3416740"/>
              <a:gd name="connsiteX7" fmla="*/ 429001 w 8953437"/>
              <a:gd name="connsiteY7" fmla="*/ 1610109 h 3416740"/>
              <a:gd name="connsiteX0" fmla="*/ 429001 w 8867975"/>
              <a:gd name="connsiteY0" fmla="*/ 1610109 h 3600447"/>
              <a:gd name="connsiteX1" fmla="*/ 922352 w 8867975"/>
              <a:gd name="connsiteY1" fmla="*/ 154331 h 3600447"/>
              <a:gd name="connsiteX2" fmla="*/ 8588425 w 8867975"/>
              <a:gd name="connsiteY2" fmla="*/ 228760 h 3600447"/>
              <a:gd name="connsiteX3" fmla="*/ 8825228 w 8867975"/>
              <a:gd name="connsiteY3" fmla="*/ 1678156 h 3600447"/>
              <a:gd name="connsiteX4" fmla="*/ 8503365 w 8867975"/>
              <a:gd name="connsiteY4" fmla="*/ 3333466 h 3600447"/>
              <a:gd name="connsiteX5" fmla="*/ 4154649 w 8867975"/>
              <a:gd name="connsiteY5" fmla="*/ 3184610 h 3600447"/>
              <a:gd name="connsiteX6" fmla="*/ 3569858 w 8867975"/>
              <a:gd name="connsiteY6" fmla="*/ 1749215 h 3600447"/>
              <a:gd name="connsiteX7" fmla="*/ 429001 w 8867975"/>
              <a:gd name="connsiteY7" fmla="*/ 1610109 h 3600447"/>
              <a:gd name="connsiteX0" fmla="*/ 429001 w 8867975"/>
              <a:gd name="connsiteY0" fmla="*/ 1610109 h 3407933"/>
              <a:gd name="connsiteX1" fmla="*/ 922352 w 8867975"/>
              <a:gd name="connsiteY1" fmla="*/ 154331 h 3407933"/>
              <a:gd name="connsiteX2" fmla="*/ 8588425 w 8867975"/>
              <a:gd name="connsiteY2" fmla="*/ 228760 h 3407933"/>
              <a:gd name="connsiteX3" fmla="*/ 8825228 w 8867975"/>
              <a:gd name="connsiteY3" fmla="*/ 1678156 h 3407933"/>
              <a:gd name="connsiteX4" fmla="*/ 8503365 w 8867975"/>
              <a:gd name="connsiteY4" fmla="*/ 3333466 h 3407933"/>
              <a:gd name="connsiteX5" fmla="*/ 4154649 w 8867975"/>
              <a:gd name="connsiteY5" fmla="*/ 3184610 h 3407933"/>
              <a:gd name="connsiteX6" fmla="*/ 3569858 w 8867975"/>
              <a:gd name="connsiteY6" fmla="*/ 1749215 h 3407933"/>
              <a:gd name="connsiteX7" fmla="*/ 429001 w 8867975"/>
              <a:gd name="connsiteY7" fmla="*/ 1610109 h 3407933"/>
              <a:gd name="connsiteX0" fmla="*/ 429001 w 8945556"/>
              <a:gd name="connsiteY0" fmla="*/ 1610109 h 3446676"/>
              <a:gd name="connsiteX1" fmla="*/ 922352 w 8945556"/>
              <a:gd name="connsiteY1" fmla="*/ 154331 h 3446676"/>
              <a:gd name="connsiteX2" fmla="*/ 8588425 w 8945556"/>
              <a:gd name="connsiteY2" fmla="*/ 228760 h 3446676"/>
              <a:gd name="connsiteX3" fmla="*/ 8825228 w 8945556"/>
              <a:gd name="connsiteY3" fmla="*/ 1678156 h 3446676"/>
              <a:gd name="connsiteX4" fmla="*/ 8503365 w 8945556"/>
              <a:gd name="connsiteY4" fmla="*/ 3333466 h 3446676"/>
              <a:gd name="connsiteX5" fmla="*/ 4271787 w 8945556"/>
              <a:gd name="connsiteY5" fmla="*/ 3301568 h 3446676"/>
              <a:gd name="connsiteX6" fmla="*/ 3569858 w 8945556"/>
              <a:gd name="connsiteY6" fmla="*/ 1749215 h 3446676"/>
              <a:gd name="connsiteX7" fmla="*/ 429001 w 8945556"/>
              <a:gd name="connsiteY7" fmla="*/ 1610109 h 3446676"/>
              <a:gd name="connsiteX0" fmla="*/ 429001 w 8945556"/>
              <a:gd name="connsiteY0" fmla="*/ 1610109 h 3489317"/>
              <a:gd name="connsiteX1" fmla="*/ 922352 w 8945556"/>
              <a:gd name="connsiteY1" fmla="*/ 154331 h 3489317"/>
              <a:gd name="connsiteX2" fmla="*/ 8588425 w 8945556"/>
              <a:gd name="connsiteY2" fmla="*/ 228760 h 3489317"/>
              <a:gd name="connsiteX3" fmla="*/ 8825228 w 8945556"/>
              <a:gd name="connsiteY3" fmla="*/ 1678156 h 3489317"/>
              <a:gd name="connsiteX4" fmla="*/ 8503365 w 8945556"/>
              <a:gd name="connsiteY4" fmla="*/ 3333466 h 3489317"/>
              <a:gd name="connsiteX5" fmla="*/ 4271787 w 8945556"/>
              <a:gd name="connsiteY5" fmla="*/ 3301568 h 3489317"/>
              <a:gd name="connsiteX6" fmla="*/ 3569858 w 8945556"/>
              <a:gd name="connsiteY6" fmla="*/ 1749215 h 3489317"/>
              <a:gd name="connsiteX7" fmla="*/ 429001 w 8945556"/>
              <a:gd name="connsiteY7" fmla="*/ 1610109 h 3489317"/>
              <a:gd name="connsiteX0" fmla="*/ 429001 w 8945556"/>
              <a:gd name="connsiteY0" fmla="*/ 1610109 h 3489317"/>
              <a:gd name="connsiteX1" fmla="*/ 922352 w 8945556"/>
              <a:gd name="connsiteY1" fmla="*/ 154331 h 3489317"/>
              <a:gd name="connsiteX2" fmla="*/ 8588425 w 8945556"/>
              <a:gd name="connsiteY2" fmla="*/ 228760 h 3489317"/>
              <a:gd name="connsiteX3" fmla="*/ 8825228 w 8945556"/>
              <a:gd name="connsiteY3" fmla="*/ 1678156 h 3489317"/>
              <a:gd name="connsiteX4" fmla="*/ 8503365 w 8945556"/>
              <a:gd name="connsiteY4" fmla="*/ 3333466 h 3489317"/>
              <a:gd name="connsiteX5" fmla="*/ 4271787 w 8945556"/>
              <a:gd name="connsiteY5" fmla="*/ 3301568 h 3489317"/>
              <a:gd name="connsiteX6" fmla="*/ 3569858 w 8945556"/>
              <a:gd name="connsiteY6" fmla="*/ 1749215 h 3489317"/>
              <a:gd name="connsiteX7" fmla="*/ 429001 w 8945556"/>
              <a:gd name="connsiteY7" fmla="*/ 1610109 h 3489317"/>
              <a:gd name="connsiteX0" fmla="*/ 429001 w 8945556"/>
              <a:gd name="connsiteY0" fmla="*/ 1610109 h 3513351"/>
              <a:gd name="connsiteX1" fmla="*/ 922352 w 8945556"/>
              <a:gd name="connsiteY1" fmla="*/ 154331 h 3513351"/>
              <a:gd name="connsiteX2" fmla="*/ 8588425 w 8945556"/>
              <a:gd name="connsiteY2" fmla="*/ 228760 h 3513351"/>
              <a:gd name="connsiteX3" fmla="*/ 8825228 w 8945556"/>
              <a:gd name="connsiteY3" fmla="*/ 1678156 h 3513351"/>
              <a:gd name="connsiteX4" fmla="*/ 8503365 w 8945556"/>
              <a:gd name="connsiteY4" fmla="*/ 3333466 h 3513351"/>
              <a:gd name="connsiteX5" fmla="*/ 4271787 w 8945556"/>
              <a:gd name="connsiteY5" fmla="*/ 3301568 h 3513351"/>
              <a:gd name="connsiteX6" fmla="*/ 3569858 w 8945556"/>
              <a:gd name="connsiteY6" fmla="*/ 1749215 h 3513351"/>
              <a:gd name="connsiteX7" fmla="*/ 429001 w 8945556"/>
              <a:gd name="connsiteY7" fmla="*/ 1610109 h 3513351"/>
              <a:gd name="connsiteX0" fmla="*/ 261802 w 8778357"/>
              <a:gd name="connsiteY0" fmla="*/ 1644930 h 3548172"/>
              <a:gd name="connsiteX1" fmla="*/ 755153 w 8778357"/>
              <a:gd name="connsiteY1" fmla="*/ 189152 h 3548172"/>
              <a:gd name="connsiteX2" fmla="*/ 8421226 w 8778357"/>
              <a:gd name="connsiteY2" fmla="*/ 263581 h 3548172"/>
              <a:gd name="connsiteX3" fmla="*/ 8658029 w 8778357"/>
              <a:gd name="connsiteY3" fmla="*/ 1712977 h 3548172"/>
              <a:gd name="connsiteX4" fmla="*/ 8336166 w 8778357"/>
              <a:gd name="connsiteY4" fmla="*/ 3368287 h 3548172"/>
              <a:gd name="connsiteX5" fmla="*/ 4104588 w 8778357"/>
              <a:gd name="connsiteY5" fmla="*/ 3336389 h 3548172"/>
              <a:gd name="connsiteX6" fmla="*/ 3402659 w 8778357"/>
              <a:gd name="connsiteY6" fmla="*/ 1784036 h 3548172"/>
              <a:gd name="connsiteX7" fmla="*/ 261802 w 8778357"/>
              <a:gd name="connsiteY7" fmla="*/ 1644930 h 3548172"/>
              <a:gd name="connsiteX0" fmla="*/ 416780 w 9257138"/>
              <a:gd name="connsiteY0" fmla="*/ 1638447 h 3541689"/>
              <a:gd name="connsiteX1" fmla="*/ 590665 w 9257138"/>
              <a:gd name="connsiteY1" fmla="*/ 182669 h 3541689"/>
              <a:gd name="connsiteX2" fmla="*/ 8576204 w 9257138"/>
              <a:gd name="connsiteY2" fmla="*/ 257098 h 3541689"/>
              <a:gd name="connsiteX3" fmla="*/ 8813007 w 9257138"/>
              <a:gd name="connsiteY3" fmla="*/ 1706494 h 3541689"/>
              <a:gd name="connsiteX4" fmla="*/ 8491144 w 9257138"/>
              <a:gd name="connsiteY4" fmla="*/ 3361804 h 3541689"/>
              <a:gd name="connsiteX5" fmla="*/ 4259566 w 9257138"/>
              <a:gd name="connsiteY5" fmla="*/ 3329906 h 3541689"/>
              <a:gd name="connsiteX6" fmla="*/ 3557637 w 9257138"/>
              <a:gd name="connsiteY6" fmla="*/ 1777553 h 3541689"/>
              <a:gd name="connsiteX7" fmla="*/ 416780 w 9257138"/>
              <a:gd name="connsiteY7" fmla="*/ 1638447 h 3541689"/>
              <a:gd name="connsiteX0" fmla="*/ 418623 w 9258981"/>
              <a:gd name="connsiteY0" fmla="*/ 1576477 h 3479719"/>
              <a:gd name="connsiteX1" fmla="*/ 592508 w 9258981"/>
              <a:gd name="connsiteY1" fmla="*/ 120699 h 3479719"/>
              <a:gd name="connsiteX2" fmla="*/ 8578047 w 9258981"/>
              <a:gd name="connsiteY2" fmla="*/ 195128 h 3479719"/>
              <a:gd name="connsiteX3" fmla="*/ 8814850 w 9258981"/>
              <a:gd name="connsiteY3" fmla="*/ 1644524 h 3479719"/>
              <a:gd name="connsiteX4" fmla="*/ 8492987 w 9258981"/>
              <a:gd name="connsiteY4" fmla="*/ 3299834 h 3479719"/>
              <a:gd name="connsiteX5" fmla="*/ 4261409 w 9258981"/>
              <a:gd name="connsiteY5" fmla="*/ 3267936 h 3479719"/>
              <a:gd name="connsiteX6" fmla="*/ 3559480 w 9258981"/>
              <a:gd name="connsiteY6" fmla="*/ 1715583 h 3479719"/>
              <a:gd name="connsiteX7" fmla="*/ 418623 w 9258981"/>
              <a:gd name="connsiteY7" fmla="*/ 1576477 h 3479719"/>
              <a:gd name="connsiteX0" fmla="*/ 418623 w 8965016"/>
              <a:gd name="connsiteY0" fmla="*/ 1569254 h 3472496"/>
              <a:gd name="connsiteX1" fmla="*/ 592508 w 8965016"/>
              <a:gd name="connsiteY1" fmla="*/ 113476 h 3472496"/>
              <a:gd name="connsiteX2" fmla="*/ 8578047 w 8965016"/>
              <a:gd name="connsiteY2" fmla="*/ 187905 h 3472496"/>
              <a:gd name="connsiteX3" fmla="*/ 8814850 w 8965016"/>
              <a:gd name="connsiteY3" fmla="*/ 1637301 h 3472496"/>
              <a:gd name="connsiteX4" fmla="*/ 8492987 w 8965016"/>
              <a:gd name="connsiteY4" fmla="*/ 3292611 h 3472496"/>
              <a:gd name="connsiteX5" fmla="*/ 4261409 w 8965016"/>
              <a:gd name="connsiteY5" fmla="*/ 3260713 h 3472496"/>
              <a:gd name="connsiteX6" fmla="*/ 3559480 w 8965016"/>
              <a:gd name="connsiteY6" fmla="*/ 1708360 h 3472496"/>
              <a:gd name="connsiteX7" fmla="*/ 418623 w 8965016"/>
              <a:gd name="connsiteY7" fmla="*/ 1569254 h 3472496"/>
              <a:gd name="connsiteX0" fmla="*/ 418623 w 8965016"/>
              <a:gd name="connsiteY0" fmla="*/ 1569254 h 3478005"/>
              <a:gd name="connsiteX1" fmla="*/ 592508 w 8965016"/>
              <a:gd name="connsiteY1" fmla="*/ 113476 h 3478005"/>
              <a:gd name="connsiteX2" fmla="*/ 8578047 w 8965016"/>
              <a:gd name="connsiteY2" fmla="*/ 187905 h 3478005"/>
              <a:gd name="connsiteX3" fmla="*/ 8814850 w 8965016"/>
              <a:gd name="connsiteY3" fmla="*/ 1637301 h 3478005"/>
              <a:gd name="connsiteX4" fmla="*/ 8290658 w 8965016"/>
              <a:gd name="connsiteY4" fmla="*/ 3292611 h 3478005"/>
              <a:gd name="connsiteX5" fmla="*/ 4261409 w 8965016"/>
              <a:gd name="connsiteY5" fmla="*/ 3260713 h 3478005"/>
              <a:gd name="connsiteX6" fmla="*/ 3559480 w 8965016"/>
              <a:gd name="connsiteY6" fmla="*/ 1708360 h 3478005"/>
              <a:gd name="connsiteX7" fmla="*/ 418623 w 8965016"/>
              <a:gd name="connsiteY7" fmla="*/ 1569254 h 3478005"/>
              <a:gd name="connsiteX0" fmla="*/ 418623 w 8965016"/>
              <a:gd name="connsiteY0" fmla="*/ 1569254 h 3461339"/>
              <a:gd name="connsiteX1" fmla="*/ 592508 w 8965016"/>
              <a:gd name="connsiteY1" fmla="*/ 113476 h 3461339"/>
              <a:gd name="connsiteX2" fmla="*/ 8578047 w 8965016"/>
              <a:gd name="connsiteY2" fmla="*/ 187905 h 3461339"/>
              <a:gd name="connsiteX3" fmla="*/ 8814850 w 8965016"/>
              <a:gd name="connsiteY3" fmla="*/ 1637301 h 3461339"/>
              <a:gd name="connsiteX4" fmla="*/ 8290658 w 8965016"/>
              <a:gd name="connsiteY4" fmla="*/ 3292611 h 3461339"/>
              <a:gd name="connsiteX5" fmla="*/ 4261409 w 8965016"/>
              <a:gd name="connsiteY5" fmla="*/ 3260713 h 3461339"/>
              <a:gd name="connsiteX6" fmla="*/ 3559480 w 8965016"/>
              <a:gd name="connsiteY6" fmla="*/ 1708360 h 3461339"/>
              <a:gd name="connsiteX7" fmla="*/ 418623 w 8965016"/>
              <a:gd name="connsiteY7" fmla="*/ 1569254 h 3461339"/>
              <a:gd name="connsiteX0" fmla="*/ 418623 w 8965016"/>
              <a:gd name="connsiteY0" fmla="*/ 1569254 h 3461339"/>
              <a:gd name="connsiteX1" fmla="*/ 592508 w 8965016"/>
              <a:gd name="connsiteY1" fmla="*/ 113476 h 3461339"/>
              <a:gd name="connsiteX2" fmla="*/ 8578047 w 8965016"/>
              <a:gd name="connsiteY2" fmla="*/ 187905 h 3461339"/>
              <a:gd name="connsiteX3" fmla="*/ 8814850 w 8965016"/>
              <a:gd name="connsiteY3" fmla="*/ 1637301 h 3461339"/>
              <a:gd name="connsiteX4" fmla="*/ 8290658 w 8965016"/>
              <a:gd name="connsiteY4" fmla="*/ 3292611 h 3461339"/>
              <a:gd name="connsiteX5" fmla="*/ 4261409 w 8965016"/>
              <a:gd name="connsiteY5" fmla="*/ 3260713 h 3461339"/>
              <a:gd name="connsiteX6" fmla="*/ 3559480 w 8965016"/>
              <a:gd name="connsiteY6" fmla="*/ 1708360 h 3461339"/>
              <a:gd name="connsiteX7" fmla="*/ 418623 w 8965016"/>
              <a:gd name="connsiteY7" fmla="*/ 1569254 h 3461339"/>
              <a:gd name="connsiteX0" fmla="*/ 418623 w 8965016"/>
              <a:gd name="connsiteY0" fmla="*/ 1569254 h 3461339"/>
              <a:gd name="connsiteX1" fmla="*/ 592508 w 8965016"/>
              <a:gd name="connsiteY1" fmla="*/ 113476 h 3461339"/>
              <a:gd name="connsiteX2" fmla="*/ 8578047 w 8965016"/>
              <a:gd name="connsiteY2" fmla="*/ 187905 h 3461339"/>
              <a:gd name="connsiteX3" fmla="*/ 8814850 w 8965016"/>
              <a:gd name="connsiteY3" fmla="*/ 1637301 h 3461339"/>
              <a:gd name="connsiteX4" fmla="*/ 8290658 w 8965016"/>
              <a:gd name="connsiteY4" fmla="*/ 3292611 h 3461339"/>
              <a:gd name="connsiteX5" fmla="*/ 4261409 w 8965016"/>
              <a:gd name="connsiteY5" fmla="*/ 3260713 h 3461339"/>
              <a:gd name="connsiteX6" fmla="*/ 3559480 w 8965016"/>
              <a:gd name="connsiteY6" fmla="*/ 1708360 h 3461339"/>
              <a:gd name="connsiteX7" fmla="*/ 418623 w 8965016"/>
              <a:gd name="connsiteY7" fmla="*/ 1569254 h 3461339"/>
              <a:gd name="connsiteX0" fmla="*/ 418623 w 8968470"/>
              <a:gd name="connsiteY0" fmla="*/ 1569254 h 3461339"/>
              <a:gd name="connsiteX1" fmla="*/ 592508 w 8968470"/>
              <a:gd name="connsiteY1" fmla="*/ 113476 h 3461339"/>
              <a:gd name="connsiteX2" fmla="*/ 8578047 w 8968470"/>
              <a:gd name="connsiteY2" fmla="*/ 187905 h 3461339"/>
              <a:gd name="connsiteX3" fmla="*/ 8814850 w 8968470"/>
              <a:gd name="connsiteY3" fmla="*/ 1637301 h 3461339"/>
              <a:gd name="connsiteX4" fmla="*/ 8290658 w 8968470"/>
              <a:gd name="connsiteY4" fmla="*/ 3292611 h 3461339"/>
              <a:gd name="connsiteX5" fmla="*/ 4261409 w 8968470"/>
              <a:gd name="connsiteY5" fmla="*/ 3260713 h 3461339"/>
              <a:gd name="connsiteX6" fmla="*/ 3559480 w 8968470"/>
              <a:gd name="connsiteY6" fmla="*/ 1708360 h 3461339"/>
              <a:gd name="connsiteX7" fmla="*/ 418623 w 8968470"/>
              <a:gd name="connsiteY7" fmla="*/ 1569254 h 3461339"/>
              <a:gd name="connsiteX0" fmla="*/ 418623 w 8908452"/>
              <a:gd name="connsiteY0" fmla="*/ 1624288 h 3516373"/>
              <a:gd name="connsiteX1" fmla="*/ 592508 w 8908452"/>
              <a:gd name="connsiteY1" fmla="*/ 168510 h 3516373"/>
              <a:gd name="connsiteX2" fmla="*/ 8578047 w 8908452"/>
              <a:gd name="connsiteY2" fmla="*/ 242939 h 3516373"/>
              <a:gd name="connsiteX3" fmla="*/ 8814850 w 8908452"/>
              <a:gd name="connsiteY3" fmla="*/ 1692335 h 3516373"/>
              <a:gd name="connsiteX4" fmla="*/ 8290658 w 8908452"/>
              <a:gd name="connsiteY4" fmla="*/ 3347645 h 3516373"/>
              <a:gd name="connsiteX5" fmla="*/ 4261409 w 8908452"/>
              <a:gd name="connsiteY5" fmla="*/ 3315747 h 3516373"/>
              <a:gd name="connsiteX6" fmla="*/ 3559480 w 8908452"/>
              <a:gd name="connsiteY6" fmla="*/ 1763394 h 3516373"/>
              <a:gd name="connsiteX7" fmla="*/ 418623 w 8908452"/>
              <a:gd name="connsiteY7" fmla="*/ 1624288 h 3516373"/>
              <a:gd name="connsiteX0" fmla="*/ 418623 w 8909737"/>
              <a:gd name="connsiteY0" fmla="*/ 1624288 h 3516373"/>
              <a:gd name="connsiteX1" fmla="*/ 592508 w 8909737"/>
              <a:gd name="connsiteY1" fmla="*/ 168510 h 3516373"/>
              <a:gd name="connsiteX2" fmla="*/ 8578047 w 8909737"/>
              <a:gd name="connsiteY2" fmla="*/ 242939 h 3516373"/>
              <a:gd name="connsiteX3" fmla="*/ 8814850 w 8909737"/>
              <a:gd name="connsiteY3" fmla="*/ 1692335 h 3516373"/>
              <a:gd name="connsiteX4" fmla="*/ 8407796 w 8909737"/>
              <a:gd name="connsiteY4" fmla="*/ 3347645 h 3516373"/>
              <a:gd name="connsiteX5" fmla="*/ 4261409 w 8909737"/>
              <a:gd name="connsiteY5" fmla="*/ 3315747 h 3516373"/>
              <a:gd name="connsiteX6" fmla="*/ 3559480 w 8909737"/>
              <a:gd name="connsiteY6" fmla="*/ 1763394 h 3516373"/>
              <a:gd name="connsiteX7" fmla="*/ 418623 w 8909737"/>
              <a:gd name="connsiteY7" fmla="*/ 1624288 h 3516373"/>
              <a:gd name="connsiteX0" fmla="*/ 418623 w 8909737"/>
              <a:gd name="connsiteY0" fmla="*/ 1624288 h 3567645"/>
              <a:gd name="connsiteX1" fmla="*/ 592508 w 8909737"/>
              <a:gd name="connsiteY1" fmla="*/ 168510 h 3567645"/>
              <a:gd name="connsiteX2" fmla="*/ 8578047 w 8909737"/>
              <a:gd name="connsiteY2" fmla="*/ 242939 h 3567645"/>
              <a:gd name="connsiteX3" fmla="*/ 8814850 w 8909737"/>
              <a:gd name="connsiteY3" fmla="*/ 1692335 h 3567645"/>
              <a:gd name="connsiteX4" fmla="*/ 8407796 w 8909737"/>
              <a:gd name="connsiteY4" fmla="*/ 3347645 h 3567645"/>
              <a:gd name="connsiteX5" fmla="*/ 4261409 w 8909737"/>
              <a:gd name="connsiteY5" fmla="*/ 3315747 h 3567645"/>
              <a:gd name="connsiteX6" fmla="*/ 3559480 w 8909737"/>
              <a:gd name="connsiteY6" fmla="*/ 1763394 h 3567645"/>
              <a:gd name="connsiteX7" fmla="*/ 418623 w 8909737"/>
              <a:gd name="connsiteY7" fmla="*/ 1624288 h 3567645"/>
              <a:gd name="connsiteX0" fmla="*/ 418623 w 8900213"/>
              <a:gd name="connsiteY0" fmla="*/ 1624288 h 3528414"/>
              <a:gd name="connsiteX1" fmla="*/ 592508 w 8900213"/>
              <a:gd name="connsiteY1" fmla="*/ 168510 h 3528414"/>
              <a:gd name="connsiteX2" fmla="*/ 8578047 w 8900213"/>
              <a:gd name="connsiteY2" fmla="*/ 242939 h 3528414"/>
              <a:gd name="connsiteX3" fmla="*/ 8814850 w 8900213"/>
              <a:gd name="connsiteY3" fmla="*/ 1692335 h 3528414"/>
              <a:gd name="connsiteX4" fmla="*/ 8567529 w 8900213"/>
              <a:gd name="connsiteY4" fmla="*/ 3283850 h 3528414"/>
              <a:gd name="connsiteX5" fmla="*/ 4261409 w 8900213"/>
              <a:gd name="connsiteY5" fmla="*/ 3315747 h 3528414"/>
              <a:gd name="connsiteX6" fmla="*/ 3559480 w 8900213"/>
              <a:gd name="connsiteY6" fmla="*/ 1763394 h 3528414"/>
              <a:gd name="connsiteX7" fmla="*/ 418623 w 8900213"/>
              <a:gd name="connsiteY7" fmla="*/ 1624288 h 3528414"/>
              <a:gd name="connsiteX0" fmla="*/ 418623 w 8915572"/>
              <a:gd name="connsiteY0" fmla="*/ 1624288 h 3528414"/>
              <a:gd name="connsiteX1" fmla="*/ 592508 w 8915572"/>
              <a:gd name="connsiteY1" fmla="*/ 168510 h 3528414"/>
              <a:gd name="connsiteX2" fmla="*/ 8578047 w 8915572"/>
              <a:gd name="connsiteY2" fmla="*/ 242939 h 3528414"/>
              <a:gd name="connsiteX3" fmla="*/ 8814850 w 8915572"/>
              <a:gd name="connsiteY3" fmla="*/ 1692335 h 3528414"/>
              <a:gd name="connsiteX4" fmla="*/ 8567529 w 8915572"/>
              <a:gd name="connsiteY4" fmla="*/ 3283850 h 3528414"/>
              <a:gd name="connsiteX5" fmla="*/ 4261409 w 8915572"/>
              <a:gd name="connsiteY5" fmla="*/ 3315747 h 3528414"/>
              <a:gd name="connsiteX6" fmla="*/ 3559480 w 8915572"/>
              <a:gd name="connsiteY6" fmla="*/ 1763394 h 3528414"/>
              <a:gd name="connsiteX7" fmla="*/ 418623 w 8915572"/>
              <a:gd name="connsiteY7" fmla="*/ 1624288 h 3528414"/>
              <a:gd name="connsiteX0" fmla="*/ 418623 w 8843423"/>
              <a:gd name="connsiteY0" fmla="*/ 1583963 h 3488089"/>
              <a:gd name="connsiteX1" fmla="*/ 592508 w 8843423"/>
              <a:gd name="connsiteY1" fmla="*/ 128185 h 3488089"/>
              <a:gd name="connsiteX2" fmla="*/ 8578047 w 8843423"/>
              <a:gd name="connsiteY2" fmla="*/ 202614 h 3488089"/>
              <a:gd name="connsiteX3" fmla="*/ 8814850 w 8843423"/>
              <a:gd name="connsiteY3" fmla="*/ 1652010 h 3488089"/>
              <a:gd name="connsiteX4" fmla="*/ 8567529 w 8843423"/>
              <a:gd name="connsiteY4" fmla="*/ 3243525 h 3488089"/>
              <a:gd name="connsiteX5" fmla="*/ 4261409 w 8843423"/>
              <a:gd name="connsiteY5" fmla="*/ 3275422 h 3488089"/>
              <a:gd name="connsiteX6" fmla="*/ 3559480 w 8843423"/>
              <a:gd name="connsiteY6" fmla="*/ 1723069 h 3488089"/>
              <a:gd name="connsiteX7" fmla="*/ 418623 w 8843423"/>
              <a:gd name="connsiteY7" fmla="*/ 1583963 h 3488089"/>
              <a:gd name="connsiteX0" fmla="*/ 407997 w 8832797"/>
              <a:gd name="connsiteY0" fmla="*/ 1583963 h 3488089"/>
              <a:gd name="connsiteX1" fmla="*/ 581882 w 8832797"/>
              <a:gd name="connsiteY1" fmla="*/ 128185 h 3488089"/>
              <a:gd name="connsiteX2" fmla="*/ 8567421 w 8832797"/>
              <a:gd name="connsiteY2" fmla="*/ 202614 h 3488089"/>
              <a:gd name="connsiteX3" fmla="*/ 8804224 w 8832797"/>
              <a:gd name="connsiteY3" fmla="*/ 1652010 h 3488089"/>
              <a:gd name="connsiteX4" fmla="*/ 8556903 w 8832797"/>
              <a:gd name="connsiteY4" fmla="*/ 3243525 h 3488089"/>
              <a:gd name="connsiteX5" fmla="*/ 4250783 w 8832797"/>
              <a:gd name="connsiteY5" fmla="*/ 3275422 h 3488089"/>
              <a:gd name="connsiteX6" fmla="*/ 3377141 w 8832797"/>
              <a:gd name="connsiteY6" fmla="*/ 2056444 h 3488089"/>
              <a:gd name="connsiteX7" fmla="*/ 407997 w 8832797"/>
              <a:gd name="connsiteY7" fmla="*/ 1583963 h 3488089"/>
              <a:gd name="connsiteX0" fmla="*/ 407997 w 8950470"/>
              <a:gd name="connsiteY0" fmla="*/ 1583963 h 3456354"/>
              <a:gd name="connsiteX1" fmla="*/ 581882 w 8950470"/>
              <a:gd name="connsiteY1" fmla="*/ 128185 h 3456354"/>
              <a:gd name="connsiteX2" fmla="*/ 8567421 w 8950470"/>
              <a:gd name="connsiteY2" fmla="*/ 202614 h 3456354"/>
              <a:gd name="connsiteX3" fmla="*/ 8804224 w 8950470"/>
              <a:gd name="connsiteY3" fmla="*/ 1652010 h 3456354"/>
              <a:gd name="connsiteX4" fmla="*/ 8556903 w 8950470"/>
              <a:gd name="connsiteY4" fmla="*/ 3243525 h 3456354"/>
              <a:gd name="connsiteX5" fmla="*/ 4374798 w 8950470"/>
              <a:gd name="connsiteY5" fmla="*/ 3275422 h 3456354"/>
              <a:gd name="connsiteX6" fmla="*/ 3377141 w 8950470"/>
              <a:gd name="connsiteY6" fmla="*/ 2056444 h 3456354"/>
              <a:gd name="connsiteX7" fmla="*/ 407997 w 8950470"/>
              <a:gd name="connsiteY7" fmla="*/ 1583963 h 3456354"/>
              <a:gd name="connsiteX0" fmla="*/ 407997 w 8943706"/>
              <a:gd name="connsiteY0" fmla="*/ 1583963 h 4469304"/>
              <a:gd name="connsiteX1" fmla="*/ 581882 w 8943706"/>
              <a:gd name="connsiteY1" fmla="*/ 128185 h 4469304"/>
              <a:gd name="connsiteX2" fmla="*/ 8567421 w 8943706"/>
              <a:gd name="connsiteY2" fmla="*/ 202614 h 4469304"/>
              <a:gd name="connsiteX3" fmla="*/ 8804224 w 8943706"/>
              <a:gd name="connsiteY3" fmla="*/ 1652010 h 4469304"/>
              <a:gd name="connsiteX4" fmla="*/ 8556903 w 8943706"/>
              <a:gd name="connsiteY4" fmla="*/ 3243525 h 4469304"/>
              <a:gd name="connsiteX5" fmla="*/ 4470194 w 8943706"/>
              <a:gd name="connsiteY5" fmla="*/ 4427947 h 4469304"/>
              <a:gd name="connsiteX6" fmla="*/ 3377141 w 8943706"/>
              <a:gd name="connsiteY6" fmla="*/ 2056444 h 4469304"/>
              <a:gd name="connsiteX7" fmla="*/ 407997 w 8943706"/>
              <a:gd name="connsiteY7" fmla="*/ 1583963 h 4469304"/>
              <a:gd name="connsiteX0" fmla="*/ 407997 w 9156847"/>
              <a:gd name="connsiteY0" fmla="*/ 1583963 h 4667241"/>
              <a:gd name="connsiteX1" fmla="*/ 581882 w 9156847"/>
              <a:gd name="connsiteY1" fmla="*/ 128185 h 4667241"/>
              <a:gd name="connsiteX2" fmla="*/ 8567421 w 9156847"/>
              <a:gd name="connsiteY2" fmla="*/ 202614 h 4667241"/>
              <a:gd name="connsiteX3" fmla="*/ 8804224 w 9156847"/>
              <a:gd name="connsiteY3" fmla="*/ 1652010 h 4667241"/>
              <a:gd name="connsiteX4" fmla="*/ 8833552 w 9156847"/>
              <a:gd name="connsiteY4" fmla="*/ 4367475 h 4667241"/>
              <a:gd name="connsiteX5" fmla="*/ 4470194 w 9156847"/>
              <a:gd name="connsiteY5" fmla="*/ 4427947 h 4667241"/>
              <a:gd name="connsiteX6" fmla="*/ 3377141 w 9156847"/>
              <a:gd name="connsiteY6" fmla="*/ 2056444 h 4667241"/>
              <a:gd name="connsiteX7" fmla="*/ 407997 w 9156847"/>
              <a:gd name="connsiteY7" fmla="*/ 1583963 h 4667241"/>
              <a:gd name="connsiteX0" fmla="*/ 407997 w 9029654"/>
              <a:gd name="connsiteY0" fmla="*/ 1583963 h 4721435"/>
              <a:gd name="connsiteX1" fmla="*/ 581882 w 9029654"/>
              <a:gd name="connsiteY1" fmla="*/ 128185 h 4721435"/>
              <a:gd name="connsiteX2" fmla="*/ 8567421 w 9029654"/>
              <a:gd name="connsiteY2" fmla="*/ 202614 h 4721435"/>
              <a:gd name="connsiteX3" fmla="*/ 8804224 w 9029654"/>
              <a:gd name="connsiteY3" fmla="*/ 1652010 h 4721435"/>
              <a:gd name="connsiteX4" fmla="*/ 8833552 w 9029654"/>
              <a:gd name="connsiteY4" fmla="*/ 4367475 h 4721435"/>
              <a:gd name="connsiteX5" fmla="*/ 4470194 w 9029654"/>
              <a:gd name="connsiteY5" fmla="*/ 4427947 h 4721435"/>
              <a:gd name="connsiteX6" fmla="*/ 3377141 w 9029654"/>
              <a:gd name="connsiteY6" fmla="*/ 2056444 h 4721435"/>
              <a:gd name="connsiteX7" fmla="*/ 407997 w 9029654"/>
              <a:gd name="connsiteY7" fmla="*/ 1583963 h 4721435"/>
              <a:gd name="connsiteX0" fmla="*/ 407997 w 8949101"/>
              <a:gd name="connsiteY0" fmla="*/ 1583963 h 4596653"/>
              <a:gd name="connsiteX1" fmla="*/ 581882 w 8949101"/>
              <a:gd name="connsiteY1" fmla="*/ 128185 h 4596653"/>
              <a:gd name="connsiteX2" fmla="*/ 8567421 w 8949101"/>
              <a:gd name="connsiteY2" fmla="*/ 202614 h 4596653"/>
              <a:gd name="connsiteX3" fmla="*/ 8804224 w 8949101"/>
              <a:gd name="connsiteY3" fmla="*/ 1652010 h 4596653"/>
              <a:gd name="connsiteX4" fmla="*/ 8833552 w 8949101"/>
              <a:gd name="connsiteY4" fmla="*/ 4367475 h 4596653"/>
              <a:gd name="connsiteX5" fmla="*/ 4470194 w 8949101"/>
              <a:gd name="connsiteY5" fmla="*/ 4427947 h 4596653"/>
              <a:gd name="connsiteX6" fmla="*/ 3377141 w 8949101"/>
              <a:gd name="connsiteY6" fmla="*/ 2056444 h 4596653"/>
              <a:gd name="connsiteX7" fmla="*/ 407997 w 8949101"/>
              <a:gd name="connsiteY7" fmla="*/ 1583963 h 4596653"/>
              <a:gd name="connsiteX0" fmla="*/ 608197 w 9151482"/>
              <a:gd name="connsiteY0" fmla="*/ 1521737 h 4534427"/>
              <a:gd name="connsiteX1" fmla="*/ 782082 w 9151482"/>
              <a:gd name="connsiteY1" fmla="*/ 65959 h 4534427"/>
              <a:gd name="connsiteX2" fmla="*/ 8710384 w 9151482"/>
              <a:gd name="connsiteY2" fmla="*/ 397563 h 4534427"/>
              <a:gd name="connsiteX3" fmla="*/ 9004424 w 9151482"/>
              <a:gd name="connsiteY3" fmla="*/ 1589784 h 4534427"/>
              <a:gd name="connsiteX4" fmla="*/ 9033752 w 9151482"/>
              <a:gd name="connsiteY4" fmla="*/ 4305249 h 4534427"/>
              <a:gd name="connsiteX5" fmla="*/ 4670394 w 9151482"/>
              <a:gd name="connsiteY5" fmla="*/ 4365721 h 4534427"/>
              <a:gd name="connsiteX6" fmla="*/ 3577341 w 9151482"/>
              <a:gd name="connsiteY6" fmla="*/ 1994218 h 4534427"/>
              <a:gd name="connsiteX7" fmla="*/ 608197 w 9151482"/>
              <a:gd name="connsiteY7" fmla="*/ 1521737 h 4534427"/>
              <a:gd name="connsiteX0" fmla="*/ 620732 w 9405475"/>
              <a:gd name="connsiteY0" fmla="*/ 1340827 h 4353517"/>
              <a:gd name="connsiteX1" fmla="*/ 775538 w 9405475"/>
              <a:gd name="connsiteY1" fmla="*/ 104124 h 4353517"/>
              <a:gd name="connsiteX2" fmla="*/ 8722919 w 9405475"/>
              <a:gd name="connsiteY2" fmla="*/ 216653 h 4353517"/>
              <a:gd name="connsiteX3" fmla="*/ 9016959 w 9405475"/>
              <a:gd name="connsiteY3" fmla="*/ 1408874 h 4353517"/>
              <a:gd name="connsiteX4" fmla="*/ 9046287 w 9405475"/>
              <a:gd name="connsiteY4" fmla="*/ 4124339 h 4353517"/>
              <a:gd name="connsiteX5" fmla="*/ 4682929 w 9405475"/>
              <a:gd name="connsiteY5" fmla="*/ 4184811 h 4353517"/>
              <a:gd name="connsiteX6" fmla="*/ 3589876 w 9405475"/>
              <a:gd name="connsiteY6" fmla="*/ 1813308 h 4353517"/>
              <a:gd name="connsiteX7" fmla="*/ 620732 w 9405475"/>
              <a:gd name="connsiteY7" fmla="*/ 1340827 h 4353517"/>
              <a:gd name="connsiteX0" fmla="*/ 745841 w 9559233"/>
              <a:gd name="connsiteY0" fmla="*/ 1316264 h 4328954"/>
              <a:gd name="connsiteX1" fmla="*/ 900647 w 9559233"/>
              <a:gd name="connsiteY1" fmla="*/ 79561 h 4328954"/>
              <a:gd name="connsiteX2" fmla="*/ 508494 w 9559233"/>
              <a:gd name="connsiteY2" fmla="*/ 130996 h 4328954"/>
              <a:gd name="connsiteX3" fmla="*/ 8848028 w 9559233"/>
              <a:gd name="connsiteY3" fmla="*/ 192090 h 4328954"/>
              <a:gd name="connsiteX4" fmla="*/ 9142068 w 9559233"/>
              <a:gd name="connsiteY4" fmla="*/ 1384311 h 4328954"/>
              <a:gd name="connsiteX5" fmla="*/ 9171396 w 9559233"/>
              <a:gd name="connsiteY5" fmla="*/ 4099776 h 4328954"/>
              <a:gd name="connsiteX6" fmla="*/ 4808038 w 9559233"/>
              <a:gd name="connsiteY6" fmla="*/ 4160248 h 4328954"/>
              <a:gd name="connsiteX7" fmla="*/ 3714985 w 9559233"/>
              <a:gd name="connsiteY7" fmla="*/ 1788745 h 4328954"/>
              <a:gd name="connsiteX8" fmla="*/ 745841 w 9559233"/>
              <a:gd name="connsiteY8" fmla="*/ 1316264 h 4328954"/>
              <a:gd name="connsiteX0" fmla="*/ 745841 w 9559233"/>
              <a:gd name="connsiteY0" fmla="*/ 1405413 h 4418103"/>
              <a:gd name="connsiteX1" fmla="*/ 900647 w 9559233"/>
              <a:gd name="connsiteY1" fmla="*/ 168710 h 4418103"/>
              <a:gd name="connsiteX2" fmla="*/ 508494 w 9559233"/>
              <a:gd name="connsiteY2" fmla="*/ 220145 h 4418103"/>
              <a:gd name="connsiteX3" fmla="*/ 8848028 w 9559233"/>
              <a:gd name="connsiteY3" fmla="*/ 281239 h 4418103"/>
              <a:gd name="connsiteX4" fmla="*/ 9142068 w 9559233"/>
              <a:gd name="connsiteY4" fmla="*/ 1473460 h 4418103"/>
              <a:gd name="connsiteX5" fmla="*/ 9171396 w 9559233"/>
              <a:gd name="connsiteY5" fmla="*/ 4188925 h 4418103"/>
              <a:gd name="connsiteX6" fmla="*/ 4808038 w 9559233"/>
              <a:gd name="connsiteY6" fmla="*/ 4249397 h 4418103"/>
              <a:gd name="connsiteX7" fmla="*/ 3714985 w 9559233"/>
              <a:gd name="connsiteY7" fmla="*/ 1877894 h 4418103"/>
              <a:gd name="connsiteX8" fmla="*/ 745841 w 9559233"/>
              <a:gd name="connsiteY8" fmla="*/ 1405413 h 4418103"/>
              <a:gd name="connsiteX0" fmla="*/ 897552 w 9710944"/>
              <a:gd name="connsiteY0" fmla="*/ 1305697 h 4318387"/>
              <a:gd name="connsiteX1" fmla="*/ 660205 w 9710944"/>
              <a:gd name="connsiteY1" fmla="*/ 120429 h 4318387"/>
              <a:gd name="connsiteX2" fmla="*/ 8999739 w 9710944"/>
              <a:gd name="connsiteY2" fmla="*/ 181523 h 4318387"/>
              <a:gd name="connsiteX3" fmla="*/ 9293779 w 9710944"/>
              <a:gd name="connsiteY3" fmla="*/ 1373744 h 4318387"/>
              <a:gd name="connsiteX4" fmla="*/ 9323107 w 9710944"/>
              <a:gd name="connsiteY4" fmla="*/ 4089209 h 4318387"/>
              <a:gd name="connsiteX5" fmla="*/ 4959749 w 9710944"/>
              <a:gd name="connsiteY5" fmla="*/ 4149681 h 4318387"/>
              <a:gd name="connsiteX6" fmla="*/ 3866696 w 9710944"/>
              <a:gd name="connsiteY6" fmla="*/ 1778178 h 4318387"/>
              <a:gd name="connsiteX7" fmla="*/ 897552 w 9710944"/>
              <a:gd name="connsiteY7" fmla="*/ 1305697 h 4318387"/>
              <a:gd name="connsiteX0" fmla="*/ 897552 w 9710944"/>
              <a:gd name="connsiteY0" fmla="*/ 1358354 h 4371044"/>
              <a:gd name="connsiteX1" fmla="*/ 660205 w 9710944"/>
              <a:gd name="connsiteY1" fmla="*/ 173086 h 4371044"/>
              <a:gd name="connsiteX2" fmla="*/ 8999739 w 9710944"/>
              <a:gd name="connsiteY2" fmla="*/ 234180 h 4371044"/>
              <a:gd name="connsiteX3" fmla="*/ 9293779 w 9710944"/>
              <a:gd name="connsiteY3" fmla="*/ 1426401 h 4371044"/>
              <a:gd name="connsiteX4" fmla="*/ 9323107 w 9710944"/>
              <a:gd name="connsiteY4" fmla="*/ 4141866 h 4371044"/>
              <a:gd name="connsiteX5" fmla="*/ 4959749 w 9710944"/>
              <a:gd name="connsiteY5" fmla="*/ 4202338 h 4371044"/>
              <a:gd name="connsiteX6" fmla="*/ 3866696 w 9710944"/>
              <a:gd name="connsiteY6" fmla="*/ 1830835 h 4371044"/>
              <a:gd name="connsiteX7" fmla="*/ 897552 w 9710944"/>
              <a:gd name="connsiteY7" fmla="*/ 1358354 h 4371044"/>
              <a:gd name="connsiteX0" fmla="*/ 495480 w 9308872"/>
              <a:gd name="connsiteY0" fmla="*/ 1358354 h 4371044"/>
              <a:gd name="connsiteX1" fmla="*/ 258133 w 9308872"/>
              <a:gd name="connsiteY1" fmla="*/ 173086 h 4371044"/>
              <a:gd name="connsiteX2" fmla="*/ 8597667 w 9308872"/>
              <a:gd name="connsiteY2" fmla="*/ 234180 h 4371044"/>
              <a:gd name="connsiteX3" fmla="*/ 8891707 w 9308872"/>
              <a:gd name="connsiteY3" fmla="*/ 1426401 h 4371044"/>
              <a:gd name="connsiteX4" fmla="*/ 8921035 w 9308872"/>
              <a:gd name="connsiteY4" fmla="*/ 4141866 h 4371044"/>
              <a:gd name="connsiteX5" fmla="*/ 4557677 w 9308872"/>
              <a:gd name="connsiteY5" fmla="*/ 4202338 h 4371044"/>
              <a:gd name="connsiteX6" fmla="*/ 3464624 w 9308872"/>
              <a:gd name="connsiteY6" fmla="*/ 1830835 h 4371044"/>
              <a:gd name="connsiteX7" fmla="*/ 495480 w 9308872"/>
              <a:gd name="connsiteY7" fmla="*/ 1358354 h 4371044"/>
              <a:gd name="connsiteX0" fmla="*/ 406776 w 9220168"/>
              <a:gd name="connsiteY0" fmla="*/ 1301750 h 4314440"/>
              <a:gd name="connsiteX1" fmla="*/ 169429 w 9220168"/>
              <a:gd name="connsiteY1" fmla="*/ 116482 h 4314440"/>
              <a:gd name="connsiteX2" fmla="*/ 8508963 w 9220168"/>
              <a:gd name="connsiteY2" fmla="*/ 177576 h 4314440"/>
              <a:gd name="connsiteX3" fmla="*/ 8803003 w 9220168"/>
              <a:gd name="connsiteY3" fmla="*/ 1369797 h 4314440"/>
              <a:gd name="connsiteX4" fmla="*/ 8832331 w 9220168"/>
              <a:gd name="connsiteY4" fmla="*/ 4085262 h 4314440"/>
              <a:gd name="connsiteX5" fmla="*/ 4468973 w 9220168"/>
              <a:gd name="connsiteY5" fmla="*/ 4145734 h 4314440"/>
              <a:gd name="connsiteX6" fmla="*/ 3375920 w 9220168"/>
              <a:gd name="connsiteY6" fmla="*/ 1774231 h 4314440"/>
              <a:gd name="connsiteX7" fmla="*/ 406776 w 9220168"/>
              <a:gd name="connsiteY7" fmla="*/ 1301750 h 4314440"/>
              <a:gd name="connsiteX0" fmla="*/ 560763 w 9104048"/>
              <a:gd name="connsiteY0" fmla="*/ 1289735 h 4302425"/>
              <a:gd name="connsiteX1" fmla="*/ 323416 w 9104048"/>
              <a:gd name="connsiteY1" fmla="*/ 104467 h 4302425"/>
              <a:gd name="connsiteX2" fmla="*/ 4072485 w 9104048"/>
              <a:gd name="connsiteY2" fmla="*/ 66367 h 4302425"/>
              <a:gd name="connsiteX3" fmla="*/ 8662950 w 9104048"/>
              <a:gd name="connsiteY3" fmla="*/ 165561 h 4302425"/>
              <a:gd name="connsiteX4" fmla="*/ 8956990 w 9104048"/>
              <a:gd name="connsiteY4" fmla="*/ 1357782 h 4302425"/>
              <a:gd name="connsiteX5" fmla="*/ 8986318 w 9104048"/>
              <a:gd name="connsiteY5" fmla="*/ 4073247 h 4302425"/>
              <a:gd name="connsiteX6" fmla="*/ 4622960 w 9104048"/>
              <a:gd name="connsiteY6" fmla="*/ 4133719 h 4302425"/>
              <a:gd name="connsiteX7" fmla="*/ 3529907 w 9104048"/>
              <a:gd name="connsiteY7" fmla="*/ 1762216 h 4302425"/>
              <a:gd name="connsiteX8" fmla="*/ 560763 w 9104048"/>
              <a:gd name="connsiteY8" fmla="*/ 1289735 h 4302425"/>
              <a:gd name="connsiteX0" fmla="*/ 434851 w 9216626"/>
              <a:gd name="connsiteY0" fmla="*/ 1228446 h 4298286"/>
              <a:gd name="connsiteX1" fmla="*/ 435994 w 9216626"/>
              <a:gd name="connsiteY1" fmla="*/ 100328 h 4298286"/>
              <a:gd name="connsiteX2" fmla="*/ 4185063 w 9216626"/>
              <a:gd name="connsiteY2" fmla="*/ 62228 h 4298286"/>
              <a:gd name="connsiteX3" fmla="*/ 8775528 w 9216626"/>
              <a:gd name="connsiteY3" fmla="*/ 161422 h 4298286"/>
              <a:gd name="connsiteX4" fmla="*/ 9069568 w 9216626"/>
              <a:gd name="connsiteY4" fmla="*/ 1353643 h 4298286"/>
              <a:gd name="connsiteX5" fmla="*/ 9098896 w 9216626"/>
              <a:gd name="connsiteY5" fmla="*/ 4069108 h 4298286"/>
              <a:gd name="connsiteX6" fmla="*/ 4735538 w 9216626"/>
              <a:gd name="connsiteY6" fmla="*/ 4129580 h 4298286"/>
              <a:gd name="connsiteX7" fmla="*/ 3642485 w 9216626"/>
              <a:gd name="connsiteY7" fmla="*/ 1758077 h 4298286"/>
              <a:gd name="connsiteX8" fmla="*/ 434851 w 9216626"/>
              <a:gd name="connsiteY8" fmla="*/ 1228446 h 4298286"/>
              <a:gd name="connsiteX0" fmla="*/ 474129 w 9255904"/>
              <a:gd name="connsiteY0" fmla="*/ 1228446 h 4298286"/>
              <a:gd name="connsiteX1" fmla="*/ 475272 w 9255904"/>
              <a:gd name="connsiteY1" fmla="*/ 100328 h 4298286"/>
              <a:gd name="connsiteX2" fmla="*/ 4224341 w 9255904"/>
              <a:gd name="connsiteY2" fmla="*/ 62228 h 4298286"/>
              <a:gd name="connsiteX3" fmla="*/ 8814806 w 9255904"/>
              <a:gd name="connsiteY3" fmla="*/ 161422 h 4298286"/>
              <a:gd name="connsiteX4" fmla="*/ 9108846 w 9255904"/>
              <a:gd name="connsiteY4" fmla="*/ 1353643 h 4298286"/>
              <a:gd name="connsiteX5" fmla="*/ 9138174 w 9255904"/>
              <a:gd name="connsiteY5" fmla="*/ 4069108 h 4298286"/>
              <a:gd name="connsiteX6" fmla="*/ 4774816 w 9255904"/>
              <a:gd name="connsiteY6" fmla="*/ 4129580 h 4298286"/>
              <a:gd name="connsiteX7" fmla="*/ 3681763 w 9255904"/>
              <a:gd name="connsiteY7" fmla="*/ 1758077 h 4298286"/>
              <a:gd name="connsiteX8" fmla="*/ 474129 w 9255904"/>
              <a:gd name="connsiteY8" fmla="*/ 1228446 h 4298286"/>
              <a:gd name="connsiteX0" fmla="*/ 330247 w 9112022"/>
              <a:gd name="connsiteY0" fmla="*/ 1228446 h 4298286"/>
              <a:gd name="connsiteX1" fmla="*/ 331390 w 9112022"/>
              <a:gd name="connsiteY1" fmla="*/ 100328 h 4298286"/>
              <a:gd name="connsiteX2" fmla="*/ 4080459 w 9112022"/>
              <a:gd name="connsiteY2" fmla="*/ 62228 h 4298286"/>
              <a:gd name="connsiteX3" fmla="*/ 8670924 w 9112022"/>
              <a:gd name="connsiteY3" fmla="*/ 161422 h 4298286"/>
              <a:gd name="connsiteX4" fmla="*/ 8964964 w 9112022"/>
              <a:gd name="connsiteY4" fmla="*/ 1353643 h 4298286"/>
              <a:gd name="connsiteX5" fmla="*/ 8994292 w 9112022"/>
              <a:gd name="connsiteY5" fmla="*/ 4069108 h 4298286"/>
              <a:gd name="connsiteX6" fmla="*/ 4630934 w 9112022"/>
              <a:gd name="connsiteY6" fmla="*/ 4129580 h 4298286"/>
              <a:gd name="connsiteX7" fmla="*/ 3537881 w 9112022"/>
              <a:gd name="connsiteY7" fmla="*/ 1758077 h 4298286"/>
              <a:gd name="connsiteX8" fmla="*/ 330247 w 9112022"/>
              <a:gd name="connsiteY8" fmla="*/ 1228446 h 4298286"/>
              <a:gd name="connsiteX0" fmla="*/ 319199 w 9120053"/>
              <a:gd name="connsiteY0" fmla="*/ 1494092 h 4316282"/>
              <a:gd name="connsiteX1" fmla="*/ 339421 w 9120053"/>
              <a:gd name="connsiteY1" fmla="*/ 118324 h 4316282"/>
              <a:gd name="connsiteX2" fmla="*/ 4088490 w 9120053"/>
              <a:gd name="connsiteY2" fmla="*/ 80224 h 4316282"/>
              <a:gd name="connsiteX3" fmla="*/ 8678955 w 9120053"/>
              <a:gd name="connsiteY3" fmla="*/ 179418 h 4316282"/>
              <a:gd name="connsiteX4" fmla="*/ 8972995 w 9120053"/>
              <a:gd name="connsiteY4" fmla="*/ 1371639 h 4316282"/>
              <a:gd name="connsiteX5" fmla="*/ 9002323 w 9120053"/>
              <a:gd name="connsiteY5" fmla="*/ 4087104 h 4316282"/>
              <a:gd name="connsiteX6" fmla="*/ 4638965 w 9120053"/>
              <a:gd name="connsiteY6" fmla="*/ 4147576 h 4316282"/>
              <a:gd name="connsiteX7" fmla="*/ 3545912 w 9120053"/>
              <a:gd name="connsiteY7" fmla="*/ 1776073 h 4316282"/>
              <a:gd name="connsiteX8" fmla="*/ 319199 w 9120053"/>
              <a:gd name="connsiteY8" fmla="*/ 1494092 h 4316282"/>
              <a:gd name="connsiteX0" fmla="*/ 426104 w 9226958"/>
              <a:gd name="connsiteY0" fmla="*/ 1494092 h 4316282"/>
              <a:gd name="connsiteX1" fmla="*/ 446326 w 9226958"/>
              <a:gd name="connsiteY1" fmla="*/ 118324 h 4316282"/>
              <a:gd name="connsiteX2" fmla="*/ 4195395 w 9226958"/>
              <a:gd name="connsiteY2" fmla="*/ 80224 h 4316282"/>
              <a:gd name="connsiteX3" fmla="*/ 8785860 w 9226958"/>
              <a:gd name="connsiteY3" fmla="*/ 179418 h 4316282"/>
              <a:gd name="connsiteX4" fmla="*/ 9079900 w 9226958"/>
              <a:gd name="connsiteY4" fmla="*/ 1371639 h 4316282"/>
              <a:gd name="connsiteX5" fmla="*/ 9109228 w 9226958"/>
              <a:gd name="connsiteY5" fmla="*/ 4087104 h 4316282"/>
              <a:gd name="connsiteX6" fmla="*/ 4745870 w 9226958"/>
              <a:gd name="connsiteY6" fmla="*/ 4147576 h 4316282"/>
              <a:gd name="connsiteX7" fmla="*/ 3652817 w 9226958"/>
              <a:gd name="connsiteY7" fmla="*/ 1871323 h 4316282"/>
              <a:gd name="connsiteX8" fmla="*/ 426104 w 9226958"/>
              <a:gd name="connsiteY8" fmla="*/ 1494092 h 4316282"/>
              <a:gd name="connsiteX0" fmla="*/ 549590 w 9111954"/>
              <a:gd name="connsiteY0" fmla="*/ 1555413 h 4320453"/>
              <a:gd name="connsiteX1" fmla="*/ 331322 w 9111954"/>
              <a:gd name="connsiteY1" fmla="*/ 122495 h 4320453"/>
              <a:gd name="connsiteX2" fmla="*/ 4080391 w 9111954"/>
              <a:gd name="connsiteY2" fmla="*/ 84395 h 4320453"/>
              <a:gd name="connsiteX3" fmla="*/ 8670856 w 9111954"/>
              <a:gd name="connsiteY3" fmla="*/ 183589 h 4320453"/>
              <a:gd name="connsiteX4" fmla="*/ 8964896 w 9111954"/>
              <a:gd name="connsiteY4" fmla="*/ 1375810 h 4320453"/>
              <a:gd name="connsiteX5" fmla="*/ 8994224 w 9111954"/>
              <a:gd name="connsiteY5" fmla="*/ 4091275 h 4320453"/>
              <a:gd name="connsiteX6" fmla="*/ 4630866 w 9111954"/>
              <a:gd name="connsiteY6" fmla="*/ 4151747 h 4320453"/>
              <a:gd name="connsiteX7" fmla="*/ 3537813 w 9111954"/>
              <a:gd name="connsiteY7" fmla="*/ 1875494 h 4320453"/>
              <a:gd name="connsiteX8" fmla="*/ 549590 w 9111954"/>
              <a:gd name="connsiteY8" fmla="*/ 1555413 h 4320453"/>
              <a:gd name="connsiteX0" fmla="*/ 459521 w 9021885"/>
              <a:gd name="connsiteY0" fmla="*/ 1555413 h 4320453"/>
              <a:gd name="connsiteX1" fmla="*/ 241253 w 9021885"/>
              <a:gd name="connsiteY1" fmla="*/ 122495 h 4320453"/>
              <a:gd name="connsiteX2" fmla="*/ 3990322 w 9021885"/>
              <a:gd name="connsiteY2" fmla="*/ 84395 h 4320453"/>
              <a:gd name="connsiteX3" fmla="*/ 8580787 w 9021885"/>
              <a:gd name="connsiteY3" fmla="*/ 183589 h 4320453"/>
              <a:gd name="connsiteX4" fmla="*/ 8874827 w 9021885"/>
              <a:gd name="connsiteY4" fmla="*/ 1375810 h 4320453"/>
              <a:gd name="connsiteX5" fmla="*/ 8904155 w 9021885"/>
              <a:gd name="connsiteY5" fmla="*/ 4091275 h 4320453"/>
              <a:gd name="connsiteX6" fmla="*/ 4540797 w 9021885"/>
              <a:gd name="connsiteY6" fmla="*/ 4151747 h 4320453"/>
              <a:gd name="connsiteX7" fmla="*/ 3447744 w 9021885"/>
              <a:gd name="connsiteY7" fmla="*/ 1875494 h 4320453"/>
              <a:gd name="connsiteX8" fmla="*/ 459521 w 9021885"/>
              <a:gd name="connsiteY8" fmla="*/ 1555413 h 4320453"/>
              <a:gd name="connsiteX0" fmla="*/ 349880 w 9074418"/>
              <a:gd name="connsiteY0" fmla="*/ 1432777 h 4312117"/>
              <a:gd name="connsiteX1" fmla="*/ 293786 w 9074418"/>
              <a:gd name="connsiteY1" fmla="*/ 114159 h 4312117"/>
              <a:gd name="connsiteX2" fmla="*/ 4042855 w 9074418"/>
              <a:gd name="connsiteY2" fmla="*/ 76059 h 4312117"/>
              <a:gd name="connsiteX3" fmla="*/ 8633320 w 9074418"/>
              <a:gd name="connsiteY3" fmla="*/ 175253 h 4312117"/>
              <a:gd name="connsiteX4" fmla="*/ 8927360 w 9074418"/>
              <a:gd name="connsiteY4" fmla="*/ 1367474 h 4312117"/>
              <a:gd name="connsiteX5" fmla="*/ 8956688 w 9074418"/>
              <a:gd name="connsiteY5" fmla="*/ 4082939 h 4312117"/>
              <a:gd name="connsiteX6" fmla="*/ 4593330 w 9074418"/>
              <a:gd name="connsiteY6" fmla="*/ 4143411 h 4312117"/>
              <a:gd name="connsiteX7" fmla="*/ 3500277 w 9074418"/>
              <a:gd name="connsiteY7" fmla="*/ 1867158 h 4312117"/>
              <a:gd name="connsiteX8" fmla="*/ 349880 w 9074418"/>
              <a:gd name="connsiteY8" fmla="*/ 1432777 h 4312117"/>
              <a:gd name="connsiteX0" fmla="*/ 210782 w 8935320"/>
              <a:gd name="connsiteY0" fmla="*/ 1407967 h 4287307"/>
              <a:gd name="connsiteX1" fmla="*/ 154688 w 8935320"/>
              <a:gd name="connsiteY1" fmla="*/ 89349 h 4287307"/>
              <a:gd name="connsiteX2" fmla="*/ 3903757 w 8935320"/>
              <a:gd name="connsiteY2" fmla="*/ 51249 h 4287307"/>
              <a:gd name="connsiteX3" fmla="*/ 8494222 w 8935320"/>
              <a:gd name="connsiteY3" fmla="*/ 150443 h 4287307"/>
              <a:gd name="connsiteX4" fmla="*/ 8788262 w 8935320"/>
              <a:gd name="connsiteY4" fmla="*/ 1342664 h 4287307"/>
              <a:gd name="connsiteX5" fmla="*/ 8817590 w 8935320"/>
              <a:gd name="connsiteY5" fmla="*/ 4058129 h 4287307"/>
              <a:gd name="connsiteX6" fmla="*/ 4454232 w 8935320"/>
              <a:gd name="connsiteY6" fmla="*/ 4118601 h 4287307"/>
              <a:gd name="connsiteX7" fmla="*/ 3361179 w 8935320"/>
              <a:gd name="connsiteY7" fmla="*/ 1842348 h 4287307"/>
              <a:gd name="connsiteX8" fmla="*/ 210782 w 8935320"/>
              <a:gd name="connsiteY8" fmla="*/ 1407967 h 4287307"/>
              <a:gd name="connsiteX0" fmla="*/ 373438 w 9097976"/>
              <a:gd name="connsiteY0" fmla="*/ 1384335 h 4263675"/>
              <a:gd name="connsiteX1" fmla="*/ 260106 w 9097976"/>
              <a:gd name="connsiteY1" fmla="*/ 132392 h 4263675"/>
              <a:gd name="connsiteX2" fmla="*/ 4066413 w 9097976"/>
              <a:gd name="connsiteY2" fmla="*/ 27617 h 4263675"/>
              <a:gd name="connsiteX3" fmla="*/ 8656878 w 9097976"/>
              <a:gd name="connsiteY3" fmla="*/ 126811 h 4263675"/>
              <a:gd name="connsiteX4" fmla="*/ 8950918 w 9097976"/>
              <a:gd name="connsiteY4" fmla="*/ 1319032 h 4263675"/>
              <a:gd name="connsiteX5" fmla="*/ 8980246 w 9097976"/>
              <a:gd name="connsiteY5" fmla="*/ 4034497 h 4263675"/>
              <a:gd name="connsiteX6" fmla="*/ 4616888 w 9097976"/>
              <a:gd name="connsiteY6" fmla="*/ 4094969 h 4263675"/>
              <a:gd name="connsiteX7" fmla="*/ 3523835 w 9097976"/>
              <a:gd name="connsiteY7" fmla="*/ 1818716 h 4263675"/>
              <a:gd name="connsiteX8" fmla="*/ 373438 w 9097976"/>
              <a:gd name="connsiteY8" fmla="*/ 1384335 h 4263675"/>
              <a:gd name="connsiteX0" fmla="*/ 388032 w 9112570"/>
              <a:gd name="connsiteY0" fmla="*/ 1384335 h 4263675"/>
              <a:gd name="connsiteX1" fmla="*/ 274700 w 9112570"/>
              <a:gd name="connsiteY1" fmla="*/ 132392 h 4263675"/>
              <a:gd name="connsiteX2" fmla="*/ 4081007 w 9112570"/>
              <a:gd name="connsiteY2" fmla="*/ 27617 h 4263675"/>
              <a:gd name="connsiteX3" fmla="*/ 8671472 w 9112570"/>
              <a:gd name="connsiteY3" fmla="*/ 126811 h 4263675"/>
              <a:gd name="connsiteX4" fmla="*/ 8965512 w 9112570"/>
              <a:gd name="connsiteY4" fmla="*/ 1319032 h 4263675"/>
              <a:gd name="connsiteX5" fmla="*/ 8994840 w 9112570"/>
              <a:gd name="connsiteY5" fmla="*/ 4034497 h 4263675"/>
              <a:gd name="connsiteX6" fmla="*/ 4631482 w 9112570"/>
              <a:gd name="connsiteY6" fmla="*/ 4094969 h 4263675"/>
              <a:gd name="connsiteX7" fmla="*/ 3767380 w 9112570"/>
              <a:gd name="connsiteY7" fmla="*/ 1933016 h 4263675"/>
              <a:gd name="connsiteX8" fmla="*/ 388032 w 9112570"/>
              <a:gd name="connsiteY8" fmla="*/ 1384335 h 4263675"/>
              <a:gd name="connsiteX0" fmla="*/ 388032 w 9112570"/>
              <a:gd name="connsiteY0" fmla="*/ 1384335 h 4263675"/>
              <a:gd name="connsiteX1" fmla="*/ 274700 w 9112570"/>
              <a:gd name="connsiteY1" fmla="*/ 132392 h 4263675"/>
              <a:gd name="connsiteX2" fmla="*/ 4081007 w 9112570"/>
              <a:gd name="connsiteY2" fmla="*/ 27617 h 4263675"/>
              <a:gd name="connsiteX3" fmla="*/ 8671472 w 9112570"/>
              <a:gd name="connsiteY3" fmla="*/ 126811 h 4263675"/>
              <a:gd name="connsiteX4" fmla="*/ 8965512 w 9112570"/>
              <a:gd name="connsiteY4" fmla="*/ 1319032 h 4263675"/>
              <a:gd name="connsiteX5" fmla="*/ 8994840 w 9112570"/>
              <a:gd name="connsiteY5" fmla="*/ 4034497 h 4263675"/>
              <a:gd name="connsiteX6" fmla="*/ 4631482 w 9112570"/>
              <a:gd name="connsiteY6" fmla="*/ 4094969 h 4263675"/>
              <a:gd name="connsiteX7" fmla="*/ 3767380 w 9112570"/>
              <a:gd name="connsiteY7" fmla="*/ 1933016 h 4263675"/>
              <a:gd name="connsiteX8" fmla="*/ 388032 w 9112570"/>
              <a:gd name="connsiteY8" fmla="*/ 1384335 h 4263675"/>
              <a:gd name="connsiteX0" fmla="*/ 388032 w 9112570"/>
              <a:gd name="connsiteY0" fmla="*/ 1384335 h 4263675"/>
              <a:gd name="connsiteX1" fmla="*/ 274700 w 9112570"/>
              <a:gd name="connsiteY1" fmla="*/ 132392 h 4263675"/>
              <a:gd name="connsiteX2" fmla="*/ 4081007 w 9112570"/>
              <a:gd name="connsiteY2" fmla="*/ 27617 h 4263675"/>
              <a:gd name="connsiteX3" fmla="*/ 8671472 w 9112570"/>
              <a:gd name="connsiteY3" fmla="*/ 126811 h 4263675"/>
              <a:gd name="connsiteX4" fmla="*/ 8965512 w 9112570"/>
              <a:gd name="connsiteY4" fmla="*/ 1319032 h 4263675"/>
              <a:gd name="connsiteX5" fmla="*/ 8994840 w 9112570"/>
              <a:gd name="connsiteY5" fmla="*/ 4034497 h 4263675"/>
              <a:gd name="connsiteX6" fmla="*/ 4631482 w 9112570"/>
              <a:gd name="connsiteY6" fmla="*/ 4094969 h 4263675"/>
              <a:gd name="connsiteX7" fmla="*/ 3767380 w 9112570"/>
              <a:gd name="connsiteY7" fmla="*/ 1933016 h 4263675"/>
              <a:gd name="connsiteX8" fmla="*/ 388032 w 9112570"/>
              <a:gd name="connsiteY8" fmla="*/ 1384335 h 4263675"/>
              <a:gd name="connsiteX0" fmla="*/ 388032 w 9112570"/>
              <a:gd name="connsiteY0" fmla="*/ 1384335 h 4263675"/>
              <a:gd name="connsiteX1" fmla="*/ 274700 w 9112570"/>
              <a:gd name="connsiteY1" fmla="*/ 132392 h 4263675"/>
              <a:gd name="connsiteX2" fmla="*/ 4081007 w 9112570"/>
              <a:gd name="connsiteY2" fmla="*/ 27617 h 4263675"/>
              <a:gd name="connsiteX3" fmla="*/ 8671472 w 9112570"/>
              <a:gd name="connsiteY3" fmla="*/ 126811 h 4263675"/>
              <a:gd name="connsiteX4" fmla="*/ 8965512 w 9112570"/>
              <a:gd name="connsiteY4" fmla="*/ 1319032 h 4263675"/>
              <a:gd name="connsiteX5" fmla="*/ 8994840 w 9112570"/>
              <a:gd name="connsiteY5" fmla="*/ 4034497 h 4263675"/>
              <a:gd name="connsiteX6" fmla="*/ 4631482 w 9112570"/>
              <a:gd name="connsiteY6" fmla="*/ 4094969 h 4263675"/>
              <a:gd name="connsiteX7" fmla="*/ 3767380 w 9112570"/>
              <a:gd name="connsiteY7" fmla="*/ 1780616 h 4263675"/>
              <a:gd name="connsiteX8" fmla="*/ 388032 w 9112570"/>
              <a:gd name="connsiteY8" fmla="*/ 1384335 h 4263675"/>
              <a:gd name="connsiteX0" fmla="*/ 388032 w 9112570"/>
              <a:gd name="connsiteY0" fmla="*/ 1384335 h 4263675"/>
              <a:gd name="connsiteX1" fmla="*/ 274700 w 9112570"/>
              <a:gd name="connsiteY1" fmla="*/ 132392 h 4263675"/>
              <a:gd name="connsiteX2" fmla="*/ 4081007 w 9112570"/>
              <a:gd name="connsiteY2" fmla="*/ 27617 h 4263675"/>
              <a:gd name="connsiteX3" fmla="*/ 8671472 w 9112570"/>
              <a:gd name="connsiteY3" fmla="*/ 126811 h 4263675"/>
              <a:gd name="connsiteX4" fmla="*/ 8965512 w 9112570"/>
              <a:gd name="connsiteY4" fmla="*/ 1319032 h 4263675"/>
              <a:gd name="connsiteX5" fmla="*/ 8994840 w 9112570"/>
              <a:gd name="connsiteY5" fmla="*/ 4034497 h 4263675"/>
              <a:gd name="connsiteX6" fmla="*/ 4631482 w 9112570"/>
              <a:gd name="connsiteY6" fmla="*/ 4094969 h 4263675"/>
              <a:gd name="connsiteX7" fmla="*/ 3767380 w 9112570"/>
              <a:gd name="connsiteY7" fmla="*/ 1780616 h 4263675"/>
              <a:gd name="connsiteX8" fmla="*/ 388032 w 9112570"/>
              <a:gd name="connsiteY8" fmla="*/ 1384335 h 4263675"/>
              <a:gd name="connsiteX0" fmla="*/ 388032 w 9112570"/>
              <a:gd name="connsiteY0" fmla="*/ 1384335 h 4263675"/>
              <a:gd name="connsiteX1" fmla="*/ 274700 w 9112570"/>
              <a:gd name="connsiteY1" fmla="*/ 132392 h 4263675"/>
              <a:gd name="connsiteX2" fmla="*/ 4081007 w 9112570"/>
              <a:gd name="connsiteY2" fmla="*/ 27617 h 4263675"/>
              <a:gd name="connsiteX3" fmla="*/ 8671472 w 9112570"/>
              <a:gd name="connsiteY3" fmla="*/ 126811 h 4263675"/>
              <a:gd name="connsiteX4" fmla="*/ 8965512 w 9112570"/>
              <a:gd name="connsiteY4" fmla="*/ 1319032 h 4263675"/>
              <a:gd name="connsiteX5" fmla="*/ 8994840 w 9112570"/>
              <a:gd name="connsiteY5" fmla="*/ 4034497 h 4263675"/>
              <a:gd name="connsiteX6" fmla="*/ 4631482 w 9112570"/>
              <a:gd name="connsiteY6" fmla="*/ 4094969 h 4263675"/>
              <a:gd name="connsiteX7" fmla="*/ 3767380 w 9112570"/>
              <a:gd name="connsiteY7" fmla="*/ 1780616 h 4263675"/>
              <a:gd name="connsiteX8" fmla="*/ 388032 w 9112570"/>
              <a:gd name="connsiteY8" fmla="*/ 1384335 h 4263675"/>
              <a:gd name="connsiteX0" fmla="*/ 388032 w 9112570"/>
              <a:gd name="connsiteY0" fmla="*/ 1384335 h 4263675"/>
              <a:gd name="connsiteX1" fmla="*/ 274700 w 9112570"/>
              <a:gd name="connsiteY1" fmla="*/ 132392 h 4263675"/>
              <a:gd name="connsiteX2" fmla="*/ 4081007 w 9112570"/>
              <a:gd name="connsiteY2" fmla="*/ 27617 h 4263675"/>
              <a:gd name="connsiteX3" fmla="*/ 8671472 w 9112570"/>
              <a:gd name="connsiteY3" fmla="*/ 126811 h 4263675"/>
              <a:gd name="connsiteX4" fmla="*/ 8965512 w 9112570"/>
              <a:gd name="connsiteY4" fmla="*/ 1319032 h 4263675"/>
              <a:gd name="connsiteX5" fmla="*/ 8994840 w 9112570"/>
              <a:gd name="connsiteY5" fmla="*/ 4034497 h 4263675"/>
              <a:gd name="connsiteX6" fmla="*/ 4631482 w 9112570"/>
              <a:gd name="connsiteY6" fmla="*/ 4094969 h 4263675"/>
              <a:gd name="connsiteX7" fmla="*/ 3767380 w 9112570"/>
              <a:gd name="connsiteY7" fmla="*/ 1780616 h 4263675"/>
              <a:gd name="connsiteX8" fmla="*/ 388032 w 9112570"/>
              <a:gd name="connsiteY8" fmla="*/ 1384335 h 4263675"/>
              <a:gd name="connsiteX0" fmla="*/ 396671 w 9121209"/>
              <a:gd name="connsiteY0" fmla="*/ 1384335 h 4263675"/>
              <a:gd name="connsiteX1" fmla="*/ 283339 w 9121209"/>
              <a:gd name="connsiteY1" fmla="*/ 132392 h 4263675"/>
              <a:gd name="connsiteX2" fmla="*/ 4089646 w 9121209"/>
              <a:gd name="connsiteY2" fmla="*/ 27617 h 4263675"/>
              <a:gd name="connsiteX3" fmla="*/ 8680111 w 9121209"/>
              <a:gd name="connsiteY3" fmla="*/ 126811 h 4263675"/>
              <a:gd name="connsiteX4" fmla="*/ 8974151 w 9121209"/>
              <a:gd name="connsiteY4" fmla="*/ 1319032 h 4263675"/>
              <a:gd name="connsiteX5" fmla="*/ 9003479 w 9121209"/>
              <a:gd name="connsiteY5" fmla="*/ 4034497 h 4263675"/>
              <a:gd name="connsiteX6" fmla="*/ 4640121 w 9121209"/>
              <a:gd name="connsiteY6" fmla="*/ 4094969 h 4263675"/>
              <a:gd name="connsiteX7" fmla="*/ 3909574 w 9121209"/>
              <a:gd name="connsiteY7" fmla="*/ 1818716 h 4263675"/>
              <a:gd name="connsiteX8" fmla="*/ 396671 w 9121209"/>
              <a:gd name="connsiteY8" fmla="*/ 1384335 h 4263675"/>
              <a:gd name="connsiteX0" fmla="*/ 396671 w 9337395"/>
              <a:gd name="connsiteY0" fmla="*/ 1384335 h 4349497"/>
              <a:gd name="connsiteX1" fmla="*/ 283339 w 9337395"/>
              <a:gd name="connsiteY1" fmla="*/ 132392 h 4349497"/>
              <a:gd name="connsiteX2" fmla="*/ 4089646 w 9337395"/>
              <a:gd name="connsiteY2" fmla="*/ 27617 h 4349497"/>
              <a:gd name="connsiteX3" fmla="*/ 8680111 w 9337395"/>
              <a:gd name="connsiteY3" fmla="*/ 126811 h 4349497"/>
              <a:gd name="connsiteX4" fmla="*/ 8974151 w 9337395"/>
              <a:gd name="connsiteY4" fmla="*/ 1319032 h 4349497"/>
              <a:gd name="connsiteX5" fmla="*/ 9003479 w 9337395"/>
              <a:gd name="connsiteY5" fmla="*/ 4034497 h 4349497"/>
              <a:gd name="connsiteX6" fmla="*/ 4525645 w 9337395"/>
              <a:gd name="connsiteY6" fmla="*/ 4123544 h 4349497"/>
              <a:gd name="connsiteX7" fmla="*/ 3909574 w 9337395"/>
              <a:gd name="connsiteY7" fmla="*/ 1818716 h 4349497"/>
              <a:gd name="connsiteX8" fmla="*/ 396671 w 9337395"/>
              <a:gd name="connsiteY8" fmla="*/ 1384335 h 4349497"/>
              <a:gd name="connsiteX0" fmla="*/ 396671 w 9337395"/>
              <a:gd name="connsiteY0" fmla="*/ 1384335 h 4349497"/>
              <a:gd name="connsiteX1" fmla="*/ 283339 w 9337395"/>
              <a:gd name="connsiteY1" fmla="*/ 132392 h 4349497"/>
              <a:gd name="connsiteX2" fmla="*/ 4089646 w 9337395"/>
              <a:gd name="connsiteY2" fmla="*/ 27617 h 4349497"/>
              <a:gd name="connsiteX3" fmla="*/ 8680111 w 9337395"/>
              <a:gd name="connsiteY3" fmla="*/ 126811 h 4349497"/>
              <a:gd name="connsiteX4" fmla="*/ 8974151 w 9337395"/>
              <a:gd name="connsiteY4" fmla="*/ 1319032 h 4349497"/>
              <a:gd name="connsiteX5" fmla="*/ 9003479 w 9337395"/>
              <a:gd name="connsiteY5" fmla="*/ 4034497 h 4349497"/>
              <a:gd name="connsiteX6" fmla="*/ 4525645 w 9337395"/>
              <a:gd name="connsiteY6" fmla="*/ 4123544 h 4349497"/>
              <a:gd name="connsiteX7" fmla="*/ 3909574 w 9337395"/>
              <a:gd name="connsiteY7" fmla="*/ 1818716 h 4349497"/>
              <a:gd name="connsiteX8" fmla="*/ 396671 w 9337395"/>
              <a:gd name="connsiteY8" fmla="*/ 1384335 h 4349497"/>
              <a:gd name="connsiteX0" fmla="*/ 396671 w 9337395"/>
              <a:gd name="connsiteY0" fmla="*/ 1384335 h 4312921"/>
              <a:gd name="connsiteX1" fmla="*/ 283339 w 9337395"/>
              <a:gd name="connsiteY1" fmla="*/ 132392 h 4312921"/>
              <a:gd name="connsiteX2" fmla="*/ 4089646 w 9337395"/>
              <a:gd name="connsiteY2" fmla="*/ 27617 h 4312921"/>
              <a:gd name="connsiteX3" fmla="*/ 8680111 w 9337395"/>
              <a:gd name="connsiteY3" fmla="*/ 126811 h 4312921"/>
              <a:gd name="connsiteX4" fmla="*/ 8974151 w 9337395"/>
              <a:gd name="connsiteY4" fmla="*/ 1319032 h 4312921"/>
              <a:gd name="connsiteX5" fmla="*/ 9003479 w 9337395"/>
              <a:gd name="connsiteY5" fmla="*/ 4034497 h 4312921"/>
              <a:gd name="connsiteX6" fmla="*/ 4525645 w 9337395"/>
              <a:gd name="connsiteY6" fmla="*/ 4123544 h 4312921"/>
              <a:gd name="connsiteX7" fmla="*/ 3909574 w 9337395"/>
              <a:gd name="connsiteY7" fmla="*/ 1818716 h 4312921"/>
              <a:gd name="connsiteX8" fmla="*/ 396671 w 9337395"/>
              <a:gd name="connsiteY8" fmla="*/ 1384335 h 4312921"/>
              <a:gd name="connsiteX0" fmla="*/ 396671 w 9337395"/>
              <a:gd name="connsiteY0" fmla="*/ 1384335 h 4329097"/>
              <a:gd name="connsiteX1" fmla="*/ 283339 w 9337395"/>
              <a:gd name="connsiteY1" fmla="*/ 132392 h 4329097"/>
              <a:gd name="connsiteX2" fmla="*/ 4089646 w 9337395"/>
              <a:gd name="connsiteY2" fmla="*/ 27617 h 4329097"/>
              <a:gd name="connsiteX3" fmla="*/ 8680111 w 9337395"/>
              <a:gd name="connsiteY3" fmla="*/ 126811 h 4329097"/>
              <a:gd name="connsiteX4" fmla="*/ 8974151 w 9337395"/>
              <a:gd name="connsiteY4" fmla="*/ 1319032 h 4329097"/>
              <a:gd name="connsiteX5" fmla="*/ 9003479 w 9337395"/>
              <a:gd name="connsiteY5" fmla="*/ 4034497 h 4329097"/>
              <a:gd name="connsiteX6" fmla="*/ 4525645 w 9337395"/>
              <a:gd name="connsiteY6" fmla="*/ 4123544 h 4329097"/>
              <a:gd name="connsiteX7" fmla="*/ 3909574 w 9337395"/>
              <a:gd name="connsiteY7" fmla="*/ 1818716 h 4329097"/>
              <a:gd name="connsiteX8" fmla="*/ 396671 w 9337395"/>
              <a:gd name="connsiteY8" fmla="*/ 1384335 h 4329097"/>
              <a:gd name="connsiteX0" fmla="*/ 396671 w 9337395"/>
              <a:gd name="connsiteY0" fmla="*/ 1384335 h 4367207"/>
              <a:gd name="connsiteX1" fmla="*/ 283339 w 9337395"/>
              <a:gd name="connsiteY1" fmla="*/ 132392 h 4367207"/>
              <a:gd name="connsiteX2" fmla="*/ 4089646 w 9337395"/>
              <a:gd name="connsiteY2" fmla="*/ 27617 h 4367207"/>
              <a:gd name="connsiteX3" fmla="*/ 8680111 w 9337395"/>
              <a:gd name="connsiteY3" fmla="*/ 126811 h 4367207"/>
              <a:gd name="connsiteX4" fmla="*/ 8974151 w 9337395"/>
              <a:gd name="connsiteY4" fmla="*/ 1319032 h 4367207"/>
              <a:gd name="connsiteX5" fmla="*/ 9003479 w 9337395"/>
              <a:gd name="connsiteY5" fmla="*/ 4034497 h 4367207"/>
              <a:gd name="connsiteX6" fmla="*/ 4525645 w 9337395"/>
              <a:gd name="connsiteY6" fmla="*/ 4123544 h 4367207"/>
              <a:gd name="connsiteX7" fmla="*/ 3909574 w 9337395"/>
              <a:gd name="connsiteY7" fmla="*/ 1818716 h 4367207"/>
              <a:gd name="connsiteX8" fmla="*/ 396671 w 9337395"/>
              <a:gd name="connsiteY8" fmla="*/ 1384335 h 4367207"/>
              <a:gd name="connsiteX0" fmla="*/ 396671 w 9343048"/>
              <a:gd name="connsiteY0" fmla="*/ 1384335 h 4395171"/>
              <a:gd name="connsiteX1" fmla="*/ 283339 w 9343048"/>
              <a:gd name="connsiteY1" fmla="*/ 132392 h 4395171"/>
              <a:gd name="connsiteX2" fmla="*/ 4089646 w 9343048"/>
              <a:gd name="connsiteY2" fmla="*/ 27617 h 4395171"/>
              <a:gd name="connsiteX3" fmla="*/ 8680111 w 9343048"/>
              <a:gd name="connsiteY3" fmla="*/ 126811 h 4395171"/>
              <a:gd name="connsiteX4" fmla="*/ 8974151 w 9343048"/>
              <a:gd name="connsiteY4" fmla="*/ 1319032 h 4395171"/>
              <a:gd name="connsiteX5" fmla="*/ 9003479 w 9343048"/>
              <a:gd name="connsiteY5" fmla="*/ 4034497 h 4395171"/>
              <a:gd name="connsiteX6" fmla="*/ 4449329 w 9343048"/>
              <a:gd name="connsiteY6" fmla="*/ 4171169 h 4395171"/>
              <a:gd name="connsiteX7" fmla="*/ 3909574 w 9343048"/>
              <a:gd name="connsiteY7" fmla="*/ 1818716 h 4395171"/>
              <a:gd name="connsiteX8" fmla="*/ 396671 w 9343048"/>
              <a:gd name="connsiteY8" fmla="*/ 1384335 h 4395171"/>
              <a:gd name="connsiteX0" fmla="*/ 396671 w 9135334"/>
              <a:gd name="connsiteY0" fmla="*/ 1384335 h 4340677"/>
              <a:gd name="connsiteX1" fmla="*/ 283339 w 9135334"/>
              <a:gd name="connsiteY1" fmla="*/ 132392 h 4340677"/>
              <a:gd name="connsiteX2" fmla="*/ 4089646 w 9135334"/>
              <a:gd name="connsiteY2" fmla="*/ 27617 h 4340677"/>
              <a:gd name="connsiteX3" fmla="*/ 8680111 w 9135334"/>
              <a:gd name="connsiteY3" fmla="*/ 126811 h 4340677"/>
              <a:gd name="connsiteX4" fmla="*/ 8974151 w 9135334"/>
              <a:gd name="connsiteY4" fmla="*/ 1319032 h 4340677"/>
              <a:gd name="connsiteX5" fmla="*/ 9003479 w 9135334"/>
              <a:gd name="connsiteY5" fmla="*/ 4034497 h 4340677"/>
              <a:gd name="connsiteX6" fmla="*/ 4449329 w 9135334"/>
              <a:gd name="connsiteY6" fmla="*/ 4171169 h 4340677"/>
              <a:gd name="connsiteX7" fmla="*/ 3909574 w 9135334"/>
              <a:gd name="connsiteY7" fmla="*/ 1818716 h 4340677"/>
              <a:gd name="connsiteX8" fmla="*/ 396671 w 9135334"/>
              <a:gd name="connsiteY8" fmla="*/ 1384335 h 4340677"/>
              <a:gd name="connsiteX0" fmla="*/ 396671 w 9295707"/>
              <a:gd name="connsiteY0" fmla="*/ 1384335 h 4179181"/>
              <a:gd name="connsiteX1" fmla="*/ 283339 w 9295707"/>
              <a:gd name="connsiteY1" fmla="*/ 132392 h 4179181"/>
              <a:gd name="connsiteX2" fmla="*/ 4089646 w 9295707"/>
              <a:gd name="connsiteY2" fmla="*/ 27617 h 4179181"/>
              <a:gd name="connsiteX3" fmla="*/ 8680111 w 9295707"/>
              <a:gd name="connsiteY3" fmla="*/ 126811 h 4179181"/>
              <a:gd name="connsiteX4" fmla="*/ 8974151 w 9295707"/>
              <a:gd name="connsiteY4" fmla="*/ 1319032 h 4179181"/>
              <a:gd name="connsiteX5" fmla="*/ 9003479 w 9295707"/>
              <a:gd name="connsiteY5" fmla="*/ 4034497 h 4179181"/>
              <a:gd name="connsiteX6" fmla="*/ 5088483 w 9295707"/>
              <a:gd name="connsiteY6" fmla="*/ 3641475 h 4179181"/>
              <a:gd name="connsiteX7" fmla="*/ 3909574 w 9295707"/>
              <a:gd name="connsiteY7" fmla="*/ 1818716 h 4179181"/>
              <a:gd name="connsiteX8" fmla="*/ 396671 w 9295707"/>
              <a:gd name="connsiteY8" fmla="*/ 1384335 h 4179181"/>
              <a:gd name="connsiteX0" fmla="*/ 396671 w 9295707"/>
              <a:gd name="connsiteY0" fmla="*/ 1384335 h 4179181"/>
              <a:gd name="connsiteX1" fmla="*/ 283339 w 9295707"/>
              <a:gd name="connsiteY1" fmla="*/ 132392 h 4179181"/>
              <a:gd name="connsiteX2" fmla="*/ 4089646 w 9295707"/>
              <a:gd name="connsiteY2" fmla="*/ 27617 h 4179181"/>
              <a:gd name="connsiteX3" fmla="*/ 8680111 w 9295707"/>
              <a:gd name="connsiteY3" fmla="*/ 126811 h 4179181"/>
              <a:gd name="connsiteX4" fmla="*/ 8974151 w 9295707"/>
              <a:gd name="connsiteY4" fmla="*/ 1319032 h 4179181"/>
              <a:gd name="connsiteX5" fmla="*/ 9003479 w 9295707"/>
              <a:gd name="connsiteY5" fmla="*/ 4034497 h 4179181"/>
              <a:gd name="connsiteX6" fmla="*/ 5088483 w 9295707"/>
              <a:gd name="connsiteY6" fmla="*/ 3641475 h 4179181"/>
              <a:gd name="connsiteX7" fmla="*/ 3909574 w 9295707"/>
              <a:gd name="connsiteY7" fmla="*/ 1818716 h 4179181"/>
              <a:gd name="connsiteX8" fmla="*/ 396671 w 9295707"/>
              <a:gd name="connsiteY8" fmla="*/ 1384335 h 4179181"/>
              <a:gd name="connsiteX0" fmla="*/ 396671 w 9164431"/>
              <a:gd name="connsiteY0" fmla="*/ 1384335 h 4195443"/>
              <a:gd name="connsiteX1" fmla="*/ 283339 w 9164431"/>
              <a:gd name="connsiteY1" fmla="*/ 132392 h 4195443"/>
              <a:gd name="connsiteX2" fmla="*/ 4089646 w 9164431"/>
              <a:gd name="connsiteY2" fmla="*/ 27617 h 4195443"/>
              <a:gd name="connsiteX3" fmla="*/ 8680111 w 9164431"/>
              <a:gd name="connsiteY3" fmla="*/ 126811 h 4195443"/>
              <a:gd name="connsiteX4" fmla="*/ 8974151 w 9164431"/>
              <a:gd name="connsiteY4" fmla="*/ 1319032 h 4195443"/>
              <a:gd name="connsiteX5" fmla="*/ 8202152 w 9164431"/>
              <a:gd name="connsiteY5" fmla="*/ 4054115 h 4195443"/>
              <a:gd name="connsiteX6" fmla="*/ 5088483 w 9164431"/>
              <a:gd name="connsiteY6" fmla="*/ 3641475 h 4195443"/>
              <a:gd name="connsiteX7" fmla="*/ 3909574 w 9164431"/>
              <a:gd name="connsiteY7" fmla="*/ 1818716 h 4195443"/>
              <a:gd name="connsiteX8" fmla="*/ 396671 w 9164431"/>
              <a:gd name="connsiteY8" fmla="*/ 1384335 h 4195443"/>
              <a:gd name="connsiteX0" fmla="*/ 396671 w 8994810"/>
              <a:gd name="connsiteY0" fmla="*/ 1426693 h 4237801"/>
              <a:gd name="connsiteX1" fmla="*/ 283339 w 8994810"/>
              <a:gd name="connsiteY1" fmla="*/ 174750 h 4237801"/>
              <a:gd name="connsiteX2" fmla="*/ 4089646 w 8994810"/>
              <a:gd name="connsiteY2" fmla="*/ 69975 h 4237801"/>
              <a:gd name="connsiteX3" fmla="*/ 8317606 w 8994810"/>
              <a:gd name="connsiteY3" fmla="*/ 110315 h 4237801"/>
              <a:gd name="connsiteX4" fmla="*/ 8974151 w 8994810"/>
              <a:gd name="connsiteY4" fmla="*/ 1361390 h 4237801"/>
              <a:gd name="connsiteX5" fmla="*/ 8202152 w 8994810"/>
              <a:gd name="connsiteY5" fmla="*/ 4096473 h 4237801"/>
              <a:gd name="connsiteX6" fmla="*/ 5088483 w 8994810"/>
              <a:gd name="connsiteY6" fmla="*/ 3683833 h 4237801"/>
              <a:gd name="connsiteX7" fmla="*/ 3909574 w 8994810"/>
              <a:gd name="connsiteY7" fmla="*/ 1861074 h 4237801"/>
              <a:gd name="connsiteX8" fmla="*/ 396671 w 8994810"/>
              <a:gd name="connsiteY8" fmla="*/ 1426693 h 4237801"/>
              <a:gd name="connsiteX0" fmla="*/ 396671 w 9011542"/>
              <a:gd name="connsiteY0" fmla="*/ 1426693 h 4237801"/>
              <a:gd name="connsiteX1" fmla="*/ 283339 w 9011542"/>
              <a:gd name="connsiteY1" fmla="*/ 174750 h 4237801"/>
              <a:gd name="connsiteX2" fmla="*/ 4089646 w 9011542"/>
              <a:gd name="connsiteY2" fmla="*/ 69975 h 4237801"/>
              <a:gd name="connsiteX3" fmla="*/ 8317606 w 9011542"/>
              <a:gd name="connsiteY3" fmla="*/ 110315 h 4237801"/>
              <a:gd name="connsiteX4" fmla="*/ 8974151 w 9011542"/>
              <a:gd name="connsiteY4" fmla="*/ 1361390 h 4237801"/>
              <a:gd name="connsiteX5" fmla="*/ 8202152 w 9011542"/>
              <a:gd name="connsiteY5" fmla="*/ 4096473 h 4237801"/>
              <a:gd name="connsiteX6" fmla="*/ 5088483 w 9011542"/>
              <a:gd name="connsiteY6" fmla="*/ 3683833 h 4237801"/>
              <a:gd name="connsiteX7" fmla="*/ 3909574 w 9011542"/>
              <a:gd name="connsiteY7" fmla="*/ 1861074 h 4237801"/>
              <a:gd name="connsiteX8" fmla="*/ 396671 w 9011542"/>
              <a:gd name="connsiteY8" fmla="*/ 1426693 h 4237801"/>
              <a:gd name="connsiteX0" fmla="*/ 396671 w 8811819"/>
              <a:gd name="connsiteY0" fmla="*/ 1426693 h 4237801"/>
              <a:gd name="connsiteX1" fmla="*/ 283339 w 8811819"/>
              <a:gd name="connsiteY1" fmla="*/ 174750 h 4237801"/>
              <a:gd name="connsiteX2" fmla="*/ 4089646 w 8811819"/>
              <a:gd name="connsiteY2" fmla="*/ 69975 h 4237801"/>
              <a:gd name="connsiteX3" fmla="*/ 8317606 w 8811819"/>
              <a:gd name="connsiteY3" fmla="*/ 110315 h 4237801"/>
              <a:gd name="connsiteX4" fmla="*/ 8687962 w 8811819"/>
              <a:gd name="connsiteY4" fmla="*/ 1361390 h 4237801"/>
              <a:gd name="connsiteX5" fmla="*/ 8202152 w 8811819"/>
              <a:gd name="connsiteY5" fmla="*/ 4096473 h 4237801"/>
              <a:gd name="connsiteX6" fmla="*/ 5088483 w 8811819"/>
              <a:gd name="connsiteY6" fmla="*/ 3683833 h 4237801"/>
              <a:gd name="connsiteX7" fmla="*/ 3909574 w 8811819"/>
              <a:gd name="connsiteY7" fmla="*/ 1861074 h 4237801"/>
              <a:gd name="connsiteX8" fmla="*/ 396671 w 8811819"/>
              <a:gd name="connsiteY8" fmla="*/ 1426693 h 4237801"/>
              <a:gd name="connsiteX0" fmla="*/ 396671 w 8712519"/>
              <a:gd name="connsiteY0" fmla="*/ 1377299 h 4188407"/>
              <a:gd name="connsiteX1" fmla="*/ 283339 w 8712519"/>
              <a:gd name="connsiteY1" fmla="*/ 125356 h 4188407"/>
              <a:gd name="connsiteX2" fmla="*/ 4089646 w 8712519"/>
              <a:gd name="connsiteY2" fmla="*/ 20581 h 4188407"/>
              <a:gd name="connsiteX3" fmla="*/ 7983720 w 8712519"/>
              <a:gd name="connsiteY3" fmla="*/ 247294 h 4188407"/>
              <a:gd name="connsiteX4" fmla="*/ 8687962 w 8712519"/>
              <a:gd name="connsiteY4" fmla="*/ 1311996 h 4188407"/>
              <a:gd name="connsiteX5" fmla="*/ 8202152 w 8712519"/>
              <a:gd name="connsiteY5" fmla="*/ 4047079 h 4188407"/>
              <a:gd name="connsiteX6" fmla="*/ 5088483 w 8712519"/>
              <a:gd name="connsiteY6" fmla="*/ 3634439 h 4188407"/>
              <a:gd name="connsiteX7" fmla="*/ 3909574 w 8712519"/>
              <a:gd name="connsiteY7" fmla="*/ 1811680 h 4188407"/>
              <a:gd name="connsiteX8" fmla="*/ 396671 w 8712519"/>
              <a:gd name="connsiteY8" fmla="*/ 1377299 h 4188407"/>
              <a:gd name="connsiteX0" fmla="*/ 396671 w 8709959"/>
              <a:gd name="connsiteY0" fmla="*/ 1377299 h 3965145"/>
              <a:gd name="connsiteX1" fmla="*/ 283339 w 8709959"/>
              <a:gd name="connsiteY1" fmla="*/ 125356 h 3965145"/>
              <a:gd name="connsiteX2" fmla="*/ 4089646 w 8709959"/>
              <a:gd name="connsiteY2" fmla="*/ 20581 h 3965145"/>
              <a:gd name="connsiteX3" fmla="*/ 7983720 w 8709959"/>
              <a:gd name="connsiteY3" fmla="*/ 247294 h 3965145"/>
              <a:gd name="connsiteX4" fmla="*/ 8687962 w 8709959"/>
              <a:gd name="connsiteY4" fmla="*/ 1311996 h 3965145"/>
              <a:gd name="connsiteX5" fmla="*/ 8192613 w 8709959"/>
              <a:gd name="connsiteY5" fmla="*/ 3752805 h 3965145"/>
              <a:gd name="connsiteX6" fmla="*/ 5088483 w 8709959"/>
              <a:gd name="connsiteY6" fmla="*/ 3634439 h 3965145"/>
              <a:gd name="connsiteX7" fmla="*/ 3909574 w 8709959"/>
              <a:gd name="connsiteY7" fmla="*/ 1811680 h 3965145"/>
              <a:gd name="connsiteX8" fmla="*/ 396671 w 8709959"/>
              <a:gd name="connsiteY8" fmla="*/ 1377299 h 3965145"/>
              <a:gd name="connsiteX0" fmla="*/ 396672 w 8709960"/>
              <a:gd name="connsiteY0" fmla="*/ 1377299 h 3965145"/>
              <a:gd name="connsiteX1" fmla="*/ 283340 w 8709960"/>
              <a:gd name="connsiteY1" fmla="*/ 125356 h 3965145"/>
              <a:gd name="connsiteX2" fmla="*/ 4089647 w 8709960"/>
              <a:gd name="connsiteY2" fmla="*/ 20581 h 3965145"/>
              <a:gd name="connsiteX3" fmla="*/ 7983721 w 8709960"/>
              <a:gd name="connsiteY3" fmla="*/ 247294 h 3965145"/>
              <a:gd name="connsiteX4" fmla="*/ 8687963 w 8709960"/>
              <a:gd name="connsiteY4" fmla="*/ 1311996 h 3965145"/>
              <a:gd name="connsiteX5" fmla="*/ 8192614 w 8709960"/>
              <a:gd name="connsiteY5" fmla="*/ 3752805 h 3965145"/>
              <a:gd name="connsiteX6" fmla="*/ 5088484 w 8709960"/>
              <a:gd name="connsiteY6" fmla="*/ 3634439 h 3965145"/>
              <a:gd name="connsiteX7" fmla="*/ 3909575 w 8709960"/>
              <a:gd name="connsiteY7" fmla="*/ 1880344 h 3965145"/>
              <a:gd name="connsiteX8" fmla="*/ 396672 w 8709960"/>
              <a:gd name="connsiteY8" fmla="*/ 1377299 h 3965145"/>
              <a:gd name="connsiteX0" fmla="*/ 518432 w 8831720"/>
              <a:gd name="connsiteY0" fmla="*/ 1480156 h 3989528"/>
              <a:gd name="connsiteX1" fmla="*/ 405100 w 8831720"/>
              <a:gd name="connsiteY1" fmla="*/ 149739 h 3989528"/>
              <a:gd name="connsiteX2" fmla="*/ 4211407 w 8831720"/>
              <a:gd name="connsiteY2" fmla="*/ 44964 h 3989528"/>
              <a:gd name="connsiteX3" fmla="*/ 8105481 w 8831720"/>
              <a:gd name="connsiteY3" fmla="*/ 271677 h 3989528"/>
              <a:gd name="connsiteX4" fmla="*/ 8809723 w 8831720"/>
              <a:gd name="connsiteY4" fmla="*/ 1336379 h 3989528"/>
              <a:gd name="connsiteX5" fmla="*/ 8314374 w 8831720"/>
              <a:gd name="connsiteY5" fmla="*/ 3777188 h 3989528"/>
              <a:gd name="connsiteX6" fmla="*/ 5210244 w 8831720"/>
              <a:gd name="connsiteY6" fmla="*/ 3658822 h 3989528"/>
              <a:gd name="connsiteX7" fmla="*/ 4031335 w 8831720"/>
              <a:gd name="connsiteY7" fmla="*/ 1904727 h 3989528"/>
              <a:gd name="connsiteX8" fmla="*/ 518432 w 8831720"/>
              <a:gd name="connsiteY8" fmla="*/ 1480156 h 3989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31720" h="3989528">
                <a:moveTo>
                  <a:pt x="518432" y="1480156"/>
                </a:moveTo>
                <a:cubicBezTo>
                  <a:pt x="-85941" y="1187658"/>
                  <a:pt x="-210396" y="388938"/>
                  <a:pt x="405100" y="149739"/>
                </a:cubicBezTo>
                <a:cubicBezTo>
                  <a:pt x="1020596" y="-89460"/>
                  <a:pt x="2928010" y="24641"/>
                  <a:pt x="4211407" y="44964"/>
                </a:cubicBezTo>
                <a:cubicBezTo>
                  <a:pt x="5494804" y="65287"/>
                  <a:pt x="7339095" y="56441"/>
                  <a:pt x="8105481" y="271677"/>
                </a:cubicBezTo>
                <a:cubicBezTo>
                  <a:pt x="8871867" y="486913"/>
                  <a:pt x="8774908" y="752127"/>
                  <a:pt x="8809723" y="1336379"/>
                </a:cubicBezTo>
                <a:cubicBezTo>
                  <a:pt x="8844538" y="1920631"/>
                  <a:pt x="8914287" y="3390114"/>
                  <a:pt x="8314374" y="3777188"/>
                </a:cubicBezTo>
                <a:cubicBezTo>
                  <a:pt x="7714461" y="4164262"/>
                  <a:pt x="5634716" y="3959856"/>
                  <a:pt x="5210244" y="3658822"/>
                </a:cubicBezTo>
                <a:cubicBezTo>
                  <a:pt x="4480505" y="2916377"/>
                  <a:pt x="4813304" y="2267838"/>
                  <a:pt x="4031335" y="1904727"/>
                </a:cubicBezTo>
                <a:cubicBezTo>
                  <a:pt x="3249366" y="1541616"/>
                  <a:pt x="1122805" y="1772654"/>
                  <a:pt x="518432" y="1480156"/>
                </a:cubicBezTo>
                <a:close/>
              </a:path>
            </a:pathLst>
          </a:custGeom>
          <a:solidFill>
            <a:srgbClr val="D9E4FF"/>
          </a:solidFill>
          <a:ln>
            <a:noFill/>
          </a:ln>
        </p:spPr>
        <p:txBody>
          <a:bodyPr rtlCol="0" anchor="ctr"/>
          <a:lstStyle/>
          <a:p>
            <a:pPr algn="ctr"/>
            <a:endParaRPr lang="en-US"/>
          </a:p>
        </p:txBody>
      </p:sp>
      <p:sp>
        <p:nvSpPr>
          <p:cNvPr id="27" name="Freeform 26"/>
          <p:cNvSpPr/>
          <p:nvPr/>
        </p:nvSpPr>
        <p:spPr>
          <a:xfrm>
            <a:off x="219624" y="3621070"/>
            <a:ext cx="3674976" cy="2932130"/>
          </a:xfrm>
          <a:custGeom>
            <a:avLst/>
            <a:gdLst>
              <a:gd name="connsiteX0" fmla="*/ 31898 w 3359889"/>
              <a:gd name="connsiteY0" fmla="*/ 63795 h 2137144"/>
              <a:gd name="connsiteX1" fmla="*/ 3296093 w 3359889"/>
              <a:gd name="connsiteY1" fmla="*/ 0 h 2137144"/>
              <a:gd name="connsiteX2" fmla="*/ 3359889 w 3359889"/>
              <a:gd name="connsiteY2" fmla="*/ 2137144 h 2137144"/>
              <a:gd name="connsiteX3" fmla="*/ 31898 w 3359889"/>
              <a:gd name="connsiteY3" fmla="*/ 2137144 h 2137144"/>
              <a:gd name="connsiteX4" fmla="*/ 0 w 3359889"/>
              <a:gd name="connsiteY4" fmla="*/ 116958 h 2137144"/>
              <a:gd name="connsiteX0" fmla="*/ 31898 w 3741167"/>
              <a:gd name="connsiteY0" fmla="*/ 63795 h 2397028"/>
              <a:gd name="connsiteX1" fmla="*/ 3296093 w 3741167"/>
              <a:gd name="connsiteY1" fmla="*/ 0 h 2397028"/>
              <a:gd name="connsiteX2" fmla="*/ 3359889 w 3741167"/>
              <a:gd name="connsiteY2" fmla="*/ 2137144 h 2397028"/>
              <a:gd name="connsiteX3" fmla="*/ 31898 w 3741167"/>
              <a:gd name="connsiteY3" fmla="*/ 2137144 h 2397028"/>
              <a:gd name="connsiteX4" fmla="*/ 0 w 3741167"/>
              <a:gd name="connsiteY4" fmla="*/ 116958 h 2397028"/>
              <a:gd name="connsiteX0" fmla="*/ 31898 w 3741167"/>
              <a:gd name="connsiteY0" fmla="*/ 206461 h 2539694"/>
              <a:gd name="connsiteX1" fmla="*/ 3296093 w 3741167"/>
              <a:gd name="connsiteY1" fmla="*/ 142666 h 2539694"/>
              <a:gd name="connsiteX2" fmla="*/ 3359889 w 3741167"/>
              <a:gd name="connsiteY2" fmla="*/ 2279810 h 2539694"/>
              <a:gd name="connsiteX3" fmla="*/ 31898 w 3741167"/>
              <a:gd name="connsiteY3" fmla="*/ 2279810 h 2539694"/>
              <a:gd name="connsiteX4" fmla="*/ 0 w 3741167"/>
              <a:gd name="connsiteY4" fmla="*/ 259624 h 2539694"/>
              <a:gd name="connsiteX0" fmla="*/ 31898 w 3741167"/>
              <a:gd name="connsiteY0" fmla="*/ 206461 h 2539694"/>
              <a:gd name="connsiteX1" fmla="*/ 3296093 w 3741167"/>
              <a:gd name="connsiteY1" fmla="*/ 142666 h 2539694"/>
              <a:gd name="connsiteX2" fmla="*/ 3359889 w 3741167"/>
              <a:gd name="connsiteY2" fmla="*/ 2279810 h 2539694"/>
              <a:gd name="connsiteX3" fmla="*/ 31898 w 3741167"/>
              <a:gd name="connsiteY3" fmla="*/ 2279810 h 2539694"/>
              <a:gd name="connsiteX4" fmla="*/ 0 w 3741167"/>
              <a:gd name="connsiteY4" fmla="*/ 259624 h 2539694"/>
              <a:gd name="connsiteX5" fmla="*/ 31898 w 3741167"/>
              <a:gd name="connsiteY5" fmla="*/ 206461 h 2539694"/>
              <a:gd name="connsiteX0" fmla="*/ 0 w 3741167"/>
              <a:gd name="connsiteY0" fmla="*/ 116958 h 2397028"/>
              <a:gd name="connsiteX1" fmla="*/ 3296093 w 3741167"/>
              <a:gd name="connsiteY1" fmla="*/ 0 h 2397028"/>
              <a:gd name="connsiteX2" fmla="*/ 3359889 w 3741167"/>
              <a:gd name="connsiteY2" fmla="*/ 2137144 h 2397028"/>
              <a:gd name="connsiteX3" fmla="*/ 31898 w 3741167"/>
              <a:gd name="connsiteY3" fmla="*/ 2137144 h 2397028"/>
              <a:gd name="connsiteX4" fmla="*/ 0 w 3741167"/>
              <a:gd name="connsiteY4" fmla="*/ 116958 h 2397028"/>
              <a:gd name="connsiteX0" fmla="*/ 30 w 3741197"/>
              <a:gd name="connsiteY0" fmla="*/ 438231 h 2718301"/>
              <a:gd name="connsiteX1" fmla="*/ 3296123 w 3741197"/>
              <a:gd name="connsiteY1" fmla="*/ 321273 h 2718301"/>
              <a:gd name="connsiteX2" fmla="*/ 3359919 w 3741197"/>
              <a:gd name="connsiteY2" fmla="*/ 2458417 h 2718301"/>
              <a:gd name="connsiteX3" fmla="*/ 31928 w 3741197"/>
              <a:gd name="connsiteY3" fmla="*/ 2458417 h 2718301"/>
              <a:gd name="connsiteX4" fmla="*/ 30 w 3741197"/>
              <a:gd name="connsiteY4" fmla="*/ 438231 h 2718301"/>
              <a:gd name="connsiteX0" fmla="*/ 30 w 3741197"/>
              <a:gd name="connsiteY0" fmla="*/ 438231 h 2853279"/>
              <a:gd name="connsiteX1" fmla="*/ 3296123 w 3741197"/>
              <a:gd name="connsiteY1" fmla="*/ 321273 h 2853279"/>
              <a:gd name="connsiteX2" fmla="*/ 3359919 w 3741197"/>
              <a:gd name="connsiteY2" fmla="*/ 2458417 h 2853279"/>
              <a:gd name="connsiteX3" fmla="*/ 31928 w 3741197"/>
              <a:gd name="connsiteY3" fmla="*/ 2458417 h 2853279"/>
              <a:gd name="connsiteX4" fmla="*/ 30 w 3741197"/>
              <a:gd name="connsiteY4" fmla="*/ 438231 h 2853279"/>
              <a:gd name="connsiteX0" fmla="*/ 27 w 3618002"/>
              <a:gd name="connsiteY0" fmla="*/ 361773 h 2776821"/>
              <a:gd name="connsiteX1" fmla="*/ 3296120 w 3618002"/>
              <a:gd name="connsiteY1" fmla="*/ 244815 h 2776821"/>
              <a:gd name="connsiteX2" fmla="*/ 3359916 w 3618002"/>
              <a:gd name="connsiteY2" fmla="*/ 2381959 h 2776821"/>
              <a:gd name="connsiteX3" fmla="*/ 31925 w 3618002"/>
              <a:gd name="connsiteY3" fmla="*/ 2381959 h 2776821"/>
              <a:gd name="connsiteX4" fmla="*/ 27 w 3618002"/>
              <a:gd name="connsiteY4" fmla="*/ 361773 h 2776821"/>
              <a:gd name="connsiteX0" fmla="*/ 246269 w 3919506"/>
              <a:gd name="connsiteY0" fmla="*/ 230671 h 2645719"/>
              <a:gd name="connsiteX1" fmla="*/ 3680586 w 3919506"/>
              <a:gd name="connsiteY1" fmla="*/ 113713 h 2645719"/>
              <a:gd name="connsiteX2" fmla="*/ 3606158 w 3919506"/>
              <a:gd name="connsiteY2" fmla="*/ 2250857 h 2645719"/>
              <a:gd name="connsiteX3" fmla="*/ 278167 w 3919506"/>
              <a:gd name="connsiteY3" fmla="*/ 2250857 h 2645719"/>
              <a:gd name="connsiteX4" fmla="*/ 246269 w 3919506"/>
              <a:gd name="connsiteY4" fmla="*/ 230671 h 2645719"/>
              <a:gd name="connsiteX0" fmla="*/ 76428 w 3749665"/>
              <a:gd name="connsiteY0" fmla="*/ 186136 h 2601184"/>
              <a:gd name="connsiteX1" fmla="*/ 3510745 w 3749665"/>
              <a:gd name="connsiteY1" fmla="*/ 69178 h 2601184"/>
              <a:gd name="connsiteX2" fmla="*/ 3436317 w 3749665"/>
              <a:gd name="connsiteY2" fmla="*/ 2206322 h 2601184"/>
              <a:gd name="connsiteX3" fmla="*/ 108326 w 3749665"/>
              <a:gd name="connsiteY3" fmla="*/ 2206322 h 2601184"/>
              <a:gd name="connsiteX4" fmla="*/ 76428 w 3749665"/>
              <a:gd name="connsiteY4" fmla="*/ 186136 h 2601184"/>
              <a:gd name="connsiteX0" fmla="*/ 76428 w 3844342"/>
              <a:gd name="connsiteY0" fmla="*/ 274202 h 2689250"/>
              <a:gd name="connsiteX1" fmla="*/ 3510745 w 3844342"/>
              <a:gd name="connsiteY1" fmla="*/ 157244 h 2689250"/>
              <a:gd name="connsiteX2" fmla="*/ 3436317 w 3844342"/>
              <a:gd name="connsiteY2" fmla="*/ 2294388 h 2689250"/>
              <a:gd name="connsiteX3" fmla="*/ 108326 w 3844342"/>
              <a:gd name="connsiteY3" fmla="*/ 2294388 h 2689250"/>
              <a:gd name="connsiteX4" fmla="*/ 76428 w 3844342"/>
              <a:gd name="connsiteY4" fmla="*/ 274202 h 2689250"/>
              <a:gd name="connsiteX0" fmla="*/ 243908 w 3994165"/>
              <a:gd name="connsiteY0" fmla="*/ 170403 h 2571774"/>
              <a:gd name="connsiteX1" fmla="*/ 3646327 w 3994165"/>
              <a:gd name="connsiteY1" fmla="*/ 319259 h 2571774"/>
              <a:gd name="connsiteX2" fmla="*/ 3603797 w 3994165"/>
              <a:gd name="connsiteY2" fmla="*/ 2190589 h 2571774"/>
              <a:gd name="connsiteX3" fmla="*/ 275806 w 3994165"/>
              <a:gd name="connsiteY3" fmla="*/ 2190589 h 2571774"/>
              <a:gd name="connsiteX4" fmla="*/ 243908 w 3994165"/>
              <a:gd name="connsiteY4" fmla="*/ 170403 h 2571774"/>
              <a:gd name="connsiteX0" fmla="*/ 379772 w 4130029"/>
              <a:gd name="connsiteY0" fmla="*/ 170403 h 2517998"/>
              <a:gd name="connsiteX1" fmla="*/ 3782191 w 4130029"/>
              <a:gd name="connsiteY1" fmla="*/ 319259 h 2517998"/>
              <a:gd name="connsiteX2" fmla="*/ 3739661 w 4130029"/>
              <a:gd name="connsiteY2" fmla="*/ 2190589 h 2517998"/>
              <a:gd name="connsiteX3" fmla="*/ 411670 w 4130029"/>
              <a:gd name="connsiteY3" fmla="*/ 2190589 h 2517998"/>
              <a:gd name="connsiteX4" fmla="*/ 379772 w 4130029"/>
              <a:gd name="connsiteY4" fmla="*/ 170403 h 2517998"/>
              <a:gd name="connsiteX0" fmla="*/ 247475 w 3978175"/>
              <a:gd name="connsiteY0" fmla="*/ 178157 h 2598130"/>
              <a:gd name="connsiteX1" fmla="*/ 3649894 w 3978175"/>
              <a:gd name="connsiteY1" fmla="*/ 327013 h 2598130"/>
              <a:gd name="connsiteX2" fmla="*/ 3607364 w 3978175"/>
              <a:gd name="connsiteY2" fmla="*/ 2198343 h 2598130"/>
              <a:gd name="connsiteX3" fmla="*/ 587717 w 3978175"/>
              <a:gd name="connsiteY3" fmla="*/ 2304668 h 2598130"/>
              <a:gd name="connsiteX4" fmla="*/ 247475 w 3978175"/>
              <a:gd name="connsiteY4" fmla="*/ 178157 h 2598130"/>
              <a:gd name="connsiteX0" fmla="*/ 226522 w 3957222"/>
              <a:gd name="connsiteY0" fmla="*/ 178157 h 2515565"/>
              <a:gd name="connsiteX1" fmla="*/ 3628941 w 3957222"/>
              <a:gd name="connsiteY1" fmla="*/ 327013 h 2515565"/>
              <a:gd name="connsiteX2" fmla="*/ 3586411 w 3957222"/>
              <a:gd name="connsiteY2" fmla="*/ 2198343 h 2515565"/>
              <a:gd name="connsiteX3" fmla="*/ 566764 w 3957222"/>
              <a:gd name="connsiteY3" fmla="*/ 2304668 h 2515565"/>
              <a:gd name="connsiteX4" fmla="*/ 226522 w 3957222"/>
              <a:gd name="connsiteY4" fmla="*/ 178157 h 2515565"/>
              <a:gd name="connsiteX0" fmla="*/ 284856 w 3989629"/>
              <a:gd name="connsiteY0" fmla="*/ 180808 h 2533457"/>
              <a:gd name="connsiteX1" fmla="*/ 3612847 w 3989629"/>
              <a:gd name="connsiteY1" fmla="*/ 350929 h 2533457"/>
              <a:gd name="connsiteX2" fmla="*/ 3570317 w 3989629"/>
              <a:gd name="connsiteY2" fmla="*/ 2222259 h 2533457"/>
              <a:gd name="connsiteX3" fmla="*/ 550670 w 3989629"/>
              <a:gd name="connsiteY3" fmla="*/ 2328584 h 2533457"/>
              <a:gd name="connsiteX4" fmla="*/ 284856 w 3989629"/>
              <a:gd name="connsiteY4" fmla="*/ 180808 h 2533457"/>
              <a:gd name="connsiteX0" fmla="*/ 224915 w 3929688"/>
              <a:gd name="connsiteY0" fmla="*/ 204102 h 2556751"/>
              <a:gd name="connsiteX1" fmla="*/ 3552906 w 3929688"/>
              <a:gd name="connsiteY1" fmla="*/ 374223 h 2556751"/>
              <a:gd name="connsiteX2" fmla="*/ 3510376 w 3929688"/>
              <a:gd name="connsiteY2" fmla="*/ 2245553 h 2556751"/>
              <a:gd name="connsiteX3" fmla="*/ 490729 w 3929688"/>
              <a:gd name="connsiteY3" fmla="*/ 2351878 h 2556751"/>
              <a:gd name="connsiteX4" fmla="*/ 224915 w 3929688"/>
              <a:gd name="connsiteY4" fmla="*/ 204102 h 2556751"/>
              <a:gd name="connsiteX0" fmla="*/ 224915 w 3823922"/>
              <a:gd name="connsiteY0" fmla="*/ 201296 h 2553945"/>
              <a:gd name="connsiteX1" fmla="*/ 3552906 w 3823922"/>
              <a:gd name="connsiteY1" fmla="*/ 371417 h 2553945"/>
              <a:gd name="connsiteX2" fmla="*/ 3510376 w 3823922"/>
              <a:gd name="connsiteY2" fmla="*/ 2242747 h 2553945"/>
              <a:gd name="connsiteX3" fmla="*/ 490729 w 3823922"/>
              <a:gd name="connsiteY3" fmla="*/ 2349072 h 2553945"/>
              <a:gd name="connsiteX4" fmla="*/ 224915 w 3823922"/>
              <a:gd name="connsiteY4" fmla="*/ 201296 h 2553945"/>
              <a:gd name="connsiteX0" fmla="*/ 260950 w 3734489"/>
              <a:gd name="connsiteY0" fmla="*/ 246497 h 2606863"/>
              <a:gd name="connsiteX1" fmla="*/ 3259332 w 3734489"/>
              <a:gd name="connsiteY1" fmla="*/ 267762 h 2606863"/>
              <a:gd name="connsiteX2" fmla="*/ 3546411 w 3734489"/>
              <a:gd name="connsiteY2" fmla="*/ 2287948 h 2606863"/>
              <a:gd name="connsiteX3" fmla="*/ 526764 w 3734489"/>
              <a:gd name="connsiteY3" fmla="*/ 2394273 h 2606863"/>
              <a:gd name="connsiteX4" fmla="*/ 260950 w 3734489"/>
              <a:gd name="connsiteY4" fmla="*/ 246497 h 2606863"/>
              <a:gd name="connsiteX0" fmla="*/ 256008 w 3722037"/>
              <a:gd name="connsiteY0" fmla="*/ 250298 h 2610664"/>
              <a:gd name="connsiteX1" fmla="*/ 3254390 w 3722037"/>
              <a:gd name="connsiteY1" fmla="*/ 271563 h 2610664"/>
              <a:gd name="connsiteX2" fmla="*/ 3435143 w 3722037"/>
              <a:gd name="connsiteY2" fmla="*/ 2291749 h 2610664"/>
              <a:gd name="connsiteX3" fmla="*/ 521822 w 3722037"/>
              <a:gd name="connsiteY3" fmla="*/ 2398074 h 2610664"/>
              <a:gd name="connsiteX4" fmla="*/ 256008 w 3722037"/>
              <a:gd name="connsiteY4" fmla="*/ 250298 h 2610664"/>
              <a:gd name="connsiteX0" fmla="*/ 256008 w 3746761"/>
              <a:gd name="connsiteY0" fmla="*/ 194240 h 2554606"/>
              <a:gd name="connsiteX1" fmla="*/ 3254390 w 3746761"/>
              <a:gd name="connsiteY1" fmla="*/ 215505 h 2554606"/>
              <a:gd name="connsiteX2" fmla="*/ 3435143 w 3746761"/>
              <a:gd name="connsiteY2" fmla="*/ 2235691 h 2554606"/>
              <a:gd name="connsiteX3" fmla="*/ 521822 w 3746761"/>
              <a:gd name="connsiteY3" fmla="*/ 2342016 h 2554606"/>
              <a:gd name="connsiteX4" fmla="*/ 256008 w 3746761"/>
              <a:gd name="connsiteY4" fmla="*/ 194240 h 2554606"/>
              <a:gd name="connsiteX0" fmla="*/ 198190 w 3688943"/>
              <a:gd name="connsiteY0" fmla="*/ 133757 h 2494123"/>
              <a:gd name="connsiteX1" fmla="*/ 3196572 w 3688943"/>
              <a:gd name="connsiteY1" fmla="*/ 155022 h 2494123"/>
              <a:gd name="connsiteX2" fmla="*/ 3377325 w 3688943"/>
              <a:gd name="connsiteY2" fmla="*/ 2175208 h 2494123"/>
              <a:gd name="connsiteX3" fmla="*/ 464004 w 3688943"/>
              <a:gd name="connsiteY3" fmla="*/ 2281533 h 2494123"/>
              <a:gd name="connsiteX4" fmla="*/ 198190 w 3688943"/>
              <a:gd name="connsiteY4" fmla="*/ 133757 h 2494123"/>
              <a:gd name="connsiteX0" fmla="*/ 178996 w 3715209"/>
              <a:gd name="connsiteY0" fmla="*/ 272294 h 2490022"/>
              <a:gd name="connsiteX1" fmla="*/ 3244053 w 3715209"/>
              <a:gd name="connsiteY1" fmla="*/ 160209 h 2490022"/>
              <a:gd name="connsiteX2" fmla="*/ 3424806 w 3715209"/>
              <a:gd name="connsiteY2" fmla="*/ 2180395 h 2490022"/>
              <a:gd name="connsiteX3" fmla="*/ 511485 w 3715209"/>
              <a:gd name="connsiteY3" fmla="*/ 2286720 h 2490022"/>
              <a:gd name="connsiteX4" fmla="*/ 178996 w 3715209"/>
              <a:gd name="connsiteY4" fmla="*/ 272294 h 2490022"/>
              <a:gd name="connsiteX0" fmla="*/ 246261 w 3832704"/>
              <a:gd name="connsiteY0" fmla="*/ 265672 h 2483400"/>
              <a:gd name="connsiteX1" fmla="*/ 3425618 w 3832704"/>
              <a:gd name="connsiteY1" fmla="*/ 229787 h 2483400"/>
              <a:gd name="connsiteX2" fmla="*/ 3492071 w 3832704"/>
              <a:gd name="connsiteY2" fmla="*/ 2173773 h 2483400"/>
              <a:gd name="connsiteX3" fmla="*/ 578750 w 3832704"/>
              <a:gd name="connsiteY3" fmla="*/ 2280098 h 2483400"/>
              <a:gd name="connsiteX4" fmla="*/ 246261 w 3832704"/>
              <a:gd name="connsiteY4" fmla="*/ 265672 h 2483400"/>
              <a:gd name="connsiteX0" fmla="*/ 246261 w 3832704"/>
              <a:gd name="connsiteY0" fmla="*/ 265672 h 2483400"/>
              <a:gd name="connsiteX1" fmla="*/ 3425618 w 3832704"/>
              <a:gd name="connsiteY1" fmla="*/ 229787 h 2483400"/>
              <a:gd name="connsiteX2" fmla="*/ 3492071 w 3832704"/>
              <a:gd name="connsiteY2" fmla="*/ 2173773 h 2483400"/>
              <a:gd name="connsiteX3" fmla="*/ 578750 w 3832704"/>
              <a:gd name="connsiteY3" fmla="*/ 2280098 h 2483400"/>
              <a:gd name="connsiteX4" fmla="*/ 246261 w 3832704"/>
              <a:gd name="connsiteY4" fmla="*/ 265672 h 2483400"/>
              <a:gd name="connsiteX0" fmla="*/ 246261 w 3761521"/>
              <a:gd name="connsiteY0" fmla="*/ 265672 h 2483400"/>
              <a:gd name="connsiteX1" fmla="*/ 3425618 w 3761521"/>
              <a:gd name="connsiteY1" fmla="*/ 229787 h 2483400"/>
              <a:gd name="connsiteX2" fmla="*/ 3492071 w 3761521"/>
              <a:gd name="connsiteY2" fmla="*/ 2173773 h 2483400"/>
              <a:gd name="connsiteX3" fmla="*/ 578750 w 3761521"/>
              <a:gd name="connsiteY3" fmla="*/ 2280098 h 2483400"/>
              <a:gd name="connsiteX4" fmla="*/ 246261 w 3761521"/>
              <a:gd name="connsiteY4" fmla="*/ 265672 h 2483400"/>
              <a:gd name="connsiteX0" fmla="*/ 246261 w 3761521"/>
              <a:gd name="connsiteY0" fmla="*/ 220244 h 2437972"/>
              <a:gd name="connsiteX1" fmla="*/ 3425618 w 3761521"/>
              <a:gd name="connsiteY1" fmla="*/ 184359 h 2437972"/>
              <a:gd name="connsiteX2" fmla="*/ 3492071 w 3761521"/>
              <a:gd name="connsiteY2" fmla="*/ 2128345 h 2437972"/>
              <a:gd name="connsiteX3" fmla="*/ 578750 w 3761521"/>
              <a:gd name="connsiteY3" fmla="*/ 2234670 h 2437972"/>
              <a:gd name="connsiteX4" fmla="*/ 246261 w 3761521"/>
              <a:gd name="connsiteY4" fmla="*/ 220244 h 2437972"/>
              <a:gd name="connsiteX0" fmla="*/ 246261 w 3758592"/>
              <a:gd name="connsiteY0" fmla="*/ 263442 h 2481170"/>
              <a:gd name="connsiteX1" fmla="*/ 3425618 w 3758592"/>
              <a:gd name="connsiteY1" fmla="*/ 227557 h 2481170"/>
              <a:gd name="connsiteX2" fmla="*/ 3492071 w 3758592"/>
              <a:gd name="connsiteY2" fmla="*/ 2171543 h 2481170"/>
              <a:gd name="connsiteX3" fmla="*/ 578750 w 3758592"/>
              <a:gd name="connsiteY3" fmla="*/ 2277868 h 2481170"/>
              <a:gd name="connsiteX4" fmla="*/ 246261 w 3758592"/>
              <a:gd name="connsiteY4" fmla="*/ 263442 h 2481170"/>
              <a:gd name="connsiteX0" fmla="*/ 246261 w 3757981"/>
              <a:gd name="connsiteY0" fmla="*/ 234797 h 2452525"/>
              <a:gd name="connsiteX1" fmla="*/ 3425618 w 3757981"/>
              <a:gd name="connsiteY1" fmla="*/ 198912 h 2452525"/>
              <a:gd name="connsiteX2" fmla="*/ 3492071 w 3757981"/>
              <a:gd name="connsiteY2" fmla="*/ 2142898 h 2452525"/>
              <a:gd name="connsiteX3" fmla="*/ 578750 w 3757981"/>
              <a:gd name="connsiteY3" fmla="*/ 2249223 h 2452525"/>
              <a:gd name="connsiteX4" fmla="*/ 246261 w 3757981"/>
              <a:gd name="connsiteY4" fmla="*/ 234797 h 2452525"/>
              <a:gd name="connsiteX0" fmla="*/ 246261 w 3832704"/>
              <a:gd name="connsiteY0" fmla="*/ 271862 h 2538867"/>
              <a:gd name="connsiteX1" fmla="*/ 3425618 w 3832704"/>
              <a:gd name="connsiteY1" fmla="*/ 235977 h 2538867"/>
              <a:gd name="connsiteX2" fmla="*/ 3492071 w 3832704"/>
              <a:gd name="connsiteY2" fmla="*/ 2275213 h 2538867"/>
              <a:gd name="connsiteX3" fmla="*/ 578750 w 3832704"/>
              <a:gd name="connsiteY3" fmla="*/ 2286288 h 2538867"/>
              <a:gd name="connsiteX4" fmla="*/ 246261 w 3832704"/>
              <a:gd name="connsiteY4" fmla="*/ 271862 h 2538867"/>
              <a:gd name="connsiteX0" fmla="*/ 250270 w 3894640"/>
              <a:gd name="connsiteY0" fmla="*/ 274355 h 2563417"/>
              <a:gd name="connsiteX1" fmla="*/ 3429627 w 3894640"/>
              <a:gd name="connsiteY1" fmla="*/ 238470 h 2563417"/>
              <a:gd name="connsiteX2" fmla="*/ 3591330 w 3894640"/>
              <a:gd name="connsiteY2" fmla="*/ 2315806 h 2563417"/>
              <a:gd name="connsiteX3" fmla="*/ 582759 w 3894640"/>
              <a:gd name="connsiteY3" fmla="*/ 2288781 h 2563417"/>
              <a:gd name="connsiteX4" fmla="*/ 250270 w 3894640"/>
              <a:gd name="connsiteY4" fmla="*/ 274355 h 2563417"/>
              <a:gd name="connsiteX0" fmla="*/ 309917 w 3954287"/>
              <a:gd name="connsiteY0" fmla="*/ 277182 h 2589529"/>
              <a:gd name="connsiteX1" fmla="*/ 3489274 w 3954287"/>
              <a:gd name="connsiteY1" fmla="*/ 241297 h 2589529"/>
              <a:gd name="connsiteX2" fmla="*/ 3650977 w 3954287"/>
              <a:gd name="connsiteY2" fmla="*/ 2318633 h 2589529"/>
              <a:gd name="connsiteX3" fmla="*/ 499531 w 3954287"/>
              <a:gd name="connsiteY3" fmla="*/ 2339233 h 2589529"/>
              <a:gd name="connsiteX4" fmla="*/ 309917 w 3954287"/>
              <a:gd name="connsiteY4" fmla="*/ 277182 h 2589529"/>
              <a:gd name="connsiteX0" fmla="*/ 319436 w 4087979"/>
              <a:gd name="connsiteY0" fmla="*/ 282201 h 2639312"/>
              <a:gd name="connsiteX1" fmla="*/ 3498793 w 4087979"/>
              <a:gd name="connsiteY1" fmla="*/ 246316 h 2639312"/>
              <a:gd name="connsiteX2" fmla="*/ 3841471 w 4087979"/>
              <a:gd name="connsiteY2" fmla="*/ 2400380 h 2639312"/>
              <a:gd name="connsiteX3" fmla="*/ 509050 w 4087979"/>
              <a:gd name="connsiteY3" fmla="*/ 2344252 h 2639312"/>
              <a:gd name="connsiteX4" fmla="*/ 319436 w 4087979"/>
              <a:gd name="connsiteY4" fmla="*/ 282201 h 2639312"/>
              <a:gd name="connsiteX0" fmla="*/ 319436 w 4087979"/>
              <a:gd name="connsiteY0" fmla="*/ 282201 h 2566764"/>
              <a:gd name="connsiteX1" fmla="*/ 3498793 w 4087979"/>
              <a:gd name="connsiteY1" fmla="*/ 246316 h 2566764"/>
              <a:gd name="connsiteX2" fmla="*/ 3841471 w 4087979"/>
              <a:gd name="connsiteY2" fmla="*/ 2400380 h 2566764"/>
              <a:gd name="connsiteX3" fmla="*/ 509050 w 4087979"/>
              <a:gd name="connsiteY3" fmla="*/ 2344252 h 2566764"/>
              <a:gd name="connsiteX4" fmla="*/ 319436 w 4087979"/>
              <a:gd name="connsiteY4" fmla="*/ 282201 h 2566764"/>
              <a:gd name="connsiteX0" fmla="*/ 319436 w 3950965"/>
              <a:gd name="connsiteY0" fmla="*/ 282201 h 2566764"/>
              <a:gd name="connsiteX1" fmla="*/ 3498793 w 3950965"/>
              <a:gd name="connsiteY1" fmla="*/ 246316 h 2566764"/>
              <a:gd name="connsiteX2" fmla="*/ 3841471 w 3950965"/>
              <a:gd name="connsiteY2" fmla="*/ 2400380 h 2566764"/>
              <a:gd name="connsiteX3" fmla="*/ 509050 w 3950965"/>
              <a:gd name="connsiteY3" fmla="*/ 2344252 h 2566764"/>
              <a:gd name="connsiteX4" fmla="*/ 319436 w 3950965"/>
              <a:gd name="connsiteY4" fmla="*/ 282201 h 2566764"/>
              <a:gd name="connsiteX0" fmla="*/ 319436 w 3950965"/>
              <a:gd name="connsiteY0" fmla="*/ 282201 h 2566764"/>
              <a:gd name="connsiteX1" fmla="*/ 3498793 w 3950965"/>
              <a:gd name="connsiteY1" fmla="*/ 246316 h 2566764"/>
              <a:gd name="connsiteX2" fmla="*/ 3841471 w 3950965"/>
              <a:gd name="connsiteY2" fmla="*/ 2400380 h 2566764"/>
              <a:gd name="connsiteX3" fmla="*/ 509050 w 3950965"/>
              <a:gd name="connsiteY3" fmla="*/ 2344252 h 2566764"/>
              <a:gd name="connsiteX4" fmla="*/ 319436 w 3950965"/>
              <a:gd name="connsiteY4" fmla="*/ 282201 h 2566764"/>
              <a:gd name="connsiteX0" fmla="*/ 308930 w 3822254"/>
              <a:gd name="connsiteY0" fmla="*/ 290429 h 2648090"/>
              <a:gd name="connsiteX1" fmla="*/ 3488287 w 3822254"/>
              <a:gd name="connsiteY1" fmla="*/ 254544 h 2648090"/>
              <a:gd name="connsiteX2" fmla="*/ 3630940 w 3822254"/>
              <a:gd name="connsiteY2" fmla="*/ 2533291 h 2648090"/>
              <a:gd name="connsiteX3" fmla="*/ 498544 w 3822254"/>
              <a:gd name="connsiteY3" fmla="*/ 2352480 h 2648090"/>
              <a:gd name="connsiteX4" fmla="*/ 308930 w 3822254"/>
              <a:gd name="connsiteY4" fmla="*/ 290429 h 2648090"/>
              <a:gd name="connsiteX0" fmla="*/ 234048 w 3747372"/>
              <a:gd name="connsiteY0" fmla="*/ 290429 h 2611911"/>
              <a:gd name="connsiteX1" fmla="*/ 3413405 w 3747372"/>
              <a:gd name="connsiteY1" fmla="*/ 254544 h 2611911"/>
              <a:gd name="connsiteX2" fmla="*/ 3556058 w 3747372"/>
              <a:gd name="connsiteY2" fmla="*/ 2533291 h 2611911"/>
              <a:gd name="connsiteX3" fmla="*/ 423662 w 3747372"/>
              <a:gd name="connsiteY3" fmla="*/ 2352480 h 2611911"/>
              <a:gd name="connsiteX4" fmla="*/ 234048 w 3747372"/>
              <a:gd name="connsiteY4" fmla="*/ 290429 h 2611911"/>
              <a:gd name="connsiteX0" fmla="*/ 265544 w 3921283"/>
              <a:gd name="connsiteY0" fmla="*/ 297177 h 2745231"/>
              <a:gd name="connsiteX1" fmla="*/ 3444901 w 3921283"/>
              <a:gd name="connsiteY1" fmla="*/ 261292 h 2745231"/>
              <a:gd name="connsiteX2" fmla="*/ 3587554 w 3921283"/>
              <a:gd name="connsiteY2" fmla="*/ 2540039 h 2745231"/>
              <a:gd name="connsiteX3" fmla="*/ 369433 w 3921283"/>
              <a:gd name="connsiteY3" fmla="*/ 2474320 h 2745231"/>
              <a:gd name="connsiteX4" fmla="*/ 265544 w 3921283"/>
              <a:gd name="connsiteY4" fmla="*/ 297177 h 2745231"/>
              <a:gd name="connsiteX0" fmla="*/ 348701 w 3986392"/>
              <a:gd name="connsiteY0" fmla="*/ 288428 h 2703253"/>
              <a:gd name="connsiteX1" fmla="*/ 3528058 w 3986392"/>
              <a:gd name="connsiteY1" fmla="*/ 252543 h 2703253"/>
              <a:gd name="connsiteX2" fmla="*/ 3642136 w 3986392"/>
              <a:gd name="connsiteY2" fmla="*/ 2397017 h 2703253"/>
              <a:gd name="connsiteX3" fmla="*/ 452590 w 3986392"/>
              <a:gd name="connsiteY3" fmla="*/ 2465571 h 2703253"/>
              <a:gd name="connsiteX4" fmla="*/ 348701 w 3986392"/>
              <a:gd name="connsiteY4" fmla="*/ 288428 h 2703253"/>
              <a:gd name="connsiteX0" fmla="*/ 348701 w 3890640"/>
              <a:gd name="connsiteY0" fmla="*/ 288428 h 2669282"/>
              <a:gd name="connsiteX1" fmla="*/ 3528058 w 3890640"/>
              <a:gd name="connsiteY1" fmla="*/ 252543 h 2669282"/>
              <a:gd name="connsiteX2" fmla="*/ 3642136 w 3890640"/>
              <a:gd name="connsiteY2" fmla="*/ 2397017 h 2669282"/>
              <a:gd name="connsiteX3" fmla="*/ 452590 w 3890640"/>
              <a:gd name="connsiteY3" fmla="*/ 2465571 h 2669282"/>
              <a:gd name="connsiteX4" fmla="*/ 348701 w 3890640"/>
              <a:gd name="connsiteY4" fmla="*/ 288428 h 2669282"/>
              <a:gd name="connsiteX0" fmla="*/ 337411 w 3786056"/>
              <a:gd name="connsiteY0" fmla="*/ 290917 h 2689441"/>
              <a:gd name="connsiteX1" fmla="*/ 3516768 w 3786056"/>
              <a:gd name="connsiteY1" fmla="*/ 255032 h 2689441"/>
              <a:gd name="connsiteX2" fmla="*/ 3430821 w 3786056"/>
              <a:gd name="connsiteY2" fmla="*/ 2437870 h 2689441"/>
              <a:gd name="connsiteX3" fmla="*/ 441300 w 3786056"/>
              <a:gd name="connsiteY3" fmla="*/ 2468060 h 2689441"/>
              <a:gd name="connsiteX4" fmla="*/ 337411 w 3786056"/>
              <a:gd name="connsiteY4" fmla="*/ 290917 h 2689441"/>
              <a:gd name="connsiteX0" fmla="*/ 409744 w 3674437"/>
              <a:gd name="connsiteY0" fmla="*/ 250146 h 2751218"/>
              <a:gd name="connsiteX1" fmla="*/ 3417651 w 3674437"/>
              <a:gd name="connsiteY1" fmla="*/ 310171 h 2751218"/>
              <a:gd name="connsiteX2" fmla="*/ 3331704 w 3674437"/>
              <a:gd name="connsiteY2" fmla="*/ 2493009 h 2751218"/>
              <a:gd name="connsiteX3" fmla="*/ 342183 w 3674437"/>
              <a:gd name="connsiteY3" fmla="*/ 2523199 h 2751218"/>
              <a:gd name="connsiteX4" fmla="*/ 409744 w 3674437"/>
              <a:gd name="connsiteY4" fmla="*/ 250146 h 2751218"/>
              <a:gd name="connsiteX0" fmla="*/ 320039 w 3584732"/>
              <a:gd name="connsiteY0" fmla="*/ 198185 h 2699257"/>
              <a:gd name="connsiteX1" fmla="*/ 3327946 w 3584732"/>
              <a:gd name="connsiteY1" fmla="*/ 258210 h 2699257"/>
              <a:gd name="connsiteX2" fmla="*/ 3241999 w 3584732"/>
              <a:gd name="connsiteY2" fmla="*/ 2441048 h 2699257"/>
              <a:gd name="connsiteX3" fmla="*/ 252478 w 3584732"/>
              <a:gd name="connsiteY3" fmla="*/ 2471238 h 2699257"/>
              <a:gd name="connsiteX4" fmla="*/ 320039 w 3584732"/>
              <a:gd name="connsiteY4" fmla="*/ 198185 h 2699257"/>
              <a:gd name="connsiteX0" fmla="*/ 340286 w 3674976"/>
              <a:gd name="connsiteY0" fmla="*/ 247582 h 2762457"/>
              <a:gd name="connsiteX1" fmla="*/ 3348193 w 3674976"/>
              <a:gd name="connsiteY1" fmla="*/ 307607 h 2762457"/>
              <a:gd name="connsiteX2" fmla="*/ 3262246 w 3674976"/>
              <a:gd name="connsiteY2" fmla="*/ 2490445 h 2762457"/>
              <a:gd name="connsiteX3" fmla="*/ 396550 w 3674976"/>
              <a:gd name="connsiteY3" fmla="*/ 2482272 h 2762457"/>
              <a:gd name="connsiteX4" fmla="*/ 340286 w 3674976"/>
              <a:gd name="connsiteY4" fmla="*/ 247582 h 27624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74976" h="2762457">
                <a:moveTo>
                  <a:pt x="340286" y="247582"/>
                </a:moveTo>
                <a:cubicBezTo>
                  <a:pt x="832227" y="-114862"/>
                  <a:pt x="2861200" y="-66204"/>
                  <a:pt x="3348193" y="307607"/>
                </a:cubicBezTo>
                <a:cubicBezTo>
                  <a:pt x="3835186" y="681418"/>
                  <a:pt x="3754187" y="2128001"/>
                  <a:pt x="3262246" y="2490445"/>
                </a:cubicBezTo>
                <a:cubicBezTo>
                  <a:pt x="2770306" y="2852889"/>
                  <a:pt x="883543" y="2856083"/>
                  <a:pt x="396550" y="2482272"/>
                </a:cubicBezTo>
                <a:cubicBezTo>
                  <a:pt x="-90443" y="2108461"/>
                  <a:pt x="-151655" y="610026"/>
                  <a:pt x="340286" y="247582"/>
                </a:cubicBezTo>
                <a:close/>
              </a:path>
            </a:pathLst>
          </a:custGeom>
          <a:solidFill>
            <a:srgbClr val="CCFFCC"/>
          </a:solidFill>
        </p:spPr>
        <p:txBody>
          <a:bodyPr rtlCol="0" anchor="ctr"/>
          <a:lstStyle/>
          <a:p>
            <a:pPr algn="ctr"/>
            <a:endParaRPr lang="en-US" sz="2400"/>
          </a:p>
        </p:txBody>
      </p:sp>
      <p:sp>
        <p:nvSpPr>
          <p:cNvPr id="29" name="TextBox 28"/>
          <p:cNvSpPr txBox="1"/>
          <p:nvPr/>
        </p:nvSpPr>
        <p:spPr>
          <a:xfrm>
            <a:off x="3819918" y="3121987"/>
            <a:ext cx="3003350" cy="461665"/>
          </a:xfrm>
          <a:prstGeom prst="rect">
            <a:avLst/>
          </a:prstGeom>
          <a:noFill/>
        </p:spPr>
        <p:txBody>
          <a:bodyPr wrap="square" rtlCol="0">
            <a:spAutoFit/>
          </a:bodyPr>
          <a:lstStyle/>
          <a:p>
            <a:pPr algn="ctr"/>
            <a:r>
              <a:rPr lang="en-US" sz="2400" b="1" dirty="0">
                <a:solidFill>
                  <a:srgbClr val="000080"/>
                </a:solidFill>
              </a:rPr>
              <a:t>T</a:t>
            </a:r>
            <a:r>
              <a:rPr lang="en-US" sz="2400" b="1" dirty="0" smtClean="0">
                <a:solidFill>
                  <a:srgbClr val="000080"/>
                </a:solidFill>
              </a:rPr>
              <a:t>hread parallelism</a:t>
            </a:r>
            <a:endParaRPr lang="en-US" sz="2400" b="1" dirty="0">
              <a:solidFill>
                <a:srgbClr val="000080"/>
              </a:solidFill>
            </a:endParaRPr>
          </a:p>
        </p:txBody>
      </p:sp>
      <p:sp>
        <p:nvSpPr>
          <p:cNvPr id="30" name="TextBox 29"/>
          <p:cNvSpPr txBox="1"/>
          <p:nvPr/>
        </p:nvSpPr>
        <p:spPr>
          <a:xfrm>
            <a:off x="555437" y="5769114"/>
            <a:ext cx="3003350" cy="707886"/>
          </a:xfrm>
          <a:prstGeom prst="rect">
            <a:avLst/>
          </a:prstGeom>
          <a:noFill/>
        </p:spPr>
        <p:txBody>
          <a:bodyPr wrap="square" rtlCol="0">
            <a:spAutoFit/>
          </a:bodyPr>
          <a:lstStyle/>
          <a:p>
            <a:pPr algn="ctr"/>
            <a:r>
              <a:rPr lang="en-US" sz="2000" b="1" dirty="0" smtClean="0">
                <a:solidFill>
                  <a:srgbClr val="004000"/>
                </a:solidFill>
              </a:rPr>
              <a:t>Fake Fork-Join for Vector parallelism</a:t>
            </a:r>
            <a:endParaRPr lang="en-US" sz="2000" b="1" dirty="0">
              <a:solidFill>
                <a:srgbClr val="004000"/>
              </a:solidFill>
            </a:endParaRPr>
          </a:p>
        </p:txBody>
      </p:sp>
      <p:sp>
        <p:nvSpPr>
          <p:cNvPr id="2" name="Title 1"/>
          <p:cNvSpPr>
            <a:spLocks noGrp="1"/>
          </p:cNvSpPr>
          <p:nvPr>
            <p:ph type="title"/>
          </p:nvPr>
        </p:nvSpPr>
        <p:spPr>
          <a:xfrm>
            <a:off x="469858" y="21419"/>
            <a:ext cx="8229600" cy="1143000"/>
          </a:xfrm>
        </p:spPr>
        <p:txBody>
          <a:bodyPr/>
          <a:lstStyle/>
          <a:p>
            <a:r>
              <a:rPr lang="en-US" dirty="0" smtClean="0"/>
              <a:t>Fork-Join Pattern</a:t>
            </a:r>
            <a:endParaRPr lang="en-US" dirty="0"/>
          </a:p>
        </p:txBody>
      </p:sp>
      <p:sp>
        <p:nvSpPr>
          <p:cNvPr id="4" name="Slide Number Placeholder 3"/>
          <p:cNvSpPr>
            <a:spLocks noGrp="1"/>
          </p:cNvSpPr>
          <p:nvPr>
            <p:ph type="sldNum" sz="quarter" idx="12"/>
          </p:nvPr>
        </p:nvSpPr>
        <p:spPr/>
        <p:txBody>
          <a:bodyPr/>
          <a:lstStyle/>
          <a:p>
            <a:pPr>
              <a:defRPr/>
            </a:pPr>
            <a:fld id="{ACA39A89-D6FF-4AFC-9284-D1B46DF88740}" type="slidenum">
              <a:rPr lang="en-US" smtClean="0"/>
              <a:pPr>
                <a:defRPr/>
              </a:pPr>
              <a:t>167</a:t>
            </a:fld>
            <a:endParaRPr lang="en-US" dirty="0"/>
          </a:p>
        </p:txBody>
      </p:sp>
      <p:sp>
        <p:nvSpPr>
          <p:cNvPr id="22" name="TextBox 21"/>
          <p:cNvSpPr txBox="1"/>
          <p:nvPr/>
        </p:nvSpPr>
        <p:spPr>
          <a:xfrm>
            <a:off x="4953000" y="2455374"/>
            <a:ext cx="2752191" cy="369332"/>
          </a:xfrm>
          <a:prstGeom prst="rect">
            <a:avLst/>
          </a:prstGeom>
          <a:solidFill>
            <a:schemeClr val="bg1">
              <a:lumMod val="95000"/>
            </a:schemeClr>
          </a:solidFill>
        </p:spPr>
        <p:txBody>
          <a:bodyPr wrap="square" rtlCol="0">
            <a:spAutoFit/>
          </a:bodyPr>
          <a:lstStyle/>
          <a:p>
            <a:pPr>
              <a:spcBef>
                <a:spcPts val="300"/>
              </a:spcBef>
            </a:pPr>
            <a:r>
              <a:rPr lang="en-US" b="1" dirty="0" err="1" smtClean="0"/>
              <a:t>parallel_invoke</a:t>
            </a:r>
            <a:r>
              <a:rPr lang="en-US" dirty="0" smtClean="0"/>
              <a:t>( a, b, c );</a:t>
            </a:r>
            <a:endParaRPr lang="en-US" dirty="0"/>
          </a:p>
        </p:txBody>
      </p:sp>
      <p:sp>
        <p:nvSpPr>
          <p:cNvPr id="23" name="TextBox 22"/>
          <p:cNvSpPr txBox="1"/>
          <p:nvPr/>
        </p:nvSpPr>
        <p:spPr>
          <a:xfrm>
            <a:off x="6005003" y="3903574"/>
            <a:ext cx="1624522" cy="1631216"/>
          </a:xfrm>
          <a:prstGeom prst="rect">
            <a:avLst/>
          </a:prstGeom>
          <a:solidFill>
            <a:schemeClr val="bg1">
              <a:lumMod val="95000"/>
            </a:schemeClr>
          </a:solidFill>
        </p:spPr>
        <p:txBody>
          <a:bodyPr wrap="square" rtlCol="0">
            <a:spAutoFit/>
          </a:bodyPr>
          <a:lstStyle/>
          <a:p>
            <a:pPr>
              <a:spcBef>
                <a:spcPts val="300"/>
              </a:spcBef>
            </a:pPr>
            <a:r>
              <a:rPr lang="en-US" b="1" dirty="0" smtClean="0"/>
              <a:t>task_group</a:t>
            </a:r>
            <a:r>
              <a:rPr lang="en-US" dirty="0" smtClean="0"/>
              <a:t> g;</a:t>
            </a:r>
          </a:p>
          <a:p>
            <a:pPr>
              <a:spcBef>
                <a:spcPts val="300"/>
              </a:spcBef>
            </a:pPr>
            <a:r>
              <a:rPr lang="en-US" dirty="0" err="1" smtClean="0"/>
              <a:t>g.run</a:t>
            </a:r>
            <a:r>
              <a:rPr lang="en-US" dirty="0" smtClean="0"/>
              <a:t>( a );</a:t>
            </a:r>
          </a:p>
          <a:p>
            <a:pPr>
              <a:spcBef>
                <a:spcPts val="300"/>
              </a:spcBef>
            </a:pPr>
            <a:r>
              <a:rPr lang="en-US" dirty="0" err="1" smtClean="0"/>
              <a:t>g.run</a:t>
            </a:r>
            <a:r>
              <a:rPr lang="en-US" dirty="0" smtClean="0"/>
              <a:t>( b );</a:t>
            </a:r>
          </a:p>
          <a:p>
            <a:pPr>
              <a:spcBef>
                <a:spcPts val="300"/>
              </a:spcBef>
            </a:pPr>
            <a:r>
              <a:rPr lang="en-US" dirty="0" err="1" smtClean="0"/>
              <a:t>g.run</a:t>
            </a:r>
            <a:r>
              <a:rPr lang="en-US" dirty="0" smtClean="0"/>
              <a:t>( c );</a:t>
            </a:r>
          </a:p>
          <a:p>
            <a:pPr>
              <a:spcBef>
                <a:spcPts val="300"/>
              </a:spcBef>
            </a:pPr>
            <a:r>
              <a:rPr lang="en-US" dirty="0" err="1" smtClean="0"/>
              <a:t>g.</a:t>
            </a:r>
            <a:r>
              <a:rPr lang="en-US" b="1" dirty="0" err="1" smtClean="0"/>
              <a:t>wait</a:t>
            </a:r>
            <a:r>
              <a:rPr lang="en-US" dirty="0" smtClean="0"/>
              <a:t>();</a:t>
            </a:r>
            <a:endParaRPr lang="en-US" dirty="0"/>
          </a:p>
        </p:txBody>
      </p:sp>
      <p:sp>
        <p:nvSpPr>
          <p:cNvPr id="24" name="AutoShape 12"/>
          <p:cNvSpPr>
            <a:spLocks noChangeArrowheads="1"/>
          </p:cNvSpPr>
          <p:nvPr/>
        </p:nvSpPr>
        <p:spPr bwMode="auto">
          <a:xfrm>
            <a:off x="4924425" y="1312717"/>
            <a:ext cx="1352154" cy="404568"/>
          </a:xfrm>
          <a:prstGeom prst="roundRect">
            <a:avLst>
              <a:gd name="adj" fmla="val 16667"/>
            </a:avLst>
          </a:prstGeom>
          <a:solidFill>
            <a:schemeClr val="accent6">
              <a:lumMod val="20000"/>
              <a:lumOff val="80000"/>
            </a:schemeClr>
          </a:solidFill>
          <a:ln w="25400" algn="ctr">
            <a:solidFill>
              <a:schemeClr val="accent6">
                <a:lumMod val="75000"/>
              </a:schemeClr>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sz="2000" dirty="0" err="1" smtClean="0"/>
              <a:t>Intel®TBB</a:t>
            </a:r>
            <a:endParaRPr lang="en-US" sz="2000" dirty="0"/>
          </a:p>
        </p:txBody>
      </p:sp>
      <p:sp>
        <p:nvSpPr>
          <p:cNvPr id="25" name="TextBox 24"/>
          <p:cNvSpPr txBox="1"/>
          <p:nvPr/>
        </p:nvSpPr>
        <p:spPr>
          <a:xfrm>
            <a:off x="686959" y="2028334"/>
            <a:ext cx="1903841" cy="1315745"/>
          </a:xfrm>
          <a:prstGeom prst="rect">
            <a:avLst/>
          </a:prstGeom>
          <a:solidFill>
            <a:schemeClr val="bg1">
              <a:lumMod val="95000"/>
            </a:schemeClr>
          </a:solidFill>
        </p:spPr>
        <p:txBody>
          <a:bodyPr wrap="square" rtlCol="0">
            <a:spAutoFit/>
          </a:bodyPr>
          <a:lstStyle/>
          <a:p>
            <a:pPr>
              <a:spcBef>
                <a:spcPts val="300"/>
              </a:spcBef>
            </a:pPr>
            <a:r>
              <a:rPr lang="en-US" b="1" dirty="0" smtClean="0"/>
              <a:t>cilk_spawn</a:t>
            </a:r>
            <a:r>
              <a:rPr lang="en-US" dirty="0" smtClean="0"/>
              <a:t> a();</a:t>
            </a:r>
          </a:p>
          <a:p>
            <a:pPr>
              <a:spcBef>
                <a:spcPts val="300"/>
              </a:spcBef>
            </a:pPr>
            <a:r>
              <a:rPr lang="en-US" b="1" dirty="0" smtClean="0"/>
              <a:t>cilk_spawn</a:t>
            </a:r>
            <a:r>
              <a:rPr lang="en-US" dirty="0" smtClean="0"/>
              <a:t> b();</a:t>
            </a:r>
          </a:p>
          <a:p>
            <a:pPr>
              <a:spcBef>
                <a:spcPts val="300"/>
              </a:spcBef>
            </a:pPr>
            <a:r>
              <a:rPr lang="en-US" dirty="0" smtClean="0"/>
              <a:t>c();</a:t>
            </a:r>
          </a:p>
          <a:p>
            <a:pPr>
              <a:spcBef>
                <a:spcPts val="300"/>
              </a:spcBef>
            </a:pPr>
            <a:r>
              <a:rPr lang="en-US" b="1" dirty="0" smtClean="0"/>
              <a:t>cilk_sync</a:t>
            </a:r>
            <a:r>
              <a:rPr lang="en-US" dirty="0" smtClean="0"/>
              <a:t>();</a:t>
            </a:r>
          </a:p>
        </p:txBody>
      </p:sp>
      <p:sp>
        <p:nvSpPr>
          <p:cNvPr id="28" name="AutoShape 12"/>
          <p:cNvSpPr>
            <a:spLocks noChangeArrowheads="1"/>
          </p:cNvSpPr>
          <p:nvPr/>
        </p:nvSpPr>
        <p:spPr bwMode="auto">
          <a:xfrm>
            <a:off x="618965" y="1291752"/>
            <a:ext cx="1971835" cy="404568"/>
          </a:xfrm>
          <a:prstGeom prst="roundRect">
            <a:avLst>
              <a:gd name="adj" fmla="val 16667"/>
            </a:avLst>
          </a:prstGeom>
          <a:solidFill>
            <a:schemeClr val="accent6">
              <a:lumMod val="20000"/>
              <a:lumOff val="80000"/>
            </a:schemeClr>
          </a:solidFill>
          <a:ln w="25400" algn="ctr">
            <a:solidFill>
              <a:schemeClr val="accent6">
                <a:lumMod val="75000"/>
              </a:schemeClr>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sz="2000" dirty="0" smtClean="0"/>
              <a:t>Intel® Cilk™ Plus</a:t>
            </a:r>
            <a:endParaRPr lang="en-US" sz="2000" dirty="0"/>
          </a:p>
        </p:txBody>
      </p:sp>
      <p:sp>
        <p:nvSpPr>
          <p:cNvPr id="31" name="TextBox 30"/>
          <p:cNvSpPr txBox="1"/>
          <p:nvPr/>
        </p:nvSpPr>
        <p:spPr>
          <a:xfrm>
            <a:off x="744709" y="3837467"/>
            <a:ext cx="2137047" cy="646331"/>
          </a:xfrm>
          <a:prstGeom prst="rect">
            <a:avLst/>
          </a:prstGeom>
          <a:solidFill>
            <a:schemeClr val="bg1">
              <a:lumMod val="95000"/>
            </a:schemeClr>
          </a:solidFill>
        </p:spPr>
        <p:txBody>
          <a:bodyPr wrap="square" rtlCol="0">
            <a:spAutoFit/>
          </a:bodyPr>
          <a:lstStyle/>
          <a:p>
            <a:pPr>
              <a:spcBef>
                <a:spcPts val="0"/>
              </a:spcBef>
            </a:pPr>
            <a:r>
              <a:rPr lang="en-US" dirty="0" smtClean="0"/>
              <a:t>if( x[0:n] &lt; 0 )</a:t>
            </a:r>
          </a:p>
          <a:p>
            <a:pPr>
              <a:spcBef>
                <a:spcPts val="0"/>
              </a:spcBef>
            </a:pPr>
            <a:r>
              <a:rPr lang="en-US" dirty="0"/>
              <a:t> </a:t>
            </a:r>
            <a:r>
              <a:rPr lang="en-US" dirty="0" smtClean="0"/>
              <a:t>   x[0:n] = -x[0:n];</a:t>
            </a:r>
          </a:p>
        </p:txBody>
      </p:sp>
      <p:sp>
        <p:nvSpPr>
          <p:cNvPr id="32" name="TextBox 31"/>
          <p:cNvSpPr txBox="1"/>
          <p:nvPr/>
        </p:nvSpPr>
        <p:spPr>
          <a:xfrm>
            <a:off x="744708" y="4590871"/>
            <a:ext cx="2368405" cy="1200329"/>
          </a:xfrm>
          <a:prstGeom prst="rect">
            <a:avLst/>
          </a:prstGeom>
          <a:solidFill>
            <a:schemeClr val="bg1">
              <a:lumMod val="95000"/>
            </a:schemeClr>
          </a:solidFill>
        </p:spPr>
        <p:txBody>
          <a:bodyPr wrap="square" rtlCol="0">
            <a:spAutoFit/>
          </a:bodyPr>
          <a:lstStyle/>
          <a:p>
            <a:pPr>
              <a:spcBef>
                <a:spcPts val="0"/>
              </a:spcBef>
            </a:pPr>
            <a:r>
              <a:rPr lang="en-US" dirty="0" smtClean="0"/>
              <a:t>#pragma </a:t>
            </a:r>
            <a:r>
              <a:rPr lang="en-US" dirty="0" err="1" smtClean="0"/>
              <a:t>simd</a:t>
            </a:r>
            <a:endParaRPr lang="en-US" dirty="0" smtClean="0"/>
          </a:p>
          <a:p>
            <a:pPr>
              <a:spcBef>
                <a:spcPts val="0"/>
              </a:spcBef>
            </a:pPr>
            <a:r>
              <a:rPr lang="en-US" dirty="0" smtClean="0"/>
              <a:t>for( int i=0; i&lt;n; ++i )</a:t>
            </a:r>
          </a:p>
          <a:p>
            <a:pPr>
              <a:spcBef>
                <a:spcPts val="0"/>
              </a:spcBef>
            </a:pPr>
            <a:r>
              <a:rPr lang="en-US" dirty="0"/>
              <a:t> </a:t>
            </a:r>
            <a:r>
              <a:rPr lang="en-US" dirty="0" smtClean="0"/>
              <a:t>  if( x[i] &lt; 0 )</a:t>
            </a:r>
          </a:p>
          <a:p>
            <a:pPr>
              <a:spcBef>
                <a:spcPts val="0"/>
              </a:spcBef>
            </a:pPr>
            <a:r>
              <a:rPr lang="en-US" dirty="0"/>
              <a:t> </a:t>
            </a:r>
            <a:r>
              <a:rPr lang="en-US" dirty="0" smtClean="0"/>
              <a:t>      x[i] = -x[i];</a:t>
            </a:r>
          </a:p>
        </p:txBody>
      </p:sp>
      <p:pic>
        <p:nvPicPr>
          <p:cNvPr id="33" name="Picture 32" descr="cilk-fork-join.eps"/>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95717" y="297190"/>
            <a:ext cx="1257300" cy="2819400"/>
          </a:xfrm>
          <a:prstGeom prst="rect">
            <a:avLst/>
          </a:prstGeom>
        </p:spPr>
      </p:pic>
    </p:spTree>
    <p:extLst>
      <p:ext uri="{BB962C8B-B14F-4D97-AF65-F5344CB8AC3E}">
        <p14:creationId xmlns:p14="http://schemas.microsoft.com/office/powerpoint/2010/main" val="3099847042"/>
      </p:ext>
    </p:extLst>
  </p:cSld>
  <p:clrMapOvr>
    <a:masterClrMapping/>
  </p:clrMapOvr>
  <p:transition/>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smtClean="0"/>
              <a:t>Polynomial Multiplication</a:t>
            </a:r>
            <a:endParaRPr lang="en-US" dirty="0"/>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1376356074"/>
              </p:ext>
            </p:extLst>
          </p:nvPr>
        </p:nvGraphicFramePr>
        <p:xfrm>
          <a:off x="2303587" y="1931500"/>
          <a:ext cx="5630672" cy="2743200"/>
        </p:xfrm>
        <a:graphic>
          <a:graphicData uri="http://schemas.openxmlformats.org/drawingml/2006/table">
            <a:tbl>
              <a:tblPr firstRow="1" bandRow="1">
                <a:tableStyleId>{5C22544A-7EE6-4342-B048-85BDC9FD1C3A}</a:tableStyleId>
              </a:tblPr>
              <a:tblGrid>
                <a:gridCol w="731520"/>
                <a:gridCol w="274320"/>
                <a:gridCol w="731520"/>
                <a:gridCol w="274320"/>
                <a:gridCol w="731520"/>
                <a:gridCol w="208280"/>
                <a:gridCol w="731520"/>
                <a:gridCol w="274320"/>
                <a:gridCol w="731520"/>
                <a:gridCol w="941832"/>
              </a:tblGrid>
              <a:tr h="457200">
                <a:tc>
                  <a:txBody>
                    <a:bodyPr/>
                    <a:lstStyle/>
                    <a:p>
                      <a:pPr algn="r"/>
                      <a:endParaRPr lang="en-US" sz="2000" dirty="0">
                        <a:solidFill>
                          <a:schemeClr val="tx1"/>
                        </a:solidFill>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r"/>
                      <a:endParaRPr lang="en-US" sz="2000" dirty="0">
                        <a:solidFill>
                          <a:schemeClr val="tx1"/>
                        </a:solidFill>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r"/>
                      <a:endParaRPr lang="en-US" sz="2000" dirty="0">
                        <a:solidFill>
                          <a:schemeClr val="tx1"/>
                        </a:solidFill>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r"/>
                      <a:endParaRPr lang="en-US" sz="2000" dirty="0">
                        <a:solidFill>
                          <a:schemeClr val="tx1"/>
                        </a:solidFill>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r"/>
                      <a:r>
                        <a:rPr lang="en-US" sz="2000" b="0" dirty="0" smtClean="0">
                          <a:solidFill>
                            <a:schemeClr val="tx1"/>
                          </a:solidFill>
                        </a:rPr>
                        <a:t>x</a:t>
                      </a:r>
                      <a:r>
                        <a:rPr lang="en-US" sz="2000" b="0" baseline="30000" dirty="0" smtClean="0">
                          <a:solidFill>
                            <a:schemeClr val="tx1"/>
                          </a:solidFill>
                        </a:rPr>
                        <a:t>2</a:t>
                      </a:r>
                      <a:endParaRPr lang="en-US" sz="2000" b="0" baseline="30000" dirty="0">
                        <a:solidFill>
                          <a:schemeClr val="tx1"/>
                        </a:solidFill>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2000" b="0" dirty="0" smtClean="0">
                          <a:solidFill>
                            <a:schemeClr val="tx1"/>
                          </a:solidFill>
                        </a:rPr>
                        <a:t>+</a:t>
                      </a:r>
                      <a:endParaRPr lang="en-US" sz="2000" b="0" dirty="0">
                        <a:solidFill>
                          <a:schemeClr val="tx1"/>
                        </a:solidFill>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r"/>
                      <a:r>
                        <a:rPr lang="en-US" sz="2000" b="0" dirty="0" smtClean="0">
                          <a:solidFill>
                            <a:schemeClr val="tx1"/>
                          </a:solidFill>
                        </a:rPr>
                        <a:t>2x</a:t>
                      </a:r>
                      <a:endParaRPr lang="en-US" sz="2000" b="0" dirty="0">
                        <a:solidFill>
                          <a:schemeClr val="tx1"/>
                        </a:solidFill>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2000" b="0" dirty="0" smtClean="0">
                          <a:solidFill>
                            <a:schemeClr val="tx1"/>
                          </a:solidFill>
                        </a:rPr>
                        <a:t>+</a:t>
                      </a:r>
                      <a:endParaRPr lang="en-US" sz="2000" b="0" dirty="0">
                        <a:solidFill>
                          <a:schemeClr val="tx1"/>
                        </a:solidFill>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r"/>
                      <a:r>
                        <a:rPr lang="en-US" sz="2000" b="0" dirty="0" smtClean="0">
                          <a:solidFill>
                            <a:schemeClr val="tx1"/>
                          </a:solidFill>
                        </a:rPr>
                        <a:t>3</a:t>
                      </a:r>
                      <a:endParaRPr lang="en-US" sz="2000" b="0" dirty="0">
                        <a:solidFill>
                          <a:schemeClr val="tx1"/>
                        </a:solidFill>
                      </a:endParaRPr>
                    </a:p>
                  </a:txBody>
                  <a:tcPr anchor="ctr">
                    <a:lnL w="12700" cmpd="sng">
                      <a:noFill/>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tc>
                  <a:txBody>
                    <a:bodyPr/>
                    <a:lstStyle/>
                    <a:p>
                      <a:pPr algn="r"/>
                      <a:r>
                        <a:rPr lang="en-US" sz="2000" b="1" dirty="0" smtClean="0">
                          <a:solidFill>
                            <a:schemeClr val="tx1"/>
                          </a:solidFill>
                        </a:rPr>
                        <a:t>b</a:t>
                      </a:r>
                      <a:endParaRPr lang="en-US" sz="2000" b="1" dirty="0">
                        <a:solidFill>
                          <a:schemeClr val="tx1"/>
                        </a:solidFill>
                      </a:endParaRPr>
                    </a:p>
                  </a:txBody>
                  <a:tcPr anchor="ctr">
                    <a:lnL w="12700" cap="flat" cmpd="sng" algn="ctr">
                      <a:solidFill>
                        <a:schemeClr val="tx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noFill/>
                  </a:tcPr>
                </a:tc>
              </a:tr>
              <a:tr h="457200">
                <a:tc>
                  <a:txBody>
                    <a:bodyPr/>
                    <a:lstStyle/>
                    <a:p>
                      <a:pPr algn="r"/>
                      <a:endParaRPr lang="en-US" sz="2000" dirty="0">
                        <a:solidFill>
                          <a:schemeClr val="tx1"/>
                        </a:solidFill>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r"/>
                      <a:endParaRPr lang="en-US" sz="2000" dirty="0">
                        <a:solidFill>
                          <a:schemeClr val="tx1"/>
                        </a:solidFill>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r"/>
                      <a:endParaRPr lang="en-US" sz="2000" dirty="0">
                        <a:solidFill>
                          <a:schemeClr val="tx1"/>
                        </a:solidFill>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r"/>
                      <a:endParaRPr lang="en-US" sz="2000" dirty="0">
                        <a:solidFill>
                          <a:schemeClr val="tx1"/>
                        </a:solidFill>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r"/>
                      <a:r>
                        <a:rPr lang="en-US" sz="2000" dirty="0" smtClean="0">
                          <a:solidFill>
                            <a:schemeClr val="tx1"/>
                          </a:solidFill>
                        </a:rPr>
                        <a:t>x</a:t>
                      </a:r>
                      <a:r>
                        <a:rPr lang="en-US" sz="2000" baseline="30000" dirty="0" smtClean="0">
                          <a:solidFill>
                            <a:schemeClr val="tx1"/>
                          </a:solidFill>
                        </a:rPr>
                        <a:t>2</a:t>
                      </a:r>
                      <a:endParaRPr lang="en-US" sz="2000" baseline="30000" dirty="0">
                        <a:solidFill>
                          <a:schemeClr val="tx1"/>
                        </a:solidFill>
                      </a:endParaRPr>
                    </a:p>
                  </a:txBody>
                  <a:tcPr anchor="ctr">
                    <a:lnL w="12700" cmpd="sng">
                      <a:noFill/>
                    </a:lnL>
                    <a:lnR w="12700" cmpd="sng">
                      <a:noFill/>
                    </a:lnR>
                    <a:lnT w="381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smtClean="0">
                          <a:solidFill>
                            <a:schemeClr val="tx1"/>
                          </a:solidFill>
                        </a:rPr>
                        <a:t>+</a:t>
                      </a:r>
                      <a:endParaRPr lang="en-US" sz="2000" dirty="0">
                        <a:solidFill>
                          <a:schemeClr val="tx1"/>
                        </a:solidFill>
                      </a:endParaRPr>
                    </a:p>
                  </a:txBody>
                  <a:tcPr anchor="ctr">
                    <a:lnL w="12700" cmpd="sng">
                      <a:noFill/>
                    </a:lnL>
                    <a:lnR w="12700" cmpd="sng">
                      <a:noFill/>
                    </a:lnR>
                    <a:lnT w="381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2000" dirty="0" smtClean="0">
                          <a:solidFill>
                            <a:schemeClr val="tx1"/>
                          </a:solidFill>
                        </a:rPr>
                        <a:t>4x</a:t>
                      </a:r>
                      <a:endParaRPr lang="en-US" sz="2000" dirty="0">
                        <a:solidFill>
                          <a:schemeClr val="tx1"/>
                        </a:solidFill>
                      </a:endParaRPr>
                    </a:p>
                  </a:txBody>
                  <a:tcPr anchor="ctr">
                    <a:lnL w="12700" cmpd="sng">
                      <a:noFill/>
                    </a:lnL>
                    <a:lnR w="12700" cmpd="sng">
                      <a:noFill/>
                    </a:lnR>
                    <a:lnT w="381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smtClean="0">
                          <a:solidFill>
                            <a:schemeClr val="tx1"/>
                          </a:solidFill>
                        </a:rPr>
                        <a:t>+</a:t>
                      </a:r>
                      <a:endParaRPr lang="en-US" sz="2000" dirty="0">
                        <a:solidFill>
                          <a:schemeClr val="tx1"/>
                        </a:solidFill>
                      </a:endParaRPr>
                    </a:p>
                  </a:txBody>
                  <a:tcPr anchor="ctr">
                    <a:lnL w="12700" cmpd="sng">
                      <a:noFill/>
                    </a:lnL>
                    <a:lnR w="12700" cmpd="sng">
                      <a:noFill/>
                    </a:lnR>
                    <a:lnT w="381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2000" dirty="0" smtClean="0">
                          <a:solidFill>
                            <a:schemeClr val="tx1"/>
                          </a:solidFill>
                        </a:rPr>
                        <a:t>5</a:t>
                      </a:r>
                      <a:endParaRPr lang="en-US" sz="2000" dirty="0">
                        <a:solidFill>
                          <a:schemeClr val="tx1"/>
                        </a:solidFill>
                      </a:endParaRPr>
                    </a:p>
                  </a:txBody>
                  <a:tcPr anchor="ctr">
                    <a:lnL w="12700" cmpd="sng">
                      <a:noFill/>
                    </a:lnL>
                    <a:lnR w="12700" cap="flat" cmpd="sng" algn="ctr">
                      <a:solidFill>
                        <a:schemeClr val="tx1"/>
                      </a:solidFill>
                      <a:prstDash val="solid"/>
                      <a:round/>
                      <a:headEnd type="none" w="med" len="med"/>
                      <a:tailEnd type="none" w="med" len="med"/>
                    </a:lnR>
                    <a:lnT w="381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2000" b="1" dirty="0" smtClean="0">
                          <a:solidFill>
                            <a:schemeClr val="tx1"/>
                          </a:solidFill>
                        </a:rPr>
                        <a:t>a</a:t>
                      </a:r>
                      <a:endParaRPr lang="en-US" sz="2000" b="1" dirty="0">
                        <a:solidFill>
                          <a:schemeClr val="tx1"/>
                        </a:solidFill>
                      </a:endParaRPr>
                    </a:p>
                  </a:txBody>
                  <a:tcPr anchor="ctr">
                    <a:lnL w="12700" cap="flat" cmpd="sng" algn="ctr">
                      <a:solidFill>
                        <a:schemeClr val="tx1"/>
                      </a:solidFill>
                      <a:prstDash val="solid"/>
                      <a:round/>
                      <a:headEnd type="none" w="med" len="med"/>
                      <a:tailEnd type="none" w="med" len="med"/>
                    </a:lnL>
                    <a:lnR w="12700" cmpd="sng">
                      <a:noFill/>
                    </a:lnR>
                    <a:lnT w="381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57200">
                <a:tc>
                  <a:txBody>
                    <a:bodyPr/>
                    <a:lstStyle/>
                    <a:p>
                      <a:pPr algn="r"/>
                      <a:endParaRPr lang="en-US" sz="2000" dirty="0">
                        <a:solidFill>
                          <a:schemeClr val="tx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a:endParaRPr lang="en-US" sz="2000" dirty="0">
                        <a:solidFill>
                          <a:schemeClr val="tx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a:endParaRPr lang="en-US" sz="2000">
                        <a:solidFill>
                          <a:schemeClr val="tx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a:endParaRPr lang="en-US" sz="2000" dirty="0">
                        <a:solidFill>
                          <a:schemeClr val="tx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a:r>
                        <a:rPr lang="en-US" sz="2000" dirty="0" smtClean="0">
                          <a:solidFill>
                            <a:schemeClr val="tx1"/>
                          </a:solidFill>
                        </a:rPr>
                        <a:t>5x</a:t>
                      </a:r>
                      <a:r>
                        <a:rPr lang="en-US" sz="2000" baseline="30000" dirty="0" smtClean="0">
                          <a:solidFill>
                            <a:schemeClr val="tx1"/>
                          </a:solidFill>
                        </a:rPr>
                        <a:t>2</a:t>
                      </a:r>
                      <a:endParaRPr lang="en-US" sz="2000" baseline="30000" dirty="0">
                        <a:solidFill>
                          <a:schemeClr val="tx1"/>
                        </a:solidFill>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sz="2000" dirty="0" smtClean="0">
                          <a:solidFill>
                            <a:schemeClr val="tx1"/>
                          </a:solidFill>
                        </a:rPr>
                        <a:t>+</a:t>
                      </a:r>
                      <a:endParaRPr lang="en-US" sz="2000" dirty="0">
                        <a:solidFill>
                          <a:schemeClr val="tx1"/>
                        </a:solidFill>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r"/>
                      <a:r>
                        <a:rPr lang="en-US" sz="2000" dirty="0" smtClean="0">
                          <a:solidFill>
                            <a:schemeClr val="tx1"/>
                          </a:solidFill>
                        </a:rPr>
                        <a:t>10x</a:t>
                      </a:r>
                      <a:endParaRPr lang="en-US" sz="2000" dirty="0">
                        <a:solidFill>
                          <a:schemeClr val="tx1"/>
                        </a:solidFill>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sz="2000" dirty="0" smtClean="0">
                          <a:solidFill>
                            <a:schemeClr val="tx1"/>
                          </a:solidFill>
                        </a:rPr>
                        <a:t>+</a:t>
                      </a:r>
                      <a:endParaRPr lang="en-US" sz="2000" dirty="0">
                        <a:solidFill>
                          <a:schemeClr val="tx1"/>
                        </a:solidFill>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r"/>
                      <a:r>
                        <a:rPr lang="en-US" sz="2000" dirty="0" smtClean="0">
                          <a:solidFill>
                            <a:schemeClr val="tx1"/>
                          </a:solidFill>
                        </a:rPr>
                        <a:t>15</a:t>
                      </a:r>
                      <a:endParaRPr lang="en-US" sz="2000" dirty="0">
                        <a:solidFill>
                          <a:schemeClr val="tx1"/>
                        </a:solidFill>
                      </a:endParaRP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r"/>
                      <a:endParaRPr lang="en-US" sz="2000" b="1" dirty="0">
                        <a:solidFill>
                          <a:schemeClr val="tx1"/>
                        </a:solidFill>
                      </a:endParaRPr>
                    </a:p>
                  </a:txBody>
                  <a:tcPr anchor="ctr">
                    <a:lnL w="12700" cap="flat" cmpd="sng" algn="ctr">
                      <a:solidFill>
                        <a:schemeClr val="tx1"/>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r>
              <a:tr h="457200">
                <a:tc>
                  <a:txBody>
                    <a:bodyPr/>
                    <a:lstStyle/>
                    <a:p>
                      <a:pPr algn="r"/>
                      <a:endParaRPr lang="en-US" sz="2000">
                        <a:solidFill>
                          <a:schemeClr val="tx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a:endParaRPr lang="en-US" sz="2000" dirty="0">
                        <a:solidFill>
                          <a:schemeClr val="tx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a:r>
                        <a:rPr lang="en-US" sz="2000" dirty="0" smtClean="0">
                          <a:solidFill>
                            <a:schemeClr val="tx1"/>
                          </a:solidFill>
                        </a:rPr>
                        <a:t>4x</a:t>
                      </a:r>
                      <a:r>
                        <a:rPr lang="en-US" sz="2000" baseline="30000" dirty="0" smtClean="0">
                          <a:solidFill>
                            <a:schemeClr val="tx1"/>
                          </a:solidFill>
                        </a:rPr>
                        <a:t>3</a:t>
                      </a:r>
                      <a:endParaRPr lang="en-US" sz="2000" baseline="30000" dirty="0">
                        <a:solidFill>
                          <a:schemeClr val="tx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2000" dirty="0" smtClean="0">
                          <a:solidFill>
                            <a:schemeClr val="tx1"/>
                          </a:solidFill>
                        </a:rPr>
                        <a:t>+</a:t>
                      </a:r>
                      <a:endParaRPr lang="en-US" sz="2000" dirty="0">
                        <a:solidFill>
                          <a:schemeClr val="tx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a:r>
                        <a:rPr lang="en-US" sz="2000" dirty="0" smtClean="0">
                          <a:solidFill>
                            <a:schemeClr val="tx1"/>
                          </a:solidFill>
                        </a:rPr>
                        <a:t>8x</a:t>
                      </a:r>
                      <a:r>
                        <a:rPr lang="en-US" sz="2000" baseline="30000" dirty="0" smtClean="0">
                          <a:solidFill>
                            <a:schemeClr val="tx1"/>
                          </a:solidFill>
                        </a:rPr>
                        <a:t>2</a:t>
                      </a:r>
                      <a:endParaRPr lang="en-US" sz="2000" baseline="30000" dirty="0">
                        <a:solidFill>
                          <a:schemeClr val="tx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2000" dirty="0" smtClean="0">
                          <a:solidFill>
                            <a:schemeClr val="tx1"/>
                          </a:solidFill>
                        </a:rPr>
                        <a:t>+</a:t>
                      </a:r>
                      <a:endParaRPr lang="en-US" sz="2000" dirty="0">
                        <a:solidFill>
                          <a:schemeClr val="tx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a:r>
                        <a:rPr lang="en-US" sz="2000" dirty="0" smtClean="0">
                          <a:solidFill>
                            <a:schemeClr val="tx1"/>
                          </a:solidFill>
                        </a:rPr>
                        <a:t>12x</a:t>
                      </a:r>
                      <a:endParaRPr lang="en-US" sz="2000" dirty="0">
                        <a:solidFill>
                          <a:schemeClr val="tx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US" sz="2000" dirty="0">
                        <a:solidFill>
                          <a:schemeClr val="tx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a:endParaRPr lang="en-US" sz="2000" dirty="0">
                        <a:solidFill>
                          <a:schemeClr val="tx1"/>
                        </a:solidFill>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a:endParaRPr lang="en-US" sz="2000" b="1" dirty="0">
                        <a:solidFill>
                          <a:schemeClr val="tx1"/>
                        </a:solidFill>
                      </a:endParaRP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r>
              <a:tr h="457200">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rPr>
                        <a:t>x</a:t>
                      </a:r>
                      <a:r>
                        <a:rPr lang="en-US" sz="2000" baseline="30000" dirty="0" smtClean="0">
                          <a:solidFill>
                            <a:schemeClr val="tx1"/>
                          </a:solidFill>
                        </a:rPr>
                        <a:t>4</a:t>
                      </a: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smtClean="0">
                          <a:solidFill>
                            <a:schemeClr val="tx1"/>
                          </a:solidFill>
                        </a:rPr>
                        <a:t>+</a:t>
                      </a:r>
                      <a:endParaRPr lang="en-US" sz="2000" dirty="0">
                        <a:solidFill>
                          <a:schemeClr val="tx1"/>
                        </a:solidFill>
                      </a:endParaRP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2000" dirty="0" smtClean="0">
                          <a:solidFill>
                            <a:schemeClr val="tx1"/>
                          </a:solidFill>
                        </a:rPr>
                        <a:t>2x</a:t>
                      </a:r>
                      <a:r>
                        <a:rPr lang="en-US" sz="2000" baseline="30000" dirty="0" smtClean="0">
                          <a:solidFill>
                            <a:schemeClr val="tx1"/>
                          </a:solidFill>
                        </a:rPr>
                        <a:t>3</a:t>
                      </a:r>
                      <a:endParaRPr lang="en-US" sz="2000" baseline="30000" dirty="0">
                        <a:solidFill>
                          <a:schemeClr val="tx1"/>
                        </a:solidFill>
                      </a:endParaRP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smtClean="0">
                          <a:solidFill>
                            <a:schemeClr val="tx1"/>
                          </a:solidFill>
                        </a:rPr>
                        <a:t>+</a:t>
                      </a:r>
                      <a:endParaRPr lang="en-US" sz="2000" dirty="0">
                        <a:solidFill>
                          <a:schemeClr val="tx1"/>
                        </a:solidFill>
                      </a:endParaRP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2000" dirty="0" smtClean="0">
                          <a:solidFill>
                            <a:schemeClr val="tx1"/>
                          </a:solidFill>
                        </a:rPr>
                        <a:t>3x</a:t>
                      </a:r>
                      <a:r>
                        <a:rPr lang="en-US" sz="2000" baseline="30000" dirty="0" smtClean="0">
                          <a:solidFill>
                            <a:schemeClr val="tx1"/>
                          </a:solidFill>
                        </a:rPr>
                        <a:t>2</a:t>
                      </a:r>
                      <a:endParaRPr lang="en-US" sz="2000" baseline="30000" dirty="0">
                        <a:solidFill>
                          <a:schemeClr val="tx1"/>
                        </a:solidFill>
                      </a:endParaRP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000" dirty="0">
                        <a:solidFill>
                          <a:schemeClr val="tx1"/>
                        </a:solidFill>
                      </a:endParaRP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endParaRPr lang="en-US" sz="2000" dirty="0">
                        <a:solidFill>
                          <a:schemeClr val="tx1"/>
                        </a:solidFill>
                      </a:endParaRP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000" dirty="0">
                        <a:solidFill>
                          <a:schemeClr val="tx1"/>
                        </a:solidFill>
                      </a:endParaRP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endParaRPr lang="en-US" sz="2000" dirty="0">
                        <a:solidFill>
                          <a:schemeClr val="tx1"/>
                        </a:solidFill>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endParaRPr lang="en-US" sz="2000" b="1" baseline="30000" dirty="0" smtClean="0">
                        <a:solidFill>
                          <a:schemeClr val="tx1"/>
                        </a:solidFill>
                      </a:endParaRPr>
                    </a:p>
                  </a:txBody>
                  <a:tcPr anchor="ctr">
                    <a:lnL w="12700" cap="flat" cmpd="sng" algn="ctr">
                      <a:solidFill>
                        <a:schemeClr val="tx1"/>
                      </a:solid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57200">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rPr>
                        <a:t>x</a:t>
                      </a:r>
                      <a:r>
                        <a:rPr lang="en-US" sz="2000" baseline="30000" dirty="0" smtClean="0">
                          <a:solidFill>
                            <a:schemeClr val="tx1"/>
                          </a:solidFill>
                        </a:rPr>
                        <a:t>4</a:t>
                      </a: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sz="2000" dirty="0" smtClean="0">
                          <a:solidFill>
                            <a:schemeClr val="tx1"/>
                          </a:solidFill>
                        </a:rPr>
                        <a:t>+</a:t>
                      </a:r>
                      <a:endParaRPr lang="en-US" sz="2000" dirty="0">
                        <a:solidFill>
                          <a:schemeClr val="tx1"/>
                        </a:solidFill>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r"/>
                      <a:r>
                        <a:rPr lang="en-US" sz="2000" dirty="0" smtClean="0">
                          <a:solidFill>
                            <a:schemeClr val="tx1"/>
                          </a:solidFill>
                        </a:rPr>
                        <a:t>6x</a:t>
                      </a:r>
                      <a:r>
                        <a:rPr lang="en-US" sz="2000" baseline="30000" dirty="0" smtClean="0">
                          <a:solidFill>
                            <a:schemeClr val="tx1"/>
                          </a:solidFill>
                        </a:rPr>
                        <a:t>3</a:t>
                      </a:r>
                      <a:endParaRPr lang="en-US" sz="2000" baseline="30000" dirty="0">
                        <a:solidFill>
                          <a:schemeClr val="tx1"/>
                        </a:solidFill>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sz="2000" dirty="0" smtClean="0">
                          <a:solidFill>
                            <a:schemeClr val="tx1"/>
                          </a:solidFill>
                        </a:rPr>
                        <a:t>+</a:t>
                      </a:r>
                      <a:endParaRPr lang="en-US" sz="2000" dirty="0">
                        <a:solidFill>
                          <a:schemeClr val="tx1"/>
                        </a:solidFill>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r"/>
                      <a:r>
                        <a:rPr lang="en-US" sz="2000" dirty="0" smtClean="0">
                          <a:solidFill>
                            <a:schemeClr val="tx1"/>
                          </a:solidFill>
                        </a:rPr>
                        <a:t>16x</a:t>
                      </a:r>
                      <a:r>
                        <a:rPr lang="en-US" sz="2000" baseline="30000" dirty="0" smtClean="0">
                          <a:solidFill>
                            <a:schemeClr val="tx1"/>
                          </a:solidFill>
                        </a:rPr>
                        <a:t>2</a:t>
                      </a:r>
                      <a:endParaRPr lang="en-US" sz="2000" baseline="30000" dirty="0">
                        <a:solidFill>
                          <a:schemeClr val="tx1"/>
                        </a:solidFill>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sz="2000" dirty="0" smtClean="0">
                          <a:solidFill>
                            <a:schemeClr val="tx1"/>
                          </a:solidFill>
                        </a:rPr>
                        <a:t>+</a:t>
                      </a:r>
                      <a:endParaRPr lang="en-US" sz="2000" dirty="0">
                        <a:solidFill>
                          <a:schemeClr val="tx1"/>
                        </a:solidFill>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r"/>
                      <a:r>
                        <a:rPr lang="en-US" sz="2000" dirty="0" smtClean="0">
                          <a:solidFill>
                            <a:schemeClr val="tx1"/>
                          </a:solidFill>
                        </a:rPr>
                        <a:t>22x</a:t>
                      </a:r>
                      <a:endParaRPr lang="en-US" sz="2000" dirty="0">
                        <a:solidFill>
                          <a:schemeClr val="tx1"/>
                        </a:solidFill>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sz="2000" dirty="0" smtClean="0">
                          <a:solidFill>
                            <a:schemeClr val="tx1"/>
                          </a:solidFill>
                        </a:rPr>
                        <a:t>+</a:t>
                      </a:r>
                      <a:endParaRPr lang="en-US" sz="2000" dirty="0">
                        <a:solidFill>
                          <a:schemeClr val="tx1"/>
                        </a:solidFill>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r"/>
                      <a:r>
                        <a:rPr lang="en-US" sz="2000" dirty="0" smtClean="0">
                          <a:solidFill>
                            <a:schemeClr val="tx1"/>
                          </a:solidFill>
                        </a:rPr>
                        <a:t>15</a:t>
                      </a:r>
                      <a:endParaRPr lang="en-US" sz="2000" dirty="0">
                        <a:solidFill>
                          <a:schemeClr val="tx1"/>
                        </a:solidFill>
                      </a:endParaRP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2000" b="1" baseline="0" dirty="0" smtClean="0">
                          <a:solidFill>
                            <a:schemeClr val="tx1"/>
                          </a:solidFill>
                        </a:rPr>
                        <a:t>c</a:t>
                      </a:r>
                    </a:p>
                  </a:txBody>
                  <a:tcPr anchor="ctr">
                    <a:lnL w="12700" cap="flat" cmpd="sng" algn="ctr">
                      <a:solidFill>
                        <a:schemeClr val="tx1"/>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r>
            </a:tbl>
          </a:graphicData>
        </a:graphic>
      </p:graphicFrame>
      <p:sp>
        <p:nvSpPr>
          <p:cNvPr id="5" name="Slide Number Placeholder 4"/>
          <p:cNvSpPr>
            <a:spLocks noGrp="1"/>
          </p:cNvSpPr>
          <p:nvPr>
            <p:ph type="sldNum" sz="quarter" idx="12"/>
          </p:nvPr>
        </p:nvSpPr>
        <p:spPr/>
        <p:txBody>
          <a:bodyPr/>
          <a:lstStyle/>
          <a:p>
            <a:pPr>
              <a:defRPr/>
            </a:pPr>
            <a:fld id="{ACA39A89-D6FF-4AFC-9284-D1B46DF88740}" type="slidenum">
              <a:rPr lang="en-US" smtClean="0"/>
              <a:pPr>
                <a:defRPr/>
              </a:pPr>
              <a:t>168</a:t>
            </a:fld>
            <a:endParaRPr lang="en-US" dirty="0"/>
          </a:p>
        </p:txBody>
      </p:sp>
      <p:sp>
        <p:nvSpPr>
          <p:cNvPr id="8" name="TextBox 7"/>
          <p:cNvSpPr txBox="1"/>
          <p:nvPr/>
        </p:nvSpPr>
        <p:spPr>
          <a:xfrm>
            <a:off x="2250831" y="1327638"/>
            <a:ext cx="1868012" cy="400110"/>
          </a:xfrm>
          <a:prstGeom prst="rect">
            <a:avLst/>
          </a:prstGeom>
          <a:noFill/>
        </p:spPr>
        <p:txBody>
          <a:bodyPr wrap="none" rtlCol="0">
            <a:spAutoFit/>
          </a:bodyPr>
          <a:lstStyle/>
          <a:p>
            <a:r>
              <a:rPr lang="en-US" sz="2000" dirty="0" smtClean="0"/>
              <a:t>Example: c = </a:t>
            </a:r>
            <a:r>
              <a:rPr lang="en-US" sz="2000" dirty="0" err="1" smtClean="0"/>
              <a:t>a</a:t>
            </a:r>
            <a:r>
              <a:rPr lang="en-US" sz="2000" dirty="0" err="1" smtClean="0">
                <a:sym typeface="Symbol"/>
              </a:rPr>
              <a:t></a:t>
            </a:r>
            <a:r>
              <a:rPr lang="en-US" sz="2000" dirty="0" err="1" smtClean="0"/>
              <a:t>b</a:t>
            </a:r>
            <a:endParaRPr lang="en-US" sz="2000" dirty="0"/>
          </a:p>
        </p:txBody>
      </p:sp>
    </p:spTree>
    <p:extLst>
      <p:ext uri="{BB962C8B-B14F-4D97-AF65-F5344CB8AC3E}">
        <p14:creationId xmlns:p14="http://schemas.microsoft.com/office/powerpoint/2010/main" val="1923372724"/>
      </p:ext>
    </p:extLst>
  </p:cSld>
  <p:clrMapOvr>
    <a:masterClrMapping/>
  </p:clrMapOvr>
  <p:transition/>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4514"/>
            <a:ext cx="8229600" cy="1143000"/>
          </a:xfrm>
        </p:spPr>
        <p:txBody>
          <a:bodyPr/>
          <a:lstStyle/>
          <a:p>
            <a:r>
              <a:rPr lang="en-US" dirty="0" smtClean="0"/>
              <a:t>Storage Scheme for Coefficients</a:t>
            </a:r>
            <a:endParaRPr lang="en-US" dirty="0"/>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3710316992"/>
              </p:ext>
            </p:extLst>
          </p:nvPr>
        </p:nvGraphicFramePr>
        <p:xfrm>
          <a:off x="2417886" y="1896331"/>
          <a:ext cx="5650992" cy="2743200"/>
        </p:xfrm>
        <a:graphic>
          <a:graphicData uri="http://schemas.openxmlformats.org/drawingml/2006/table">
            <a:tbl>
              <a:tblPr firstRow="1" bandRow="1">
                <a:tableStyleId>{5C22544A-7EE6-4342-B048-85BDC9FD1C3A}</a:tableStyleId>
              </a:tblPr>
              <a:tblGrid>
                <a:gridCol w="941832"/>
                <a:gridCol w="941832"/>
                <a:gridCol w="941832"/>
                <a:gridCol w="941832"/>
                <a:gridCol w="941832"/>
                <a:gridCol w="941832"/>
              </a:tblGrid>
              <a:tr h="457200">
                <a:tc>
                  <a:txBody>
                    <a:bodyPr/>
                    <a:lstStyle/>
                    <a:p>
                      <a:pPr algn="r"/>
                      <a:endParaRPr lang="en-US" sz="200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r"/>
                      <a:endParaRPr lang="en-US" sz="200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r"/>
                      <a:r>
                        <a:rPr lang="en-US" sz="2000" b="0" baseline="0" dirty="0" smtClean="0">
                          <a:solidFill>
                            <a:schemeClr val="tx1"/>
                          </a:solidFill>
                        </a:rPr>
                        <a:t>b[2]</a:t>
                      </a:r>
                      <a:endParaRPr lang="en-US" sz="2000" b="0" baseline="3000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r"/>
                      <a:r>
                        <a:rPr lang="en-US" sz="2000" b="0" dirty="0" smtClean="0">
                          <a:solidFill>
                            <a:schemeClr val="tx1"/>
                          </a:solidFill>
                        </a:rPr>
                        <a:t>b[1]</a:t>
                      </a:r>
                      <a:endParaRPr lang="en-US" sz="2000" b="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r"/>
                      <a:r>
                        <a:rPr lang="en-US" sz="2000" b="0" dirty="0" smtClean="0">
                          <a:solidFill>
                            <a:schemeClr val="tx1"/>
                          </a:solidFill>
                        </a:rPr>
                        <a:t>b[0]</a:t>
                      </a:r>
                      <a:endParaRPr lang="en-US" sz="2000" b="0" dirty="0">
                        <a:solidFill>
                          <a:schemeClr val="tx1"/>
                        </a:solidFill>
                      </a:endParaRPr>
                    </a:p>
                  </a:txBody>
                  <a:tcPr>
                    <a:lnL w="12700" cmpd="sng">
                      <a:noFill/>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tc>
                  <a:txBody>
                    <a:bodyPr/>
                    <a:lstStyle/>
                    <a:p>
                      <a:pPr algn="r"/>
                      <a:r>
                        <a:rPr lang="en-US" sz="2000" b="1" dirty="0" smtClean="0">
                          <a:solidFill>
                            <a:schemeClr val="tx1"/>
                          </a:solidFill>
                        </a:rPr>
                        <a:t>b</a:t>
                      </a:r>
                      <a:endParaRPr lang="en-US" sz="2000" b="1" dirty="0">
                        <a:solidFill>
                          <a:schemeClr val="tx1"/>
                        </a:solidFill>
                      </a:endParaRPr>
                    </a:p>
                  </a:txBody>
                  <a:tcPr>
                    <a:lnL w="12700" cap="flat" cmpd="sng" algn="ctr">
                      <a:solidFill>
                        <a:schemeClr val="tx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noFill/>
                  </a:tcPr>
                </a:tc>
              </a:tr>
              <a:tr h="457200">
                <a:tc>
                  <a:txBody>
                    <a:bodyPr/>
                    <a:lstStyle/>
                    <a:p>
                      <a:pPr algn="r"/>
                      <a:endParaRPr lang="en-US" sz="2000" dirty="0">
                        <a:solidFill>
                          <a:schemeClr val="tx1"/>
                        </a:solidFill>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r"/>
                      <a:endParaRPr lang="en-US" sz="2000" dirty="0">
                        <a:solidFill>
                          <a:schemeClr val="tx1"/>
                        </a:solidFill>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r"/>
                      <a:r>
                        <a:rPr lang="en-US" sz="2000" b="0" baseline="0" dirty="0" smtClean="0">
                          <a:solidFill>
                            <a:schemeClr val="tx1"/>
                          </a:solidFill>
                        </a:rPr>
                        <a:t>a[2]</a:t>
                      </a:r>
                      <a:endParaRPr lang="en-US" sz="2000" b="0" baseline="30000" dirty="0">
                        <a:solidFill>
                          <a:schemeClr val="tx1"/>
                        </a:solidFill>
                      </a:endParaRPr>
                    </a:p>
                  </a:txBody>
                  <a:tcPr>
                    <a:lnL w="12700" cmpd="sng">
                      <a:noFill/>
                    </a:lnL>
                    <a:lnR w="12700" cmpd="sng">
                      <a:noFill/>
                    </a:lnR>
                    <a:lnT w="381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2000" b="0" dirty="0" smtClean="0">
                          <a:solidFill>
                            <a:schemeClr val="tx1"/>
                          </a:solidFill>
                        </a:rPr>
                        <a:t>a[1]</a:t>
                      </a:r>
                      <a:endParaRPr lang="en-US" sz="2000" b="0" dirty="0">
                        <a:solidFill>
                          <a:schemeClr val="tx1"/>
                        </a:solidFill>
                      </a:endParaRPr>
                    </a:p>
                  </a:txBody>
                  <a:tcPr>
                    <a:lnL w="12700" cmpd="sng">
                      <a:noFill/>
                    </a:lnL>
                    <a:lnR w="12700" cmpd="sng">
                      <a:noFill/>
                    </a:lnR>
                    <a:lnT w="381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2000" b="0" dirty="0" smtClean="0">
                          <a:solidFill>
                            <a:schemeClr val="tx1"/>
                          </a:solidFill>
                        </a:rPr>
                        <a:t>a[0]</a:t>
                      </a:r>
                      <a:endParaRPr lang="en-US" sz="2000" b="0" dirty="0">
                        <a:solidFill>
                          <a:schemeClr val="tx1"/>
                        </a:solidFill>
                      </a:endParaRPr>
                    </a:p>
                  </a:txBody>
                  <a:tcPr>
                    <a:lnL w="12700" cmpd="sng">
                      <a:noFill/>
                    </a:lnL>
                    <a:lnR w="12700" cap="flat" cmpd="sng" algn="ctr">
                      <a:solidFill>
                        <a:schemeClr val="tx1"/>
                      </a:solidFill>
                      <a:prstDash val="solid"/>
                      <a:round/>
                      <a:headEnd type="none" w="med" len="med"/>
                      <a:tailEnd type="none" w="med" len="med"/>
                    </a:lnR>
                    <a:lnT w="381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2000" b="1" dirty="0" smtClean="0">
                          <a:solidFill>
                            <a:schemeClr val="tx1"/>
                          </a:solidFill>
                        </a:rPr>
                        <a:t>a</a:t>
                      </a:r>
                      <a:endParaRPr lang="en-US" sz="2000" b="1" dirty="0">
                        <a:solidFill>
                          <a:schemeClr val="tx1"/>
                        </a:solidFill>
                      </a:endParaRPr>
                    </a:p>
                  </a:txBody>
                  <a:tcPr>
                    <a:lnL w="12700" cap="flat" cmpd="sng" algn="ctr">
                      <a:solidFill>
                        <a:schemeClr val="tx1"/>
                      </a:solidFill>
                      <a:prstDash val="solid"/>
                      <a:round/>
                      <a:headEnd type="none" w="med" len="med"/>
                      <a:tailEnd type="none" w="med" len="med"/>
                    </a:lnL>
                    <a:lnR w="12700" cmpd="sng">
                      <a:noFill/>
                    </a:lnR>
                    <a:lnT w="381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57200">
                <a:tc>
                  <a:txBody>
                    <a:bodyPr/>
                    <a:lstStyle/>
                    <a:p>
                      <a:pPr algn="r"/>
                      <a:endParaRPr lang="en-US" sz="2000"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a:endParaRPr lang="en-US" sz="200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a:endParaRPr lang="en-US" sz="2000" baseline="30000" dirty="0">
                        <a:solidFill>
                          <a:schemeClr val="tx1"/>
                        </a:solidFill>
                      </a:endParaRP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r"/>
                      <a:endParaRPr lang="en-US" sz="2000" dirty="0">
                        <a:solidFill>
                          <a:schemeClr val="tx1"/>
                        </a:solidFill>
                      </a:endParaRP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r"/>
                      <a:endParaRPr lang="en-US" sz="2000" dirty="0">
                        <a:solidFill>
                          <a:schemeClr val="tx1"/>
                        </a:solidFill>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r"/>
                      <a:endParaRPr lang="en-US" sz="2000" b="1" dirty="0">
                        <a:solidFill>
                          <a:schemeClr val="tx1"/>
                        </a:solidFill>
                      </a:endParaRPr>
                    </a:p>
                  </a:txBody>
                  <a:tcPr>
                    <a:lnL w="12700" cap="flat" cmpd="sng" algn="ctr">
                      <a:solidFill>
                        <a:schemeClr val="tx1"/>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r>
              <a:tr h="457200">
                <a:tc>
                  <a:txBody>
                    <a:bodyPr/>
                    <a:lstStyle/>
                    <a:p>
                      <a:pPr algn="r"/>
                      <a:endParaRPr lang="en-US" sz="200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a:endParaRPr lang="en-US" sz="2000" baseline="30000"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r"/>
                      <a:endParaRPr lang="en-US" sz="2000" baseline="30000"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r"/>
                      <a:endParaRPr lang="en-US" sz="2000"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r"/>
                      <a:endParaRPr lang="en-US" sz="2000">
                        <a:solidFill>
                          <a:schemeClr val="tx1"/>
                        </a:solidFill>
                      </a:endParaRPr>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a:endParaRPr lang="en-US" sz="2000" b="1" dirty="0">
                        <a:solidFill>
                          <a:schemeClr val="tx1"/>
                        </a:solidFill>
                      </a:endParaRPr>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r>
              <a:tr h="457200">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endParaRPr lang="en-US" sz="2000" baseline="30000" dirty="0" smtClean="0">
                        <a:solidFill>
                          <a:schemeClr val="tx1"/>
                        </a:solidFill>
                      </a:endParaRP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r"/>
                      <a:endParaRPr lang="en-US" sz="2000" baseline="30000" dirty="0">
                        <a:solidFill>
                          <a:schemeClr val="tx1"/>
                        </a:solidFill>
                      </a:endParaRP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r"/>
                      <a:endParaRPr lang="en-US" sz="2000" baseline="30000" dirty="0">
                        <a:solidFill>
                          <a:schemeClr val="tx1"/>
                        </a:solidFill>
                      </a:endParaRP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r"/>
                      <a:endParaRPr lang="en-US" sz="2000" dirty="0">
                        <a:solidFill>
                          <a:schemeClr val="tx1"/>
                        </a:solidFill>
                      </a:endParaRP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endParaRPr lang="en-US" sz="2000" dirty="0">
                        <a:solidFill>
                          <a:schemeClr val="tx1"/>
                        </a:solidFill>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endParaRPr lang="en-US" sz="2000" b="1" baseline="30000" dirty="0" smtClean="0">
                        <a:solidFill>
                          <a:schemeClr val="tx1"/>
                        </a:solidFill>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57200">
                <a:tc>
                  <a:txBody>
                    <a:bodyPr/>
                    <a:lstStyle/>
                    <a:p>
                      <a:pPr algn="r"/>
                      <a:r>
                        <a:rPr lang="en-US" sz="2000" dirty="0" smtClean="0">
                          <a:solidFill>
                            <a:schemeClr val="tx1"/>
                          </a:solidFill>
                        </a:rPr>
                        <a:t>c[4]</a:t>
                      </a:r>
                      <a:endParaRPr lang="en-US" sz="2000" dirty="0">
                        <a:solidFill>
                          <a:schemeClr val="tx1"/>
                        </a:solidFill>
                      </a:endParaRP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r"/>
                      <a:r>
                        <a:rPr lang="en-US" sz="2000" dirty="0" smtClean="0">
                          <a:solidFill>
                            <a:schemeClr val="tx1"/>
                          </a:solidFill>
                        </a:rPr>
                        <a:t>c[3]</a:t>
                      </a:r>
                      <a:endParaRPr lang="en-US" sz="2000" dirty="0">
                        <a:solidFill>
                          <a:schemeClr val="tx1"/>
                        </a:solidFill>
                      </a:endParaRP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r"/>
                      <a:r>
                        <a:rPr lang="en-US" sz="2000" dirty="0" smtClean="0">
                          <a:solidFill>
                            <a:schemeClr val="tx1"/>
                          </a:solidFill>
                        </a:rPr>
                        <a:t>c[2]</a:t>
                      </a:r>
                      <a:endParaRPr lang="en-US" sz="2000" dirty="0">
                        <a:solidFill>
                          <a:schemeClr val="tx1"/>
                        </a:solidFill>
                      </a:endParaRP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r"/>
                      <a:r>
                        <a:rPr lang="en-US" sz="2000" dirty="0" smtClean="0">
                          <a:solidFill>
                            <a:schemeClr val="tx1"/>
                          </a:solidFill>
                        </a:rPr>
                        <a:t>c[1]</a:t>
                      </a:r>
                      <a:endParaRPr lang="en-US" sz="2000" dirty="0">
                        <a:solidFill>
                          <a:schemeClr val="tx1"/>
                        </a:solidFill>
                      </a:endParaRP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r"/>
                      <a:r>
                        <a:rPr lang="en-US" sz="2000" dirty="0" smtClean="0">
                          <a:solidFill>
                            <a:schemeClr val="tx1"/>
                          </a:solidFill>
                        </a:rPr>
                        <a:t>c[0]</a:t>
                      </a:r>
                      <a:endParaRPr lang="en-US" sz="2000" dirty="0">
                        <a:solidFill>
                          <a:schemeClr val="tx1"/>
                        </a:solidFill>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2000" b="1" baseline="0" dirty="0" smtClean="0">
                          <a:solidFill>
                            <a:schemeClr val="tx1"/>
                          </a:solidFill>
                        </a:rPr>
                        <a:t>c</a:t>
                      </a:r>
                    </a:p>
                  </a:txBody>
                  <a:tcPr>
                    <a:lnL w="12700" cap="flat" cmpd="sng" algn="ctr">
                      <a:solidFill>
                        <a:schemeClr val="tx1"/>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r>
            </a:tbl>
          </a:graphicData>
        </a:graphic>
      </p:graphicFrame>
      <p:sp>
        <p:nvSpPr>
          <p:cNvPr id="5" name="Slide Number Placeholder 4"/>
          <p:cNvSpPr>
            <a:spLocks noGrp="1"/>
          </p:cNvSpPr>
          <p:nvPr>
            <p:ph type="sldNum" sz="quarter" idx="12"/>
          </p:nvPr>
        </p:nvSpPr>
        <p:spPr/>
        <p:txBody>
          <a:bodyPr/>
          <a:lstStyle/>
          <a:p>
            <a:pPr>
              <a:defRPr/>
            </a:pPr>
            <a:fld id="{ACA39A89-D6FF-4AFC-9284-D1B46DF88740}" type="slidenum">
              <a:rPr lang="en-US" smtClean="0"/>
              <a:pPr>
                <a:defRPr/>
              </a:pPr>
              <a:t>169</a:t>
            </a:fld>
            <a:endParaRPr lang="en-US" dirty="0"/>
          </a:p>
        </p:txBody>
      </p:sp>
    </p:spTree>
    <p:extLst>
      <p:ext uri="{BB962C8B-B14F-4D97-AF65-F5344CB8AC3E}">
        <p14:creationId xmlns:p14="http://schemas.microsoft.com/office/powerpoint/2010/main" val="2899681884"/>
      </p:ext>
    </p:extLst>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00742" y="1216189"/>
            <a:ext cx="8414658" cy="1062031"/>
          </a:xfrm>
        </p:spPr>
        <p:txBody>
          <a:bodyPr>
            <a:normAutofit/>
          </a:bodyPr>
          <a:lstStyle/>
          <a:p>
            <a:pPr marL="0" indent="0">
              <a:buNone/>
            </a:pPr>
            <a:r>
              <a:rPr lang="en-CA" sz="2400" dirty="0" smtClean="0"/>
              <a:t>The following additional parallel patterns can be used for “</a:t>
            </a:r>
            <a:r>
              <a:rPr lang="en-CA" sz="2400" b="1" dirty="0" smtClean="0"/>
              <a:t>structured parallel programming</a:t>
            </a:r>
            <a:r>
              <a:rPr lang="en-CA" sz="2400" dirty="0" smtClean="0"/>
              <a:t>”:</a:t>
            </a:r>
          </a:p>
        </p:txBody>
      </p:sp>
      <p:sp>
        <p:nvSpPr>
          <p:cNvPr id="6" name="Content Placeholder 2"/>
          <p:cNvSpPr txBox="1">
            <a:spLocks/>
          </p:cNvSpPr>
          <p:nvPr/>
        </p:nvSpPr>
        <p:spPr bwMode="auto">
          <a:xfrm>
            <a:off x="500742" y="2018076"/>
            <a:ext cx="4327338" cy="385680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458788" marR="0" lvl="1" indent="-174625" algn="l" defTabSz="914400" rtl="0" eaLnBrk="0" fontAlgn="base" latinLnBrk="0" hangingPunct="0">
              <a:lnSpc>
                <a:spcPct val="90000"/>
              </a:lnSpc>
              <a:spcBef>
                <a:spcPts val="300"/>
              </a:spcBef>
              <a:spcAft>
                <a:spcPct val="0"/>
              </a:spcAft>
              <a:buClr>
                <a:schemeClr val="folHlink"/>
              </a:buClr>
              <a:buSzTx/>
              <a:buFont typeface="Times" charset="0"/>
              <a:buChar char="•"/>
              <a:tabLst/>
              <a:defRPr/>
            </a:pPr>
            <a:r>
              <a:rPr lang="en-CA" sz="2400" kern="0" dirty="0" smtClean="0">
                <a:solidFill>
                  <a:srgbClr val="000000"/>
                </a:solidFill>
                <a:latin typeface="+mn-lt"/>
                <a:ea typeface="+mn-ea"/>
              </a:rPr>
              <a:t>S</a:t>
            </a:r>
            <a:r>
              <a:rPr kumimoji="0" lang="en-CA" sz="2400" i="0" u="none" strike="noStrike" kern="0" cap="none" spc="0" normalizeH="0" baseline="0" noProof="0" dirty="0" err="1" smtClean="0">
                <a:ln>
                  <a:noFill/>
                </a:ln>
                <a:solidFill>
                  <a:srgbClr val="000000"/>
                </a:solidFill>
                <a:effectLst/>
                <a:uLnTx/>
                <a:uFillTx/>
                <a:latin typeface="+mn-lt"/>
                <a:ea typeface="+mn-ea"/>
              </a:rPr>
              <a:t>uperscalar</a:t>
            </a:r>
            <a:r>
              <a:rPr kumimoji="0" lang="en-CA" sz="2400" i="0" u="none" strike="noStrike" kern="0" cap="none" spc="0" normalizeH="0" baseline="0" noProof="0" dirty="0" smtClean="0">
                <a:ln>
                  <a:noFill/>
                </a:ln>
                <a:solidFill>
                  <a:srgbClr val="000000"/>
                </a:solidFill>
                <a:effectLst/>
                <a:uLnTx/>
                <a:uFillTx/>
                <a:latin typeface="+mn-lt"/>
                <a:ea typeface="+mn-ea"/>
              </a:rPr>
              <a:t> sequence</a:t>
            </a:r>
          </a:p>
          <a:p>
            <a:pPr marL="458788" marR="0" lvl="1" indent="-174625" algn="l" defTabSz="914400" rtl="0" eaLnBrk="0" fontAlgn="base" latinLnBrk="0" hangingPunct="0">
              <a:lnSpc>
                <a:spcPct val="90000"/>
              </a:lnSpc>
              <a:spcBef>
                <a:spcPts val="300"/>
              </a:spcBef>
              <a:spcAft>
                <a:spcPct val="0"/>
              </a:spcAft>
              <a:buClr>
                <a:schemeClr val="folHlink"/>
              </a:buClr>
              <a:buSzTx/>
              <a:buFont typeface="Times" charset="0"/>
              <a:buChar char="•"/>
              <a:tabLst/>
              <a:defRPr/>
            </a:pPr>
            <a:r>
              <a:rPr kumimoji="0" lang="en-CA" sz="2400" i="0" u="none" strike="noStrike" kern="0" cap="none" spc="0" normalizeH="0" baseline="0" noProof="0" dirty="0" smtClean="0">
                <a:ln>
                  <a:noFill/>
                </a:ln>
                <a:solidFill>
                  <a:srgbClr val="000000"/>
                </a:solidFill>
                <a:effectLst/>
                <a:uLnTx/>
                <a:uFillTx/>
                <a:latin typeface="+mn-lt"/>
                <a:ea typeface="+mn-ea"/>
              </a:rPr>
              <a:t>Speculative</a:t>
            </a:r>
            <a:r>
              <a:rPr kumimoji="0" lang="en-CA" sz="2400" i="0" u="none" strike="noStrike" kern="0" cap="none" spc="0" normalizeH="0" noProof="0" dirty="0" smtClean="0">
                <a:ln>
                  <a:noFill/>
                </a:ln>
                <a:solidFill>
                  <a:srgbClr val="000000"/>
                </a:solidFill>
                <a:effectLst/>
                <a:uLnTx/>
                <a:uFillTx/>
                <a:latin typeface="+mn-lt"/>
                <a:ea typeface="+mn-ea"/>
              </a:rPr>
              <a:t> </a:t>
            </a:r>
            <a:r>
              <a:rPr lang="en-CA" sz="2400" kern="0" dirty="0" smtClean="0">
                <a:solidFill>
                  <a:srgbClr val="000000"/>
                </a:solidFill>
                <a:latin typeface="+mn-lt"/>
                <a:ea typeface="+mn-ea"/>
              </a:rPr>
              <a:t>s</a:t>
            </a:r>
            <a:r>
              <a:rPr kumimoji="0" lang="en-CA" sz="2400" i="0" u="none" strike="noStrike" kern="0" cap="none" spc="0" normalizeH="0" baseline="0" noProof="0" dirty="0" smtClean="0">
                <a:ln>
                  <a:noFill/>
                </a:ln>
                <a:solidFill>
                  <a:srgbClr val="000000"/>
                </a:solidFill>
                <a:effectLst/>
                <a:uLnTx/>
                <a:uFillTx/>
                <a:latin typeface="+mn-lt"/>
                <a:ea typeface="+mn-ea"/>
              </a:rPr>
              <a:t>election</a:t>
            </a:r>
          </a:p>
          <a:p>
            <a:pPr marL="458788" marR="0" lvl="1" indent="-174625" algn="l" defTabSz="914400" rtl="0" eaLnBrk="0" fontAlgn="base" latinLnBrk="0" hangingPunct="0">
              <a:lnSpc>
                <a:spcPct val="90000"/>
              </a:lnSpc>
              <a:spcBef>
                <a:spcPts val="300"/>
              </a:spcBef>
              <a:spcAft>
                <a:spcPct val="0"/>
              </a:spcAft>
              <a:buClr>
                <a:schemeClr val="folHlink"/>
              </a:buClr>
              <a:buSzTx/>
              <a:buFont typeface="Times" charset="0"/>
              <a:buChar char="•"/>
              <a:tabLst/>
              <a:defRPr/>
            </a:pPr>
            <a:r>
              <a:rPr kumimoji="0" lang="en-CA" sz="2400" i="0" u="none" strike="noStrike" kern="0" cap="none" spc="0" normalizeH="0" baseline="0" noProof="0" dirty="0" smtClean="0">
                <a:ln>
                  <a:noFill/>
                </a:ln>
                <a:solidFill>
                  <a:srgbClr val="000000"/>
                </a:solidFill>
                <a:effectLst/>
                <a:uLnTx/>
                <a:uFillTx/>
                <a:latin typeface="+mn-lt"/>
                <a:ea typeface="+mn-ea"/>
              </a:rPr>
              <a:t>Map</a:t>
            </a:r>
          </a:p>
          <a:p>
            <a:pPr marL="458788" marR="0" lvl="1" indent="-174625" algn="l" defTabSz="914400" rtl="0" eaLnBrk="0" fontAlgn="base" latinLnBrk="0" hangingPunct="0">
              <a:lnSpc>
                <a:spcPct val="90000"/>
              </a:lnSpc>
              <a:spcBef>
                <a:spcPts val="300"/>
              </a:spcBef>
              <a:spcAft>
                <a:spcPct val="0"/>
              </a:spcAft>
              <a:buClr>
                <a:schemeClr val="folHlink"/>
              </a:buClr>
              <a:buSzTx/>
              <a:buFont typeface="Times" charset="0"/>
              <a:buChar char="•"/>
              <a:tabLst/>
              <a:defRPr/>
            </a:pPr>
            <a:r>
              <a:rPr lang="en-CA" sz="2400" kern="0" noProof="0" dirty="0" smtClean="0">
                <a:solidFill>
                  <a:srgbClr val="000000"/>
                </a:solidFill>
                <a:latin typeface="+mn-lt"/>
                <a:ea typeface="+mn-ea"/>
                <a:cs typeface="ＭＳ Ｐゴシック" pitchFamily="-65" charset="-128"/>
              </a:rPr>
              <a:t>Recurrence</a:t>
            </a:r>
            <a:endParaRPr lang="en-CA" sz="2400" kern="0" dirty="0">
              <a:solidFill>
                <a:srgbClr val="000000"/>
              </a:solidFill>
              <a:latin typeface="+mn-lt"/>
              <a:ea typeface="+mn-ea"/>
              <a:cs typeface="ＭＳ Ｐゴシック" pitchFamily="-65" charset="-128"/>
            </a:endParaRPr>
          </a:p>
          <a:p>
            <a:pPr marL="458788" marR="0" lvl="1" indent="-174625" algn="l" defTabSz="914400" rtl="0" eaLnBrk="0" fontAlgn="base" latinLnBrk="0" hangingPunct="0">
              <a:lnSpc>
                <a:spcPct val="90000"/>
              </a:lnSpc>
              <a:spcBef>
                <a:spcPts val="300"/>
              </a:spcBef>
              <a:spcAft>
                <a:spcPct val="0"/>
              </a:spcAft>
              <a:buClr>
                <a:schemeClr val="folHlink"/>
              </a:buClr>
              <a:buSzTx/>
              <a:buFont typeface="Times" charset="0"/>
              <a:buChar char="•"/>
              <a:tabLst/>
              <a:defRPr/>
            </a:pPr>
            <a:r>
              <a:rPr lang="en-CA" sz="2400" kern="0" noProof="0" dirty="0" smtClean="0">
                <a:solidFill>
                  <a:srgbClr val="000000"/>
                </a:solidFill>
                <a:latin typeface="+mn-lt"/>
                <a:ea typeface="+mn-ea"/>
                <a:cs typeface="ＭＳ Ｐゴシック" pitchFamily="-65" charset="-128"/>
              </a:rPr>
              <a:t>Scan</a:t>
            </a:r>
          </a:p>
          <a:p>
            <a:pPr marL="458788" marR="0" lvl="1" indent="-174625" algn="l" defTabSz="914400" rtl="0" eaLnBrk="0" fontAlgn="base" latinLnBrk="0" hangingPunct="0">
              <a:lnSpc>
                <a:spcPct val="90000"/>
              </a:lnSpc>
              <a:spcBef>
                <a:spcPts val="300"/>
              </a:spcBef>
              <a:spcAft>
                <a:spcPct val="0"/>
              </a:spcAft>
              <a:buClr>
                <a:schemeClr val="folHlink"/>
              </a:buClr>
              <a:buSzTx/>
              <a:buFont typeface="Times" charset="0"/>
              <a:buChar char="•"/>
              <a:tabLst/>
              <a:defRPr/>
            </a:pPr>
            <a:r>
              <a:rPr lang="en-CA" sz="2400" kern="0" dirty="0" smtClean="0">
                <a:solidFill>
                  <a:srgbClr val="000000"/>
                </a:solidFill>
                <a:latin typeface="+mn-lt"/>
                <a:ea typeface="+mn-ea"/>
                <a:cs typeface="ＭＳ Ｐゴシック" pitchFamily="-65" charset="-128"/>
              </a:rPr>
              <a:t>Reduce</a:t>
            </a:r>
          </a:p>
          <a:p>
            <a:pPr marL="458788" marR="0" lvl="1" indent="-174625" algn="l" defTabSz="914400" rtl="0" eaLnBrk="0" fontAlgn="base" latinLnBrk="0" hangingPunct="0">
              <a:lnSpc>
                <a:spcPct val="90000"/>
              </a:lnSpc>
              <a:spcBef>
                <a:spcPts val="300"/>
              </a:spcBef>
              <a:spcAft>
                <a:spcPct val="0"/>
              </a:spcAft>
              <a:buClr>
                <a:schemeClr val="folHlink"/>
              </a:buClr>
              <a:buSzTx/>
              <a:buFont typeface="Times" charset="0"/>
              <a:buChar char="•"/>
              <a:tabLst/>
              <a:defRPr/>
            </a:pPr>
            <a:r>
              <a:rPr lang="en-CA" sz="2400" kern="0" noProof="0" dirty="0" smtClean="0">
                <a:solidFill>
                  <a:srgbClr val="000000"/>
                </a:solidFill>
                <a:latin typeface="+mn-lt"/>
                <a:ea typeface="+mn-ea"/>
                <a:cs typeface="ＭＳ Ｐゴシック" pitchFamily="-65" charset="-128"/>
              </a:rPr>
              <a:t>Pack</a:t>
            </a:r>
            <a:r>
              <a:rPr lang="en-CA" sz="2400" kern="0" dirty="0" smtClean="0">
                <a:solidFill>
                  <a:srgbClr val="000000"/>
                </a:solidFill>
                <a:latin typeface="+mn-lt"/>
                <a:ea typeface="+mn-ea"/>
                <a:cs typeface="ＭＳ Ｐゴシック" pitchFamily="-65" charset="-128"/>
              </a:rPr>
              <a:t>/</a:t>
            </a:r>
            <a:r>
              <a:rPr lang="en-CA" sz="2400" kern="0" noProof="0" dirty="0" smtClean="0">
                <a:solidFill>
                  <a:srgbClr val="000000"/>
                </a:solidFill>
                <a:latin typeface="+mn-lt"/>
                <a:ea typeface="+mn-ea"/>
                <a:cs typeface="ＭＳ Ｐゴシック" pitchFamily="-65" charset="-128"/>
              </a:rPr>
              <a:t>expand</a:t>
            </a:r>
            <a:endParaRPr lang="en-CA" sz="2400" kern="0" dirty="0" smtClean="0">
              <a:solidFill>
                <a:srgbClr val="000000"/>
              </a:solidFill>
              <a:latin typeface="+mn-lt"/>
              <a:ea typeface="+mn-ea"/>
              <a:cs typeface="ＭＳ Ｐゴシック" pitchFamily="-65" charset="-128"/>
            </a:endParaRPr>
          </a:p>
          <a:p>
            <a:pPr marL="458788" marR="0" lvl="1" indent="-174625" algn="l" defTabSz="914400" rtl="0" eaLnBrk="0" fontAlgn="base" latinLnBrk="0" hangingPunct="0">
              <a:lnSpc>
                <a:spcPct val="90000"/>
              </a:lnSpc>
              <a:spcBef>
                <a:spcPts val="300"/>
              </a:spcBef>
              <a:spcAft>
                <a:spcPct val="0"/>
              </a:spcAft>
              <a:buClr>
                <a:schemeClr val="folHlink"/>
              </a:buClr>
              <a:buSzTx/>
              <a:buFont typeface="Times" charset="0"/>
              <a:buChar char="•"/>
              <a:tabLst/>
              <a:defRPr/>
            </a:pPr>
            <a:r>
              <a:rPr lang="en-CA" sz="2400" kern="0" noProof="0" dirty="0" smtClean="0">
                <a:solidFill>
                  <a:srgbClr val="000000"/>
                </a:solidFill>
                <a:cs typeface="ＭＳ Ｐゴシック" pitchFamily="-65" charset="-128"/>
              </a:rPr>
              <a:t>Fork/join</a:t>
            </a:r>
            <a:endParaRPr lang="en-CA" sz="2400" kern="0" noProof="0" dirty="0" smtClean="0">
              <a:solidFill>
                <a:srgbClr val="000000"/>
              </a:solidFill>
              <a:latin typeface="+mn-lt"/>
              <a:ea typeface="+mn-ea"/>
              <a:cs typeface="ＭＳ Ｐゴシック" pitchFamily="-65" charset="-128"/>
            </a:endParaRPr>
          </a:p>
          <a:p>
            <a:pPr marL="458788" marR="0" lvl="1" indent="-174625" algn="l" defTabSz="914400" rtl="0" eaLnBrk="0" fontAlgn="base" latinLnBrk="0" hangingPunct="0">
              <a:lnSpc>
                <a:spcPct val="90000"/>
              </a:lnSpc>
              <a:spcBef>
                <a:spcPts val="300"/>
              </a:spcBef>
              <a:spcAft>
                <a:spcPct val="0"/>
              </a:spcAft>
              <a:buClr>
                <a:schemeClr val="folHlink"/>
              </a:buClr>
              <a:buSzTx/>
              <a:buFont typeface="Times" charset="0"/>
              <a:buChar char="•"/>
              <a:tabLst/>
              <a:defRPr/>
            </a:pPr>
            <a:r>
              <a:rPr lang="en-CA" sz="2400" kern="0" dirty="0" smtClean="0">
                <a:solidFill>
                  <a:srgbClr val="000000"/>
                </a:solidFill>
                <a:latin typeface="+mn-lt"/>
                <a:ea typeface="+mn-ea"/>
                <a:cs typeface="ＭＳ Ｐゴシック" pitchFamily="-65" charset="-128"/>
              </a:rPr>
              <a:t>Pipeline</a:t>
            </a:r>
            <a:endParaRPr lang="en-CA" sz="2400" kern="0" noProof="0" dirty="0" smtClean="0">
              <a:solidFill>
                <a:srgbClr val="000000"/>
              </a:solidFill>
              <a:latin typeface="+mn-lt"/>
              <a:ea typeface="+mn-ea"/>
              <a:cs typeface="ＭＳ Ｐゴシック" pitchFamily="-65" charset="-128"/>
            </a:endParaRPr>
          </a:p>
          <a:p>
            <a:pPr marL="458788" marR="0" lvl="1" indent="-174625" algn="l" defTabSz="914400" rtl="0" eaLnBrk="0" fontAlgn="base" latinLnBrk="0" hangingPunct="0">
              <a:lnSpc>
                <a:spcPct val="100000"/>
              </a:lnSpc>
              <a:spcBef>
                <a:spcPts val="30"/>
              </a:spcBef>
              <a:spcAft>
                <a:spcPct val="0"/>
              </a:spcAft>
              <a:buClr>
                <a:schemeClr val="folHlink"/>
              </a:buClr>
              <a:buSzTx/>
              <a:tabLst/>
              <a:defRPr/>
            </a:pPr>
            <a:endParaRPr kumimoji="0" lang="en-CA" sz="2800" b="0" i="0" u="none" strike="noStrike" kern="0" cap="none" spc="0" normalizeH="0" baseline="0" noProof="0" dirty="0" smtClean="0">
              <a:ln>
                <a:noFill/>
              </a:ln>
              <a:solidFill>
                <a:srgbClr val="00325B"/>
              </a:solidFill>
              <a:effectLst/>
              <a:uLnTx/>
              <a:uFillTx/>
              <a:latin typeface="Arial Unicode MS" pitchFamily="34" charset="-128"/>
              <a:ea typeface="+mn-ea"/>
              <a:cs typeface="ＭＳ Ｐゴシック" pitchFamily="-65" charset="-128"/>
            </a:endParaRPr>
          </a:p>
          <a:p>
            <a:pPr marL="169863" marR="0" lvl="0" indent="-169863" algn="l" defTabSz="914400" rtl="0" eaLnBrk="0" fontAlgn="base" latinLnBrk="0" hangingPunct="0">
              <a:lnSpc>
                <a:spcPct val="100000"/>
              </a:lnSpc>
              <a:spcBef>
                <a:spcPts val="30"/>
              </a:spcBef>
              <a:spcAft>
                <a:spcPct val="0"/>
              </a:spcAft>
              <a:buClr>
                <a:schemeClr val="folHlink"/>
              </a:buClr>
              <a:buSzTx/>
              <a:buFont typeface="Times" charset="0"/>
              <a:buChar char="•"/>
              <a:tabLst/>
              <a:defRPr/>
            </a:pPr>
            <a:endParaRPr kumimoji="0" lang="en-CA" sz="2800" b="0" i="0" u="none" strike="noStrike" kern="0" cap="none" spc="0" normalizeH="0" baseline="0" noProof="0" dirty="0">
              <a:ln>
                <a:noFill/>
              </a:ln>
              <a:solidFill>
                <a:srgbClr val="00325B"/>
              </a:solidFill>
              <a:effectLst/>
              <a:uLnTx/>
              <a:uFillTx/>
              <a:latin typeface="Arial Unicode MS" pitchFamily="34" charset="-128"/>
              <a:ea typeface="+mn-ea"/>
              <a:cs typeface="ＭＳ Ｐゴシック" pitchFamily="-65" charset="-128"/>
            </a:endParaRPr>
          </a:p>
        </p:txBody>
      </p:sp>
      <p:sp>
        <p:nvSpPr>
          <p:cNvPr id="7" name="Content Placeholder 3"/>
          <p:cNvSpPr txBox="1">
            <a:spLocks/>
          </p:cNvSpPr>
          <p:nvPr/>
        </p:nvSpPr>
        <p:spPr>
          <a:xfrm>
            <a:off x="4525468" y="2019058"/>
            <a:ext cx="4510870" cy="3881735"/>
          </a:xfrm>
          <a:prstGeom prst="rect">
            <a:avLst/>
          </a:prstGeom>
        </p:spPr>
        <p:txBody>
          <a:bodyPr/>
          <a:lstStyle/>
          <a:p>
            <a:pPr marL="458788" marR="0" lvl="1" indent="-174625" algn="l" defTabSz="914400" rtl="0" eaLnBrk="0" fontAlgn="base" latinLnBrk="0" hangingPunct="0">
              <a:lnSpc>
                <a:spcPct val="90000"/>
              </a:lnSpc>
              <a:spcBef>
                <a:spcPts val="300"/>
              </a:spcBef>
              <a:spcAft>
                <a:spcPct val="0"/>
              </a:spcAft>
              <a:buClr>
                <a:schemeClr val="folHlink"/>
              </a:buClr>
              <a:buSzTx/>
              <a:buFont typeface="Times" charset="0"/>
              <a:buChar char="•"/>
              <a:tabLst/>
              <a:defRPr/>
            </a:pPr>
            <a:r>
              <a:rPr kumimoji="0" lang="en-CA" sz="2400" u="none" strike="noStrike" kern="0" cap="none" spc="0" normalizeH="0" baseline="0" noProof="0" dirty="0" smtClean="0">
                <a:ln>
                  <a:noFill/>
                </a:ln>
                <a:solidFill>
                  <a:srgbClr val="000000"/>
                </a:solidFill>
                <a:effectLst/>
                <a:uLnTx/>
                <a:uFillTx/>
                <a:latin typeface="+mn-lt"/>
                <a:ea typeface="+mn-ea"/>
              </a:rPr>
              <a:t>Partition</a:t>
            </a:r>
          </a:p>
          <a:p>
            <a:pPr marL="458788" marR="0" lvl="1" indent="-174625" algn="l" defTabSz="914400" rtl="0" eaLnBrk="0" fontAlgn="base" latinLnBrk="0" hangingPunct="0">
              <a:lnSpc>
                <a:spcPct val="90000"/>
              </a:lnSpc>
              <a:spcBef>
                <a:spcPts val="300"/>
              </a:spcBef>
              <a:spcAft>
                <a:spcPct val="0"/>
              </a:spcAft>
              <a:buClr>
                <a:schemeClr val="folHlink"/>
              </a:buClr>
              <a:buSzTx/>
              <a:buFont typeface="Times" charset="0"/>
              <a:buChar char="•"/>
              <a:tabLst/>
              <a:defRPr/>
            </a:pPr>
            <a:r>
              <a:rPr lang="en-CA" sz="2400" kern="0" dirty="0" smtClean="0">
                <a:solidFill>
                  <a:srgbClr val="000000"/>
                </a:solidFill>
                <a:latin typeface="+mn-lt"/>
                <a:ea typeface="+mn-ea"/>
              </a:rPr>
              <a:t>Segmentation</a:t>
            </a:r>
            <a:endParaRPr kumimoji="0" lang="en-CA" sz="2400" u="none" strike="noStrike" kern="0" cap="none" spc="0" normalizeH="0" baseline="0" noProof="0" dirty="0" smtClean="0">
              <a:ln>
                <a:noFill/>
              </a:ln>
              <a:solidFill>
                <a:srgbClr val="000000"/>
              </a:solidFill>
              <a:effectLst/>
              <a:uLnTx/>
              <a:uFillTx/>
              <a:latin typeface="+mn-lt"/>
              <a:ea typeface="+mn-ea"/>
            </a:endParaRPr>
          </a:p>
          <a:p>
            <a:pPr marL="458788" marR="0" lvl="1" indent="-174625" algn="l" defTabSz="914400" rtl="0" eaLnBrk="0" fontAlgn="base" latinLnBrk="0" hangingPunct="0">
              <a:lnSpc>
                <a:spcPct val="90000"/>
              </a:lnSpc>
              <a:spcBef>
                <a:spcPts val="300"/>
              </a:spcBef>
              <a:spcAft>
                <a:spcPct val="0"/>
              </a:spcAft>
              <a:buClr>
                <a:schemeClr val="folHlink"/>
              </a:buClr>
              <a:buSzTx/>
              <a:buFont typeface="Times" charset="0"/>
              <a:buChar char="•"/>
              <a:tabLst/>
              <a:defRPr/>
            </a:pPr>
            <a:r>
              <a:rPr lang="en-CA" sz="2400" kern="0" dirty="0" smtClean="0">
                <a:solidFill>
                  <a:srgbClr val="000000"/>
                </a:solidFill>
                <a:latin typeface="+mn-lt"/>
                <a:ea typeface="+mn-ea"/>
              </a:rPr>
              <a:t>Stencil</a:t>
            </a:r>
            <a:endParaRPr kumimoji="0" lang="en-CA" sz="2400" u="none" strike="noStrike" kern="0" cap="none" spc="0" normalizeH="0" baseline="0" noProof="0" dirty="0" smtClean="0">
              <a:ln>
                <a:noFill/>
              </a:ln>
              <a:solidFill>
                <a:srgbClr val="000000"/>
              </a:solidFill>
              <a:effectLst/>
              <a:uLnTx/>
              <a:uFillTx/>
              <a:latin typeface="+mn-lt"/>
              <a:ea typeface="+mn-ea"/>
            </a:endParaRPr>
          </a:p>
          <a:p>
            <a:pPr marL="458788" marR="0" lvl="1" indent="-174625" algn="l" defTabSz="914400" rtl="0" eaLnBrk="0" fontAlgn="base" latinLnBrk="0" hangingPunct="0">
              <a:lnSpc>
                <a:spcPct val="90000"/>
              </a:lnSpc>
              <a:spcBef>
                <a:spcPts val="300"/>
              </a:spcBef>
              <a:spcAft>
                <a:spcPct val="0"/>
              </a:spcAft>
              <a:buClr>
                <a:schemeClr val="folHlink"/>
              </a:buClr>
              <a:buSzTx/>
              <a:buFont typeface="Times" charset="0"/>
              <a:buChar char="•"/>
              <a:tabLst/>
              <a:defRPr/>
            </a:pPr>
            <a:r>
              <a:rPr lang="en-CA" sz="2400" kern="0" dirty="0" smtClean="0">
                <a:solidFill>
                  <a:srgbClr val="000000"/>
                </a:solidFill>
                <a:latin typeface="+mn-lt"/>
                <a:ea typeface="+mn-ea"/>
              </a:rPr>
              <a:t>Search/match</a:t>
            </a:r>
            <a:endParaRPr kumimoji="0" lang="en-CA" sz="2400" u="none" strike="noStrike" kern="0" cap="none" spc="0" normalizeH="0" baseline="0" noProof="0" dirty="0" smtClean="0">
              <a:ln>
                <a:noFill/>
              </a:ln>
              <a:solidFill>
                <a:srgbClr val="000000"/>
              </a:solidFill>
              <a:effectLst/>
              <a:uLnTx/>
              <a:uFillTx/>
              <a:latin typeface="+mn-lt"/>
              <a:ea typeface="+mn-ea"/>
            </a:endParaRPr>
          </a:p>
          <a:p>
            <a:pPr marL="458788" marR="0" lvl="1" indent="-174625" algn="l" defTabSz="914400" rtl="0" eaLnBrk="0" fontAlgn="base" latinLnBrk="0" hangingPunct="0">
              <a:lnSpc>
                <a:spcPct val="90000"/>
              </a:lnSpc>
              <a:spcBef>
                <a:spcPts val="300"/>
              </a:spcBef>
              <a:spcAft>
                <a:spcPct val="0"/>
              </a:spcAft>
              <a:buClr>
                <a:schemeClr val="folHlink"/>
              </a:buClr>
              <a:buSzTx/>
              <a:buFont typeface="Times" charset="0"/>
              <a:buChar char="•"/>
              <a:tabLst/>
              <a:defRPr/>
            </a:pPr>
            <a:r>
              <a:rPr kumimoji="0" lang="en-CA" sz="2400" u="none" strike="noStrike" kern="0" cap="none" spc="0" normalizeH="0" baseline="0" noProof="0" dirty="0" smtClean="0">
                <a:ln>
                  <a:noFill/>
                </a:ln>
                <a:solidFill>
                  <a:srgbClr val="000000"/>
                </a:solidFill>
                <a:effectLst/>
                <a:uLnTx/>
                <a:uFillTx/>
                <a:latin typeface="+mn-lt"/>
                <a:ea typeface="+mn-ea"/>
              </a:rPr>
              <a:t>Gather</a:t>
            </a:r>
          </a:p>
          <a:p>
            <a:pPr marL="458788" marR="0" lvl="1" indent="-174625" algn="l" defTabSz="914400" rtl="0" eaLnBrk="0" fontAlgn="base" latinLnBrk="0" hangingPunct="0">
              <a:lnSpc>
                <a:spcPct val="90000"/>
              </a:lnSpc>
              <a:spcBef>
                <a:spcPts val="300"/>
              </a:spcBef>
              <a:spcAft>
                <a:spcPct val="0"/>
              </a:spcAft>
              <a:buClr>
                <a:schemeClr val="folHlink"/>
              </a:buClr>
              <a:buSzTx/>
              <a:buFont typeface="Times" charset="0"/>
              <a:buChar char="•"/>
              <a:tabLst/>
              <a:defRPr/>
            </a:pPr>
            <a:r>
              <a:rPr kumimoji="0" lang="en-CA" sz="2400" u="none" strike="noStrike" kern="0" cap="none" spc="0" normalizeH="0" baseline="0" noProof="0" dirty="0" smtClean="0">
                <a:ln>
                  <a:noFill/>
                </a:ln>
                <a:solidFill>
                  <a:srgbClr val="000000"/>
                </a:solidFill>
                <a:effectLst/>
                <a:uLnTx/>
                <a:uFillTx/>
                <a:latin typeface="+mn-lt"/>
                <a:ea typeface="+mn-ea"/>
              </a:rPr>
              <a:t>Merge scatter</a:t>
            </a:r>
          </a:p>
          <a:p>
            <a:pPr marL="458788" marR="0" lvl="1" indent="-174625" algn="l" defTabSz="914400" rtl="0" eaLnBrk="0" fontAlgn="base" latinLnBrk="0" hangingPunct="0">
              <a:lnSpc>
                <a:spcPct val="90000"/>
              </a:lnSpc>
              <a:spcBef>
                <a:spcPts val="300"/>
              </a:spcBef>
              <a:spcAft>
                <a:spcPct val="0"/>
              </a:spcAft>
              <a:buClr>
                <a:schemeClr val="folHlink"/>
              </a:buClr>
              <a:buSzTx/>
              <a:buFont typeface="Times" charset="0"/>
              <a:buChar char="•"/>
              <a:tabLst/>
              <a:defRPr/>
            </a:pPr>
            <a:r>
              <a:rPr lang="en-CA" sz="2400" kern="0" dirty="0" smtClean="0">
                <a:solidFill>
                  <a:srgbClr val="000000"/>
                </a:solidFill>
                <a:latin typeface="+mn-lt"/>
                <a:ea typeface="+mn-ea"/>
              </a:rPr>
              <a:t>Priority scatter</a:t>
            </a:r>
          </a:p>
          <a:p>
            <a:pPr marL="458788" marR="0" lvl="1" indent="-174625" algn="l" defTabSz="914400" rtl="0" eaLnBrk="0" fontAlgn="base" latinLnBrk="0" hangingPunct="0">
              <a:lnSpc>
                <a:spcPct val="90000"/>
              </a:lnSpc>
              <a:spcBef>
                <a:spcPts val="300"/>
              </a:spcBef>
              <a:spcAft>
                <a:spcPct val="0"/>
              </a:spcAft>
              <a:buClr>
                <a:schemeClr val="folHlink"/>
              </a:buClr>
              <a:buSzTx/>
              <a:buFont typeface="Times" charset="0"/>
              <a:buChar char="•"/>
              <a:tabLst/>
              <a:defRPr/>
            </a:pPr>
            <a:r>
              <a:rPr lang="en-CA" sz="2400" kern="0" dirty="0" smtClean="0">
                <a:solidFill>
                  <a:srgbClr val="000000"/>
                </a:solidFill>
                <a:latin typeface="+mn-lt"/>
                <a:ea typeface="+mn-ea"/>
              </a:rPr>
              <a:t>*Permutation scatter</a:t>
            </a:r>
          </a:p>
          <a:p>
            <a:pPr marL="458788" marR="0" lvl="1" indent="-174625" algn="l" defTabSz="914400" rtl="0" eaLnBrk="0" fontAlgn="base" latinLnBrk="0" hangingPunct="0">
              <a:lnSpc>
                <a:spcPct val="90000"/>
              </a:lnSpc>
              <a:spcBef>
                <a:spcPts val="300"/>
              </a:spcBef>
              <a:spcAft>
                <a:spcPct val="0"/>
              </a:spcAft>
              <a:buClr>
                <a:schemeClr val="folHlink"/>
              </a:buClr>
              <a:buSzTx/>
              <a:buFont typeface="Times" charset="0"/>
              <a:buChar char="•"/>
              <a:tabLst/>
              <a:defRPr/>
            </a:pPr>
            <a:r>
              <a:rPr lang="en-CA" sz="2400" kern="0" dirty="0" smtClean="0">
                <a:solidFill>
                  <a:srgbClr val="000000"/>
                </a:solidFill>
                <a:latin typeface="+mn-lt"/>
                <a:ea typeface="+mn-ea"/>
              </a:rPr>
              <a:t>!</a:t>
            </a:r>
            <a:r>
              <a:rPr kumimoji="0" lang="en-CA" sz="2400" u="none" strike="noStrike" kern="0" cap="none" spc="0" normalizeH="0" baseline="0" noProof="0" dirty="0" smtClean="0">
                <a:ln>
                  <a:noFill/>
                </a:ln>
                <a:solidFill>
                  <a:srgbClr val="000000"/>
                </a:solidFill>
                <a:effectLst/>
                <a:uLnTx/>
                <a:uFillTx/>
                <a:latin typeface="+mn-lt"/>
                <a:ea typeface="+mn-ea"/>
              </a:rPr>
              <a:t>Atomic</a:t>
            </a:r>
            <a:r>
              <a:rPr kumimoji="0" lang="en-CA" sz="2400" u="none" strike="noStrike" kern="0" cap="none" spc="0" normalizeH="0" noProof="0" dirty="0" smtClean="0">
                <a:ln>
                  <a:noFill/>
                </a:ln>
                <a:solidFill>
                  <a:srgbClr val="000000"/>
                </a:solidFill>
                <a:effectLst/>
                <a:uLnTx/>
                <a:uFillTx/>
                <a:latin typeface="+mn-lt"/>
                <a:ea typeface="+mn-ea"/>
              </a:rPr>
              <a:t> scatter</a:t>
            </a:r>
          </a:p>
        </p:txBody>
      </p:sp>
      <p:sp>
        <p:nvSpPr>
          <p:cNvPr id="8" name="Content Placeholder 2"/>
          <p:cNvSpPr txBox="1">
            <a:spLocks/>
          </p:cNvSpPr>
          <p:nvPr/>
        </p:nvSpPr>
        <p:spPr>
          <a:xfrm>
            <a:off x="500742" y="5486400"/>
            <a:ext cx="8229600" cy="1062031"/>
          </a:xfrm>
          <a:prstGeom prst="rect">
            <a:avLst/>
          </a:prstGeom>
        </p:spPr>
        <p:txBody>
          <a:bodyPr vert="horz" lIns="91440" tIns="45720" rIns="91440" bIns="45720" rtlCol="0">
            <a:normAutofit fontScale="92500"/>
          </a:bodyPr>
          <a:lstStyle>
            <a:lvl1pPr marL="0" indent="0" algn="l" defTabSz="457200" rtl="0" eaLnBrk="1" latinLnBrk="0" hangingPunct="1">
              <a:spcBef>
                <a:spcPct val="20000"/>
              </a:spcBef>
              <a:spcAft>
                <a:spcPts val="600"/>
              </a:spcAft>
              <a:buFontTx/>
              <a:buNone/>
              <a:defRPr sz="2600" b="0" i="0" kern="1200">
                <a:solidFill>
                  <a:schemeClr val="tx1"/>
                </a:solidFill>
                <a:latin typeface="Verdana" pitchFamily="34" charset="0"/>
                <a:ea typeface="ＭＳ Ｐゴシック" pitchFamily="50" charset="-128"/>
                <a:cs typeface="Verdana" pitchFamily="34" charset="0"/>
              </a:defRPr>
            </a:lvl1pPr>
            <a:lvl2pPr marL="742950" indent="-285750" algn="l" defTabSz="457200" rtl="0" eaLnBrk="1" latinLnBrk="0" hangingPunct="1">
              <a:spcBef>
                <a:spcPct val="20000"/>
              </a:spcBef>
              <a:buFontTx/>
              <a:buNone/>
              <a:defRPr sz="2600" b="0" i="0" kern="1200">
                <a:solidFill>
                  <a:schemeClr val="tx1"/>
                </a:solidFill>
                <a:latin typeface="Verdana" pitchFamily="34" charset="0"/>
                <a:ea typeface="ＭＳ Ｐゴシック" pitchFamily="50" charset="-128"/>
                <a:cs typeface="Verdana" pitchFamily="34" charset="0"/>
              </a:defRPr>
            </a:lvl2pPr>
            <a:lvl3pPr marL="1143000" indent="-228600" algn="l" defTabSz="457200" rtl="0" eaLnBrk="1" latinLnBrk="0" hangingPunct="1">
              <a:spcBef>
                <a:spcPct val="20000"/>
              </a:spcBef>
              <a:buFontTx/>
              <a:buNone/>
              <a:defRPr sz="2400" b="0" i="0" kern="1200">
                <a:solidFill>
                  <a:schemeClr val="tx1"/>
                </a:solidFill>
                <a:latin typeface="Verdana" pitchFamily="34" charset="0"/>
                <a:ea typeface="ＭＳ Ｐゴシック" pitchFamily="50" charset="-128"/>
                <a:cs typeface="Verdana" pitchFamily="34" charset="0"/>
              </a:defRPr>
            </a:lvl3pPr>
            <a:lvl4pPr marL="1600200" indent="-228600" algn="l" defTabSz="457200" rtl="0" eaLnBrk="1" latinLnBrk="0" hangingPunct="1">
              <a:spcBef>
                <a:spcPct val="20000"/>
              </a:spcBef>
              <a:buFontTx/>
              <a:buNone/>
              <a:defRPr sz="2000" b="0" i="0" kern="1200">
                <a:solidFill>
                  <a:schemeClr val="tx1"/>
                </a:solidFill>
                <a:latin typeface="Verdana" pitchFamily="34" charset="0"/>
                <a:ea typeface="ＭＳ Ｐゴシック" pitchFamily="50" charset="-128"/>
                <a:cs typeface="Verdana" pitchFamily="34" charset="0"/>
              </a:defRPr>
            </a:lvl4pPr>
            <a:lvl5pPr marL="2057400" indent="-228600" algn="l" defTabSz="457200" rtl="0" eaLnBrk="1" latinLnBrk="0" hangingPunct="1">
              <a:spcBef>
                <a:spcPct val="20000"/>
              </a:spcBef>
              <a:buFontTx/>
              <a:buNone/>
              <a:defRPr sz="2000" b="0" i="0" kern="1200">
                <a:solidFill>
                  <a:schemeClr val="tx1"/>
                </a:solidFill>
                <a:latin typeface="Verdana" pitchFamily="34" charset="0"/>
                <a:ea typeface="ＭＳ Ｐゴシック" pitchFamily="50" charset="-128"/>
                <a:cs typeface="Verdana"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20000"/>
              </a:lnSpc>
            </a:pPr>
            <a:r>
              <a:rPr lang="en-CA" sz="2000" i="1" dirty="0" smtClean="0"/>
              <a:t>Using these patterns, threads and vector </a:t>
            </a:r>
            <a:r>
              <a:rPr lang="en-CA" sz="2000" i="1" dirty="0" err="1" smtClean="0"/>
              <a:t>intrinsics</a:t>
            </a:r>
            <a:r>
              <a:rPr lang="en-CA" sz="2000" i="1" dirty="0" smtClean="0"/>
              <a:t> can (mostly) be eliminated and the maintainability of software improved.</a:t>
            </a:r>
          </a:p>
        </p:txBody>
      </p:sp>
      <p:sp>
        <p:nvSpPr>
          <p:cNvPr id="4" name="Title 3"/>
          <p:cNvSpPr>
            <a:spLocks noGrp="1"/>
          </p:cNvSpPr>
          <p:nvPr>
            <p:ph type="title"/>
          </p:nvPr>
        </p:nvSpPr>
        <p:spPr>
          <a:xfrm>
            <a:off x="410668" y="0"/>
            <a:ext cx="8229600" cy="1143000"/>
          </a:xfrm>
        </p:spPr>
        <p:txBody>
          <a:bodyPr/>
          <a:lstStyle/>
          <a:p>
            <a:r>
              <a:rPr lang="en-US" dirty="0" smtClean="0"/>
              <a:t>Structured Parallel Patterns</a:t>
            </a:r>
            <a:endParaRPr lang="en-US" dirty="0"/>
          </a:p>
        </p:txBody>
      </p:sp>
      <p:sp>
        <p:nvSpPr>
          <p:cNvPr id="9" name="Slide Number Placeholder 8"/>
          <p:cNvSpPr>
            <a:spLocks noGrp="1"/>
          </p:cNvSpPr>
          <p:nvPr>
            <p:ph type="sldNum" sz="quarter" idx="12"/>
          </p:nvPr>
        </p:nvSpPr>
        <p:spPr bwMode="auto">
          <a:xfrm>
            <a:off x="8505825" y="6553200"/>
            <a:ext cx="501650" cy="2587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sz="2000">
                <a:solidFill>
                  <a:schemeClr val="tx1"/>
                </a:solidFill>
                <a:latin typeface="Verdana" pitchFamily="34" charset="0"/>
                <a:ea typeface="MS PGothic" pitchFamily="34" charset="-128"/>
              </a:defRPr>
            </a:lvl1pPr>
            <a:lvl2pPr marL="742950" indent="-285750" eaLnBrk="0" hangingPunct="0">
              <a:defRPr sz="2000">
                <a:solidFill>
                  <a:schemeClr val="tx1"/>
                </a:solidFill>
                <a:latin typeface="Verdana" pitchFamily="34" charset="0"/>
                <a:ea typeface="MS PGothic" pitchFamily="34" charset="-128"/>
              </a:defRPr>
            </a:lvl2pPr>
            <a:lvl3pPr marL="1143000" indent="-228600" eaLnBrk="0" hangingPunct="0">
              <a:defRPr sz="2000">
                <a:solidFill>
                  <a:schemeClr val="tx1"/>
                </a:solidFill>
                <a:latin typeface="Verdana" pitchFamily="34" charset="0"/>
                <a:ea typeface="MS PGothic" pitchFamily="34" charset="-128"/>
              </a:defRPr>
            </a:lvl3pPr>
            <a:lvl4pPr marL="1600200" indent="-228600" eaLnBrk="0" hangingPunct="0">
              <a:defRPr sz="2000">
                <a:solidFill>
                  <a:schemeClr val="tx1"/>
                </a:solidFill>
                <a:latin typeface="Verdana" pitchFamily="34" charset="0"/>
                <a:ea typeface="MS PGothic" pitchFamily="34" charset="-128"/>
              </a:defRPr>
            </a:lvl4pPr>
            <a:lvl5pPr marL="2057400" indent="-228600" eaLnBrk="0" hangingPunct="0">
              <a:defRPr sz="2000">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sz="2000">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sz="2000">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sz="2000">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sz="2000">
                <a:solidFill>
                  <a:schemeClr val="tx1"/>
                </a:solidFill>
                <a:latin typeface="Verdana" pitchFamily="34" charset="0"/>
                <a:ea typeface="MS PGothic" pitchFamily="34" charset="-128"/>
              </a:defRPr>
            </a:lvl9pPr>
          </a:lstStyle>
          <a:p>
            <a:pPr eaLnBrk="1" hangingPunct="1"/>
            <a:fld id="{82B8D0C6-965C-41F4-AB5B-740D69AA43C8}" type="slidenum">
              <a:rPr lang="en-US" sz="1000" smtClean="0">
                <a:solidFill>
                  <a:schemeClr val="bg1"/>
                </a:solidFill>
              </a:rPr>
              <a:pPr eaLnBrk="1" hangingPunct="1"/>
              <a:t>17</a:t>
            </a:fld>
            <a:endParaRPr lang="en-US" sz="1000" dirty="0" smtClean="0">
              <a:solidFill>
                <a:schemeClr val="bg1"/>
              </a:solidFill>
            </a:endParaRPr>
          </a:p>
        </p:txBody>
      </p:sp>
      <p:sp>
        <p:nvSpPr>
          <p:cNvPr id="10" name="Slide Number Placeholder 3"/>
          <p:cNvSpPr txBox="1">
            <a:spLocks/>
          </p:cNvSpPr>
          <p:nvPr/>
        </p:nvSpPr>
        <p:spPr>
          <a:xfrm>
            <a:off x="6553200" y="63563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ACA39A89-D6FF-4AFC-9284-D1B46DF88740}" type="slidenum">
              <a:rPr lang="en-US" smtClean="0"/>
              <a:pPr>
                <a:defRPr/>
              </a:pPr>
              <a:t>17</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4784" y="14514"/>
            <a:ext cx="8229600" cy="1143000"/>
          </a:xfrm>
        </p:spPr>
        <p:txBody>
          <a:bodyPr>
            <a:normAutofit fontScale="90000"/>
          </a:bodyPr>
          <a:lstStyle/>
          <a:p>
            <a:r>
              <a:rPr lang="en-US" dirty="0" smtClean="0"/>
              <a:t>Vector Parallelism </a:t>
            </a:r>
            <a:br>
              <a:rPr lang="en-US" dirty="0" smtClean="0"/>
            </a:br>
            <a:r>
              <a:rPr lang="en-US" dirty="0" smtClean="0"/>
              <a:t>with </a:t>
            </a:r>
            <a:r>
              <a:rPr lang="en-US" dirty="0" err="1" smtClean="0"/>
              <a:t>Cilk</a:t>
            </a:r>
            <a:r>
              <a:rPr lang="en-US" dirty="0" smtClean="0"/>
              <a:t> Plus Array Notation</a:t>
            </a:r>
            <a:endParaRPr lang="en-US" dirty="0"/>
          </a:p>
        </p:txBody>
      </p:sp>
      <p:sp>
        <p:nvSpPr>
          <p:cNvPr id="3" name="Content Placeholder 2"/>
          <p:cNvSpPr>
            <a:spLocks noGrp="1"/>
          </p:cNvSpPr>
          <p:nvPr>
            <p:ph idx="1"/>
          </p:nvPr>
        </p:nvSpPr>
        <p:spPr>
          <a:xfrm>
            <a:off x="565149" y="4495800"/>
            <a:ext cx="8139235" cy="1660768"/>
          </a:xfrm>
        </p:spPr>
        <p:txBody>
          <a:bodyPr>
            <a:normAutofit/>
          </a:bodyPr>
          <a:lstStyle/>
          <a:p>
            <a:r>
              <a:rPr lang="en-US" sz="2800" dirty="0" smtClean="0"/>
              <a:t>More concise than serial version</a:t>
            </a:r>
          </a:p>
          <a:p>
            <a:r>
              <a:rPr lang="en-US" sz="2800" dirty="0" smtClean="0"/>
              <a:t>Highly parallel: T</a:t>
            </a:r>
            <a:r>
              <a:rPr lang="en-US" sz="2800" baseline="-25000" dirty="0" smtClean="0"/>
              <a:t>1</a:t>
            </a:r>
            <a:r>
              <a:rPr lang="en-US" sz="2800" dirty="0" smtClean="0"/>
              <a:t>/T</a:t>
            </a:r>
            <a:r>
              <a:rPr lang="en-US" sz="2800" baseline="-25000" dirty="0" smtClean="0"/>
              <a:t>∞</a:t>
            </a:r>
            <a:r>
              <a:rPr lang="en-US" sz="2800" dirty="0" smtClean="0"/>
              <a:t> = n</a:t>
            </a:r>
            <a:r>
              <a:rPr lang="en-US" sz="2800" baseline="30000" dirty="0" smtClean="0"/>
              <a:t>2</a:t>
            </a:r>
            <a:r>
              <a:rPr lang="en-US" sz="2800" dirty="0" smtClean="0"/>
              <a:t>/n = </a:t>
            </a:r>
            <a:r>
              <a:rPr lang="en-US" sz="2800" dirty="0" smtClean="0">
                <a:sym typeface="Symbol"/>
              </a:rPr>
              <a:t></a:t>
            </a:r>
            <a:r>
              <a:rPr lang="en-US" sz="2800" dirty="0" smtClean="0"/>
              <a:t>(n)</a:t>
            </a:r>
          </a:p>
          <a:p>
            <a:r>
              <a:rPr lang="en-US" sz="2800" dirty="0" smtClean="0"/>
              <a:t>What’s not to like about it?</a:t>
            </a:r>
          </a:p>
          <a:p>
            <a:endParaRPr lang="en-US" dirty="0"/>
          </a:p>
          <a:p>
            <a:endParaRPr lang="en-US" dirty="0" smtClean="0"/>
          </a:p>
          <a:p>
            <a:endParaRPr lang="en-US" dirty="0"/>
          </a:p>
          <a:p>
            <a:endParaRPr lang="en-US" dirty="0" smtClean="0"/>
          </a:p>
          <a:p>
            <a:endParaRPr lang="en-US" dirty="0"/>
          </a:p>
        </p:txBody>
      </p:sp>
      <p:sp>
        <p:nvSpPr>
          <p:cNvPr id="5" name="Slide Number Placeholder 4"/>
          <p:cNvSpPr>
            <a:spLocks noGrp="1"/>
          </p:cNvSpPr>
          <p:nvPr>
            <p:ph type="sldNum" sz="quarter" idx="12"/>
          </p:nvPr>
        </p:nvSpPr>
        <p:spPr/>
        <p:txBody>
          <a:bodyPr/>
          <a:lstStyle/>
          <a:p>
            <a:pPr>
              <a:defRPr/>
            </a:pPr>
            <a:fld id="{ACA39A89-D6FF-4AFC-9284-D1B46DF88740}" type="slidenum">
              <a:rPr lang="en-US" smtClean="0"/>
              <a:pPr>
                <a:defRPr/>
              </a:pPr>
              <a:t>170</a:t>
            </a:fld>
            <a:endParaRPr lang="en-US" dirty="0"/>
          </a:p>
        </p:txBody>
      </p:sp>
      <p:sp>
        <p:nvSpPr>
          <p:cNvPr id="6" name="Text Box 4"/>
          <p:cNvSpPr txBox="1">
            <a:spLocks noChangeArrowheads="1"/>
          </p:cNvSpPr>
          <p:nvPr/>
        </p:nvSpPr>
        <p:spPr bwMode="auto">
          <a:xfrm>
            <a:off x="1512277" y="1962030"/>
            <a:ext cx="7192107" cy="1631216"/>
          </a:xfrm>
          <a:prstGeom prst="rect">
            <a:avLst/>
          </a:prstGeom>
          <a:solidFill>
            <a:schemeClr val="bg1">
              <a:lumMod val="95000"/>
            </a:schemeClr>
          </a:solidFill>
          <a:ln>
            <a:noFill/>
          </a:ln>
          <a:effectLst/>
        </p:spPr>
        <p:txBody>
          <a:bodyPr wrap="square">
            <a:spAutoFit/>
          </a:bodyPr>
          <a:lstStyle/>
          <a:p>
            <a:r>
              <a:rPr lang="fr-FR" sz="2000" dirty="0" err="1"/>
              <a:t>void</a:t>
            </a:r>
            <a:r>
              <a:rPr lang="fr-FR" sz="2000" dirty="0"/>
              <a:t> </a:t>
            </a:r>
            <a:r>
              <a:rPr lang="fr-FR" sz="2000" dirty="0" err="1"/>
              <a:t>simple_mul</a:t>
            </a:r>
            <a:r>
              <a:rPr lang="fr-FR" sz="2000" dirty="0"/>
              <a:t>( T c[], </a:t>
            </a:r>
            <a:r>
              <a:rPr lang="fr-FR" sz="2000" dirty="0" err="1"/>
              <a:t>const</a:t>
            </a:r>
            <a:r>
              <a:rPr lang="fr-FR" sz="2000" dirty="0"/>
              <a:t> T a[], </a:t>
            </a:r>
            <a:r>
              <a:rPr lang="fr-FR" sz="2000" dirty="0" err="1"/>
              <a:t>const</a:t>
            </a:r>
            <a:r>
              <a:rPr lang="fr-FR" sz="2000" dirty="0"/>
              <a:t> T b[], size_t n ) {</a:t>
            </a:r>
          </a:p>
          <a:p>
            <a:r>
              <a:rPr lang="en-US" sz="2000" dirty="0"/>
              <a:t>    c[0:2*n-1] = 0;</a:t>
            </a:r>
          </a:p>
          <a:p>
            <a:r>
              <a:rPr lang="nn-NO" sz="2000" dirty="0"/>
              <a:t>    for (size_t i=0; i&lt;n; ++i) </a:t>
            </a:r>
          </a:p>
          <a:p>
            <a:r>
              <a:rPr lang="en-US" sz="2000" dirty="0"/>
              <a:t>        c[</a:t>
            </a:r>
            <a:r>
              <a:rPr lang="en-US" sz="2000" dirty="0" err="1"/>
              <a:t>i:n</a:t>
            </a:r>
            <a:r>
              <a:rPr lang="en-US" sz="2000" dirty="0"/>
              <a:t>] += a[i]*b[0:n];</a:t>
            </a:r>
          </a:p>
          <a:p>
            <a:r>
              <a:rPr lang="en-US" sz="2000" dirty="0"/>
              <a:t>}</a:t>
            </a:r>
          </a:p>
        </p:txBody>
      </p:sp>
      <p:grpSp>
        <p:nvGrpSpPr>
          <p:cNvPr id="4" name="Group 3"/>
          <p:cNvGrpSpPr/>
          <p:nvPr/>
        </p:nvGrpSpPr>
        <p:grpSpPr>
          <a:xfrm>
            <a:off x="152400" y="1469342"/>
            <a:ext cx="2462481" cy="985375"/>
            <a:chOff x="198353" y="1445114"/>
            <a:chExt cx="2462481" cy="985375"/>
          </a:xfrm>
        </p:grpSpPr>
        <p:sp>
          <p:nvSpPr>
            <p:cNvPr id="7" name="Freeform 6"/>
            <p:cNvSpPr>
              <a:spLocks/>
            </p:cNvSpPr>
            <p:nvPr/>
          </p:nvSpPr>
          <p:spPr bwMode="auto">
            <a:xfrm>
              <a:off x="992929" y="1813063"/>
              <a:ext cx="873331" cy="617426"/>
            </a:xfrm>
            <a:custGeom>
              <a:avLst/>
              <a:gdLst>
                <a:gd name="T0" fmla="*/ 264 w 264"/>
                <a:gd name="T1" fmla="*/ 0 h 306"/>
                <a:gd name="T2" fmla="*/ 0 w 264"/>
                <a:gd name="T3" fmla="*/ 306 h 306"/>
                <a:gd name="connsiteX0" fmla="*/ 8741 w 8741"/>
                <a:gd name="connsiteY0" fmla="*/ 0 h 14328"/>
                <a:gd name="connsiteX1" fmla="*/ 0 w 8741"/>
                <a:gd name="connsiteY1" fmla="*/ 14328 h 14328"/>
                <a:gd name="connsiteX0" fmla="*/ 10000 w 10000"/>
                <a:gd name="connsiteY0" fmla="*/ 0 h 10000"/>
                <a:gd name="connsiteX1" fmla="*/ 0 w 10000"/>
                <a:gd name="connsiteY1" fmla="*/ 10000 h 10000"/>
                <a:gd name="connsiteX0" fmla="*/ 5680 w 5680"/>
                <a:gd name="connsiteY0" fmla="*/ 0 h 8339"/>
                <a:gd name="connsiteX1" fmla="*/ 0 w 5680"/>
                <a:gd name="connsiteY1" fmla="*/ 8339 h 8339"/>
                <a:gd name="connsiteX0" fmla="*/ 10000 w 10000"/>
                <a:gd name="connsiteY0" fmla="*/ 0 h 10000"/>
                <a:gd name="connsiteX1" fmla="*/ 0 w 10000"/>
                <a:gd name="connsiteY1" fmla="*/ 10000 h 10000"/>
                <a:gd name="connsiteX0" fmla="*/ 10000 w 10000"/>
                <a:gd name="connsiteY0" fmla="*/ 0 h 10000"/>
                <a:gd name="connsiteX1" fmla="*/ 0 w 10000"/>
                <a:gd name="connsiteY1" fmla="*/ 10000 h 10000"/>
                <a:gd name="connsiteX0" fmla="*/ 10000 w 10000"/>
                <a:gd name="connsiteY0" fmla="*/ 0 h 10000"/>
                <a:gd name="connsiteX1" fmla="*/ 0 w 10000"/>
                <a:gd name="connsiteY1" fmla="*/ 10000 h 10000"/>
                <a:gd name="connsiteX0" fmla="*/ 1191 w 2522"/>
                <a:gd name="connsiteY0" fmla="*/ 0 h 9276"/>
                <a:gd name="connsiteX1" fmla="*/ 1332 w 2522"/>
                <a:gd name="connsiteY1" fmla="*/ 9276 h 9276"/>
                <a:gd name="connsiteX0" fmla="*/ 21155 w 21715"/>
                <a:gd name="connsiteY0" fmla="*/ 0 h 10000"/>
                <a:gd name="connsiteX1" fmla="*/ 21715 w 21715"/>
                <a:gd name="connsiteY1" fmla="*/ 10000 h 10000"/>
                <a:gd name="connsiteX0" fmla="*/ 5814 w 48261"/>
                <a:gd name="connsiteY0" fmla="*/ 0 h 14100"/>
                <a:gd name="connsiteX1" fmla="*/ 48261 w 48261"/>
                <a:gd name="connsiteY1" fmla="*/ 14100 h 14100"/>
                <a:gd name="connsiteX0" fmla="*/ 1631 w 137904"/>
                <a:gd name="connsiteY0" fmla="*/ 130 h 2321"/>
                <a:gd name="connsiteX1" fmla="*/ 137904 w 137904"/>
                <a:gd name="connsiteY1" fmla="*/ 2321 h 2321"/>
                <a:gd name="connsiteX0" fmla="*/ 118 w 10000"/>
                <a:gd name="connsiteY0" fmla="*/ 0 h 15328"/>
                <a:gd name="connsiteX1" fmla="*/ 10000 w 10000"/>
                <a:gd name="connsiteY1" fmla="*/ 15328 h 15328"/>
                <a:gd name="connsiteX0" fmla="*/ 164 w 10046"/>
                <a:gd name="connsiteY0" fmla="*/ 0 h 15328"/>
                <a:gd name="connsiteX1" fmla="*/ 10046 w 10046"/>
                <a:gd name="connsiteY1" fmla="*/ 15328 h 15328"/>
                <a:gd name="connsiteX0" fmla="*/ 148 w 10759"/>
                <a:gd name="connsiteY0" fmla="*/ 0 h 52339"/>
                <a:gd name="connsiteX1" fmla="*/ 10759 w 10759"/>
                <a:gd name="connsiteY1" fmla="*/ 52339 h 52339"/>
                <a:gd name="connsiteX0" fmla="*/ 134 w 11595"/>
                <a:gd name="connsiteY0" fmla="*/ 0 h 49816"/>
                <a:gd name="connsiteX1" fmla="*/ 11595 w 11595"/>
                <a:gd name="connsiteY1" fmla="*/ 49816 h 49816"/>
                <a:gd name="connsiteX0" fmla="*/ 123 w 12191"/>
                <a:gd name="connsiteY0" fmla="*/ 0 h 59069"/>
                <a:gd name="connsiteX1" fmla="*/ 12191 w 12191"/>
                <a:gd name="connsiteY1" fmla="*/ 59069 h 59069"/>
                <a:gd name="connsiteX0" fmla="*/ 0 w 12068"/>
                <a:gd name="connsiteY0" fmla="*/ 0 h 59069"/>
                <a:gd name="connsiteX1" fmla="*/ 12068 w 12068"/>
                <a:gd name="connsiteY1" fmla="*/ 59069 h 59069"/>
              </a:gdLst>
              <a:ahLst/>
              <a:cxnLst>
                <a:cxn ang="0">
                  <a:pos x="connsiteX0" y="connsiteY0"/>
                </a:cxn>
                <a:cxn ang="0">
                  <a:pos x="connsiteX1" y="connsiteY1"/>
                </a:cxn>
              </a:cxnLst>
              <a:rect l="l" t="t" r="r" b="b"/>
              <a:pathLst>
                <a:path w="12068" h="59069">
                  <a:moveTo>
                    <a:pt x="0" y="0"/>
                  </a:moveTo>
                  <a:cubicBezTo>
                    <a:pt x="378" y="33986"/>
                    <a:pt x="6587" y="54528"/>
                    <a:pt x="12068" y="59069"/>
                  </a:cubicBezTo>
                </a:path>
              </a:pathLst>
            </a:custGeom>
            <a:noFill/>
            <a:ln w="25400" cap="flat" cmpd="sng">
              <a:solidFill>
                <a:schemeClr val="accent6">
                  <a:lumMod val="75000"/>
                </a:schemeClr>
              </a:solidFill>
              <a:prstDash val="solid"/>
              <a:round/>
              <a:headEnd type="none" w="med" len="med"/>
              <a:tailEnd type="arrow" w="lg"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000"/>
            </a:p>
          </p:txBody>
        </p:sp>
        <p:sp>
          <p:nvSpPr>
            <p:cNvPr id="8" name="AutoShape 21"/>
            <p:cNvSpPr>
              <a:spLocks noChangeArrowheads="1"/>
            </p:cNvSpPr>
            <p:nvPr/>
          </p:nvSpPr>
          <p:spPr bwMode="auto">
            <a:xfrm>
              <a:off x="198353" y="1445114"/>
              <a:ext cx="2462481" cy="376741"/>
            </a:xfrm>
            <a:prstGeom prst="roundRect">
              <a:avLst>
                <a:gd name="adj" fmla="val 16667"/>
              </a:avLst>
            </a:prstGeom>
            <a:solidFill>
              <a:schemeClr val="accent6">
                <a:lumMod val="20000"/>
                <a:lumOff val="80000"/>
              </a:schemeClr>
            </a:solidFill>
            <a:ln w="25400" algn="ctr">
              <a:solidFill>
                <a:schemeClr val="accent6">
                  <a:lumMod val="75000"/>
                </a:schemeClr>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sz="2000" dirty="0" smtClean="0">
                  <a:solidFill>
                    <a:srgbClr val="000000"/>
                  </a:solidFill>
                </a:rPr>
                <a:t>vector initialization</a:t>
              </a:r>
              <a:endParaRPr lang="en-US" sz="2000" dirty="0">
                <a:solidFill>
                  <a:srgbClr val="000000"/>
                </a:solidFill>
              </a:endParaRPr>
            </a:p>
          </p:txBody>
        </p:sp>
      </p:grpSp>
      <p:grpSp>
        <p:nvGrpSpPr>
          <p:cNvPr id="11" name="Group 10"/>
          <p:cNvGrpSpPr/>
          <p:nvPr/>
        </p:nvGrpSpPr>
        <p:grpSpPr>
          <a:xfrm>
            <a:off x="1981200" y="3208106"/>
            <a:ext cx="2031023" cy="928740"/>
            <a:chOff x="2436897" y="3049158"/>
            <a:chExt cx="2031023" cy="928740"/>
          </a:xfrm>
        </p:grpSpPr>
        <p:sp>
          <p:nvSpPr>
            <p:cNvPr id="9" name="Freeform 8"/>
            <p:cNvSpPr>
              <a:spLocks/>
            </p:cNvSpPr>
            <p:nvPr/>
          </p:nvSpPr>
          <p:spPr bwMode="auto">
            <a:xfrm>
              <a:off x="3209420" y="3049158"/>
              <a:ext cx="137821" cy="736534"/>
            </a:xfrm>
            <a:custGeom>
              <a:avLst/>
              <a:gdLst>
                <a:gd name="T0" fmla="*/ 264 w 264"/>
                <a:gd name="T1" fmla="*/ 0 h 306"/>
                <a:gd name="T2" fmla="*/ 0 w 264"/>
                <a:gd name="T3" fmla="*/ 306 h 306"/>
                <a:gd name="connsiteX0" fmla="*/ 8741 w 8741"/>
                <a:gd name="connsiteY0" fmla="*/ 0 h 14328"/>
                <a:gd name="connsiteX1" fmla="*/ 0 w 8741"/>
                <a:gd name="connsiteY1" fmla="*/ 14328 h 14328"/>
                <a:gd name="connsiteX0" fmla="*/ 10000 w 10000"/>
                <a:gd name="connsiteY0" fmla="*/ 0 h 10000"/>
                <a:gd name="connsiteX1" fmla="*/ 0 w 10000"/>
                <a:gd name="connsiteY1" fmla="*/ 10000 h 10000"/>
                <a:gd name="connsiteX0" fmla="*/ 5680 w 5680"/>
                <a:gd name="connsiteY0" fmla="*/ 0 h 8339"/>
                <a:gd name="connsiteX1" fmla="*/ 0 w 5680"/>
                <a:gd name="connsiteY1" fmla="*/ 8339 h 8339"/>
                <a:gd name="connsiteX0" fmla="*/ 10000 w 10000"/>
                <a:gd name="connsiteY0" fmla="*/ 0 h 10000"/>
                <a:gd name="connsiteX1" fmla="*/ 0 w 10000"/>
                <a:gd name="connsiteY1" fmla="*/ 10000 h 10000"/>
                <a:gd name="connsiteX0" fmla="*/ 10000 w 10000"/>
                <a:gd name="connsiteY0" fmla="*/ 0 h 10000"/>
                <a:gd name="connsiteX1" fmla="*/ 0 w 10000"/>
                <a:gd name="connsiteY1" fmla="*/ 10000 h 10000"/>
                <a:gd name="connsiteX0" fmla="*/ 10000 w 10000"/>
                <a:gd name="connsiteY0" fmla="*/ 0 h 10000"/>
                <a:gd name="connsiteX1" fmla="*/ 0 w 10000"/>
                <a:gd name="connsiteY1" fmla="*/ 10000 h 10000"/>
                <a:gd name="connsiteX0" fmla="*/ 1191 w 2522"/>
                <a:gd name="connsiteY0" fmla="*/ 0 h 9276"/>
                <a:gd name="connsiteX1" fmla="*/ 1332 w 2522"/>
                <a:gd name="connsiteY1" fmla="*/ 9276 h 9276"/>
                <a:gd name="connsiteX0" fmla="*/ 21155 w 21715"/>
                <a:gd name="connsiteY0" fmla="*/ 0 h 10000"/>
                <a:gd name="connsiteX1" fmla="*/ 21715 w 21715"/>
                <a:gd name="connsiteY1" fmla="*/ 10000 h 10000"/>
                <a:gd name="connsiteX0" fmla="*/ 5814 w 48261"/>
                <a:gd name="connsiteY0" fmla="*/ 0 h 14100"/>
                <a:gd name="connsiteX1" fmla="*/ 48261 w 48261"/>
                <a:gd name="connsiteY1" fmla="*/ 14100 h 14100"/>
                <a:gd name="connsiteX0" fmla="*/ 1631 w 137904"/>
                <a:gd name="connsiteY0" fmla="*/ 130 h 2321"/>
                <a:gd name="connsiteX1" fmla="*/ 137904 w 137904"/>
                <a:gd name="connsiteY1" fmla="*/ 2321 h 2321"/>
                <a:gd name="connsiteX0" fmla="*/ 118 w 10000"/>
                <a:gd name="connsiteY0" fmla="*/ 0 h 15328"/>
                <a:gd name="connsiteX1" fmla="*/ 10000 w 10000"/>
                <a:gd name="connsiteY1" fmla="*/ 15328 h 15328"/>
                <a:gd name="connsiteX0" fmla="*/ 164 w 10046"/>
                <a:gd name="connsiteY0" fmla="*/ 0 h 15328"/>
                <a:gd name="connsiteX1" fmla="*/ 10046 w 10046"/>
                <a:gd name="connsiteY1" fmla="*/ 15328 h 15328"/>
                <a:gd name="connsiteX0" fmla="*/ 148 w 10759"/>
                <a:gd name="connsiteY0" fmla="*/ 0 h 52339"/>
                <a:gd name="connsiteX1" fmla="*/ 10759 w 10759"/>
                <a:gd name="connsiteY1" fmla="*/ 52339 h 52339"/>
                <a:gd name="connsiteX0" fmla="*/ 134 w 11595"/>
                <a:gd name="connsiteY0" fmla="*/ 0 h 49816"/>
                <a:gd name="connsiteX1" fmla="*/ 11595 w 11595"/>
                <a:gd name="connsiteY1" fmla="*/ 49816 h 49816"/>
                <a:gd name="connsiteX0" fmla="*/ 123 w 12191"/>
                <a:gd name="connsiteY0" fmla="*/ 0 h 59069"/>
                <a:gd name="connsiteX1" fmla="*/ 12191 w 12191"/>
                <a:gd name="connsiteY1" fmla="*/ 59069 h 59069"/>
                <a:gd name="connsiteX0" fmla="*/ 0 w 12068"/>
                <a:gd name="connsiteY0" fmla="*/ 0 h 59069"/>
                <a:gd name="connsiteX1" fmla="*/ 12068 w 12068"/>
                <a:gd name="connsiteY1" fmla="*/ 59069 h 59069"/>
                <a:gd name="connsiteX0" fmla="*/ 376 w 3453"/>
                <a:gd name="connsiteY0" fmla="*/ 82371 h 88409"/>
                <a:gd name="connsiteX1" fmla="*/ 3453 w 3453"/>
                <a:gd name="connsiteY1" fmla="*/ 125 h 88409"/>
                <a:gd name="connsiteX0" fmla="*/ 20393 w 20419"/>
                <a:gd name="connsiteY0" fmla="*/ 7416 h 8189"/>
                <a:gd name="connsiteX1" fmla="*/ 4322 w 20419"/>
                <a:gd name="connsiteY1" fmla="*/ 16 h 8189"/>
                <a:gd name="connsiteX0" fmla="*/ 10695 w 10695"/>
                <a:gd name="connsiteY0" fmla="*/ 9077 h 9077"/>
                <a:gd name="connsiteX1" fmla="*/ 2825 w 10695"/>
                <a:gd name="connsiteY1" fmla="*/ 41 h 9077"/>
                <a:gd name="connsiteX0" fmla="*/ 7359 w 7359"/>
                <a:gd name="connsiteY0" fmla="*/ 9955 h 9955"/>
                <a:gd name="connsiteX1" fmla="*/ 0 w 7359"/>
                <a:gd name="connsiteY1" fmla="*/ 0 h 9955"/>
                <a:gd name="connsiteX0" fmla="*/ 3537 w 3537"/>
                <a:gd name="connsiteY0" fmla="*/ 10771 h 10771"/>
                <a:gd name="connsiteX1" fmla="*/ 105 w 3537"/>
                <a:gd name="connsiteY1" fmla="*/ 0 h 10771"/>
                <a:gd name="connsiteX0" fmla="*/ 9703 w 9703"/>
                <a:gd name="connsiteY0" fmla="*/ 10000 h 10000"/>
                <a:gd name="connsiteX1" fmla="*/ 0 w 9703"/>
                <a:gd name="connsiteY1" fmla="*/ 0 h 10000"/>
                <a:gd name="connsiteX0" fmla="*/ 10000 w 10000"/>
                <a:gd name="connsiteY0" fmla="*/ 10000 h 10000"/>
                <a:gd name="connsiteX1" fmla="*/ 0 w 10000"/>
                <a:gd name="connsiteY1" fmla="*/ 0 h 10000"/>
              </a:gdLst>
              <a:ahLst/>
              <a:cxnLst>
                <a:cxn ang="0">
                  <a:pos x="connsiteX0" y="connsiteY0"/>
                </a:cxn>
                <a:cxn ang="0">
                  <a:pos x="connsiteX1" y="connsiteY1"/>
                </a:cxn>
              </a:cxnLst>
              <a:rect l="l" t="t" r="r" b="b"/>
              <a:pathLst>
                <a:path w="10000" h="10000">
                  <a:moveTo>
                    <a:pt x="10000" y="10000"/>
                  </a:moveTo>
                  <a:cubicBezTo>
                    <a:pt x="9436" y="6468"/>
                    <a:pt x="6949" y="5086"/>
                    <a:pt x="0" y="0"/>
                  </a:cubicBezTo>
                </a:path>
              </a:pathLst>
            </a:custGeom>
            <a:noFill/>
            <a:ln w="25400" cap="flat" cmpd="sng">
              <a:solidFill>
                <a:schemeClr val="accent6">
                  <a:lumMod val="75000"/>
                </a:schemeClr>
              </a:solidFill>
              <a:prstDash val="solid"/>
              <a:round/>
              <a:headEnd type="none" w="med" len="med"/>
              <a:tailEnd type="arrow" w="lg"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000"/>
            </a:p>
          </p:txBody>
        </p:sp>
        <p:sp>
          <p:nvSpPr>
            <p:cNvPr id="10" name="AutoShape 21"/>
            <p:cNvSpPr>
              <a:spLocks noChangeArrowheads="1"/>
            </p:cNvSpPr>
            <p:nvPr/>
          </p:nvSpPr>
          <p:spPr bwMode="auto">
            <a:xfrm>
              <a:off x="2436897" y="3672476"/>
              <a:ext cx="2031023" cy="305422"/>
            </a:xfrm>
            <a:prstGeom prst="roundRect">
              <a:avLst>
                <a:gd name="adj" fmla="val 16667"/>
              </a:avLst>
            </a:prstGeom>
            <a:solidFill>
              <a:schemeClr val="accent6">
                <a:lumMod val="20000"/>
                <a:lumOff val="80000"/>
              </a:schemeClr>
            </a:solidFill>
            <a:ln w="25400" algn="ctr">
              <a:solidFill>
                <a:schemeClr val="accent6">
                  <a:lumMod val="75000"/>
                </a:schemeClr>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sz="2000" dirty="0" smtClean="0">
                  <a:solidFill>
                    <a:srgbClr val="000000"/>
                  </a:solidFill>
                </a:rPr>
                <a:t>vector addition</a:t>
              </a:r>
              <a:endParaRPr lang="en-US" sz="2000" dirty="0">
                <a:solidFill>
                  <a:srgbClr val="000000"/>
                </a:solidFill>
              </a:endParaRPr>
            </a:p>
          </p:txBody>
        </p:sp>
      </p:grpSp>
    </p:spTree>
    <p:extLst>
      <p:ext uri="{BB962C8B-B14F-4D97-AF65-F5344CB8AC3E}">
        <p14:creationId xmlns:p14="http://schemas.microsoft.com/office/powerpoint/2010/main" val="260962005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9029"/>
            <a:ext cx="8229600" cy="1143000"/>
          </a:xfrm>
        </p:spPr>
        <p:txBody>
          <a:bodyPr/>
          <a:lstStyle/>
          <a:p>
            <a:r>
              <a:rPr lang="en-US" dirty="0" smtClean="0"/>
              <a:t>Too Much Work!</a:t>
            </a:r>
            <a:endParaRPr lang="en-US" dirty="0"/>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259476330"/>
              </p:ext>
            </p:extLst>
          </p:nvPr>
        </p:nvGraphicFramePr>
        <p:xfrm>
          <a:off x="1484313" y="1421546"/>
          <a:ext cx="5285764" cy="1828800"/>
        </p:xfrm>
        <a:graphic>
          <a:graphicData uri="http://schemas.openxmlformats.org/drawingml/2006/table">
            <a:tbl>
              <a:tblPr firstRow="1" bandRow="1">
                <a:tableStyleId>{5C22544A-7EE6-4342-B048-85BDC9FD1C3A}</a:tableStyleId>
              </a:tblPr>
              <a:tblGrid>
                <a:gridCol w="3562472"/>
                <a:gridCol w="1723292"/>
              </a:tblGrid>
              <a:tr h="248006">
                <a:tc>
                  <a:txBody>
                    <a:bodyPr/>
                    <a:lstStyle/>
                    <a:p>
                      <a:endParaRPr lang="en-US" sz="2400" b="0" dirty="0">
                        <a:solidFill>
                          <a:schemeClr val="tx1"/>
                        </a:solidFill>
                      </a:endParaRPr>
                    </a:p>
                  </a:txBody>
                  <a:tcPr>
                    <a:solidFill>
                      <a:schemeClr val="bg1"/>
                    </a:solidFill>
                  </a:tcPr>
                </a:tc>
                <a:tc>
                  <a:txBody>
                    <a:bodyPr/>
                    <a:lstStyle/>
                    <a:p>
                      <a:r>
                        <a:rPr lang="en-US" sz="2400" b="0" dirty="0" smtClean="0">
                          <a:solidFill>
                            <a:schemeClr val="tx1"/>
                          </a:solidFill>
                        </a:rPr>
                        <a:t>T</a:t>
                      </a:r>
                      <a:r>
                        <a:rPr lang="en-US" sz="2400" b="0" baseline="-25000" dirty="0" smtClean="0">
                          <a:solidFill>
                            <a:schemeClr val="tx1"/>
                          </a:solidFill>
                        </a:rPr>
                        <a:t>1</a:t>
                      </a:r>
                      <a:endParaRPr lang="en-US" sz="2400" b="0" baseline="-25000" dirty="0">
                        <a:solidFill>
                          <a:schemeClr val="tx1"/>
                        </a:solidFill>
                      </a:endParaRPr>
                    </a:p>
                  </a:txBody>
                  <a:tcPr>
                    <a:solidFill>
                      <a:schemeClr val="bg1"/>
                    </a:solidFill>
                  </a:tcPr>
                </a:tc>
              </a:tr>
              <a:tr h="248006">
                <a:tc>
                  <a:txBody>
                    <a:bodyPr/>
                    <a:lstStyle/>
                    <a:p>
                      <a:r>
                        <a:rPr lang="en-US" sz="2400" b="0" dirty="0" smtClean="0">
                          <a:solidFill>
                            <a:schemeClr val="tx1"/>
                          </a:solidFill>
                        </a:rPr>
                        <a:t>Grade school method</a:t>
                      </a:r>
                      <a:endParaRPr lang="en-US" sz="2400" b="0" dirty="0">
                        <a:solidFill>
                          <a:schemeClr val="tx1"/>
                        </a:solidFill>
                      </a:endParaRPr>
                    </a:p>
                  </a:txBody>
                  <a:tcPr>
                    <a:solidFill>
                      <a:schemeClr val="bg1"/>
                    </a:solidFill>
                  </a:tcPr>
                </a:tc>
                <a:tc>
                  <a:txBody>
                    <a:bodyPr/>
                    <a:lstStyle/>
                    <a:p>
                      <a:r>
                        <a:rPr lang="en-US" sz="2400" dirty="0" smtClean="0">
                          <a:solidFill>
                            <a:schemeClr val="tx1"/>
                          </a:solidFill>
                          <a:sym typeface="Symbol"/>
                        </a:rPr>
                        <a:t></a:t>
                      </a:r>
                      <a:r>
                        <a:rPr lang="en-US" sz="2400" b="0" dirty="0" smtClean="0">
                          <a:solidFill>
                            <a:schemeClr val="tx1"/>
                          </a:solidFill>
                          <a:sym typeface="Symbol"/>
                        </a:rPr>
                        <a:t>(n</a:t>
                      </a:r>
                      <a:r>
                        <a:rPr lang="en-US" sz="2400" b="0" baseline="30000" dirty="0" smtClean="0">
                          <a:solidFill>
                            <a:schemeClr val="tx1"/>
                          </a:solidFill>
                          <a:sym typeface="Symbol"/>
                        </a:rPr>
                        <a:t>2</a:t>
                      </a:r>
                      <a:r>
                        <a:rPr lang="en-US" sz="2400" b="0" dirty="0" smtClean="0">
                          <a:solidFill>
                            <a:schemeClr val="tx1"/>
                          </a:solidFill>
                          <a:sym typeface="Symbol"/>
                        </a:rPr>
                        <a:t>)</a:t>
                      </a:r>
                      <a:endParaRPr lang="en-US" sz="2400" b="0" dirty="0">
                        <a:solidFill>
                          <a:schemeClr val="tx1"/>
                        </a:solidFill>
                      </a:endParaRPr>
                    </a:p>
                  </a:txBody>
                  <a:tcPr>
                    <a:solidFill>
                      <a:schemeClr val="bg1"/>
                    </a:solidFill>
                  </a:tcPr>
                </a:tc>
              </a:tr>
              <a:tr h="438780">
                <a:tc>
                  <a:txBody>
                    <a:bodyPr/>
                    <a:lstStyle/>
                    <a:p>
                      <a:r>
                        <a:rPr lang="en-US" sz="2400" dirty="0" err="1" smtClean="0">
                          <a:solidFill>
                            <a:schemeClr val="tx1"/>
                          </a:solidFill>
                        </a:rPr>
                        <a:t>Karatsuba</a:t>
                      </a:r>
                      <a:endParaRPr lang="en-US" sz="2400" dirty="0">
                        <a:solidFill>
                          <a:schemeClr val="tx1"/>
                        </a:solidFill>
                      </a:endParaRPr>
                    </a:p>
                  </a:txBody>
                  <a:tcP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smtClean="0">
                          <a:solidFill>
                            <a:schemeClr val="tx1"/>
                          </a:solidFill>
                          <a:sym typeface="Symbol"/>
                        </a:rPr>
                        <a:t></a:t>
                      </a:r>
                      <a:r>
                        <a:rPr lang="en-US" sz="2400" b="0" dirty="0" smtClean="0">
                          <a:solidFill>
                            <a:schemeClr val="tx1"/>
                          </a:solidFill>
                          <a:sym typeface="Symbol"/>
                        </a:rPr>
                        <a:t>(n</a:t>
                      </a:r>
                      <a:r>
                        <a:rPr lang="en-US" sz="2400" b="0" baseline="30000" dirty="0" smtClean="0">
                          <a:solidFill>
                            <a:schemeClr val="tx1"/>
                          </a:solidFill>
                          <a:sym typeface="Symbol"/>
                        </a:rPr>
                        <a:t>1.5</a:t>
                      </a:r>
                      <a:r>
                        <a:rPr lang="en-US" sz="2400" b="0" dirty="0" smtClean="0">
                          <a:solidFill>
                            <a:schemeClr val="tx1"/>
                          </a:solidFill>
                          <a:sym typeface="Symbol"/>
                        </a:rPr>
                        <a:t>)</a:t>
                      </a:r>
                      <a:endParaRPr lang="en-US" sz="2400" b="0" dirty="0" smtClean="0">
                        <a:solidFill>
                          <a:schemeClr val="tx1"/>
                        </a:solidFill>
                      </a:endParaRPr>
                    </a:p>
                  </a:txBody>
                  <a:tcPr>
                    <a:solidFill>
                      <a:schemeClr val="bg1"/>
                    </a:solidFill>
                  </a:tcPr>
                </a:tc>
              </a:tr>
              <a:tr h="248006">
                <a:tc>
                  <a:txBody>
                    <a:bodyPr/>
                    <a:lstStyle/>
                    <a:p>
                      <a:r>
                        <a:rPr lang="en-US" sz="2400" dirty="0" smtClean="0">
                          <a:solidFill>
                            <a:schemeClr val="tx1"/>
                          </a:solidFill>
                        </a:rPr>
                        <a:t>FFT method</a:t>
                      </a:r>
                      <a:endParaRPr lang="en-US" sz="2400" dirty="0">
                        <a:solidFill>
                          <a:schemeClr val="tx1"/>
                        </a:solidFill>
                      </a:endParaRPr>
                    </a:p>
                  </a:txBody>
                  <a:tcP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b="0" kern="1200" dirty="0" smtClean="0">
                          <a:solidFill>
                            <a:schemeClr val="tx1"/>
                          </a:solidFill>
                          <a:latin typeface="+mn-lt"/>
                          <a:ea typeface="+mn-ea"/>
                          <a:cs typeface="+mn-cs"/>
                          <a:sym typeface="Symbol"/>
                        </a:rPr>
                        <a:t>(n </a:t>
                      </a:r>
                      <a:r>
                        <a:rPr lang="en-US" sz="2400" b="0" kern="1200" dirty="0" err="1" smtClean="0">
                          <a:solidFill>
                            <a:schemeClr val="tx1"/>
                          </a:solidFill>
                          <a:latin typeface="+mn-lt"/>
                          <a:ea typeface="+mn-ea"/>
                          <a:cs typeface="+mn-cs"/>
                          <a:sym typeface="Symbol"/>
                        </a:rPr>
                        <a:t>lg</a:t>
                      </a:r>
                      <a:r>
                        <a:rPr lang="en-US" sz="2400" b="0" kern="1200" dirty="0" smtClean="0">
                          <a:solidFill>
                            <a:schemeClr val="tx1"/>
                          </a:solidFill>
                          <a:latin typeface="+mn-lt"/>
                          <a:ea typeface="+mn-ea"/>
                          <a:cs typeface="+mn-cs"/>
                          <a:sym typeface="Symbol"/>
                        </a:rPr>
                        <a:t> n)</a:t>
                      </a:r>
                      <a:endParaRPr lang="en-US" sz="2400" b="0" kern="1200" dirty="0" smtClean="0">
                        <a:solidFill>
                          <a:schemeClr val="tx1"/>
                        </a:solidFill>
                        <a:latin typeface="+mn-lt"/>
                        <a:ea typeface="+mn-ea"/>
                        <a:cs typeface="+mn-cs"/>
                      </a:endParaRPr>
                    </a:p>
                  </a:txBody>
                  <a:tcPr>
                    <a:solidFill>
                      <a:schemeClr val="bg1"/>
                    </a:solidFill>
                  </a:tcPr>
                </a:tc>
              </a:tr>
            </a:tbl>
          </a:graphicData>
        </a:graphic>
      </p:graphicFrame>
      <p:sp>
        <p:nvSpPr>
          <p:cNvPr id="5" name="Slide Number Placeholder 4"/>
          <p:cNvSpPr>
            <a:spLocks noGrp="1"/>
          </p:cNvSpPr>
          <p:nvPr>
            <p:ph type="sldNum" sz="quarter" idx="12"/>
          </p:nvPr>
        </p:nvSpPr>
        <p:spPr/>
        <p:txBody>
          <a:bodyPr/>
          <a:lstStyle/>
          <a:p>
            <a:pPr>
              <a:defRPr/>
            </a:pPr>
            <a:fld id="{ACA39A89-D6FF-4AFC-9284-D1B46DF88740}" type="slidenum">
              <a:rPr lang="en-US" smtClean="0"/>
              <a:pPr>
                <a:defRPr/>
              </a:pPr>
              <a:t>171</a:t>
            </a:fld>
            <a:endParaRPr lang="en-US" dirty="0"/>
          </a:p>
        </p:txBody>
      </p:sp>
      <p:sp>
        <p:nvSpPr>
          <p:cNvPr id="8" name="TextBox 7"/>
          <p:cNvSpPr txBox="1"/>
          <p:nvPr/>
        </p:nvSpPr>
        <p:spPr>
          <a:xfrm>
            <a:off x="1143000" y="3993958"/>
            <a:ext cx="6330463" cy="707886"/>
          </a:xfrm>
          <a:prstGeom prst="rect">
            <a:avLst/>
          </a:prstGeom>
          <a:noFill/>
        </p:spPr>
        <p:txBody>
          <a:bodyPr wrap="square" rtlCol="0">
            <a:spAutoFit/>
          </a:bodyPr>
          <a:lstStyle/>
          <a:p>
            <a:r>
              <a:rPr lang="en-US" sz="2000" dirty="0" smtClean="0"/>
              <a:t>However, the FFT approach has high constant factor.</a:t>
            </a:r>
          </a:p>
          <a:p>
            <a:r>
              <a:rPr lang="en-US" sz="2000" dirty="0" smtClean="0"/>
              <a:t>For n about 32-1024, </a:t>
            </a:r>
            <a:r>
              <a:rPr lang="en-US" sz="2000" dirty="0" err="1" smtClean="0"/>
              <a:t>Karatsuba</a:t>
            </a:r>
            <a:r>
              <a:rPr lang="en-US" sz="2000" dirty="0" smtClean="0"/>
              <a:t> is a good choice.</a:t>
            </a:r>
            <a:endParaRPr lang="en-US" sz="2000" dirty="0"/>
          </a:p>
        </p:txBody>
      </p:sp>
    </p:spTree>
    <p:extLst>
      <p:ext uri="{BB962C8B-B14F-4D97-AF65-F5344CB8AC3E}">
        <p14:creationId xmlns:p14="http://schemas.microsoft.com/office/powerpoint/2010/main" val="126974008"/>
      </p:ext>
    </p:extLst>
  </p:cSld>
  <p:clrMapOvr>
    <a:masterClrMapping/>
  </p:clrMapOvr>
  <p:transition/>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normAutofit fontScale="90000"/>
          </a:bodyPr>
          <a:lstStyle/>
          <a:p>
            <a:r>
              <a:rPr lang="en-US" dirty="0" err="1" smtClean="0"/>
              <a:t>Karatsuba</a:t>
            </a:r>
            <a:r>
              <a:rPr lang="en-US" dirty="0" smtClean="0"/>
              <a:t> Trick: Divide and Conquer</a:t>
            </a:r>
            <a:endParaRPr lang="en-US" dirty="0"/>
          </a:p>
        </p:txBody>
      </p:sp>
      <p:sp>
        <p:nvSpPr>
          <p:cNvPr id="3" name="Content Placeholder 2"/>
          <p:cNvSpPr>
            <a:spLocks noGrp="1"/>
          </p:cNvSpPr>
          <p:nvPr>
            <p:ph idx="1"/>
          </p:nvPr>
        </p:nvSpPr>
        <p:spPr>
          <a:xfrm>
            <a:off x="455613" y="1201738"/>
            <a:ext cx="8237537" cy="4294187"/>
          </a:xfrm>
        </p:spPr>
        <p:txBody>
          <a:bodyPr>
            <a:normAutofit fontScale="92500" lnSpcReduction="10000"/>
          </a:bodyPr>
          <a:lstStyle/>
          <a:p>
            <a:r>
              <a:rPr lang="en-US" dirty="0" smtClean="0"/>
              <a:t>Suppose polynomials a and b have degree n</a:t>
            </a:r>
          </a:p>
          <a:p>
            <a:pPr lvl="1"/>
            <a:r>
              <a:rPr lang="en-US" dirty="0" smtClean="0"/>
              <a:t> let K=</a:t>
            </a:r>
            <a:r>
              <a:rPr lang="en-US" dirty="0" err="1" smtClean="0"/>
              <a:t>x</a:t>
            </a:r>
            <a:r>
              <a:rPr lang="en-US" baseline="30000" dirty="0" err="1" smtClean="0">
                <a:sym typeface="Symbol"/>
              </a:rPr>
              <a:t></a:t>
            </a:r>
            <a:r>
              <a:rPr lang="en-US" baseline="30000" dirty="0" err="1" smtClean="0"/>
              <a:t>n</a:t>
            </a:r>
            <a:r>
              <a:rPr lang="en-US" baseline="30000" dirty="0" smtClean="0"/>
              <a:t>/2</a:t>
            </a:r>
            <a:r>
              <a:rPr lang="en-US" baseline="30000" dirty="0">
                <a:sym typeface="Symbol"/>
              </a:rPr>
              <a:t></a:t>
            </a:r>
            <a:endParaRPr lang="en-US" baseline="30000" dirty="0" smtClean="0"/>
          </a:p>
          <a:p>
            <a:pPr marL="677862" lvl="2" indent="0">
              <a:buNone/>
            </a:pPr>
            <a:r>
              <a:rPr lang="en-US" i="1" dirty="0" smtClean="0"/>
              <a:t>a</a:t>
            </a:r>
            <a:r>
              <a:rPr lang="en-US" dirty="0" smtClean="0"/>
              <a:t> = </a:t>
            </a:r>
            <a:r>
              <a:rPr lang="en-US" i="1" dirty="0" smtClean="0"/>
              <a:t>a</a:t>
            </a:r>
            <a:r>
              <a:rPr lang="en-US" baseline="-25000" dirty="0" smtClean="0"/>
              <a:t>1</a:t>
            </a:r>
            <a:r>
              <a:rPr lang="en-US" dirty="0" smtClean="0"/>
              <a:t>K</a:t>
            </a:r>
            <a:r>
              <a:rPr lang="en-US" dirty="0" smtClean="0">
                <a:sym typeface="Symbol"/>
              </a:rPr>
              <a:t>+</a:t>
            </a:r>
            <a:r>
              <a:rPr lang="en-US" dirty="0" smtClean="0"/>
              <a:t>a</a:t>
            </a:r>
            <a:r>
              <a:rPr lang="en-US" baseline="-25000" dirty="0" smtClean="0"/>
              <a:t>0</a:t>
            </a:r>
            <a:endParaRPr lang="en-US" baseline="-25000" dirty="0"/>
          </a:p>
          <a:p>
            <a:pPr marL="677862" lvl="2" indent="0">
              <a:buNone/>
            </a:pPr>
            <a:r>
              <a:rPr lang="en-US" i="1" dirty="0" smtClean="0"/>
              <a:t>b</a:t>
            </a:r>
            <a:r>
              <a:rPr lang="en-US" dirty="0" smtClean="0"/>
              <a:t> = </a:t>
            </a:r>
            <a:r>
              <a:rPr lang="en-US" i="1" dirty="0" smtClean="0"/>
              <a:t>b</a:t>
            </a:r>
            <a:r>
              <a:rPr lang="en-US" baseline="-25000" dirty="0" smtClean="0"/>
              <a:t>1</a:t>
            </a:r>
            <a:r>
              <a:rPr lang="en-US" dirty="0" smtClean="0"/>
              <a:t>K</a:t>
            </a:r>
            <a:r>
              <a:rPr lang="en-US" dirty="0" smtClean="0">
                <a:sym typeface="Symbol"/>
              </a:rPr>
              <a:t>+</a:t>
            </a:r>
            <a:r>
              <a:rPr lang="en-US" dirty="0" smtClean="0"/>
              <a:t>b</a:t>
            </a:r>
            <a:r>
              <a:rPr lang="en-US" baseline="-25000" dirty="0" smtClean="0"/>
              <a:t>0</a:t>
            </a:r>
            <a:endParaRPr lang="en-US" baseline="-25000" dirty="0"/>
          </a:p>
          <a:p>
            <a:r>
              <a:rPr lang="en-US" dirty="0" smtClean="0"/>
              <a:t>Compute:</a:t>
            </a:r>
          </a:p>
          <a:p>
            <a:pPr marL="688975" lvl="2" indent="0">
              <a:buNone/>
            </a:pPr>
            <a:r>
              <a:rPr lang="en-US" i="1" dirty="0" smtClean="0"/>
              <a:t>t</a:t>
            </a:r>
            <a:r>
              <a:rPr lang="en-US" baseline="-25000" dirty="0" smtClean="0"/>
              <a:t>0</a:t>
            </a:r>
            <a:r>
              <a:rPr lang="en-US" dirty="0" smtClean="0"/>
              <a:t> </a:t>
            </a:r>
            <a:r>
              <a:rPr lang="en-US" dirty="0"/>
              <a:t>= </a:t>
            </a:r>
            <a:r>
              <a:rPr lang="en-US" i="1" dirty="0" smtClean="0"/>
              <a:t>a</a:t>
            </a:r>
            <a:r>
              <a:rPr lang="en-US" baseline="-25000" dirty="0"/>
              <a:t>0</a:t>
            </a:r>
            <a:r>
              <a:rPr lang="en-US" dirty="0" smtClean="0">
                <a:sym typeface="Symbol"/>
              </a:rPr>
              <a:t></a:t>
            </a:r>
            <a:r>
              <a:rPr lang="en-US" i="1" dirty="0" smtClean="0"/>
              <a:t>b</a:t>
            </a:r>
            <a:r>
              <a:rPr lang="en-US" baseline="-25000" dirty="0"/>
              <a:t>0</a:t>
            </a:r>
          </a:p>
          <a:p>
            <a:pPr marL="688975" lvl="2" indent="0">
              <a:buNone/>
            </a:pPr>
            <a:r>
              <a:rPr lang="en-US" i="1" dirty="0" smtClean="0"/>
              <a:t>t</a:t>
            </a:r>
            <a:r>
              <a:rPr lang="en-US" baseline="-25000" dirty="0" smtClean="0"/>
              <a:t>1</a:t>
            </a:r>
            <a:r>
              <a:rPr lang="en-US" dirty="0" smtClean="0"/>
              <a:t> </a:t>
            </a:r>
            <a:r>
              <a:rPr lang="en-US" dirty="0"/>
              <a:t>= (</a:t>
            </a:r>
            <a:r>
              <a:rPr lang="en-US" i="1" dirty="0"/>
              <a:t>a</a:t>
            </a:r>
            <a:r>
              <a:rPr lang="en-US" baseline="-25000" dirty="0"/>
              <a:t>0</a:t>
            </a:r>
            <a:r>
              <a:rPr lang="en-US" dirty="0"/>
              <a:t>+</a:t>
            </a:r>
            <a:r>
              <a:rPr lang="en-US" i="1" dirty="0"/>
              <a:t>a</a:t>
            </a:r>
            <a:r>
              <a:rPr lang="en-US" baseline="-25000" dirty="0"/>
              <a:t>1</a:t>
            </a:r>
            <a:r>
              <a:rPr lang="en-US" dirty="0" smtClean="0"/>
              <a:t>)</a:t>
            </a:r>
            <a:r>
              <a:rPr lang="en-US" dirty="0" smtClean="0">
                <a:sym typeface="Symbol"/>
              </a:rPr>
              <a:t></a:t>
            </a:r>
            <a:r>
              <a:rPr lang="en-US" dirty="0" smtClean="0"/>
              <a:t>(</a:t>
            </a:r>
            <a:r>
              <a:rPr lang="en-US" i="1" dirty="0"/>
              <a:t>b</a:t>
            </a:r>
            <a:r>
              <a:rPr lang="en-US" baseline="-25000" dirty="0"/>
              <a:t>0</a:t>
            </a:r>
            <a:r>
              <a:rPr lang="en-US" dirty="0"/>
              <a:t>+</a:t>
            </a:r>
            <a:r>
              <a:rPr lang="en-US" i="1" dirty="0"/>
              <a:t>b</a:t>
            </a:r>
            <a:r>
              <a:rPr lang="en-US" baseline="-25000" dirty="0"/>
              <a:t>1</a:t>
            </a:r>
            <a:r>
              <a:rPr lang="en-US" dirty="0"/>
              <a:t>)</a:t>
            </a:r>
          </a:p>
          <a:p>
            <a:pPr marL="688975" lvl="2" indent="0">
              <a:buNone/>
            </a:pPr>
            <a:r>
              <a:rPr lang="en-US" i="1" dirty="0" smtClean="0"/>
              <a:t>t</a:t>
            </a:r>
            <a:r>
              <a:rPr lang="en-US" baseline="-25000" dirty="0" smtClean="0"/>
              <a:t>2</a:t>
            </a:r>
            <a:r>
              <a:rPr lang="en-US" dirty="0" smtClean="0"/>
              <a:t> </a:t>
            </a:r>
            <a:r>
              <a:rPr lang="en-US" dirty="0"/>
              <a:t>= </a:t>
            </a:r>
            <a:r>
              <a:rPr lang="en-US" i="1" dirty="0" smtClean="0"/>
              <a:t>a</a:t>
            </a:r>
            <a:r>
              <a:rPr lang="en-US" baseline="-25000" dirty="0" smtClean="0"/>
              <a:t>1</a:t>
            </a:r>
            <a:r>
              <a:rPr lang="en-US" dirty="0" smtClean="0">
                <a:sym typeface="Symbol"/>
              </a:rPr>
              <a:t></a:t>
            </a:r>
            <a:r>
              <a:rPr lang="en-US" dirty="0" smtClean="0"/>
              <a:t>b</a:t>
            </a:r>
            <a:r>
              <a:rPr lang="en-US" baseline="-25000" dirty="0" smtClean="0"/>
              <a:t>1</a:t>
            </a:r>
            <a:endParaRPr lang="en-US" baseline="-25000" dirty="0"/>
          </a:p>
          <a:p>
            <a:pPr marL="342900" indent="-342900"/>
            <a:r>
              <a:rPr lang="en-US" dirty="0" smtClean="0"/>
              <a:t>Then</a:t>
            </a:r>
          </a:p>
          <a:p>
            <a:pPr marL="688975" lvl="2" indent="0">
              <a:buNone/>
            </a:pPr>
            <a:r>
              <a:rPr lang="en-US" i="1" dirty="0" err="1" smtClean="0"/>
              <a:t>a</a:t>
            </a:r>
            <a:r>
              <a:rPr lang="en-US" dirty="0" err="1" smtClean="0">
                <a:sym typeface="Symbol"/>
              </a:rPr>
              <a:t></a:t>
            </a:r>
            <a:r>
              <a:rPr lang="en-US" i="1" dirty="0" err="1" smtClean="0">
                <a:sym typeface="Symbol"/>
              </a:rPr>
              <a:t>b</a:t>
            </a:r>
            <a:r>
              <a:rPr lang="en-US" dirty="0" smtClean="0">
                <a:sym typeface="Symbol"/>
              </a:rPr>
              <a:t>  t</a:t>
            </a:r>
            <a:r>
              <a:rPr lang="en-US" baseline="-25000" dirty="0">
                <a:sym typeface="Symbol"/>
              </a:rPr>
              <a:t>2</a:t>
            </a:r>
            <a:r>
              <a:rPr lang="en-US" dirty="0" smtClean="0">
                <a:sym typeface="Symbol"/>
              </a:rPr>
              <a:t>K</a:t>
            </a:r>
            <a:r>
              <a:rPr lang="en-US" baseline="30000" dirty="0" smtClean="0">
                <a:sym typeface="Symbol"/>
              </a:rPr>
              <a:t>2</a:t>
            </a:r>
            <a:r>
              <a:rPr lang="en-US" dirty="0" smtClean="0">
                <a:sym typeface="Symbol"/>
              </a:rPr>
              <a:t> + (t</a:t>
            </a:r>
            <a:r>
              <a:rPr lang="en-US" baseline="-25000" dirty="0">
                <a:sym typeface="Symbol"/>
              </a:rPr>
              <a:t>1</a:t>
            </a:r>
            <a:r>
              <a:rPr lang="en-US" dirty="0" smtClean="0">
                <a:sym typeface="Symbol"/>
              </a:rPr>
              <a:t>-t</a:t>
            </a:r>
            <a:r>
              <a:rPr lang="en-US" baseline="-25000" dirty="0">
                <a:sym typeface="Symbol"/>
              </a:rPr>
              <a:t>0</a:t>
            </a:r>
            <a:r>
              <a:rPr lang="en-US" dirty="0" smtClean="0">
                <a:sym typeface="Symbol"/>
              </a:rPr>
              <a:t>-t</a:t>
            </a:r>
            <a:r>
              <a:rPr lang="en-US" baseline="-25000" dirty="0">
                <a:sym typeface="Symbol"/>
              </a:rPr>
              <a:t>2</a:t>
            </a:r>
            <a:r>
              <a:rPr lang="en-US" dirty="0" smtClean="0">
                <a:sym typeface="Symbol"/>
              </a:rPr>
              <a:t>)K + </a:t>
            </a:r>
            <a:r>
              <a:rPr lang="en-US" i="1" dirty="0">
                <a:sym typeface="Symbol"/>
              </a:rPr>
              <a:t>t</a:t>
            </a:r>
            <a:r>
              <a:rPr lang="en-US" baseline="-25000" dirty="0">
                <a:sym typeface="Symbol"/>
              </a:rPr>
              <a:t>0</a:t>
            </a:r>
            <a:endParaRPr lang="en-US" baseline="-25000" dirty="0"/>
          </a:p>
        </p:txBody>
      </p:sp>
      <p:sp>
        <p:nvSpPr>
          <p:cNvPr id="5" name="Slide Number Placeholder 4"/>
          <p:cNvSpPr>
            <a:spLocks noGrp="1"/>
          </p:cNvSpPr>
          <p:nvPr>
            <p:ph type="sldNum" sz="quarter" idx="12"/>
          </p:nvPr>
        </p:nvSpPr>
        <p:spPr/>
        <p:txBody>
          <a:bodyPr/>
          <a:lstStyle/>
          <a:p>
            <a:pPr>
              <a:defRPr/>
            </a:pPr>
            <a:fld id="{ACA39A89-D6FF-4AFC-9284-D1B46DF88740}" type="slidenum">
              <a:rPr lang="en-US" smtClean="0"/>
              <a:pPr>
                <a:defRPr/>
              </a:pPr>
              <a:t>172</a:t>
            </a:fld>
            <a:endParaRPr lang="en-US" dirty="0"/>
          </a:p>
        </p:txBody>
      </p:sp>
      <p:sp>
        <p:nvSpPr>
          <p:cNvPr id="7" name="AutoShape 21"/>
          <p:cNvSpPr>
            <a:spLocks noChangeArrowheads="1"/>
          </p:cNvSpPr>
          <p:nvPr/>
        </p:nvSpPr>
        <p:spPr bwMode="auto">
          <a:xfrm>
            <a:off x="4917990" y="2082731"/>
            <a:ext cx="2640097" cy="376741"/>
          </a:xfrm>
          <a:prstGeom prst="roundRect">
            <a:avLst>
              <a:gd name="adj" fmla="val 16667"/>
            </a:avLst>
          </a:prstGeom>
          <a:solidFill>
            <a:schemeClr val="accent6">
              <a:lumMod val="20000"/>
              <a:lumOff val="80000"/>
            </a:schemeClr>
          </a:solidFill>
          <a:ln w="25400" algn="ctr">
            <a:solidFill>
              <a:schemeClr val="accent6">
                <a:lumMod val="75000"/>
              </a:schemeClr>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l"/>
            <a:r>
              <a:rPr lang="en-US" sz="2000" dirty="0" smtClean="0">
                <a:solidFill>
                  <a:srgbClr val="000000"/>
                </a:solidFill>
              </a:rPr>
              <a:t>Partition coefficients.</a:t>
            </a:r>
            <a:endParaRPr lang="en-US" sz="2000" dirty="0">
              <a:solidFill>
                <a:srgbClr val="000000"/>
              </a:solidFill>
            </a:endParaRPr>
          </a:p>
        </p:txBody>
      </p:sp>
      <p:sp>
        <p:nvSpPr>
          <p:cNvPr id="8" name="AutoShape 21"/>
          <p:cNvSpPr>
            <a:spLocks noChangeArrowheads="1"/>
          </p:cNvSpPr>
          <p:nvPr/>
        </p:nvSpPr>
        <p:spPr bwMode="auto">
          <a:xfrm>
            <a:off x="4917991" y="3123643"/>
            <a:ext cx="3159210" cy="733425"/>
          </a:xfrm>
          <a:prstGeom prst="roundRect">
            <a:avLst>
              <a:gd name="adj" fmla="val 16667"/>
            </a:avLst>
          </a:prstGeom>
          <a:solidFill>
            <a:schemeClr val="accent6">
              <a:lumMod val="20000"/>
              <a:lumOff val="80000"/>
            </a:schemeClr>
          </a:solidFill>
          <a:ln w="25400" algn="ctr">
            <a:solidFill>
              <a:schemeClr val="accent6">
                <a:lumMod val="75000"/>
              </a:schemeClr>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l"/>
            <a:r>
              <a:rPr lang="en-US" sz="2000" dirty="0" smtClean="0">
                <a:solidFill>
                  <a:srgbClr val="000000"/>
                </a:solidFill>
              </a:rPr>
              <a:t>3 half-sized multiplications.</a:t>
            </a:r>
          </a:p>
          <a:p>
            <a:pPr algn="l"/>
            <a:r>
              <a:rPr lang="en-US" sz="2000" dirty="0" smtClean="0">
                <a:solidFill>
                  <a:srgbClr val="000000"/>
                </a:solidFill>
              </a:rPr>
              <a:t>Do these recursively.</a:t>
            </a:r>
            <a:endParaRPr lang="en-US" sz="2000" dirty="0">
              <a:solidFill>
                <a:srgbClr val="000000"/>
              </a:solidFill>
            </a:endParaRPr>
          </a:p>
        </p:txBody>
      </p:sp>
      <p:sp>
        <p:nvSpPr>
          <p:cNvPr id="9" name="AutoShape 21"/>
          <p:cNvSpPr>
            <a:spLocks noChangeArrowheads="1"/>
          </p:cNvSpPr>
          <p:nvPr/>
        </p:nvSpPr>
        <p:spPr bwMode="auto">
          <a:xfrm>
            <a:off x="4917990" y="4456585"/>
            <a:ext cx="2930610" cy="644803"/>
          </a:xfrm>
          <a:prstGeom prst="roundRect">
            <a:avLst>
              <a:gd name="adj" fmla="val 16667"/>
            </a:avLst>
          </a:prstGeom>
          <a:solidFill>
            <a:schemeClr val="accent6">
              <a:lumMod val="20000"/>
              <a:lumOff val="80000"/>
            </a:schemeClr>
          </a:solidFill>
          <a:ln w="25400" algn="ctr">
            <a:solidFill>
              <a:schemeClr val="accent6">
                <a:lumMod val="75000"/>
              </a:schemeClr>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l"/>
            <a:r>
              <a:rPr lang="en-US" sz="2000" dirty="0" smtClean="0">
                <a:solidFill>
                  <a:srgbClr val="000000"/>
                </a:solidFill>
              </a:rPr>
              <a:t>Sum products, shifted by multiples of K.</a:t>
            </a:r>
            <a:endParaRPr lang="en-US" sz="2000" dirty="0">
              <a:solidFill>
                <a:srgbClr val="000000"/>
              </a:solidFill>
            </a:endParaRPr>
          </a:p>
        </p:txBody>
      </p:sp>
    </p:spTree>
    <p:extLst>
      <p:ext uri="{BB962C8B-B14F-4D97-AF65-F5344CB8AC3E}">
        <p14:creationId xmlns:p14="http://schemas.microsoft.com/office/powerpoint/2010/main" val="211370989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27" y="0"/>
            <a:ext cx="8229600" cy="1143000"/>
          </a:xfrm>
        </p:spPr>
        <p:txBody>
          <a:bodyPr/>
          <a:lstStyle/>
          <a:p>
            <a:r>
              <a:rPr lang="en-US" dirty="0" smtClean="0"/>
              <a:t>Vector </a:t>
            </a:r>
            <a:r>
              <a:rPr lang="en-US" dirty="0" err="1" smtClean="0"/>
              <a:t>Karatsuba</a:t>
            </a:r>
            <a:endParaRPr lang="en-US" dirty="0"/>
          </a:p>
        </p:txBody>
      </p:sp>
      <p:sp>
        <p:nvSpPr>
          <p:cNvPr id="5" name="Slide Number Placeholder 4"/>
          <p:cNvSpPr>
            <a:spLocks noGrp="1"/>
          </p:cNvSpPr>
          <p:nvPr>
            <p:ph type="sldNum" sz="quarter" idx="12"/>
          </p:nvPr>
        </p:nvSpPr>
        <p:spPr/>
        <p:txBody>
          <a:bodyPr/>
          <a:lstStyle/>
          <a:p>
            <a:pPr>
              <a:defRPr/>
            </a:pPr>
            <a:fld id="{ACA39A89-D6FF-4AFC-9284-D1B46DF88740}" type="slidenum">
              <a:rPr lang="en-US" smtClean="0"/>
              <a:pPr>
                <a:defRPr/>
              </a:pPr>
              <a:t>173</a:t>
            </a:fld>
            <a:endParaRPr lang="en-US" dirty="0"/>
          </a:p>
        </p:txBody>
      </p:sp>
      <p:sp>
        <p:nvSpPr>
          <p:cNvPr id="6" name="Text Box 4"/>
          <p:cNvSpPr txBox="1">
            <a:spLocks noChangeArrowheads="1"/>
          </p:cNvSpPr>
          <p:nvPr/>
        </p:nvSpPr>
        <p:spPr bwMode="auto">
          <a:xfrm>
            <a:off x="368666" y="1091651"/>
            <a:ext cx="8335718" cy="5078313"/>
          </a:xfrm>
          <a:prstGeom prst="rect">
            <a:avLst/>
          </a:prstGeom>
          <a:solidFill>
            <a:schemeClr val="bg1">
              <a:lumMod val="95000"/>
            </a:schemeClr>
          </a:solidFill>
          <a:ln>
            <a:noFill/>
          </a:ln>
          <a:effectLst/>
        </p:spPr>
        <p:txBody>
          <a:bodyPr wrap="square">
            <a:spAutoFit/>
          </a:bodyPr>
          <a:lstStyle/>
          <a:p>
            <a:r>
              <a:rPr lang="fr-FR" dirty="0" err="1"/>
              <a:t>void</a:t>
            </a:r>
            <a:r>
              <a:rPr lang="fr-FR" dirty="0"/>
              <a:t> </a:t>
            </a:r>
            <a:r>
              <a:rPr lang="fr-FR" dirty="0" err="1"/>
              <a:t>karatsuba</a:t>
            </a:r>
            <a:r>
              <a:rPr lang="fr-FR" dirty="0"/>
              <a:t>( T c[], </a:t>
            </a:r>
            <a:r>
              <a:rPr lang="fr-FR" dirty="0" err="1"/>
              <a:t>const</a:t>
            </a:r>
            <a:r>
              <a:rPr lang="fr-FR" dirty="0"/>
              <a:t> T a[], </a:t>
            </a:r>
            <a:r>
              <a:rPr lang="fr-FR" dirty="0" err="1"/>
              <a:t>const</a:t>
            </a:r>
            <a:r>
              <a:rPr lang="fr-FR" dirty="0"/>
              <a:t> T b[], size_t n ) {</a:t>
            </a:r>
          </a:p>
          <a:p>
            <a:r>
              <a:rPr lang="en-US" dirty="0"/>
              <a:t>    if( n&lt;=</a:t>
            </a:r>
            <a:r>
              <a:rPr lang="en-US" dirty="0" err="1"/>
              <a:t>CutOff</a:t>
            </a:r>
            <a:r>
              <a:rPr lang="en-US" dirty="0"/>
              <a:t> ) {</a:t>
            </a:r>
          </a:p>
          <a:p>
            <a:r>
              <a:rPr lang="pt-BR" dirty="0"/>
              <a:t>        simple_mul( c, a, b, n );</a:t>
            </a:r>
          </a:p>
          <a:p>
            <a:r>
              <a:rPr lang="en-US" dirty="0"/>
              <a:t>    } else { </a:t>
            </a:r>
          </a:p>
          <a:p>
            <a:r>
              <a:rPr lang="en-US" dirty="0"/>
              <a:t>        size_t m = n/2;</a:t>
            </a:r>
          </a:p>
          <a:p>
            <a:r>
              <a:rPr lang="en-US" dirty="0" smtClean="0"/>
              <a:t>        </a:t>
            </a:r>
            <a:r>
              <a:rPr lang="en-US" b="1" dirty="0" err="1" smtClean="0">
                <a:solidFill>
                  <a:srgbClr val="0000FF"/>
                </a:solidFill>
              </a:rPr>
              <a:t>karatsuba</a:t>
            </a:r>
            <a:r>
              <a:rPr lang="en-US" dirty="0"/>
              <a:t>( c, a, b, m </a:t>
            </a:r>
            <a:r>
              <a:rPr lang="en-US" dirty="0" smtClean="0"/>
              <a:t>);				</a:t>
            </a:r>
            <a:r>
              <a:rPr lang="en-US" i="1" dirty="0" smtClean="0">
                <a:solidFill>
                  <a:srgbClr val="008000"/>
                </a:solidFill>
                <a:latin typeface="Times New Roman"/>
                <a:cs typeface="Times New Roman"/>
              </a:rPr>
              <a:t>// </a:t>
            </a:r>
            <a:r>
              <a:rPr lang="pt-BR" i="1" dirty="0" smtClean="0">
                <a:solidFill>
                  <a:srgbClr val="008000"/>
                </a:solidFill>
                <a:latin typeface="Times New Roman"/>
                <a:cs typeface="Times New Roman"/>
              </a:rPr>
              <a:t>t</a:t>
            </a:r>
            <a:r>
              <a:rPr lang="pt-BR" i="1" baseline="-25000" dirty="0" smtClean="0">
                <a:solidFill>
                  <a:srgbClr val="008000"/>
                </a:solidFill>
                <a:latin typeface="Times New Roman"/>
                <a:cs typeface="Times New Roman"/>
              </a:rPr>
              <a:t>0</a:t>
            </a:r>
            <a:r>
              <a:rPr lang="en-US" i="1" dirty="0" smtClean="0">
                <a:solidFill>
                  <a:srgbClr val="008000"/>
                </a:solidFill>
                <a:latin typeface="Times New Roman"/>
                <a:cs typeface="Times New Roman"/>
              </a:rPr>
              <a:t> = </a:t>
            </a:r>
            <a:r>
              <a:rPr lang="pt-BR" i="1" dirty="0" smtClean="0">
                <a:solidFill>
                  <a:srgbClr val="008000"/>
                </a:solidFill>
                <a:latin typeface="Times New Roman"/>
                <a:cs typeface="Times New Roman"/>
              </a:rPr>
              <a:t>a</a:t>
            </a:r>
            <a:r>
              <a:rPr lang="pt-BR" i="1" baseline="-25000" dirty="0" smtClean="0">
                <a:solidFill>
                  <a:srgbClr val="008000"/>
                </a:solidFill>
                <a:latin typeface="Times New Roman"/>
                <a:cs typeface="Times New Roman"/>
              </a:rPr>
              <a:t>0</a:t>
            </a:r>
            <a:r>
              <a:rPr lang="pt-BR" i="1" dirty="0" smtClean="0">
                <a:solidFill>
                  <a:srgbClr val="008000"/>
                </a:solidFill>
                <a:latin typeface="Times New Roman"/>
                <a:cs typeface="Times New Roman"/>
              </a:rPr>
              <a:t>×b</a:t>
            </a:r>
            <a:r>
              <a:rPr lang="pt-BR" i="1" baseline="-25000" dirty="0" smtClean="0">
                <a:solidFill>
                  <a:srgbClr val="008000"/>
                </a:solidFill>
                <a:latin typeface="Times New Roman"/>
                <a:cs typeface="Times New Roman"/>
              </a:rPr>
              <a:t>0</a:t>
            </a:r>
            <a:endParaRPr lang="pt-BR" i="1" dirty="0">
              <a:solidFill>
                <a:srgbClr val="008000"/>
              </a:solidFill>
              <a:latin typeface="Times New Roman"/>
              <a:cs typeface="Times New Roman"/>
            </a:endParaRPr>
          </a:p>
          <a:p>
            <a:r>
              <a:rPr lang="en-US" dirty="0" smtClean="0"/>
              <a:t>        </a:t>
            </a:r>
            <a:r>
              <a:rPr lang="en-US" b="1" dirty="0" err="1" smtClean="0">
                <a:solidFill>
                  <a:srgbClr val="0000FF"/>
                </a:solidFill>
              </a:rPr>
              <a:t>karatsuba</a:t>
            </a:r>
            <a:r>
              <a:rPr lang="en-US" dirty="0"/>
              <a:t>( c+2*m, </a:t>
            </a:r>
            <a:r>
              <a:rPr lang="en-US" dirty="0" err="1"/>
              <a:t>a+m</a:t>
            </a:r>
            <a:r>
              <a:rPr lang="en-US" dirty="0"/>
              <a:t>, </a:t>
            </a:r>
            <a:r>
              <a:rPr lang="en-US" dirty="0" err="1"/>
              <a:t>b+m</a:t>
            </a:r>
            <a:r>
              <a:rPr lang="en-US" dirty="0"/>
              <a:t>, n-m </a:t>
            </a:r>
            <a:r>
              <a:rPr lang="en-US" dirty="0" smtClean="0"/>
              <a:t>);</a:t>
            </a:r>
            <a:r>
              <a:rPr lang="en-US" dirty="0"/>
              <a:t> </a:t>
            </a:r>
            <a:r>
              <a:rPr lang="en-US" dirty="0" smtClean="0"/>
              <a:t>		</a:t>
            </a:r>
            <a:r>
              <a:rPr lang="en-US" i="1" dirty="0" smtClean="0">
                <a:solidFill>
                  <a:srgbClr val="008000"/>
                </a:solidFill>
                <a:latin typeface="Times New Roman"/>
                <a:cs typeface="Times New Roman"/>
              </a:rPr>
              <a:t>// </a:t>
            </a:r>
            <a:r>
              <a:rPr lang="pt-BR" i="1" dirty="0" smtClean="0">
                <a:solidFill>
                  <a:srgbClr val="008000"/>
                </a:solidFill>
                <a:latin typeface="Times New Roman"/>
                <a:cs typeface="Times New Roman"/>
              </a:rPr>
              <a:t>t</a:t>
            </a:r>
            <a:r>
              <a:rPr lang="pt-BR" i="1" baseline="-25000" dirty="0" smtClean="0">
                <a:solidFill>
                  <a:srgbClr val="008000"/>
                </a:solidFill>
                <a:latin typeface="Times New Roman"/>
                <a:cs typeface="Times New Roman"/>
              </a:rPr>
              <a:t>2</a:t>
            </a:r>
            <a:r>
              <a:rPr lang="en-US" i="1" dirty="0" smtClean="0">
                <a:solidFill>
                  <a:srgbClr val="008000"/>
                </a:solidFill>
                <a:latin typeface="Times New Roman"/>
                <a:cs typeface="Times New Roman"/>
              </a:rPr>
              <a:t> </a:t>
            </a:r>
            <a:r>
              <a:rPr lang="en-US" i="1" dirty="0">
                <a:solidFill>
                  <a:srgbClr val="008000"/>
                </a:solidFill>
                <a:latin typeface="Times New Roman"/>
                <a:cs typeface="Times New Roman"/>
              </a:rPr>
              <a:t>= </a:t>
            </a:r>
            <a:r>
              <a:rPr lang="pt-BR" i="1" dirty="0" smtClean="0">
                <a:solidFill>
                  <a:srgbClr val="008000"/>
                </a:solidFill>
                <a:latin typeface="Times New Roman"/>
                <a:cs typeface="Times New Roman"/>
              </a:rPr>
              <a:t>a</a:t>
            </a:r>
            <a:r>
              <a:rPr lang="pt-BR" i="1" baseline="-25000" dirty="0" smtClean="0">
                <a:solidFill>
                  <a:srgbClr val="008000"/>
                </a:solidFill>
                <a:latin typeface="Times New Roman"/>
                <a:cs typeface="Times New Roman"/>
              </a:rPr>
              <a:t>1</a:t>
            </a:r>
            <a:r>
              <a:rPr lang="pt-BR" i="1" dirty="0" smtClean="0">
                <a:solidFill>
                  <a:srgbClr val="008000"/>
                </a:solidFill>
                <a:latin typeface="Times New Roman"/>
                <a:cs typeface="Times New Roman"/>
              </a:rPr>
              <a:t>×b</a:t>
            </a:r>
            <a:r>
              <a:rPr lang="pt-BR" i="1" baseline="-25000" dirty="0" smtClean="0">
                <a:solidFill>
                  <a:srgbClr val="008000"/>
                </a:solidFill>
                <a:latin typeface="Times New Roman"/>
                <a:cs typeface="Times New Roman"/>
              </a:rPr>
              <a:t>1</a:t>
            </a:r>
            <a:endParaRPr lang="en-US" i="1" dirty="0">
              <a:solidFill>
                <a:srgbClr val="008000"/>
              </a:solidFill>
              <a:latin typeface="Times New Roman"/>
              <a:cs typeface="Times New Roman"/>
            </a:endParaRPr>
          </a:p>
          <a:p>
            <a:r>
              <a:rPr lang="en-US" dirty="0"/>
              <a:t>        </a:t>
            </a:r>
            <a:r>
              <a:rPr lang="en-US" dirty="0" err="1"/>
              <a:t>temp_space</a:t>
            </a:r>
            <a:r>
              <a:rPr lang="en-US" dirty="0"/>
              <a:t>&lt;T&gt; s(4*(n-m));</a:t>
            </a:r>
          </a:p>
          <a:p>
            <a:r>
              <a:rPr lang="pt-BR" dirty="0"/>
              <a:t>        T *a_=s.data(), *b_=a_+(n-m), *t=b_+(n-m); </a:t>
            </a:r>
          </a:p>
          <a:p>
            <a:r>
              <a:rPr lang="en-US" dirty="0"/>
              <a:t>        a_[0:m] = a[0:m]+a[</a:t>
            </a:r>
            <a:r>
              <a:rPr lang="en-US" dirty="0" err="1"/>
              <a:t>m:m</a:t>
            </a:r>
            <a:r>
              <a:rPr lang="en-US" dirty="0" smtClean="0"/>
              <a:t>];</a:t>
            </a:r>
            <a:r>
              <a:rPr lang="pt-BR" dirty="0"/>
              <a:t> </a:t>
            </a:r>
            <a:r>
              <a:rPr lang="pt-BR" dirty="0" smtClean="0"/>
              <a:t>			</a:t>
            </a:r>
            <a:r>
              <a:rPr lang="pt-BR" i="1" dirty="0" smtClean="0">
                <a:solidFill>
                  <a:srgbClr val="008000"/>
                </a:solidFill>
                <a:latin typeface="Times New Roman"/>
                <a:cs typeface="Times New Roman"/>
              </a:rPr>
              <a:t>// a_ </a:t>
            </a:r>
            <a:r>
              <a:rPr lang="pt-BR" i="1" dirty="0">
                <a:solidFill>
                  <a:srgbClr val="008000"/>
                </a:solidFill>
                <a:latin typeface="Times New Roman"/>
                <a:cs typeface="Times New Roman"/>
              </a:rPr>
              <a:t>= (</a:t>
            </a:r>
            <a:r>
              <a:rPr lang="pt-BR" i="1" dirty="0" smtClean="0">
                <a:solidFill>
                  <a:srgbClr val="008000"/>
                </a:solidFill>
                <a:latin typeface="Times New Roman"/>
                <a:cs typeface="Times New Roman"/>
              </a:rPr>
              <a:t>a</a:t>
            </a:r>
            <a:r>
              <a:rPr lang="pt-BR" i="1" baseline="-25000" dirty="0" smtClean="0">
                <a:solidFill>
                  <a:srgbClr val="008000"/>
                </a:solidFill>
                <a:latin typeface="Times New Roman"/>
                <a:cs typeface="Times New Roman"/>
              </a:rPr>
              <a:t>0</a:t>
            </a:r>
            <a:r>
              <a:rPr lang="pt-BR" i="1" dirty="0" smtClean="0">
                <a:solidFill>
                  <a:srgbClr val="008000"/>
                </a:solidFill>
                <a:latin typeface="Times New Roman"/>
                <a:cs typeface="Times New Roman"/>
              </a:rPr>
              <a:t>+a</a:t>
            </a:r>
            <a:r>
              <a:rPr lang="pt-BR" i="1" baseline="-25000" dirty="0" smtClean="0">
                <a:solidFill>
                  <a:srgbClr val="008000"/>
                </a:solidFill>
                <a:latin typeface="Times New Roman"/>
                <a:cs typeface="Times New Roman"/>
              </a:rPr>
              <a:t>1</a:t>
            </a:r>
            <a:r>
              <a:rPr lang="pt-BR" i="1" dirty="0" smtClean="0">
                <a:solidFill>
                  <a:srgbClr val="008000"/>
                </a:solidFill>
                <a:latin typeface="Times New Roman"/>
                <a:cs typeface="Times New Roman"/>
              </a:rPr>
              <a:t>)</a:t>
            </a:r>
            <a:endParaRPr lang="en-US" i="1" dirty="0">
              <a:solidFill>
                <a:srgbClr val="008000"/>
              </a:solidFill>
              <a:latin typeface="Times New Roman"/>
              <a:cs typeface="Times New Roman"/>
            </a:endParaRPr>
          </a:p>
          <a:p>
            <a:r>
              <a:rPr lang="en-US" dirty="0"/>
              <a:t>        b_[0:m] = b[0:m]+b[</a:t>
            </a:r>
            <a:r>
              <a:rPr lang="en-US" dirty="0" err="1"/>
              <a:t>m:m</a:t>
            </a:r>
            <a:r>
              <a:rPr lang="en-US" dirty="0" smtClean="0"/>
              <a:t>];			</a:t>
            </a:r>
            <a:r>
              <a:rPr lang="en-US" i="1" dirty="0" smtClean="0">
                <a:solidFill>
                  <a:srgbClr val="008000"/>
                </a:solidFill>
                <a:latin typeface="Times New Roman"/>
                <a:cs typeface="Times New Roman"/>
              </a:rPr>
              <a:t>// </a:t>
            </a:r>
            <a:r>
              <a:rPr lang="pt-BR" i="1" dirty="0" smtClean="0">
                <a:solidFill>
                  <a:srgbClr val="008000"/>
                </a:solidFill>
                <a:latin typeface="Times New Roman"/>
                <a:cs typeface="Times New Roman"/>
              </a:rPr>
              <a:t>b_ </a:t>
            </a:r>
            <a:r>
              <a:rPr lang="pt-BR" i="1" dirty="0">
                <a:solidFill>
                  <a:srgbClr val="008000"/>
                </a:solidFill>
                <a:latin typeface="Times New Roman"/>
                <a:cs typeface="Times New Roman"/>
              </a:rPr>
              <a:t>= </a:t>
            </a:r>
            <a:r>
              <a:rPr lang="pt-BR" i="1" dirty="0" smtClean="0">
                <a:solidFill>
                  <a:srgbClr val="008000"/>
                </a:solidFill>
                <a:latin typeface="Times New Roman"/>
                <a:cs typeface="Times New Roman"/>
              </a:rPr>
              <a:t>(b</a:t>
            </a:r>
            <a:r>
              <a:rPr lang="pt-BR" i="1" baseline="-25000" dirty="0" smtClean="0">
                <a:solidFill>
                  <a:srgbClr val="008000"/>
                </a:solidFill>
                <a:latin typeface="Times New Roman"/>
                <a:cs typeface="Times New Roman"/>
              </a:rPr>
              <a:t>0</a:t>
            </a:r>
            <a:r>
              <a:rPr lang="pt-BR" i="1" dirty="0" smtClean="0">
                <a:solidFill>
                  <a:srgbClr val="008000"/>
                </a:solidFill>
                <a:latin typeface="Times New Roman"/>
                <a:cs typeface="Times New Roman"/>
              </a:rPr>
              <a:t>+b</a:t>
            </a:r>
            <a:r>
              <a:rPr lang="pt-BR" i="1" baseline="-25000" dirty="0" smtClean="0">
                <a:solidFill>
                  <a:srgbClr val="008000"/>
                </a:solidFill>
                <a:latin typeface="Times New Roman"/>
                <a:cs typeface="Times New Roman"/>
              </a:rPr>
              <a:t>1</a:t>
            </a:r>
            <a:r>
              <a:rPr lang="pt-BR" i="1" dirty="0" smtClean="0">
                <a:solidFill>
                  <a:srgbClr val="008000"/>
                </a:solidFill>
                <a:latin typeface="Times New Roman"/>
                <a:cs typeface="Times New Roman"/>
              </a:rPr>
              <a:t>)</a:t>
            </a:r>
            <a:endParaRPr lang="en-US" i="1" dirty="0">
              <a:solidFill>
                <a:srgbClr val="008000"/>
              </a:solidFill>
              <a:latin typeface="Times New Roman"/>
              <a:cs typeface="Times New Roman"/>
            </a:endParaRPr>
          </a:p>
          <a:p>
            <a:r>
              <a:rPr lang="pt-BR" dirty="0" smtClean="0"/>
              <a:t>        </a:t>
            </a:r>
            <a:r>
              <a:rPr lang="pt-BR" b="1" dirty="0" smtClean="0">
                <a:solidFill>
                  <a:srgbClr val="0000FF"/>
                </a:solidFill>
              </a:rPr>
              <a:t>karatsuba</a:t>
            </a:r>
            <a:r>
              <a:rPr lang="pt-BR" dirty="0"/>
              <a:t>( t, a_, b_, n-m ); </a:t>
            </a:r>
            <a:r>
              <a:rPr lang="pt-BR" dirty="0" smtClean="0"/>
              <a:t>			</a:t>
            </a:r>
            <a:r>
              <a:rPr lang="pt-BR" i="1" dirty="0" smtClean="0">
                <a:solidFill>
                  <a:srgbClr val="008000"/>
                </a:solidFill>
                <a:latin typeface="Times New Roman"/>
                <a:cs typeface="Times New Roman"/>
              </a:rPr>
              <a:t>// t</a:t>
            </a:r>
            <a:r>
              <a:rPr lang="pt-BR" i="1" baseline="-25000" dirty="0" smtClean="0">
                <a:solidFill>
                  <a:srgbClr val="008000"/>
                </a:solidFill>
                <a:latin typeface="Times New Roman"/>
                <a:cs typeface="Times New Roman"/>
              </a:rPr>
              <a:t>1</a:t>
            </a:r>
            <a:r>
              <a:rPr lang="pt-BR" i="1" dirty="0" smtClean="0">
                <a:solidFill>
                  <a:srgbClr val="008000"/>
                </a:solidFill>
                <a:latin typeface="Times New Roman"/>
                <a:cs typeface="Times New Roman"/>
              </a:rPr>
              <a:t> = (a</a:t>
            </a:r>
            <a:r>
              <a:rPr lang="pt-BR" i="1" baseline="-25000" dirty="0" smtClean="0">
                <a:solidFill>
                  <a:srgbClr val="008000"/>
                </a:solidFill>
                <a:latin typeface="Times New Roman"/>
                <a:cs typeface="Times New Roman"/>
              </a:rPr>
              <a:t>0</a:t>
            </a:r>
            <a:r>
              <a:rPr lang="pt-BR" i="1" dirty="0" smtClean="0">
                <a:solidFill>
                  <a:srgbClr val="008000"/>
                </a:solidFill>
                <a:latin typeface="Times New Roman"/>
                <a:cs typeface="Times New Roman"/>
              </a:rPr>
              <a:t>+a</a:t>
            </a:r>
            <a:r>
              <a:rPr lang="pt-BR" i="1" baseline="-25000" dirty="0" smtClean="0">
                <a:solidFill>
                  <a:srgbClr val="008000"/>
                </a:solidFill>
                <a:latin typeface="Times New Roman"/>
                <a:cs typeface="Times New Roman"/>
              </a:rPr>
              <a:t>1</a:t>
            </a:r>
            <a:r>
              <a:rPr lang="pt-BR" i="1" dirty="0" smtClean="0">
                <a:solidFill>
                  <a:srgbClr val="008000"/>
                </a:solidFill>
                <a:latin typeface="Times New Roman"/>
                <a:cs typeface="Times New Roman"/>
              </a:rPr>
              <a:t>)×(b</a:t>
            </a:r>
            <a:r>
              <a:rPr lang="pt-BR" i="1" baseline="-25000" dirty="0" smtClean="0">
                <a:solidFill>
                  <a:srgbClr val="008000"/>
                </a:solidFill>
                <a:latin typeface="Times New Roman"/>
                <a:cs typeface="Times New Roman"/>
              </a:rPr>
              <a:t>0</a:t>
            </a:r>
            <a:r>
              <a:rPr lang="pt-BR" i="1" dirty="0" smtClean="0">
                <a:solidFill>
                  <a:srgbClr val="008000"/>
                </a:solidFill>
                <a:latin typeface="Times New Roman"/>
                <a:cs typeface="Times New Roman"/>
              </a:rPr>
              <a:t>+b</a:t>
            </a:r>
            <a:r>
              <a:rPr lang="pt-BR" i="1" baseline="-25000" dirty="0" smtClean="0">
                <a:solidFill>
                  <a:srgbClr val="008000"/>
                </a:solidFill>
                <a:latin typeface="Times New Roman"/>
                <a:cs typeface="Times New Roman"/>
              </a:rPr>
              <a:t>1</a:t>
            </a:r>
            <a:r>
              <a:rPr lang="pt-BR" i="1" dirty="0" smtClean="0">
                <a:solidFill>
                  <a:srgbClr val="008000"/>
                </a:solidFill>
                <a:latin typeface="Times New Roman"/>
                <a:cs typeface="Times New Roman"/>
              </a:rPr>
              <a:t>)</a:t>
            </a:r>
            <a:endParaRPr lang="pt-BR" i="1" dirty="0">
              <a:solidFill>
                <a:srgbClr val="008000"/>
              </a:solidFill>
              <a:latin typeface="Times New Roman"/>
              <a:cs typeface="Times New Roman"/>
            </a:endParaRPr>
          </a:p>
          <a:p>
            <a:endParaRPr lang="en-US" dirty="0" smtClean="0"/>
          </a:p>
          <a:p>
            <a:r>
              <a:rPr lang="en-US" dirty="0"/>
              <a:t> </a:t>
            </a:r>
            <a:r>
              <a:rPr lang="en-US" dirty="0" smtClean="0"/>
              <a:t>       t[0:2*m-1</a:t>
            </a:r>
            <a:r>
              <a:rPr lang="en-US" dirty="0"/>
              <a:t>] -= c[0:2*m-1] + c[2*m:2*m-1</a:t>
            </a:r>
            <a:r>
              <a:rPr lang="en-US" dirty="0" smtClean="0"/>
              <a:t>];		</a:t>
            </a:r>
            <a:r>
              <a:rPr lang="en-US" i="1" dirty="0" smtClean="0">
                <a:solidFill>
                  <a:srgbClr val="008000"/>
                </a:solidFill>
                <a:latin typeface="Times New Roman"/>
                <a:cs typeface="Times New Roman"/>
              </a:rPr>
              <a:t>// t = t</a:t>
            </a:r>
            <a:r>
              <a:rPr lang="en-US" i="1" baseline="-25000" dirty="0" smtClean="0">
                <a:solidFill>
                  <a:srgbClr val="008000"/>
                </a:solidFill>
                <a:latin typeface="Times New Roman"/>
                <a:cs typeface="Times New Roman"/>
              </a:rPr>
              <a:t>1</a:t>
            </a:r>
            <a:r>
              <a:rPr lang="en-US" i="1" dirty="0" smtClean="0">
                <a:solidFill>
                  <a:srgbClr val="008000"/>
                </a:solidFill>
                <a:latin typeface="Times New Roman"/>
                <a:cs typeface="Times New Roman"/>
              </a:rPr>
              <a:t>-t</a:t>
            </a:r>
            <a:r>
              <a:rPr lang="en-US" i="1" baseline="-25000" dirty="0" smtClean="0">
                <a:solidFill>
                  <a:srgbClr val="008000"/>
                </a:solidFill>
                <a:latin typeface="Times New Roman"/>
                <a:cs typeface="Times New Roman"/>
              </a:rPr>
              <a:t>0</a:t>
            </a:r>
            <a:r>
              <a:rPr lang="en-US" i="1" dirty="0" smtClean="0">
                <a:solidFill>
                  <a:srgbClr val="008000"/>
                </a:solidFill>
                <a:latin typeface="Times New Roman"/>
                <a:cs typeface="Times New Roman"/>
              </a:rPr>
              <a:t>-t</a:t>
            </a:r>
            <a:r>
              <a:rPr lang="en-US" i="1" baseline="-25000" dirty="0" smtClean="0">
                <a:solidFill>
                  <a:srgbClr val="008000"/>
                </a:solidFill>
                <a:latin typeface="Times New Roman"/>
                <a:cs typeface="Times New Roman"/>
              </a:rPr>
              <a:t>2</a:t>
            </a:r>
            <a:endParaRPr lang="en-US" i="1" dirty="0">
              <a:solidFill>
                <a:srgbClr val="008000"/>
              </a:solidFill>
              <a:latin typeface="Times New Roman"/>
              <a:cs typeface="Times New Roman"/>
            </a:endParaRPr>
          </a:p>
          <a:p>
            <a:r>
              <a:rPr lang="en-US" dirty="0" smtClean="0"/>
              <a:t>        c[2*m-1</a:t>
            </a:r>
            <a:r>
              <a:rPr lang="en-US" dirty="0"/>
              <a:t>] = 0;</a:t>
            </a:r>
          </a:p>
          <a:p>
            <a:r>
              <a:rPr lang="en-US" dirty="0"/>
              <a:t>        c[m:2*m-1] += t[0:2*m-1</a:t>
            </a:r>
            <a:r>
              <a:rPr lang="en-US" dirty="0" smtClean="0"/>
              <a:t>];			</a:t>
            </a:r>
            <a:r>
              <a:rPr lang="en-US" i="1" dirty="0" smtClean="0">
                <a:solidFill>
                  <a:srgbClr val="008000"/>
                </a:solidFill>
                <a:latin typeface="Times New Roman"/>
                <a:cs typeface="Times New Roman"/>
              </a:rPr>
              <a:t>// c = t</a:t>
            </a:r>
            <a:r>
              <a:rPr lang="en-US" i="1" baseline="-25000" dirty="0" smtClean="0">
                <a:solidFill>
                  <a:srgbClr val="008000"/>
                </a:solidFill>
                <a:latin typeface="Times New Roman"/>
                <a:cs typeface="Times New Roman"/>
              </a:rPr>
              <a:t>2</a:t>
            </a:r>
            <a:r>
              <a:rPr lang="en-US" i="1" dirty="0" smtClean="0">
                <a:solidFill>
                  <a:srgbClr val="008000"/>
                </a:solidFill>
                <a:latin typeface="Times New Roman"/>
                <a:cs typeface="Times New Roman"/>
              </a:rPr>
              <a:t>K</a:t>
            </a:r>
            <a:r>
              <a:rPr lang="en-US" i="1" baseline="30000" dirty="0" smtClean="0">
                <a:solidFill>
                  <a:srgbClr val="008000"/>
                </a:solidFill>
                <a:latin typeface="Times New Roman"/>
                <a:cs typeface="Times New Roman"/>
              </a:rPr>
              <a:t>2</a:t>
            </a:r>
            <a:r>
              <a:rPr lang="en-US" i="1" dirty="0" smtClean="0">
                <a:solidFill>
                  <a:srgbClr val="008000"/>
                </a:solidFill>
                <a:latin typeface="Times New Roman"/>
                <a:cs typeface="Times New Roman"/>
              </a:rPr>
              <a:t>+(t</a:t>
            </a:r>
            <a:r>
              <a:rPr lang="en-US" i="1" baseline="-25000" dirty="0" smtClean="0">
                <a:solidFill>
                  <a:srgbClr val="008000"/>
                </a:solidFill>
                <a:latin typeface="Times New Roman"/>
                <a:cs typeface="Times New Roman"/>
              </a:rPr>
              <a:t>1</a:t>
            </a:r>
            <a:r>
              <a:rPr lang="en-US" i="1" dirty="0" smtClean="0">
                <a:solidFill>
                  <a:srgbClr val="008000"/>
                </a:solidFill>
                <a:latin typeface="Times New Roman"/>
                <a:cs typeface="Times New Roman"/>
              </a:rPr>
              <a:t>-t</a:t>
            </a:r>
            <a:r>
              <a:rPr lang="en-US" i="1" baseline="-25000" dirty="0" smtClean="0">
                <a:solidFill>
                  <a:srgbClr val="008000"/>
                </a:solidFill>
                <a:latin typeface="Times New Roman"/>
                <a:cs typeface="Times New Roman"/>
              </a:rPr>
              <a:t>0</a:t>
            </a:r>
            <a:r>
              <a:rPr lang="en-US" i="1" dirty="0" smtClean="0">
                <a:solidFill>
                  <a:srgbClr val="008000"/>
                </a:solidFill>
                <a:latin typeface="Times New Roman"/>
                <a:cs typeface="Times New Roman"/>
              </a:rPr>
              <a:t>-t</a:t>
            </a:r>
            <a:r>
              <a:rPr lang="en-US" i="1" baseline="-25000" dirty="0" smtClean="0">
                <a:solidFill>
                  <a:srgbClr val="008000"/>
                </a:solidFill>
                <a:latin typeface="Times New Roman"/>
                <a:cs typeface="Times New Roman"/>
              </a:rPr>
              <a:t>2</a:t>
            </a:r>
            <a:r>
              <a:rPr lang="en-US" i="1" dirty="0" smtClean="0">
                <a:solidFill>
                  <a:srgbClr val="008000"/>
                </a:solidFill>
                <a:latin typeface="Times New Roman"/>
                <a:cs typeface="Times New Roman"/>
              </a:rPr>
              <a:t>)K+t</a:t>
            </a:r>
            <a:r>
              <a:rPr lang="en-US" i="1" baseline="-25000" dirty="0" smtClean="0">
                <a:solidFill>
                  <a:srgbClr val="008000"/>
                </a:solidFill>
                <a:latin typeface="Times New Roman"/>
                <a:cs typeface="Times New Roman"/>
              </a:rPr>
              <a:t>0</a:t>
            </a:r>
          </a:p>
          <a:p>
            <a:r>
              <a:rPr lang="en-US" dirty="0"/>
              <a:t> </a:t>
            </a:r>
            <a:r>
              <a:rPr lang="en-US" dirty="0" smtClean="0"/>
              <a:t>   }</a:t>
            </a:r>
            <a:endParaRPr lang="en-US" dirty="0"/>
          </a:p>
          <a:p>
            <a:r>
              <a:rPr lang="en-US" dirty="0" smtClean="0"/>
              <a:t>}</a:t>
            </a:r>
            <a:endParaRPr lang="en-US" dirty="0"/>
          </a:p>
        </p:txBody>
      </p:sp>
    </p:spTree>
    <p:extLst>
      <p:ext uri="{BB962C8B-B14F-4D97-AF65-F5344CB8AC3E}">
        <p14:creationId xmlns:p14="http://schemas.microsoft.com/office/powerpoint/2010/main" val="2573801165"/>
      </p:ext>
    </p:extLst>
  </p:cSld>
  <p:clrMapOvr>
    <a:masterClrMapping/>
  </p:clrMapOvr>
  <p:transition/>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normAutofit fontScale="90000"/>
          </a:bodyPr>
          <a:lstStyle/>
          <a:p>
            <a:r>
              <a:rPr lang="en-US" dirty="0" smtClean="0"/>
              <a:t>Sub-Products Can Be Computed in Parallel</a:t>
            </a:r>
            <a:endParaRPr lang="en-US" dirty="0"/>
          </a:p>
        </p:txBody>
      </p:sp>
      <p:sp>
        <p:nvSpPr>
          <p:cNvPr id="3" name="Content Placeholder 2"/>
          <p:cNvSpPr>
            <a:spLocks noGrp="1"/>
          </p:cNvSpPr>
          <p:nvPr>
            <p:ph idx="1"/>
          </p:nvPr>
        </p:nvSpPr>
        <p:spPr>
          <a:xfrm>
            <a:off x="455613" y="5391089"/>
            <a:ext cx="8237537" cy="882650"/>
          </a:xfrm>
        </p:spPr>
        <p:txBody>
          <a:bodyPr/>
          <a:lstStyle/>
          <a:p>
            <a:pPr marL="0" indent="0">
              <a:buNone/>
            </a:pPr>
            <a:endParaRPr lang="en-US" dirty="0" smtClean="0"/>
          </a:p>
          <a:p>
            <a:pPr marL="0" indent="0">
              <a:buNone/>
            </a:pPr>
            <a:endParaRPr lang="en-US" dirty="0"/>
          </a:p>
        </p:txBody>
      </p:sp>
      <p:sp>
        <p:nvSpPr>
          <p:cNvPr id="5" name="Slide Number Placeholder 4"/>
          <p:cNvSpPr>
            <a:spLocks noGrp="1"/>
          </p:cNvSpPr>
          <p:nvPr>
            <p:ph type="sldNum" sz="quarter" idx="12"/>
          </p:nvPr>
        </p:nvSpPr>
        <p:spPr/>
        <p:txBody>
          <a:bodyPr/>
          <a:lstStyle/>
          <a:p>
            <a:pPr>
              <a:defRPr/>
            </a:pPr>
            <a:fld id="{ACA39A89-D6FF-4AFC-9284-D1B46DF88740}" type="slidenum">
              <a:rPr lang="en-US" smtClean="0"/>
              <a:pPr>
                <a:defRPr/>
              </a:pPr>
              <a:t>174</a:t>
            </a:fld>
            <a:endParaRPr lang="en-US" dirty="0"/>
          </a:p>
        </p:txBody>
      </p:sp>
      <p:grpSp>
        <p:nvGrpSpPr>
          <p:cNvPr id="4" name="Group 3"/>
          <p:cNvGrpSpPr/>
          <p:nvPr/>
        </p:nvGrpSpPr>
        <p:grpSpPr>
          <a:xfrm>
            <a:off x="914400" y="1397090"/>
            <a:ext cx="7627658" cy="4546509"/>
            <a:chOff x="914400" y="1397091"/>
            <a:chExt cx="6858000" cy="4087750"/>
          </a:xfrm>
        </p:grpSpPr>
        <p:sp>
          <p:nvSpPr>
            <p:cNvPr id="6" name="Rectangle 5"/>
            <p:cNvSpPr/>
            <p:nvPr/>
          </p:nvSpPr>
          <p:spPr bwMode="auto">
            <a:xfrm>
              <a:off x="914400" y="2740191"/>
              <a:ext cx="1371600" cy="457200"/>
            </a:xfrm>
            <a:prstGeom prst="rect">
              <a:avLst/>
            </a:prstGeom>
            <a:solidFill>
              <a:srgbClr val="D9E4FF"/>
            </a:solidFill>
            <a:ln w="20320" cap="flat" cmpd="sng" algn="ctr">
              <a:solidFill>
                <a:schemeClr val="tx1"/>
              </a:solidFill>
              <a:prstDash val="solid"/>
              <a:round/>
              <a:headEnd type="none" w="med" len="med"/>
              <a:tailEnd type="none" w="med" len="med"/>
            </a:ln>
            <a:effectLst/>
          </p:spPr>
          <p:txBody>
            <a:bodyPr vert="horz" wrap="none" lIns="91440" tIns="91440" rIns="91440" bIns="45720" numCol="1" rtlCol="0" anchor="t" anchorCtr="0" compatLnSpc="1">
              <a:prstTxWarp prst="textNoShape">
                <a:avLst/>
              </a:prstTxWarp>
              <a:noAutofit/>
            </a:bodyPr>
            <a:lstStyle/>
            <a:p>
              <a:pPr algn="ctr" eaLnBrk="0" hangingPunct="0">
                <a:lnSpc>
                  <a:spcPct val="80000"/>
                </a:lnSpc>
                <a:spcBef>
                  <a:spcPct val="50000"/>
                </a:spcBef>
              </a:pPr>
              <a:r>
                <a:rPr lang="pt-BR" sz="2200" i="1" dirty="0"/>
                <a:t>t</a:t>
              </a:r>
              <a:r>
                <a:rPr lang="pt-BR" sz="2200" baseline="-25000" dirty="0"/>
                <a:t>0</a:t>
              </a:r>
              <a:r>
                <a:rPr lang="en-US" sz="2200" dirty="0"/>
                <a:t> = </a:t>
              </a:r>
              <a:r>
                <a:rPr lang="pt-BR" sz="2200" i="1" dirty="0"/>
                <a:t>a</a:t>
              </a:r>
              <a:r>
                <a:rPr lang="pt-BR" sz="2200" baseline="-25000" dirty="0"/>
                <a:t>0</a:t>
              </a:r>
              <a:r>
                <a:rPr lang="pt-BR" sz="2200" dirty="0"/>
                <a:t>×</a:t>
              </a:r>
              <a:r>
                <a:rPr lang="pt-BR" sz="2200" i="1" dirty="0"/>
                <a:t>b</a:t>
              </a:r>
              <a:r>
                <a:rPr lang="pt-BR" sz="2200" baseline="-25000" dirty="0"/>
                <a:t>0</a:t>
              </a:r>
              <a:endParaRPr kumimoji="0" lang="en-US" sz="2200" b="0" i="0" u="none" strike="noStrike" cap="none" normalizeH="0" baseline="0" dirty="0" smtClean="0">
                <a:ln>
                  <a:noFill/>
                </a:ln>
                <a:solidFill>
                  <a:schemeClr val="tx1"/>
                </a:solidFill>
                <a:effectLst/>
                <a:latin typeface="Verdana" pitchFamily="34" charset="0"/>
              </a:endParaRPr>
            </a:p>
          </p:txBody>
        </p:sp>
        <p:sp>
          <p:nvSpPr>
            <p:cNvPr id="8" name="Rectangle 7"/>
            <p:cNvSpPr/>
            <p:nvPr/>
          </p:nvSpPr>
          <p:spPr bwMode="auto">
            <a:xfrm>
              <a:off x="2796661" y="2780053"/>
              <a:ext cx="1572866" cy="457200"/>
            </a:xfrm>
            <a:prstGeom prst="rect">
              <a:avLst/>
            </a:prstGeom>
            <a:solidFill>
              <a:srgbClr val="D9E4FF"/>
            </a:solidFill>
            <a:ln w="20320" cap="flat" cmpd="sng" algn="ctr">
              <a:solidFill>
                <a:schemeClr val="tx1"/>
              </a:solidFill>
              <a:prstDash val="solid"/>
              <a:round/>
              <a:headEnd type="none" w="med" len="med"/>
              <a:tailEnd type="none" w="med" len="med"/>
            </a:ln>
            <a:effectLst/>
          </p:spPr>
          <p:txBody>
            <a:bodyPr vert="horz" wrap="none" lIns="91440" tIns="91440" rIns="91440" bIns="45720" numCol="1" rtlCol="0" anchor="t" anchorCtr="0" compatLnSpc="1">
              <a:prstTxWarp prst="textNoShape">
                <a:avLst/>
              </a:prstTxWarp>
              <a:noAutofit/>
            </a:bodyPr>
            <a:lstStyle/>
            <a:p>
              <a:pPr algn="ctr" eaLnBrk="0" hangingPunct="0">
                <a:lnSpc>
                  <a:spcPct val="80000"/>
                </a:lnSpc>
                <a:spcBef>
                  <a:spcPct val="50000"/>
                </a:spcBef>
              </a:pPr>
              <a:r>
                <a:rPr lang="pt-BR" sz="2200" i="1" dirty="0" smtClean="0"/>
                <a:t>t</a:t>
              </a:r>
              <a:r>
                <a:rPr lang="pt-BR" sz="2200" baseline="-25000" dirty="0" smtClean="0"/>
                <a:t>2</a:t>
              </a:r>
              <a:r>
                <a:rPr lang="en-US" sz="2200" dirty="0" smtClean="0"/>
                <a:t> = </a:t>
              </a:r>
              <a:r>
                <a:rPr lang="pt-BR" sz="2200" i="1" dirty="0" smtClean="0"/>
                <a:t>a</a:t>
              </a:r>
              <a:r>
                <a:rPr lang="pt-BR" sz="2200" baseline="-25000" dirty="0" smtClean="0"/>
                <a:t>1</a:t>
              </a:r>
              <a:r>
                <a:rPr lang="pt-BR" sz="2200" dirty="0" smtClean="0"/>
                <a:t>×</a:t>
              </a:r>
              <a:r>
                <a:rPr lang="pt-BR" sz="2200" i="1" dirty="0" smtClean="0"/>
                <a:t>b</a:t>
              </a:r>
              <a:r>
                <a:rPr lang="pt-BR" sz="2200" baseline="-25000" dirty="0"/>
                <a:t>1</a:t>
              </a:r>
              <a:endParaRPr kumimoji="0" lang="en-US" sz="2200" b="0" i="0" u="none" strike="noStrike" cap="none" normalizeH="0" baseline="0" dirty="0" smtClean="0">
                <a:ln>
                  <a:noFill/>
                </a:ln>
                <a:solidFill>
                  <a:schemeClr val="tx1"/>
                </a:solidFill>
                <a:effectLst/>
                <a:latin typeface="Verdana" pitchFamily="34" charset="0"/>
              </a:endParaRPr>
            </a:p>
          </p:txBody>
        </p:sp>
        <p:sp>
          <p:nvSpPr>
            <p:cNvPr id="9" name="Rectangle 8"/>
            <p:cNvSpPr/>
            <p:nvPr/>
          </p:nvSpPr>
          <p:spPr bwMode="auto">
            <a:xfrm>
              <a:off x="4953001" y="2819915"/>
              <a:ext cx="2514600" cy="457200"/>
            </a:xfrm>
            <a:prstGeom prst="rect">
              <a:avLst/>
            </a:prstGeom>
            <a:solidFill>
              <a:srgbClr val="D9E4FF"/>
            </a:solidFill>
            <a:ln w="2032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indent="-225425" algn="ctr"/>
              <a:r>
                <a:rPr lang="en-US" sz="2200" i="1" dirty="0"/>
                <a:t>t</a:t>
              </a:r>
              <a:r>
                <a:rPr lang="en-US" sz="2200" baseline="-25000" dirty="0"/>
                <a:t>1</a:t>
              </a:r>
              <a:r>
                <a:rPr lang="en-US" sz="2200" dirty="0"/>
                <a:t> = (</a:t>
              </a:r>
              <a:r>
                <a:rPr lang="en-US" sz="2200" i="1" dirty="0"/>
                <a:t>a</a:t>
              </a:r>
              <a:r>
                <a:rPr lang="en-US" sz="2200" baseline="-25000" dirty="0"/>
                <a:t>0</a:t>
              </a:r>
              <a:r>
                <a:rPr lang="en-US" sz="2200" dirty="0"/>
                <a:t>+</a:t>
              </a:r>
              <a:r>
                <a:rPr lang="en-US" sz="2200" i="1" dirty="0"/>
                <a:t>a</a:t>
              </a:r>
              <a:r>
                <a:rPr lang="en-US" sz="2200" baseline="-25000" dirty="0"/>
                <a:t>1</a:t>
              </a:r>
              <a:r>
                <a:rPr lang="en-US" sz="2200" dirty="0"/>
                <a:t>)</a:t>
              </a:r>
              <a:r>
                <a:rPr lang="en-US" sz="2200" dirty="0">
                  <a:sym typeface="Symbol"/>
                </a:rPr>
                <a:t></a:t>
              </a:r>
              <a:r>
                <a:rPr lang="en-US" sz="2200" dirty="0"/>
                <a:t>(</a:t>
              </a:r>
              <a:r>
                <a:rPr lang="en-US" sz="2200" i="1" dirty="0"/>
                <a:t>b</a:t>
              </a:r>
              <a:r>
                <a:rPr lang="en-US" sz="2200" baseline="-25000" dirty="0"/>
                <a:t>0</a:t>
              </a:r>
              <a:r>
                <a:rPr lang="en-US" sz="2200" dirty="0"/>
                <a:t>+</a:t>
              </a:r>
              <a:r>
                <a:rPr lang="en-US" sz="2200" i="1" dirty="0"/>
                <a:t>b</a:t>
              </a:r>
              <a:r>
                <a:rPr lang="en-US" sz="2200" baseline="-25000" dirty="0"/>
                <a:t>1</a:t>
              </a:r>
              <a:r>
                <a:rPr lang="en-US" sz="2200" dirty="0"/>
                <a:t>)</a:t>
              </a:r>
            </a:p>
          </p:txBody>
        </p:sp>
        <p:sp>
          <p:nvSpPr>
            <p:cNvPr id="31" name="Rectangle 30"/>
            <p:cNvSpPr/>
            <p:nvPr/>
          </p:nvSpPr>
          <p:spPr bwMode="auto">
            <a:xfrm>
              <a:off x="4572000" y="4511778"/>
              <a:ext cx="3200400" cy="457200"/>
            </a:xfrm>
            <a:prstGeom prst="rect">
              <a:avLst/>
            </a:prstGeom>
            <a:solidFill>
              <a:srgbClr val="D9E4FF"/>
            </a:solidFill>
            <a:ln w="20320" cap="flat" cmpd="sng" algn="ctr">
              <a:solidFill>
                <a:schemeClr val="tx1"/>
              </a:solidFill>
              <a:prstDash val="solid"/>
              <a:round/>
              <a:headEnd type="none" w="med" len="med"/>
              <a:tailEnd type="none" w="med" len="med"/>
            </a:ln>
            <a:effectLst/>
          </p:spPr>
          <p:txBody>
            <a:bodyPr vert="horz" wrap="none" lIns="91440" tIns="91440" rIns="91440" bIns="45720" numCol="1" rtlCol="0" anchor="t" anchorCtr="0" compatLnSpc="1">
              <a:prstTxWarp prst="textNoShape">
                <a:avLst/>
              </a:prstTxWarp>
              <a:noAutofit/>
            </a:bodyPr>
            <a:lstStyle/>
            <a:p>
              <a:pPr indent="-225425" algn="ctr"/>
              <a:r>
                <a:rPr lang="en-US" sz="2200" dirty="0" err="1"/>
                <a:t>a</a:t>
              </a:r>
              <a:r>
                <a:rPr lang="en-US" sz="2200" dirty="0" err="1">
                  <a:sym typeface="Symbol"/>
                </a:rPr>
                <a:t>b</a:t>
              </a:r>
              <a:r>
                <a:rPr lang="en-US" sz="2200" dirty="0">
                  <a:sym typeface="Symbol"/>
                </a:rPr>
                <a:t>  </a:t>
              </a:r>
              <a:r>
                <a:rPr lang="en-US" sz="2200" i="1" dirty="0">
                  <a:sym typeface="Symbol"/>
                </a:rPr>
                <a:t>t</a:t>
              </a:r>
              <a:r>
                <a:rPr lang="en-US" sz="2200" baseline="-25000" dirty="0">
                  <a:sym typeface="Symbol"/>
                </a:rPr>
                <a:t>2</a:t>
              </a:r>
              <a:r>
                <a:rPr lang="en-US" sz="2200" dirty="0">
                  <a:sym typeface="Symbol"/>
                </a:rPr>
                <a:t>K</a:t>
              </a:r>
              <a:r>
                <a:rPr lang="en-US" sz="2200" baseline="30000" dirty="0">
                  <a:sym typeface="Symbol"/>
                </a:rPr>
                <a:t>2</a:t>
              </a:r>
              <a:r>
                <a:rPr lang="en-US" sz="2200" dirty="0">
                  <a:sym typeface="Symbol"/>
                </a:rPr>
                <a:t> + (</a:t>
              </a:r>
              <a:r>
                <a:rPr lang="en-US" sz="2200" i="1" dirty="0">
                  <a:sym typeface="Symbol"/>
                </a:rPr>
                <a:t>t</a:t>
              </a:r>
              <a:r>
                <a:rPr lang="en-US" sz="2200" baseline="-25000" dirty="0">
                  <a:sym typeface="Symbol"/>
                </a:rPr>
                <a:t>1</a:t>
              </a:r>
              <a:r>
                <a:rPr lang="en-US" sz="2200" dirty="0">
                  <a:sym typeface="Symbol"/>
                </a:rPr>
                <a:t>-</a:t>
              </a:r>
              <a:r>
                <a:rPr lang="en-US" sz="2200" i="1" dirty="0">
                  <a:sym typeface="Symbol"/>
                </a:rPr>
                <a:t>t</a:t>
              </a:r>
              <a:r>
                <a:rPr lang="en-US" sz="2200" baseline="-25000" dirty="0">
                  <a:sym typeface="Symbol"/>
                </a:rPr>
                <a:t>0</a:t>
              </a:r>
              <a:r>
                <a:rPr lang="en-US" sz="2200" dirty="0">
                  <a:sym typeface="Symbol"/>
                </a:rPr>
                <a:t>-</a:t>
              </a:r>
              <a:r>
                <a:rPr lang="en-US" sz="2200" i="1" dirty="0">
                  <a:sym typeface="Symbol"/>
                </a:rPr>
                <a:t>t</a:t>
              </a:r>
              <a:r>
                <a:rPr lang="en-US" sz="2200" baseline="-25000" dirty="0">
                  <a:sym typeface="Symbol"/>
                </a:rPr>
                <a:t>2</a:t>
              </a:r>
              <a:r>
                <a:rPr lang="en-US" sz="2200" dirty="0">
                  <a:sym typeface="Symbol"/>
                </a:rPr>
                <a:t>)K + </a:t>
              </a:r>
              <a:r>
                <a:rPr lang="en-US" sz="2200" i="1" dirty="0">
                  <a:sym typeface="Symbol"/>
                </a:rPr>
                <a:t>t</a:t>
              </a:r>
              <a:r>
                <a:rPr lang="en-US" sz="2200" baseline="-25000" dirty="0">
                  <a:sym typeface="Symbol"/>
                </a:rPr>
                <a:t>0</a:t>
              </a:r>
              <a:endParaRPr lang="en-US" sz="2200" baseline="-25000" dirty="0"/>
            </a:p>
          </p:txBody>
        </p:sp>
        <p:cxnSp>
          <p:nvCxnSpPr>
            <p:cNvPr id="32" name="Straight Arrow Connector 31"/>
            <p:cNvCxnSpPr/>
            <p:nvPr/>
          </p:nvCxnSpPr>
          <p:spPr bwMode="auto">
            <a:xfrm flipV="1">
              <a:off x="6089018" y="4956782"/>
              <a:ext cx="0" cy="528059"/>
            </a:xfrm>
            <a:prstGeom prst="straightConnector1">
              <a:avLst/>
            </a:prstGeom>
            <a:noFill/>
            <a:ln w="25400" cap="flat" cmpd="sng" algn="ctr">
              <a:solidFill>
                <a:schemeClr val="tx1"/>
              </a:solidFill>
              <a:prstDash val="solid"/>
              <a:round/>
              <a:headEnd type="arrow" w="med" len="med"/>
              <a:tailEnd type="none"/>
            </a:ln>
            <a:effectLst/>
          </p:spPr>
        </p:cxnSp>
        <p:sp>
          <p:nvSpPr>
            <p:cNvPr id="37" name="Freeform 36"/>
            <p:cNvSpPr>
              <a:spLocks/>
            </p:cNvSpPr>
            <p:nvPr/>
          </p:nvSpPr>
          <p:spPr bwMode="auto">
            <a:xfrm flipH="1">
              <a:off x="1555367" y="1788817"/>
              <a:ext cx="4493554" cy="957283"/>
            </a:xfrm>
            <a:custGeom>
              <a:avLst/>
              <a:gdLst>
                <a:gd name="T0" fmla="*/ 264 w 264"/>
                <a:gd name="T1" fmla="*/ 0 h 306"/>
                <a:gd name="T2" fmla="*/ 0 w 264"/>
                <a:gd name="T3" fmla="*/ 306 h 306"/>
                <a:gd name="connsiteX0" fmla="*/ 8741 w 8741"/>
                <a:gd name="connsiteY0" fmla="*/ 0 h 14328"/>
                <a:gd name="connsiteX1" fmla="*/ 0 w 8741"/>
                <a:gd name="connsiteY1" fmla="*/ 14328 h 14328"/>
                <a:gd name="connsiteX0" fmla="*/ 10000 w 10000"/>
                <a:gd name="connsiteY0" fmla="*/ 0 h 10000"/>
                <a:gd name="connsiteX1" fmla="*/ 0 w 10000"/>
                <a:gd name="connsiteY1" fmla="*/ 10000 h 10000"/>
                <a:gd name="connsiteX0" fmla="*/ 5680 w 5680"/>
                <a:gd name="connsiteY0" fmla="*/ 0 h 8339"/>
                <a:gd name="connsiteX1" fmla="*/ 0 w 5680"/>
                <a:gd name="connsiteY1" fmla="*/ 8339 h 8339"/>
                <a:gd name="connsiteX0" fmla="*/ 10000 w 10000"/>
                <a:gd name="connsiteY0" fmla="*/ 0 h 10000"/>
                <a:gd name="connsiteX1" fmla="*/ 0 w 10000"/>
                <a:gd name="connsiteY1" fmla="*/ 10000 h 10000"/>
                <a:gd name="connsiteX0" fmla="*/ 10000 w 10000"/>
                <a:gd name="connsiteY0" fmla="*/ 0 h 10000"/>
                <a:gd name="connsiteX1" fmla="*/ 0 w 10000"/>
                <a:gd name="connsiteY1" fmla="*/ 10000 h 10000"/>
                <a:gd name="connsiteX0" fmla="*/ 10000 w 10000"/>
                <a:gd name="connsiteY0" fmla="*/ 0 h 10000"/>
                <a:gd name="connsiteX1" fmla="*/ 0 w 10000"/>
                <a:gd name="connsiteY1" fmla="*/ 10000 h 10000"/>
                <a:gd name="connsiteX0" fmla="*/ 1191 w 2522"/>
                <a:gd name="connsiteY0" fmla="*/ 0 h 9276"/>
                <a:gd name="connsiteX1" fmla="*/ 1332 w 2522"/>
                <a:gd name="connsiteY1" fmla="*/ 9276 h 9276"/>
                <a:gd name="connsiteX0" fmla="*/ 21155 w 21715"/>
                <a:gd name="connsiteY0" fmla="*/ 0 h 10000"/>
                <a:gd name="connsiteX1" fmla="*/ 21715 w 21715"/>
                <a:gd name="connsiteY1" fmla="*/ 10000 h 10000"/>
                <a:gd name="connsiteX0" fmla="*/ 5814 w 48261"/>
                <a:gd name="connsiteY0" fmla="*/ 0 h 14100"/>
                <a:gd name="connsiteX1" fmla="*/ 48261 w 48261"/>
                <a:gd name="connsiteY1" fmla="*/ 14100 h 14100"/>
                <a:gd name="connsiteX0" fmla="*/ 1631 w 137904"/>
                <a:gd name="connsiteY0" fmla="*/ 130 h 2321"/>
                <a:gd name="connsiteX1" fmla="*/ 137904 w 137904"/>
                <a:gd name="connsiteY1" fmla="*/ 2321 h 2321"/>
                <a:gd name="connsiteX0" fmla="*/ 118 w 10000"/>
                <a:gd name="connsiteY0" fmla="*/ 0 h 15328"/>
                <a:gd name="connsiteX1" fmla="*/ 10000 w 10000"/>
                <a:gd name="connsiteY1" fmla="*/ 15328 h 15328"/>
                <a:gd name="connsiteX0" fmla="*/ 164 w 10046"/>
                <a:gd name="connsiteY0" fmla="*/ 0 h 15328"/>
                <a:gd name="connsiteX1" fmla="*/ 10046 w 10046"/>
                <a:gd name="connsiteY1" fmla="*/ 15328 h 15328"/>
                <a:gd name="connsiteX0" fmla="*/ 148 w 10759"/>
                <a:gd name="connsiteY0" fmla="*/ 0 h 52339"/>
                <a:gd name="connsiteX1" fmla="*/ 10759 w 10759"/>
                <a:gd name="connsiteY1" fmla="*/ 52339 h 52339"/>
                <a:gd name="connsiteX0" fmla="*/ 134 w 11595"/>
                <a:gd name="connsiteY0" fmla="*/ 0 h 49816"/>
                <a:gd name="connsiteX1" fmla="*/ 11595 w 11595"/>
                <a:gd name="connsiteY1" fmla="*/ 49816 h 49816"/>
                <a:gd name="connsiteX0" fmla="*/ 123 w 12191"/>
                <a:gd name="connsiteY0" fmla="*/ 0 h 59069"/>
                <a:gd name="connsiteX1" fmla="*/ 12191 w 12191"/>
                <a:gd name="connsiteY1" fmla="*/ 59069 h 59069"/>
                <a:gd name="connsiteX0" fmla="*/ 0 w 12068"/>
                <a:gd name="connsiteY0" fmla="*/ 0 h 59069"/>
                <a:gd name="connsiteX1" fmla="*/ 12068 w 12068"/>
                <a:gd name="connsiteY1" fmla="*/ 59069 h 59069"/>
                <a:gd name="connsiteX0" fmla="*/ 0 w 12797"/>
                <a:gd name="connsiteY0" fmla="*/ 0 h 67481"/>
                <a:gd name="connsiteX1" fmla="*/ 12797 w 12797"/>
                <a:gd name="connsiteY1" fmla="*/ 67481 h 67481"/>
                <a:gd name="connsiteX0" fmla="*/ 1965 w 2491"/>
                <a:gd name="connsiteY0" fmla="*/ 0 h 34676"/>
                <a:gd name="connsiteX1" fmla="*/ 2491 w 2491"/>
                <a:gd name="connsiteY1" fmla="*/ 34676 h 34676"/>
                <a:gd name="connsiteX0" fmla="*/ 0 w 105513"/>
                <a:gd name="connsiteY0" fmla="*/ 0 h 8059"/>
                <a:gd name="connsiteX1" fmla="*/ 105513 w 105513"/>
                <a:gd name="connsiteY1" fmla="*/ 8059 h 8059"/>
                <a:gd name="connsiteX0" fmla="*/ 0 w 9630"/>
                <a:gd name="connsiteY0" fmla="*/ 0 h 12408"/>
                <a:gd name="connsiteX1" fmla="*/ 9630 w 9630"/>
                <a:gd name="connsiteY1" fmla="*/ 12408 h 12408"/>
                <a:gd name="connsiteX0" fmla="*/ 0 w 9760"/>
                <a:gd name="connsiteY0" fmla="*/ 0 h 8787"/>
                <a:gd name="connsiteX1" fmla="*/ 9760 w 9760"/>
                <a:gd name="connsiteY1" fmla="*/ 8787 h 8787"/>
                <a:gd name="connsiteX0" fmla="*/ 0 w 10000"/>
                <a:gd name="connsiteY0" fmla="*/ 0 h 10000"/>
                <a:gd name="connsiteX1" fmla="*/ 10000 w 10000"/>
                <a:gd name="connsiteY1" fmla="*/ 10000 h 10000"/>
                <a:gd name="connsiteX0" fmla="*/ 0 w 10000"/>
                <a:gd name="connsiteY0" fmla="*/ 0 h 10000"/>
                <a:gd name="connsiteX1" fmla="*/ 7627 w 10000"/>
                <a:gd name="connsiteY1" fmla="*/ 4083 h 10000"/>
                <a:gd name="connsiteX2" fmla="*/ 10000 w 10000"/>
                <a:gd name="connsiteY2" fmla="*/ 10000 h 10000"/>
                <a:gd name="connsiteX0" fmla="*/ 0 w 10000"/>
                <a:gd name="connsiteY0" fmla="*/ 185 h 10185"/>
                <a:gd name="connsiteX1" fmla="*/ 7627 w 10000"/>
                <a:gd name="connsiteY1" fmla="*/ 4268 h 10185"/>
                <a:gd name="connsiteX2" fmla="*/ 10000 w 10000"/>
                <a:gd name="connsiteY2" fmla="*/ 10185 h 10185"/>
                <a:gd name="connsiteX0" fmla="*/ 0 w 10000"/>
                <a:gd name="connsiteY0" fmla="*/ 185 h 10185"/>
                <a:gd name="connsiteX1" fmla="*/ 7627 w 10000"/>
                <a:gd name="connsiteY1" fmla="*/ 4268 h 10185"/>
                <a:gd name="connsiteX2" fmla="*/ 10000 w 10000"/>
                <a:gd name="connsiteY2" fmla="*/ 10185 h 10185"/>
                <a:gd name="connsiteX0" fmla="*/ 0 w 10000"/>
                <a:gd name="connsiteY0" fmla="*/ 1026 h 11026"/>
                <a:gd name="connsiteX1" fmla="*/ 9299 w 10000"/>
                <a:gd name="connsiteY1" fmla="*/ 3729 h 11026"/>
                <a:gd name="connsiteX2" fmla="*/ 10000 w 10000"/>
                <a:gd name="connsiteY2" fmla="*/ 11026 h 11026"/>
                <a:gd name="connsiteX0" fmla="*/ 0 w 10000"/>
                <a:gd name="connsiteY0" fmla="*/ 1026 h 11026"/>
                <a:gd name="connsiteX1" fmla="*/ 9299 w 10000"/>
                <a:gd name="connsiteY1" fmla="*/ 3729 h 11026"/>
                <a:gd name="connsiteX2" fmla="*/ 10000 w 10000"/>
                <a:gd name="connsiteY2" fmla="*/ 11026 h 11026"/>
                <a:gd name="connsiteX0" fmla="*/ 0 w 10000"/>
                <a:gd name="connsiteY0" fmla="*/ 1051 h 11051"/>
                <a:gd name="connsiteX1" fmla="*/ 9299 w 10000"/>
                <a:gd name="connsiteY1" fmla="*/ 3754 h 11051"/>
                <a:gd name="connsiteX2" fmla="*/ 10000 w 10000"/>
                <a:gd name="connsiteY2" fmla="*/ 11051 h 11051"/>
                <a:gd name="connsiteX0" fmla="*/ 0 w 10188"/>
                <a:gd name="connsiteY0" fmla="*/ 1051 h 11051"/>
                <a:gd name="connsiteX1" fmla="*/ 9299 w 10188"/>
                <a:gd name="connsiteY1" fmla="*/ 3754 h 11051"/>
                <a:gd name="connsiteX2" fmla="*/ 10000 w 10188"/>
                <a:gd name="connsiteY2" fmla="*/ 11051 h 11051"/>
                <a:gd name="connsiteX0" fmla="*/ 0 w 10073"/>
                <a:gd name="connsiteY0" fmla="*/ 1051 h 11051"/>
                <a:gd name="connsiteX1" fmla="*/ 9299 w 10073"/>
                <a:gd name="connsiteY1" fmla="*/ 3754 h 11051"/>
                <a:gd name="connsiteX2" fmla="*/ 10000 w 10073"/>
                <a:gd name="connsiteY2" fmla="*/ 11051 h 11051"/>
                <a:gd name="connsiteX0" fmla="*/ 0 w 10000"/>
                <a:gd name="connsiteY0" fmla="*/ 872 h 10872"/>
                <a:gd name="connsiteX1" fmla="*/ 9004 w 10000"/>
                <a:gd name="connsiteY1" fmla="*/ 3851 h 10872"/>
                <a:gd name="connsiteX2" fmla="*/ 10000 w 10000"/>
                <a:gd name="connsiteY2" fmla="*/ 10872 h 10872"/>
                <a:gd name="connsiteX0" fmla="*/ 0 w 10000"/>
                <a:gd name="connsiteY0" fmla="*/ 872 h 10872"/>
                <a:gd name="connsiteX1" fmla="*/ 9004 w 10000"/>
                <a:gd name="connsiteY1" fmla="*/ 3851 h 10872"/>
                <a:gd name="connsiteX2" fmla="*/ 10000 w 10000"/>
                <a:gd name="connsiteY2" fmla="*/ 10872 h 10872"/>
                <a:gd name="connsiteX0" fmla="*/ 0 w 10006"/>
                <a:gd name="connsiteY0" fmla="*/ 1817 h 11817"/>
                <a:gd name="connsiteX1" fmla="*/ 9152 w 10006"/>
                <a:gd name="connsiteY1" fmla="*/ 3416 h 11817"/>
                <a:gd name="connsiteX2" fmla="*/ 10000 w 10006"/>
                <a:gd name="connsiteY2" fmla="*/ 11817 h 11817"/>
                <a:gd name="connsiteX0" fmla="*/ 0 w 10000"/>
                <a:gd name="connsiteY0" fmla="*/ 1860 h 11860"/>
                <a:gd name="connsiteX1" fmla="*/ 9152 w 10000"/>
                <a:gd name="connsiteY1" fmla="*/ 3459 h 11860"/>
                <a:gd name="connsiteX2" fmla="*/ 10000 w 10000"/>
                <a:gd name="connsiteY2" fmla="*/ 11860 h 11860"/>
                <a:gd name="connsiteX0" fmla="*/ 0 w 10040"/>
                <a:gd name="connsiteY0" fmla="*/ 0 h 15105"/>
                <a:gd name="connsiteX1" fmla="*/ 9054 w 10040"/>
                <a:gd name="connsiteY1" fmla="*/ 6704 h 15105"/>
                <a:gd name="connsiteX2" fmla="*/ 9902 w 10040"/>
                <a:gd name="connsiteY2" fmla="*/ 15105 h 15105"/>
                <a:gd name="connsiteX0" fmla="*/ 0 w 10459"/>
                <a:gd name="connsiteY0" fmla="*/ 0 h 15993"/>
                <a:gd name="connsiteX1" fmla="*/ 9447 w 10459"/>
                <a:gd name="connsiteY1" fmla="*/ 7592 h 15993"/>
                <a:gd name="connsiteX2" fmla="*/ 10295 w 10459"/>
                <a:gd name="connsiteY2" fmla="*/ 15993 h 15993"/>
                <a:gd name="connsiteX0" fmla="*/ 0 w 10353"/>
                <a:gd name="connsiteY0" fmla="*/ 0 h 15993"/>
                <a:gd name="connsiteX1" fmla="*/ 1676 w 10353"/>
                <a:gd name="connsiteY1" fmla="*/ 1247 h 15993"/>
                <a:gd name="connsiteX2" fmla="*/ 9447 w 10353"/>
                <a:gd name="connsiteY2" fmla="*/ 7592 h 15993"/>
                <a:gd name="connsiteX3" fmla="*/ 10295 w 10353"/>
                <a:gd name="connsiteY3" fmla="*/ 15993 h 15993"/>
                <a:gd name="connsiteX0" fmla="*/ 0 w 10353"/>
                <a:gd name="connsiteY0" fmla="*/ 0 h 15993"/>
                <a:gd name="connsiteX1" fmla="*/ 1676 w 10353"/>
                <a:gd name="connsiteY1" fmla="*/ 1247 h 15993"/>
                <a:gd name="connsiteX2" fmla="*/ 9447 w 10353"/>
                <a:gd name="connsiteY2" fmla="*/ 7592 h 15993"/>
                <a:gd name="connsiteX3" fmla="*/ 10295 w 10353"/>
                <a:gd name="connsiteY3" fmla="*/ 15993 h 15993"/>
                <a:gd name="connsiteX0" fmla="*/ 0 w 10459"/>
                <a:gd name="connsiteY0" fmla="*/ 0 h 15993"/>
                <a:gd name="connsiteX1" fmla="*/ 9447 w 10459"/>
                <a:gd name="connsiteY1" fmla="*/ 7592 h 15993"/>
                <a:gd name="connsiteX2" fmla="*/ 10295 w 10459"/>
                <a:gd name="connsiteY2" fmla="*/ 15993 h 15993"/>
                <a:gd name="connsiteX0" fmla="*/ 0 w 10459"/>
                <a:gd name="connsiteY0" fmla="*/ 0 h 15993"/>
                <a:gd name="connsiteX1" fmla="*/ 9447 w 10459"/>
                <a:gd name="connsiteY1" fmla="*/ 7592 h 15993"/>
                <a:gd name="connsiteX2" fmla="*/ 10295 w 10459"/>
                <a:gd name="connsiteY2" fmla="*/ 15993 h 15993"/>
                <a:gd name="connsiteX0" fmla="*/ 0 w 10295"/>
                <a:gd name="connsiteY0" fmla="*/ 0 h 15993"/>
                <a:gd name="connsiteX1" fmla="*/ 8709 w 10295"/>
                <a:gd name="connsiteY1" fmla="*/ 7148 h 15993"/>
                <a:gd name="connsiteX2" fmla="*/ 10295 w 10295"/>
                <a:gd name="connsiteY2" fmla="*/ 15993 h 15993"/>
                <a:gd name="connsiteX0" fmla="*/ 0 w 10535"/>
                <a:gd name="connsiteY0" fmla="*/ 0 h 17676"/>
                <a:gd name="connsiteX1" fmla="*/ 8709 w 10535"/>
                <a:gd name="connsiteY1" fmla="*/ 7148 h 17676"/>
                <a:gd name="connsiteX2" fmla="*/ 10535 w 10535"/>
                <a:gd name="connsiteY2" fmla="*/ 17676 h 17676"/>
                <a:gd name="connsiteX0" fmla="*/ 0 w 10535"/>
                <a:gd name="connsiteY0" fmla="*/ 0 h 17676"/>
                <a:gd name="connsiteX1" fmla="*/ 8709 w 10535"/>
                <a:gd name="connsiteY1" fmla="*/ 7148 h 17676"/>
                <a:gd name="connsiteX2" fmla="*/ 10535 w 10535"/>
                <a:gd name="connsiteY2" fmla="*/ 17676 h 17676"/>
                <a:gd name="connsiteX0" fmla="*/ 0 w 10535"/>
                <a:gd name="connsiteY0" fmla="*/ 0 h 17676"/>
                <a:gd name="connsiteX1" fmla="*/ 8709 w 10535"/>
                <a:gd name="connsiteY1" fmla="*/ 7148 h 17676"/>
                <a:gd name="connsiteX2" fmla="*/ 10535 w 10535"/>
                <a:gd name="connsiteY2" fmla="*/ 17676 h 17676"/>
                <a:gd name="connsiteX0" fmla="*/ 0 w 10535"/>
                <a:gd name="connsiteY0" fmla="*/ 0 h 17676"/>
                <a:gd name="connsiteX1" fmla="*/ 10535 w 10535"/>
                <a:gd name="connsiteY1" fmla="*/ 17676 h 17676"/>
                <a:gd name="connsiteX0" fmla="*/ 0 w 5953"/>
                <a:gd name="connsiteY0" fmla="*/ 0 h 16714"/>
                <a:gd name="connsiteX1" fmla="*/ 5953 w 5953"/>
                <a:gd name="connsiteY1" fmla="*/ 16714 h 16714"/>
                <a:gd name="connsiteX0" fmla="*/ 0 w 10000"/>
                <a:gd name="connsiteY0" fmla="*/ 0 h 10000"/>
                <a:gd name="connsiteX1" fmla="*/ 10000 w 10000"/>
                <a:gd name="connsiteY1" fmla="*/ 10000 h 10000"/>
                <a:gd name="connsiteX0" fmla="*/ 0 w 10000"/>
                <a:gd name="connsiteY0" fmla="*/ 0 h 10000"/>
                <a:gd name="connsiteX1" fmla="*/ 10000 w 10000"/>
                <a:gd name="connsiteY1" fmla="*/ 10000 h 10000"/>
                <a:gd name="connsiteX0" fmla="*/ 0 w 10000"/>
                <a:gd name="connsiteY0" fmla="*/ 0 h 10000"/>
                <a:gd name="connsiteX1" fmla="*/ 974 w 10000"/>
                <a:gd name="connsiteY1" fmla="*/ 2727 h 10000"/>
                <a:gd name="connsiteX2" fmla="*/ 10000 w 10000"/>
                <a:gd name="connsiteY2" fmla="*/ 10000 h 10000"/>
                <a:gd name="connsiteX0" fmla="*/ 0 w 10000"/>
                <a:gd name="connsiteY0" fmla="*/ 0 h 10000"/>
                <a:gd name="connsiteX1" fmla="*/ 974 w 10000"/>
                <a:gd name="connsiteY1" fmla="*/ 2727 h 10000"/>
                <a:gd name="connsiteX2" fmla="*/ 10000 w 10000"/>
                <a:gd name="connsiteY2" fmla="*/ 10000 h 10000"/>
                <a:gd name="connsiteX0" fmla="*/ 0 w 10000"/>
                <a:gd name="connsiteY0" fmla="*/ 0 h 10000"/>
                <a:gd name="connsiteX1" fmla="*/ 974 w 10000"/>
                <a:gd name="connsiteY1" fmla="*/ 2727 h 10000"/>
                <a:gd name="connsiteX2" fmla="*/ 10000 w 10000"/>
                <a:gd name="connsiteY2" fmla="*/ 10000 h 10000"/>
                <a:gd name="connsiteX0" fmla="*/ 0 w 10358"/>
                <a:gd name="connsiteY0" fmla="*/ 0 h 18200"/>
                <a:gd name="connsiteX1" fmla="*/ 1332 w 10358"/>
                <a:gd name="connsiteY1" fmla="*/ 10927 h 18200"/>
                <a:gd name="connsiteX2" fmla="*/ 10358 w 10358"/>
                <a:gd name="connsiteY2" fmla="*/ 18200 h 18200"/>
                <a:gd name="connsiteX0" fmla="*/ 0 w 10358"/>
                <a:gd name="connsiteY0" fmla="*/ 0 h 18200"/>
                <a:gd name="connsiteX1" fmla="*/ 1332 w 10358"/>
                <a:gd name="connsiteY1" fmla="*/ 10927 h 18200"/>
                <a:gd name="connsiteX2" fmla="*/ 10358 w 10358"/>
                <a:gd name="connsiteY2" fmla="*/ 18200 h 18200"/>
                <a:gd name="connsiteX0" fmla="*/ 0 w 10358"/>
                <a:gd name="connsiteY0" fmla="*/ 0 h 18200"/>
                <a:gd name="connsiteX1" fmla="*/ 1153 w 10358"/>
                <a:gd name="connsiteY1" fmla="*/ 11215 h 18200"/>
                <a:gd name="connsiteX2" fmla="*/ 10358 w 10358"/>
                <a:gd name="connsiteY2" fmla="*/ 18200 h 18200"/>
                <a:gd name="connsiteX0" fmla="*/ 106 w 10464"/>
                <a:gd name="connsiteY0" fmla="*/ 0 h 18200"/>
                <a:gd name="connsiteX1" fmla="*/ 1259 w 10464"/>
                <a:gd name="connsiteY1" fmla="*/ 11215 h 18200"/>
                <a:gd name="connsiteX2" fmla="*/ 10464 w 10464"/>
                <a:gd name="connsiteY2" fmla="*/ 18200 h 18200"/>
                <a:gd name="connsiteX0" fmla="*/ 0 w 10358"/>
                <a:gd name="connsiteY0" fmla="*/ 0 h 18200"/>
                <a:gd name="connsiteX1" fmla="*/ 1153 w 10358"/>
                <a:gd name="connsiteY1" fmla="*/ 11215 h 18200"/>
                <a:gd name="connsiteX2" fmla="*/ 10358 w 10358"/>
                <a:gd name="connsiteY2" fmla="*/ 18200 h 18200"/>
                <a:gd name="connsiteX0" fmla="*/ 0 w 10358"/>
                <a:gd name="connsiteY0" fmla="*/ 0 h 18200"/>
                <a:gd name="connsiteX1" fmla="*/ 1948 w 10358"/>
                <a:gd name="connsiteY1" fmla="*/ 9920 h 18200"/>
                <a:gd name="connsiteX2" fmla="*/ 1153 w 10358"/>
                <a:gd name="connsiteY2" fmla="*/ 11215 h 18200"/>
                <a:gd name="connsiteX3" fmla="*/ 10358 w 10358"/>
                <a:gd name="connsiteY3" fmla="*/ 18200 h 18200"/>
                <a:gd name="connsiteX0" fmla="*/ 0 w 10358"/>
                <a:gd name="connsiteY0" fmla="*/ 0 h 18200"/>
                <a:gd name="connsiteX1" fmla="*/ 1153 w 10358"/>
                <a:gd name="connsiteY1" fmla="*/ 11215 h 18200"/>
                <a:gd name="connsiteX2" fmla="*/ 10358 w 10358"/>
                <a:gd name="connsiteY2" fmla="*/ 18200 h 18200"/>
                <a:gd name="connsiteX0" fmla="*/ 0 w 10358"/>
                <a:gd name="connsiteY0" fmla="*/ 0 h 18200"/>
                <a:gd name="connsiteX1" fmla="*/ 1153 w 10358"/>
                <a:gd name="connsiteY1" fmla="*/ 11215 h 18200"/>
                <a:gd name="connsiteX2" fmla="*/ 10358 w 10358"/>
                <a:gd name="connsiteY2" fmla="*/ 18200 h 18200"/>
                <a:gd name="connsiteX0" fmla="*/ 0 w 10358"/>
                <a:gd name="connsiteY0" fmla="*/ 0 h 18200"/>
                <a:gd name="connsiteX1" fmla="*/ 1202 w 10358"/>
                <a:gd name="connsiteY1" fmla="*/ 11503 h 18200"/>
                <a:gd name="connsiteX2" fmla="*/ 10358 w 10358"/>
                <a:gd name="connsiteY2" fmla="*/ 18200 h 18200"/>
                <a:gd name="connsiteX0" fmla="*/ 0 w 10358"/>
                <a:gd name="connsiteY0" fmla="*/ 0 h 18200"/>
                <a:gd name="connsiteX1" fmla="*/ 1202 w 10358"/>
                <a:gd name="connsiteY1" fmla="*/ 11503 h 18200"/>
                <a:gd name="connsiteX2" fmla="*/ 10358 w 10358"/>
                <a:gd name="connsiteY2" fmla="*/ 18200 h 18200"/>
                <a:gd name="connsiteX0" fmla="*/ 0 w 10377"/>
                <a:gd name="connsiteY0" fmla="*/ 0 h 18200"/>
                <a:gd name="connsiteX1" fmla="*/ 1202 w 10377"/>
                <a:gd name="connsiteY1" fmla="*/ 11503 h 18200"/>
                <a:gd name="connsiteX2" fmla="*/ 10358 w 10377"/>
                <a:gd name="connsiteY2" fmla="*/ 18200 h 18200"/>
                <a:gd name="connsiteX0" fmla="*/ 0 w 10358"/>
                <a:gd name="connsiteY0" fmla="*/ 0 h 18200"/>
                <a:gd name="connsiteX1" fmla="*/ 1202 w 10358"/>
                <a:gd name="connsiteY1" fmla="*/ 11503 h 18200"/>
                <a:gd name="connsiteX2" fmla="*/ 10358 w 10358"/>
                <a:gd name="connsiteY2" fmla="*/ 18200 h 18200"/>
                <a:gd name="connsiteX0" fmla="*/ 0 w 10336"/>
                <a:gd name="connsiteY0" fmla="*/ 0 h 14459"/>
                <a:gd name="connsiteX1" fmla="*/ 1180 w 10336"/>
                <a:gd name="connsiteY1" fmla="*/ 7762 h 14459"/>
                <a:gd name="connsiteX2" fmla="*/ 10336 w 10336"/>
                <a:gd name="connsiteY2" fmla="*/ 14459 h 14459"/>
                <a:gd name="connsiteX0" fmla="*/ 0 w 10336"/>
                <a:gd name="connsiteY0" fmla="*/ 0 h 14459"/>
                <a:gd name="connsiteX1" fmla="*/ 1180 w 10336"/>
                <a:gd name="connsiteY1" fmla="*/ 7762 h 14459"/>
                <a:gd name="connsiteX2" fmla="*/ 10336 w 10336"/>
                <a:gd name="connsiteY2" fmla="*/ 14459 h 14459"/>
                <a:gd name="connsiteX0" fmla="*/ 0 w 10336"/>
                <a:gd name="connsiteY0" fmla="*/ 0 h 14459"/>
                <a:gd name="connsiteX1" fmla="*/ 10336 w 10336"/>
                <a:gd name="connsiteY1" fmla="*/ 14459 h 14459"/>
                <a:gd name="connsiteX0" fmla="*/ 0 w 10336"/>
                <a:gd name="connsiteY0" fmla="*/ 0 h 14459"/>
                <a:gd name="connsiteX1" fmla="*/ 10336 w 10336"/>
                <a:gd name="connsiteY1" fmla="*/ 14459 h 14459"/>
                <a:gd name="connsiteX0" fmla="*/ 0 w 10336"/>
                <a:gd name="connsiteY0" fmla="*/ 0 h 14459"/>
                <a:gd name="connsiteX1" fmla="*/ 10336 w 10336"/>
                <a:gd name="connsiteY1" fmla="*/ 14459 h 14459"/>
              </a:gdLst>
              <a:ahLst/>
              <a:cxnLst>
                <a:cxn ang="0">
                  <a:pos x="connsiteX0" y="connsiteY0"/>
                </a:cxn>
                <a:cxn ang="0">
                  <a:pos x="connsiteX1" y="connsiteY1"/>
                </a:cxn>
              </a:cxnLst>
              <a:rect l="l" t="t" r="r" b="b"/>
              <a:pathLst>
                <a:path w="10336" h="14459">
                  <a:moveTo>
                    <a:pt x="0" y="0"/>
                  </a:moveTo>
                  <a:cubicBezTo>
                    <a:pt x="1057" y="7985"/>
                    <a:pt x="10221" y="7193"/>
                    <a:pt x="10336" y="14459"/>
                  </a:cubicBezTo>
                </a:path>
              </a:pathLst>
            </a:custGeom>
            <a:noFill/>
            <a:ln w="25400" cap="flat" cmpd="sng">
              <a:solidFill>
                <a:schemeClr val="tx1"/>
              </a:solidFill>
              <a:prstDash val="solid"/>
              <a:round/>
              <a:headEnd type="oval" w="med" len="med"/>
              <a:tailEnd type="arrow"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200"/>
            </a:p>
          </p:txBody>
        </p:sp>
        <p:sp>
          <p:nvSpPr>
            <p:cNvPr id="43" name="Freeform 42"/>
            <p:cNvSpPr>
              <a:spLocks/>
            </p:cNvSpPr>
            <p:nvPr/>
          </p:nvSpPr>
          <p:spPr bwMode="auto">
            <a:xfrm flipH="1" flipV="1">
              <a:off x="1587119" y="3171666"/>
              <a:ext cx="4370201" cy="846851"/>
            </a:xfrm>
            <a:custGeom>
              <a:avLst/>
              <a:gdLst>
                <a:gd name="T0" fmla="*/ 264 w 264"/>
                <a:gd name="T1" fmla="*/ 0 h 306"/>
                <a:gd name="T2" fmla="*/ 0 w 264"/>
                <a:gd name="T3" fmla="*/ 306 h 306"/>
                <a:gd name="connsiteX0" fmla="*/ 8741 w 8741"/>
                <a:gd name="connsiteY0" fmla="*/ 0 h 14328"/>
                <a:gd name="connsiteX1" fmla="*/ 0 w 8741"/>
                <a:gd name="connsiteY1" fmla="*/ 14328 h 14328"/>
                <a:gd name="connsiteX0" fmla="*/ 10000 w 10000"/>
                <a:gd name="connsiteY0" fmla="*/ 0 h 10000"/>
                <a:gd name="connsiteX1" fmla="*/ 0 w 10000"/>
                <a:gd name="connsiteY1" fmla="*/ 10000 h 10000"/>
                <a:gd name="connsiteX0" fmla="*/ 5680 w 5680"/>
                <a:gd name="connsiteY0" fmla="*/ 0 h 8339"/>
                <a:gd name="connsiteX1" fmla="*/ 0 w 5680"/>
                <a:gd name="connsiteY1" fmla="*/ 8339 h 8339"/>
                <a:gd name="connsiteX0" fmla="*/ 10000 w 10000"/>
                <a:gd name="connsiteY0" fmla="*/ 0 h 10000"/>
                <a:gd name="connsiteX1" fmla="*/ 0 w 10000"/>
                <a:gd name="connsiteY1" fmla="*/ 10000 h 10000"/>
                <a:gd name="connsiteX0" fmla="*/ 10000 w 10000"/>
                <a:gd name="connsiteY0" fmla="*/ 0 h 10000"/>
                <a:gd name="connsiteX1" fmla="*/ 0 w 10000"/>
                <a:gd name="connsiteY1" fmla="*/ 10000 h 10000"/>
                <a:gd name="connsiteX0" fmla="*/ 10000 w 10000"/>
                <a:gd name="connsiteY0" fmla="*/ 0 h 10000"/>
                <a:gd name="connsiteX1" fmla="*/ 0 w 10000"/>
                <a:gd name="connsiteY1" fmla="*/ 10000 h 10000"/>
                <a:gd name="connsiteX0" fmla="*/ 1191 w 2522"/>
                <a:gd name="connsiteY0" fmla="*/ 0 h 9276"/>
                <a:gd name="connsiteX1" fmla="*/ 1332 w 2522"/>
                <a:gd name="connsiteY1" fmla="*/ 9276 h 9276"/>
                <a:gd name="connsiteX0" fmla="*/ 21155 w 21715"/>
                <a:gd name="connsiteY0" fmla="*/ 0 h 10000"/>
                <a:gd name="connsiteX1" fmla="*/ 21715 w 21715"/>
                <a:gd name="connsiteY1" fmla="*/ 10000 h 10000"/>
                <a:gd name="connsiteX0" fmla="*/ 5814 w 48261"/>
                <a:gd name="connsiteY0" fmla="*/ 0 h 14100"/>
                <a:gd name="connsiteX1" fmla="*/ 48261 w 48261"/>
                <a:gd name="connsiteY1" fmla="*/ 14100 h 14100"/>
                <a:gd name="connsiteX0" fmla="*/ 1631 w 137904"/>
                <a:gd name="connsiteY0" fmla="*/ 130 h 2321"/>
                <a:gd name="connsiteX1" fmla="*/ 137904 w 137904"/>
                <a:gd name="connsiteY1" fmla="*/ 2321 h 2321"/>
                <a:gd name="connsiteX0" fmla="*/ 118 w 10000"/>
                <a:gd name="connsiteY0" fmla="*/ 0 h 15328"/>
                <a:gd name="connsiteX1" fmla="*/ 10000 w 10000"/>
                <a:gd name="connsiteY1" fmla="*/ 15328 h 15328"/>
                <a:gd name="connsiteX0" fmla="*/ 164 w 10046"/>
                <a:gd name="connsiteY0" fmla="*/ 0 h 15328"/>
                <a:gd name="connsiteX1" fmla="*/ 10046 w 10046"/>
                <a:gd name="connsiteY1" fmla="*/ 15328 h 15328"/>
                <a:gd name="connsiteX0" fmla="*/ 148 w 10759"/>
                <a:gd name="connsiteY0" fmla="*/ 0 h 52339"/>
                <a:gd name="connsiteX1" fmla="*/ 10759 w 10759"/>
                <a:gd name="connsiteY1" fmla="*/ 52339 h 52339"/>
                <a:gd name="connsiteX0" fmla="*/ 134 w 11595"/>
                <a:gd name="connsiteY0" fmla="*/ 0 h 49816"/>
                <a:gd name="connsiteX1" fmla="*/ 11595 w 11595"/>
                <a:gd name="connsiteY1" fmla="*/ 49816 h 49816"/>
                <a:gd name="connsiteX0" fmla="*/ 123 w 12191"/>
                <a:gd name="connsiteY0" fmla="*/ 0 h 59069"/>
                <a:gd name="connsiteX1" fmla="*/ 12191 w 12191"/>
                <a:gd name="connsiteY1" fmla="*/ 59069 h 59069"/>
                <a:gd name="connsiteX0" fmla="*/ 0 w 12068"/>
                <a:gd name="connsiteY0" fmla="*/ 0 h 59069"/>
                <a:gd name="connsiteX1" fmla="*/ 12068 w 12068"/>
                <a:gd name="connsiteY1" fmla="*/ 59069 h 59069"/>
                <a:gd name="connsiteX0" fmla="*/ 0 w 12797"/>
                <a:gd name="connsiteY0" fmla="*/ 0 h 67481"/>
                <a:gd name="connsiteX1" fmla="*/ 12797 w 12797"/>
                <a:gd name="connsiteY1" fmla="*/ 67481 h 67481"/>
                <a:gd name="connsiteX0" fmla="*/ 1965 w 2491"/>
                <a:gd name="connsiteY0" fmla="*/ 0 h 34676"/>
                <a:gd name="connsiteX1" fmla="*/ 2491 w 2491"/>
                <a:gd name="connsiteY1" fmla="*/ 34676 h 34676"/>
                <a:gd name="connsiteX0" fmla="*/ 0 w 105513"/>
                <a:gd name="connsiteY0" fmla="*/ 0 h 8059"/>
                <a:gd name="connsiteX1" fmla="*/ 105513 w 105513"/>
                <a:gd name="connsiteY1" fmla="*/ 8059 h 8059"/>
                <a:gd name="connsiteX0" fmla="*/ 0 w 9630"/>
                <a:gd name="connsiteY0" fmla="*/ 0 h 12408"/>
                <a:gd name="connsiteX1" fmla="*/ 9630 w 9630"/>
                <a:gd name="connsiteY1" fmla="*/ 12408 h 12408"/>
                <a:gd name="connsiteX0" fmla="*/ 0 w 9760"/>
                <a:gd name="connsiteY0" fmla="*/ 0 h 8787"/>
                <a:gd name="connsiteX1" fmla="*/ 9760 w 9760"/>
                <a:gd name="connsiteY1" fmla="*/ 8787 h 8787"/>
                <a:gd name="connsiteX0" fmla="*/ 0 w 10000"/>
                <a:gd name="connsiteY0" fmla="*/ 0 h 10000"/>
                <a:gd name="connsiteX1" fmla="*/ 10000 w 10000"/>
                <a:gd name="connsiteY1" fmla="*/ 10000 h 10000"/>
                <a:gd name="connsiteX0" fmla="*/ 0 w 10000"/>
                <a:gd name="connsiteY0" fmla="*/ 0 h 10000"/>
                <a:gd name="connsiteX1" fmla="*/ 7627 w 10000"/>
                <a:gd name="connsiteY1" fmla="*/ 4083 h 10000"/>
                <a:gd name="connsiteX2" fmla="*/ 10000 w 10000"/>
                <a:gd name="connsiteY2" fmla="*/ 10000 h 10000"/>
                <a:gd name="connsiteX0" fmla="*/ 0 w 10000"/>
                <a:gd name="connsiteY0" fmla="*/ 185 h 10185"/>
                <a:gd name="connsiteX1" fmla="*/ 7627 w 10000"/>
                <a:gd name="connsiteY1" fmla="*/ 4268 h 10185"/>
                <a:gd name="connsiteX2" fmla="*/ 10000 w 10000"/>
                <a:gd name="connsiteY2" fmla="*/ 10185 h 10185"/>
                <a:gd name="connsiteX0" fmla="*/ 0 w 10000"/>
                <a:gd name="connsiteY0" fmla="*/ 185 h 10185"/>
                <a:gd name="connsiteX1" fmla="*/ 7627 w 10000"/>
                <a:gd name="connsiteY1" fmla="*/ 4268 h 10185"/>
                <a:gd name="connsiteX2" fmla="*/ 10000 w 10000"/>
                <a:gd name="connsiteY2" fmla="*/ 10185 h 10185"/>
                <a:gd name="connsiteX0" fmla="*/ 0 w 10000"/>
                <a:gd name="connsiteY0" fmla="*/ 1026 h 11026"/>
                <a:gd name="connsiteX1" fmla="*/ 9299 w 10000"/>
                <a:gd name="connsiteY1" fmla="*/ 3729 h 11026"/>
                <a:gd name="connsiteX2" fmla="*/ 10000 w 10000"/>
                <a:gd name="connsiteY2" fmla="*/ 11026 h 11026"/>
                <a:gd name="connsiteX0" fmla="*/ 0 w 10000"/>
                <a:gd name="connsiteY0" fmla="*/ 1026 h 11026"/>
                <a:gd name="connsiteX1" fmla="*/ 9299 w 10000"/>
                <a:gd name="connsiteY1" fmla="*/ 3729 h 11026"/>
                <a:gd name="connsiteX2" fmla="*/ 10000 w 10000"/>
                <a:gd name="connsiteY2" fmla="*/ 11026 h 11026"/>
                <a:gd name="connsiteX0" fmla="*/ 0 w 10000"/>
                <a:gd name="connsiteY0" fmla="*/ 1051 h 11051"/>
                <a:gd name="connsiteX1" fmla="*/ 9299 w 10000"/>
                <a:gd name="connsiteY1" fmla="*/ 3754 h 11051"/>
                <a:gd name="connsiteX2" fmla="*/ 10000 w 10000"/>
                <a:gd name="connsiteY2" fmla="*/ 11051 h 11051"/>
                <a:gd name="connsiteX0" fmla="*/ 0 w 10188"/>
                <a:gd name="connsiteY0" fmla="*/ 1051 h 11051"/>
                <a:gd name="connsiteX1" fmla="*/ 9299 w 10188"/>
                <a:gd name="connsiteY1" fmla="*/ 3754 h 11051"/>
                <a:gd name="connsiteX2" fmla="*/ 10000 w 10188"/>
                <a:gd name="connsiteY2" fmla="*/ 11051 h 11051"/>
                <a:gd name="connsiteX0" fmla="*/ 0 w 10073"/>
                <a:gd name="connsiteY0" fmla="*/ 1051 h 11051"/>
                <a:gd name="connsiteX1" fmla="*/ 9299 w 10073"/>
                <a:gd name="connsiteY1" fmla="*/ 3754 h 11051"/>
                <a:gd name="connsiteX2" fmla="*/ 10000 w 10073"/>
                <a:gd name="connsiteY2" fmla="*/ 11051 h 11051"/>
                <a:gd name="connsiteX0" fmla="*/ 0 w 10000"/>
                <a:gd name="connsiteY0" fmla="*/ 872 h 10872"/>
                <a:gd name="connsiteX1" fmla="*/ 9004 w 10000"/>
                <a:gd name="connsiteY1" fmla="*/ 3851 h 10872"/>
                <a:gd name="connsiteX2" fmla="*/ 10000 w 10000"/>
                <a:gd name="connsiteY2" fmla="*/ 10872 h 10872"/>
                <a:gd name="connsiteX0" fmla="*/ 0 w 10000"/>
                <a:gd name="connsiteY0" fmla="*/ 872 h 10872"/>
                <a:gd name="connsiteX1" fmla="*/ 9004 w 10000"/>
                <a:gd name="connsiteY1" fmla="*/ 3851 h 10872"/>
                <a:gd name="connsiteX2" fmla="*/ 10000 w 10000"/>
                <a:gd name="connsiteY2" fmla="*/ 10872 h 10872"/>
                <a:gd name="connsiteX0" fmla="*/ 0 w 10006"/>
                <a:gd name="connsiteY0" fmla="*/ 1817 h 11817"/>
                <a:gd name="connsiteX1" fmla="*/ 9152 w 10006"/>
                <a:gd name="connsiteY1" fmla="*/ 3416 h 11817"/>
                <a:gd name="connsiteX2" fmla="*/ 10000 w 10006"/>
                <a:gd name="connsiteY2" fmla="*/ 11817 h 11817"/>
                <a:gd name="connsiteX0" fmla="*/ 0 w 10000"/>
                <a:gd name="connsiteY0" fmla="*/ 1860 h 11860"/>
                <a:gd name="connsiteX1" fmla="*/ 9152 w 10000"/>
                <a:gd name="connsiteY1" fmla="*/ 3459 h 11860"/>
                <a:gd name="connsiteX2" fmla="*/ 10000 w 10000"/>
                <a:gd name="connsiteY2" fmla="*/ 11860 h 11860"/>
                <a:gd name="connsiteX0" fmla="*/ 0 w 10040"/>
                <a:gd name="connsiteY0" fmla="*/ 0 h 15105"/>
                <a:gd name="connsiteX1" fmla="*/ 9054 w 10040"/>
                <a:gd name="connsiteY1" fmla="*/ 6704 h 15105"/>
                <a:gd name="connsiteX2" fmla="*/ 9902 w 10040"/>
                <a:gd name="connsiteY2" fmla="*/ 15105 h 15105"/>
                <a:gd name="connsiteX0" fmla="*/ 0 w 10459"/>
                <a:gd name="connsiteY0" fmla="*/ 0 h 15993"/>
                <a:gd name="connsiteX1" fmla="*/ 9447 w 10459"/>
                <a:gd name="connsiteY1" fmla="*/ 7592 h 15993"/>
                <a:gd name="connsiteX2" fmla="*/ 10295 w 10459"/>
                <a:gd name="connsiteY2" fmla="*/ 15993 h 15993"/>
                <a:gd name="connsiteX0" fmla="*/ 0 w 10353"/>
                <a:gd name="connsiteY0" fmla="*/ 0 h 15993"/>
                <a:gd name="connsiteX1" fmla="*/ 1676 w 10353"/>
                <a:gd name="connsiteY1" fmla="*/ 1247 h 15993"/>
                <a:gd name="connsiteX2" fmla="*/ 9447 w 10353"/>
                <a:gd name="connsiteY2" fmla="*/ 7592 h 15993"/>
                <a:gd name="connsiteX3" fmla="*/ 10295 w 10353"/>
                <a:gd name="connsiteY3" fmla="*/ 15993 h 15993"/>
                <a:gd name="connsiteX0" fmla="*/ 0 w 10353"/>
                <a:gd name="connsiteY0" fmla="*/ 0 h 15993"/>
                <a:gd name="connsiteX1" fmla="*/ 1676 w 10353"/>
                <a:gd name="connsiteY1" fmla="*/ 1247 h 15993"/>
                <a:gd name="connsiteX2" fmla="*/ 9447 w 10353"/>
                <a:gd name="connsiteY2" fmla="*/ 7592 h 15993"/>
                <a:gd name="connsiteX3" fmla="*/ 10295 w 10353"/>
                <a:gd name="connsiteY3" fmla="*/ 15993 h 15993"/>
                <a:gd name="connsiteX0" fmla="*/ 0 w 10459"/>
                <a:gd name="connsiteY0" fmla="*/ 0 h 15993"/>
                <a:gd name="connsiteX1" fmla="*/ 9447 w 10459"/>
                <a:gd name="connsiteY1" fmla="*/ 7592 h 15993"/>
                <a:gd name="connsiteX2" fmla="*/ 10295 w 10459"/>
                <a:gd name="connsiteY2" fmla="*/ 15993 h 15993"/>
                <a:gd name="connsiteX0" fmla="*/ 0 w 10459"/>
                <a:gd name="connsiteY0" fmla="*/ 0 h 15993"/>
                <a:gd name="connsiteX1" fmla="*/ 9447 w 10459"/>
                <a:gd name="connsiteY1" fmla="*/ 7592 h 15993"/>
                <a:gd name="connsiteX2" fmla="*/ 10295 w 10459"/>
                <a:gd name="connsiteY2" fmla="*/ 15993 h 15993"/>
                <a:gd name="connsiteX0" fmla="*/ 0 w 10295"/>
                <a:gd name="connsiteY0" fmla="*/ 0 h 15993"/>
                <a:gd name="connsiteX1" fmla="*/ 8709 w 10295"/>
                <a:gd name="connsiteY1" fmla="*/ 7148 h 15993"/>
                <a:gd name="connsiteX2" fmla="*/ 10295 w 10295"/>
                <a:gd name="connsiteY2" fmla="*/ 15993 h 15993"/>
                <a:gd name="connsiteX0" fmla="*/ 0 w 10535"/>
                <a:gd name="connsiteY0" fmla="*/ 0 h 17676"/>
                <a:gd name="connsiteX1" fmla="*/ 8709 w 10535"/>
                <a:gd name="connsiteY1" fmla="*/ 7148 h 17676"/>
                <a:gd name="connsiteX2" fmla="*/ 10535 w 10535"/>
                <a:gd name="connsiteY2" fmla="*/ 17676 h 17676"/>
                <a:gd name="connsiteX0" fmla="*/ 0 w 10535"/>
                <a:gd name="connsiteY0" fmla="*/ 0 h 17676"/>
                <a:gd name="connsiteX1" fmla="*/ 8709 w 10535"/>
                <a:gd name="connsiteY1" fmla="*/ 7148 h 17676"/>
                <a:gd name="connsiteX2" fmla="*/ 10535 w 10535"/>
                <a:gd name="connsiteY2" fmla="*/ 17676 h 17676"/>
                <a:gd name="connsiteX0" fmla="*/ 0 w 10535"/>
                <a:gd name="connsiteY0" fmla="*/ 0 h 17676"/>
                <a:gd name="connsiteX1" fmla="*/ 8709 w 10535"/>
                <a:gd name="connsiteY1" fmla="*/ 7148 h 17676"/>
                <a:gd name="connsiteX2" fmla="*/ 10535 w 10535"/>
                <a:gd name="connsiteY2" fmla="*/ 17676 h 17676"/>
                <a:gd name="connsiteX0" fmla="*/ 0 w 10535"/>
                <a:gd name="connsiteY0" fmla="*/ 0 h 17676"/>
                <a:gd name="connsiteX1" fmla="*/ 10535 w 10535"/>
                <a:gd name="connsiteY1" fmla="*/ 17676 h 17676"/>
                <a:gd name="connsiteX0" fmla="*/ 0 w 5953"/>
                <a:gd name="connsiteY0" fmla="*/ 0 h 16714"/>
                <a:gd name="connsiteX1" fmla="*/ 5953 w 5953"/>
                <a:gd name="connsiteY1" fmla="*/ 16714 h 16714"/>
                <a:gd name="connsiteX0" fmla="*/ 0 w 10000"/>
                <a:gd name="connsiteY0" fmla="*/ 0 h 10000"/>
                <a:gd name="connsiteX1" fmla="*/ 10000 w 10000"/>
                <a:gd name="connsiteY1" fmla="*/ 10000 h 10000"/>
                <a:gd name="connsiteX0" fmla="*/ 0 w 10000"/>
                <a:gd name="connsiteY0" fmla="*/ 0 h 10000"/>
                <a:gd name="connsiteX1" fmla="*/ 10000 w 10000"/>
                <a:gd name="connsiteY1" fmla="*/ 10000 h 10000"/>
                <a:gd name="connsiteX0" fmla="*/ 0 w 10000"/>
                <a:gd name="connsiteY0" fmla="*/ 0 h 10000"/>
                <a:gd name="connsiteX1" fmla="*/ 974 w 10000"/>
                <a:gd name="connsiteY1" fmla="*/ 2727 h 10000"/>
                <a:gd name="connsiteX2" fmla="*/ 10000 w 10000"/>
                <a:gd name="connsiteY2" fmla="*/ 10000 h 10000"/>
                <a:gd name="connsiteX0" fmla="*/ 0 w 10000"/>
                <a:gd name="connsiteY0" fmla="*/ 0 h 10000"/>
                <a:gd name="connsiteX1" fmla="*/ 974 w 10000"/>
                <a:gd name="connsiteY1" fmla="*/ 2727 h 10000"/>
                <a:gd name="connsiteX2" fmla="*/ 10000 w 10000"/>
                <a:gd name="connsiteY2" fmla="*/ 10000 h 10000"/>
                <a:gd name="connsiteX0" fmla="*/ 0 w 10000"/>
                <a:gd name="connsiteY0" fmla="*/ 0 h 10000"/>
                <a:gd name="connsiteX1" fmla="*/ 974 w 10000"/>
                <a:gd name="connsiteY1" fmla="*/ 2727 h 10000"/>
                <a:gd name="connsiteX2" fmla="*/ 10000 w 10000"/>
                <a:gd name="connsiteY2" fmla="*/ 10000 h 10000"/>
                <a:gd name="connsiteX0" fmla="*/ 0 w 10358"/>
                <a:gd name="connsiteY0" fmla="*/ 0 h 18200"/>
                <a:gd name="connsiteX1" fmla="*/ 1332 w 10358"/>
                <a:gd name="connsiteY1" fmla="*/ 10927 h 18200"/>
                <a:gd name="connsiteX2" fmla="*/ 10358 w 10358"/>
                <a:gd name="connsiteY2" fmla="*/ 18200 h 18200"/>
                <a:gd name="connsiteX0" fmla="*/ 0 w 10358"/>
                <a:gd name="connsiteY0" fmla="*/ 0 h 18200"/>
                <a:gd name="connsiteX1" fmla="*/ 1332 w 10358"/>
                <a:gd name="connsiteY1" fmla="*/ 10927 h 18200"/>
                <a:gd name="connsiteX2" fmla="*/ 10358 w 10358"/>
                <a:gd name="connsiteY2" fmla="*/ 18200 h 18200"/>
                <a:gd name="connsiteX0" fmla="*/ 0 w 10358"/>
                <a:gd name="connsiteY0" fmla="*/ 0 h 18200"/>
                <a:gd name="connsiteX1" fmla="*/ 1153 w 10358"/>
                <a:gd name="connsiteY1" fmla="*/ 11215 h 18200"/>
                <a:gd name="connsiteX2" fmla="*/ 10358 w 10358"/>
                <a:gd name="connsiteY2" fmla="*/ 18200 h 18200"/>
                <a:gd name="connsiteX0" fmla="*/ 106 w 10464"/>
                <a:gd name="connsiteY0" fmla="*/ 0 h 18200"/>
                <a:gd name="connsiteX1" fmla="*/ 1259 w 10464"/>
                <a:gd name="connsiteY1" fmla="*/ 11215 h 18200"/>
                <a:gd name="connsiteX2" fmla="*/ 10464 w 10464"/>
                <a:gd name="connsiteY2" fmla="*/ 18200 h 18200"/>
                <a:gd name="connsiteX0" fmla="*/ 0 w 10358"/>
                <a:gd name="connsiteY0" fmla="*/ 0 h 18200"/>
                <a:gd name="connsiteX1" fmla="*/ 1153 w 10358"/>
                <a:gd name="connsiteY1" fmla="*/ 11215 h 18200"/>
                <a:gd name="connsiteX2" fmla="*/ 10358 w 10358"/>
                <a:gd name="connsiteY2" fmla="*/ 18200 h 18200"/>
                <a:gd name="connsiteX0" fmla="*/ 0 w 10358"/>
                <a:gd name="connsiteY0" fmla="*/ 0 h 18200"/>
                <a:gd name="connsiteX1" fmla="*/ 1948 w 10358"/>
                <a:gd name="connsiteY1" fmla="*/ 9920 h 18200"/>
                <a:gd name="connsiteX2" fmla="*/ 1153 w 10358"/>
                <a:gd name="connsiteY2" fmla="*/ 11215 h 18200"/>
                <a:gd name="connsiteX3" fmla="*/ 10358 w 10358"/>
                <a:gd name="connsiteY3" fmla="*/ 18200 h 18200"/>
                <a:gd name="connsiteX0" fmla="*/ 0 w 10358"/>
                <a:gd name="connsiteY0" fmla="*/ 0 h 18200"/>
                <a:gd name="connsiteX1" fmla="*/ 1153 w 10358"/>
                <a:gd name="connsiteY1" fmla="*/ 11215 h 18200"/>
                <a:gd name="connsiteX2" fmla="*/ 10358 w 10358"/>
                <a:gd name="connsiteY2" fmla="*/ 18200 h 18200"/>
                <a:gd name="connsiteX0" fmla="*/ 0 w 10358"/>
                <a:gd name="connsiteY0" fmla="*/ 0 h 18200"/>
                <a:gd name="connsiteX1" fmla="*/ 1153 w 10358"/>
                <a:gd name="connsiteY1" fmla="*/ 11215 h 18200"/>
                <a:gd name="connsiteX2" fmla="*/ 10358 w 10358"/>
                <a:gd name="connsiteY2" fmla="*/ 18200 h 18200"/>
                <a:gd name="connsiteX0" fmla="*/ 0 w 10358"/>
                <a:gd name="connsiteY0" fmla="*/ 0 h 18200"/>
                <a:gd name="connsiteX1" fmla="*/ 1202 w 10358"/>
                <a:gd name="connsiteY1" fmla="*/ 11503 h 18200"/>
                <a:gd name="connsiteX2" fmla="*/ 10358 w 10358"/>
                <a:gd name="connsiteY2" fmla="*/ 18200 h 18200"/>
                <a:gd name="connsiteX0" fmla="*/ 0 w 10358"/>
                <a:gd name="connsiteY0" fmla="*/ 0 h 18200"/>
                <a:gd name="connsiteX1" fmla="*/ 1202 w 10358"/>
                <a:gd name="connsiteY1" fmla="*/ 11503 h 18200"/>
                <a:gd name="connsiteX2" fmla="*/ 10358 w 10358"/>
                <a:gd name="connsiteY2" fmla="*/ 18200 h 18200"/>
                <a:gd name="connsiteX0" fmla="*/ 0 w 10377"/>
                <a:gd name="connsiteY0" fmla="*/ 0 h 18200"/>
                <a:gd name="connsiteX1" fmla="*/ 1202 w 10377"/>
                <a:gd name="connsiteY1" fmla="*/ 11503 h 18200"/>
                <a:gd name="connsiteX2" fmla="*/ 10358 w 10377"/>
                <a:gd name="connsiteY2" fmla="*/ 18200 h 18200"/>
                <a:gd name="connsiteX0" fmla="*/ 0 w 10358"/>
                <a:gd name="connsiteY0" fmla="*/ 0 h 18200"/>
                <a:gd name="connsiteX1" fmla="*/ 1202 w 10358"/>
                <a:gd name="connsiteY1" fmla="*/ 11503 h 18200"/>
                <a:gd name="connsiteX2" fmla="*/ 10358 w 10358"/>
                <a:gd name="connsiteY2" fmla="*/ 18200 h 18200"/>
                <a:gd name="connsiteX0" fmla="*/ 62 w 10274"/>
                <a:gd name="connsiteY0" fmla="*/ 0 h 12877"/>
                <a:gd name="connsiteX1" fmla="*/ 1118 w 10274"/>
                <a:gd name="connsiteY1" fmla="*/ 6180 h 12877"/>
                <a:gd name="connsiteX2" fmla="*/ 10274 w 10274"/>
                <a:gd name="connsiteY2" fmla="*/ 12877 h 12877"/>
                <a:gd name="connsiteX0" fmla="*/ 62 w 10274"/>
                <a:gd name="connsiteY0" fmla="*/ 0 h 12877"/>
                <a:gd name="connsiteX1" fmla="*/ 1118 w 10274"/>
                <a:gd name="connsiteY1" fmla="*/ 6180 h 12877"/>
                <a:gd name="connsiteX2" fmla="*/ 10274 w 10274"/>
                <a:gd name="connsiteY2" fmla="*/ 12877 h 12877"/>
                <a:gd name="connsiteX0" fmla="*/ 0 w 10212"/>
                <a:gd name="connsiteY0" fmla="*/ 0 h 12877"/>
                <a:gd name="connsiteX1" fmla="*/ 10212 w 10212"/>
                <a:gd name="connsiteY1" fmla="*/ 12877 h 12877"/>
                <a:gd name="connsiteX0" fmla="*/ 0 w 10212"/>
                <a:gd name="connsiteY0" fmla="*/ 0 h 12877"/>
                <a:gd name="connsiteX1" fmla="*/ 10212 w 10212"/>
                <a:gd name="connsiteY1" fmla="*/ 12877 h 12877"/>
                <a:gd name="connsiteX0" fmla="*/ 0 w 10212"/>
                <a:gd name="connsiteY0" fmla="*/ 0 h 12877"/>
                <a:gd name="connsiteX1" fmla="*/ 10212 w 10212"/>
                <a:gd name="connsiteY1" fmla="*/ 12877 h 12877"/>
                <a:gd name="connsiteX0" fmla="*/ 0 w 22522"/>
                <a:gd name="connsiteY0" fmla="*/ 0 h 10719"/>
                <a:gd name="connsiteX1" fmla="*/ 22522 w 22522"/>
                <a:gd name="connsiteY1" fmla="*/ 10719 h 10719"/>
                <a:gd name="connsiteX0" fmla="*/ 0 w 22522"/>
                <a:gd name="connsiteY0" fmla="*/ 81 h 10800"/>
                <a:gd name="connsiteX1" fmla="*/ 22522 w 22522"/>
                <a:gd name="connsiteY1" fmla="*/ 10800 h 10800"/>
                <a:gd name="connsiteX0" fmla="*/ 0 w 22133"/>
                <a:gd name="connsiteY0" fmla="*/ 58 h 12791"/>
                <a:gd name="connsiteX1" fmla="*/ 22133 w 22133"/>
                <a:gd name="connsiteY1" fmla="*/ 12791 h 12791"/>
              </a:gdLst>
              <a:ahLst/>
              <a:cxnLst>
                <a:cxn ang="0">
                  <a:pos x="connsiteX0" y="connsiteY0"/>
                </a:cxn>
                <a:cxn ang="0">
                  <a:pos x="connsiteX1" y="connsiteY1"/>
                </a:cxn>
              </a:cxnLst>
              <a:rect l="l" t="t" r="r" b="b"/>
              <a:pathLst>
                <a:path w="22133" h="12791">
                  <a:moveTo>
                    <a:pt x="0" y="58"/>
                  </a:moveTo>
                  <a:cubicBezTo>
                    <a:pt x="5010" y="-686"/>
                    <a:pt x="21940" y="5766"/>
                    <a:pt x="22133" y="12791"/>
                  </a:cubicBezTo>
                </a:path>
              </a:pathLst>
            </a:custGeom>
            <a:noFill/>
            <a:ln w="25400" cap="flat" cmpd="sng">
              <a:solidFill>
                <a:schemeClr val="tx1"/>
              </a:solidFill>
              <a:prstDash val="solid"/>
              <a:round/>
              <a:headEnd type="arrow" w="med" len="med"/>
              <a:tailEnd type="none" w="lg"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200"/>
            </a:p>
          </p:txBody>
        </p:sp>
        <p:cxnSp>
          <p:nvCxnSpPr>
            <p:cNvPr id="20" name="Straight Arrow Connector 19"/>
            <p:cNvCxnSpPr>
              <a:endCxn id="18" idx="4"/>
            </p:cNvCxnSpPr>
            <p:nvPr/>
          </p:nvCxnSpPr>
          <p:spPr bwMode="auto">
            <a:xfrm flipV="1">
              <a:off x="6058486" y="4124988"/>
              <a:ext cx="0" cy="386791"/>
            </a:xfrm>
            <a:prstGeom prst="straightConnector1">
              <a:avLst/>
            </a:prstGeom>
            <a:noFill/>
            <a:ln w="25400" cap="flat" cmpd="sng" algn="ctr">
              <a:solidFill>
                <a:schemeClr val="tx1"/>
              </a:solidFill>
              <a:prstDash val="solid"/>
              <a:round/>
              <a:headEnd type="arrow" w="med" len="med"/>
              <a:tailEnd type="none"/>
            </a:ln>
            <a:effectLst/>
          </p:spPr>
        </p:cxnSp>
        <p:sp>
          <p:nvSpPr>
            <p:cNvPr id="18" name="Oval 17"/>
            <p:cNvSpPr/>
            <p:nvPr/>
          </p:nvSpPr>
          <p:spPr>
            <a:xfrm>
              <a:off x="5957321" y="3922658"/>
              <a:ext cx="202330" cy="202330"/>
            </a:xfrm>
            <a:prstGeom prst="ellipse">
              <a:avLst/>
            </a:prstGeom>
            <a:solidFill>
              <a:srgbClr val="FFFF00"/>
            </a:solidFill>
            <a:ln>
              <a:solidFill>
                <a:schemeClr val="tx1"/>
              </a:solidFill>
            </a:ln>
          </p:spPr>
          <p:txBody>
            <a:bodyPr rtlCol="0" anchor="ctr"/>
            <a:lstStyle/>
            <a:p>
              <a:pPr algn="ctr"/>
              <a:endParaRPr lang="en-US" sz="2200"/>
            </a:p>
          </p:txBody>
        </p:sp>
        <p:cxnSp>
          <p:nvCxnSpPr>
            <p:cNvPr id="22" name="Straight Arrow Connector 21"/>
            <p:cNvCxnSpPr>
              <a:stCxn id="18" idx="0"/>
            </p:cNvCxnSpPr>
            <p:nvPr/>
          </p:nvCxnSpPr>
          <p:spPr bwMode="auto">
            <a:xfrm flipV="1">
              <a:off x="6058486" y="3277116"/>
              <a:ext cx="8311" cy="645542"/>
            </a:xfrm>
            <a:prstGeom prst="straightConnector1">
              <a:avLst/>
            </a:prstGeom>
            <a:noFill/>
            <a:ln w="25400" cap="flat" cmpd="sng" algn="ctr">
              <a:solidFill>
                <a:schemeClr val="tx1"/>
              </a:solidFill>
              <a:prstDash val="solid"/>
              <a:round/>
              <a:headEnd type="arrow" w="med" len="med"/>
              <a:tailEnd type="none"/>
            </a:ln>
            <a:effectLst/>
          </p:spPr>
        </p:cxnSp>
        <p:cxnSp>
          <p:nvCxnSpPr>
            <p:cNvPr id="23" name="Straight Arrow Connector 22"/>
            <p:cNvCxnSpPr/>
            <p:nvPr/>
          </p:nvCxnSpPr>
          <p:spPr bwMode="auto">
            <a:xfrm flipV="1">
              <a:off x="6058486" y="1397091"/>
              <a:ext cx="0" cy="1423410"/>
            </a:xfrm>
            <a:prstGeom prst="straightConnector1">
              <a:avLst/>
            </a:prstGeom>
            <a:noFill/>
            <a:ln w="25400" cap="flat" cmpd="sng" algn="ctr">
              <a:solidFill>
                <a:schemeClr val="tx1"/>
              </a:solidFill>
              <a:prstDash val="solid"/>
              <a:round/>
              <a:headEnd type="arrow" w="med" len="med"/>
              <a:tailEnd type="none"/>
            </a:ln>
            <a:effectLst/>
          </p:spPr>
        </p:cxnSp>
        <p:sp>
          <p:nvSpPr>
            <p:cNvPr id="25" name="Freeform 24"/>
            <p:cNvSpPr>
              <a:spLocks/>
            </p:cNvSpPr>
            <p:nvPr/>
          </p:nvSpPr>
          <p:spPr bwMode="auto">
            <a:xfrm flipH="1">
              <a:off x="3563873" y="2176700"/>
              <a:ext cx="2494612" cy="563491"/>
            </a:xfrm>
            <a:custGeom>
              <a:avLst/>
              <a:gdLst>
                <a:gd name="T0" fmla="*/ 264 w 264"/>
                <a:gd name="T1" fmla="*/ 0 h 306"/>
                <a:gd name="T2" fmla="*/ 0 w 264"/>
                <a:gd name="T3" fmla="*/ 306 h 306"/>
                <a:gd name="connsiteX0" fmla="*/ 8741 w 8741"/>
                <a:gd name="connsiteY0" fmla="*/ 0 h 14328"/>
                <a:gd name="connsiteX1" fmla="*/ 0 w 8741"/>
                <a:gd name="connsiteY1" fmla="*/ 14328 h 14328"/>
                <a:gd name="connsiteX0" fmla="*/ 10000 w 10000"/>
                <a:gd name="connsiteY0" fmla="*/ 0 h 10000"/>
                <a:gd name="connsiteX1" fmla="*/ 0 w 10000"/>
                <a:gd name="connsiteY1" fmla="*/ 10000 h 10000"/>
                <a:gd name="connsiteX0" fmla="*/ 5680 w 5680"/>
                <a:gd name="connsiteY0" fmla="*/ 0 h 8339"/>
                <a:gd name="connsiteX1" fmla="*/ 0 w 5680"/>
                <a:gd name="connsiteY1" fmla="*/ 8339 h 8339"/>
                <a:gd name="connsiteX0" fmla="*/ 10000 w 10000"/>
                <a:gd name="connsiteY0" fmla="*/ 0 h 10000"/>
                <a:gd name="connsiteX1" fmla="*/ 0 w 10000"/>
                <a:gd name="connsiteY1" fmla="*/ 10000 h 10000"/>
                <a:gd name="connsiteX0" fmla="*/ 10000 w 10000"/>
                <a:gd name="connsiteY0" fmla="*/ 0 h 10000"/>
                <a:gd name="connsiteX1" fmla="*/ 0 w 10000"/>
                <a:gd name="connsiteY1" fmla="*/ 10000 h 10000"/>
                <a:gd name="connsiteX0" fmla="*/ 10000 w 10000"/>
                <a:gd name="connsiteY0" fmla="*/ 0 h 10000"/>
                <a:gd name="connsiteX1" fmla="*/ 0 w 10000"/>
                <a:gd name="connsiteY1" fmla="*/ 10000 h 10000"/>
                <a:gd name="connsiteX0" fmla="*/ 1191 w 2522"/>
                <a:gd name="connsiteY0" fmla="*/ 0 h 9276"/>
                <a:gd name="connsiteX1" fmla="*/ 1332 w 2522"/>
                <a:gd name="connsiteY1" fmla="*/ 9276 h 9276"/>
                <a:gd name="connsiteX0" fmla="*/ 21155 w 21715"/>
                <a:gd name="connsiteY0" fmla="*/ 0 h 10000"/>
                <a:gd name="connsiteX1" fmla="*/ 21715 w 21715"/>
                <a:gd name="connsiteY1" fmla="*/ 10000 h 10000"/>
                <a:gd name="connsiteX0" fmla="*/ 5814 w 48261"/>
                <a:gd name="connsiteY0" fmla="*/ 0 h 14100"/>
                <a:gd name="connsiteX1" fmla="*/ 48261 w 48261"/>
                <a:gd name="connsiteY1" fmla="*/ 14100 h 14100"/>
                <a:gd name="connsiteX0" fmla="*/ 1631 w 137904"/>
                <a:gd name="connsiteY0" fmla="*/ 130 h 2321"/>
                <a:gd name="connsiteX1" fmla="*/ 137904 w 137904"/>
                <a:gd name="connsiteY1" fmla="*/ 2321 h 2321"/>
                <a:gd name="connsiteX0" fmla="*/ 118 w 10000"/>
                <a:gd name="connsiteY0" fmla="*/ 0 h 15328"/>
                <a:gd name="connsiteX1" fmla="*/ 10000 w 10000"/>
                <a:gd name="connsiteY1" fmla="*/ 15328 h 15328"/>
                <a:gd name="connsiteX0" fmla="*/ 164 w 10046"/>
                <a:gd name="connsiteY0" fmla="*/ 0 h 15328"/>
                <a:gd name="connsiteX1" fmla="*/ 10046 w 10046"/>
                <a:gd name="connsiteY1" fmla="*/ 15328 h 15328"/>
                <a:gd name="connsiteX0" fmla="*/ 148 w 10759"/>
                <a:gd name="connsiteY0" fmla="*/ 0 h 52339"/>
                <a:gd name="connsiteX1" fmla="*/ 10759 w 10759"/>
                <a:gd name="connsiteY1" fmla="*/ 52339 h 52339"/>
                <a:gd name="connsiteX0" fmla="*/ 134 w 11595"/>
                <a:gd name="connsiteY0" fmla="*/ 0 h 49816"/>
                <a:gd name="connsiteX1" fmla="*/ 11595 w 11595"/>
                <a:gd name="connsiteY1" fmla="*/ 49816 h 49816"/>
                <a:gd name="connsiteX0" fmla="*/ 123 w 12191"/>
                <a:gd name="connsiteY0" fmla="*/ 0 h 59069"/>
                <a:gd name="connsiteX1" fmla="*/ 12191 w 12191"/>
                <a:gd name="connsiteY1" fmla="*/ 59069 h 59069"/>
                <a:gd name="connsiteX0" fmla="*/ 0 w 12068"/>
                <a:gd name="connsiteY0" fmla="*/ 0 h 59069"/>
                <a:gd name="connsiteX1" fmla="*/ 12068 w 12068"/>
                <a:gd name="connsiteY1" fmla="*/ 59069 h 59069"/>
                <a:gd name="connsiteX0" fmla="*/ 0 w 12797"/>
                <a:gd name="connsiteY0" fmla="*/ 0 h 67481"/>
                <a:gd name="connsiteX1" fmla="*/ 12797 w 12797"/>
                <a:gd name="connsiteY1" fmla="*/ 67481 h 67481"/>
                <a:gd name="connsiteX0" fmla="*/ 1965 w 2491"/>
                <a:gd name="connsiteY0" fmla="*/ 0 h 34676"/>
                <a:gd name="connsiteX1" fmla="*/ 2491 w 2491"/>
                <a:gd name="connsiteY1" fmla="*/ 34676 h 34676"/>
                <a:gd name="connsiteX0" fmla="*/ 0 w 105513"/>
                <a:gd name="connsiteY0" fmla="*/ 0 h 8059"/>
                <a:gd name="connsiteX1" fmla="*/ 105513 w 105513"/>
                <a:gd name="connsiteY1" fmla="*/ 8059 h 8059"/>
                <a:gd name="connsiteX0" fmla="*/ 0 w 9630"/>
                <a:gd name="connsiteY0" fmla="*/ 0 h 12408"/>
                <a:gd name="connsiteX1" fmla="*/ 9630 w 9630"/>
                <a:gd name="connsiteY1" fmla="*/ 12408 h 12408"/>
                <a:gd name="connsiteX0" fmla="*/ 0 w 9760"/>
                <a:gd name="connsiteY0" fmla="*/ 0 h 8787"/>
                <a:gd name="connsiteX1" fmla="*/ 9760 w 9760"/>
                <a:gd name="connsiteY1" fmla="*/ 8787 h 8787"/>
                <a:gd name="connsiteX0" fmla="*/ 0 w 10000"/>
                <a:gd name="connsiteY0" fmla="*/ 0 h 10000"/>
                <a:gd name="connsiteX1" fmla="*/ 10000 w 10000"/>
                <a:gd name="connsiteY1" fmla="*/ 10000 h 10000"/>
                <a:gd name="connsiteX0" fmla="*/ 0 w 10000"/>
                <a:gd name="connsiteY0" fmla="*/ 0 h 10000"/>
                <a:gd name="connsiteX1" fmla="*/ 7627 w 10000"/>
                <a:gd name="connsiteY1" fmla="*/ 4083 h 10000"/>
                <a:gd name="connsiteX2" fmla="*/ 10000 w 10000"/>
                <a:gd name="connsiteY2" fmla="*/ 10000 h 10000"/>
                <a:gd name="connsiteX0" fmla="*/ 0 w 10000"/>
                <a:gd name="connsiteY0" fmla="*/ 185 h 10185"/>
                <a:gd name="connsiteX1" fmla="*/ 7627 w 10000"/>
                <a:gd name="connsiteY1" fmla="*/ 4268 h 10185"/>
                <a:gd name="connsiteX2" fmla="*/ 10000 w 10000"/>
                <a:gd name="connsiteY2" fmla="*/ 10185 h 10185"/>
                <a:gd name="connsiteX0" fmla="*/ 0 w 10000"/>
                <a:gd name="connsiteY0" fmla="*/ 185 h 10185"/>
                <a:gd name="connsiteX1" fmla="*/ 7627 w 10000"/>
                <a:gd name="connsiteY1" fmla="*/ 4268 h 10185"/>
                <a:gd name="connsiteX2" fmla="*/ 10000 w 10000"/>
                <a:gd name="connsiteY2" fmla="*/ 10185 h 10185"/>
                <a:gd name="connsiteX0" fmla="*/ 0 w 10000"/>
                <a:gd name="connsiteY0" fmla="*/ 1026 h 11026"/>
                <a:gd name="connsiteX1" fmla="*/ 9299 w 10000"/>
                <a:gd name="connsiteY1" fmla="*/ 3729 h 11026"/>
                <a:gd name="connsiteX2" fmla="*/ 10000 w 10000"/>
                <a:gd name="connsiteY2" fmla="*/ 11026 h 11026"/>
                <a:gd name="connsiteX0" fmla="*/ 0 w 10000"/>
                <a:gd name="connsiteY0" fmla="*/ 1026 h 11026"/>
                <a:gd name="connsiteX1" fmla="*/ 9299 w 10000"/>
                <a:gd name="connsiteY1" fmla="*/ 3729 h 11026"/>
                <a:gd name="connsiteX2" fmla="*/ 10000 w 10000"/>
                <a:gd name="connsiteY2" fmla="*/ 11026 h 11026"/>
                <a:gd name="connsiteX0" fmla="*/ 0 w 10000"/>
                <a:gd name="connsiteY0" fmla="*/ 1051 h 11051"/>
                <a:gd name="connsiteX1" fmla="*/ 9299 w 10000"/>
                <a:gd name="connsiteY1" fmla="*/ 3754 h 11051"/>
                <a:gd name="connsiteX2" fmla="*/ 10000 w 10000"/>
                <a:gd name="connsiteY2" fmla="*/ 11051 h 11051"/>
                <a:gd name="connsiteX0" fmla="*/ 0 w 10188"/>
                <a:gd name="connsiteY0" fmla="*/ 1051 h 11051"/>
                <a:gd name="connsiteX1" fmla="*/ 9299 w 10188"/>
                <a:gd name="connsiteY1" fmla="*/ 3754 h 11051"/>
                <a:gd name="connsiteX2" fmla="*/ 10000 w 10188"/>
                <a:gd name="connsiteY2" fmla="*/ 11051 h 11051"/>
                <a:gd name="connsiteX0" fmla="*/ 0 w 10073"/>
                <a:gd name="connsiteY0" fmla="*/ 1051 h 11051"/>
                <a:gd name="connsiteX1" fmla="*/ 9299 w 10073"/>
                <a:gd name="connsiteY1" fmla="*/ 3754 h 11051"/>
                <a:gd name="connsiteX2" fmla="*/ 10000 w 10073"/>
                <a:gd name="connsiteY2" fmla="*/ 11051 h 11051"/>
                <a:gd name="connsiteX0" fmla="*/ 0 w 10000"/>
                <a:gd name="connsiteY0" fmla="*/ 872 h 10872"/>
                <a:gd name="connsiteX1" fmla="*/ 9004 w 10000"/>
                <a:gd name="connsiteY1" fmla="*/ 3851 h 10872"/>
                <a:gd name="connsiteX2" fmla="*/ 10000 w 10000"/>
                <a:gd name="connsiteY2" fmla="*/ 10872 h 10872"/>
                <a:gd name="connsiteX0" fmla="*/ 0 w 10000"/>
                <a:gd name="connsiteY0" fmla="*/ 872 h 10872"/>
                <a:gd name="connsiteX1" fmla="*/ 9004 w 10000"/>
                <a:gd name="connsiteY1" fmla="*/ 3851 h 10872"/>
                <a:gd name="connsiteX2" fmla="*/ 10000 w 10000"/>
                <a:gd name="connsiteY2" fmla="*/ 10872 h 10872"/>
                <a:gd name="connsiteX0" fmla="*/ 0 w 10006"/>
                <a:gd name="connsiteY0" fmla="*/ 1817 h 11817"/>
                <a:gd name="connsiteX1" fmla="*/ 9152 w 10006"/>
                <a:gd name="connsiteY1" fmla="*/ 3416 h 11817"/>
                <a:gd name="connsiteX2" fmla="*/ 10000 w 10006"/>
                <a:gd name="connsiteY2" fmla="*/ 11817 h 11817"/>
                <a:gd name="connsiteX0" fmla="*/ 0 w 10000"/>
                <a:gd name="connsiteY0" fmla="*/ 1860 h 11860"/>
                <a:gd name="connsiteX1" fmla="*/ 9152 w 10000"/>
                <a:gd name="connsiteY1" fmla="*/ 3459 h 11860"/>
                <a:gd name="connsiteX2" fmla="*/ 10000 w 10000"/>
                <a:gd name="connsiteY2" fmla="*/ 11860 h 11860"/>
                <a:gd name="connsiteX0" fmla="*/ 0 w 10040"/>
                <a:gd name="connsiteY0" fmla="*/ 0 h 15105"/>
                <a:gd name="connsiteX1" fmla="*/ 9054 w 10040"/>
                <a:gd name="connsiteY1" fmla="*/ 6704 h 15105"/>
                <a:gd name="connsiteX2" fmla="*/ 9902 w 10040"/>
                <a:gd name="connsiteY2" fmla="*/ 15105 h 15105"/>
                <a:gd name="connsiteX0" fmla="*/ 0 w 10459"/>
                <a:gd name="connsiteY0" fmla="*/ 0 h 15993"/>
                <a:gd name="connsiteX1" fmla="*/ 9447 w 10459"/>
                <a:gd name="connsiteY1" fmla="*/ 7592 h 15993"/>
                <a:gd name="connsiteX2" fmla="*/ 10295 w 10459"/>
                <a:gd name="connsiteY2" fmla="*/ 15993 h 15993"/>
                <a:gd name="connsiteX0" fmla="*/ 0 w 10353"/>
                <a:gd name="connsiteY0" fmla="*/ 0 h 15993"/>
                <a:gd name="connsiteX1" fmla="*/ 1676 w 10353"/>
                <a:gd name="connsiteY1" fmla="*/ 1247 h 15993"/>
                <a:gd name="connsiteX2" fmla="*/ 9447 w 10353"/>
                <a:gd name="connsiteY2" fmla="*/ 7592 h 15993"/>
                <a:gd name="connsiteX3" fmla="*/ 10295 w 10353"/>
                <a:gd name="connsiteY3" fmla="*/ 15993 h 15993"/>
                <a:gd name="connsiteX0" fmla="*/ 0 w 10353"/>
                <a:gd name="connsiteY0" fmla="*/ 0 h 15993"/>
                <a:gd name="connsiteX1" fmla="*/ 1676 w 10353"/>
                <a:gd name="connsiteY1" fmla="*/ 1247 h 15993"/>
                <a:gd name="connsiteX2" fmla="*/ 9447 w 10353"/>
                <a:gd name="connsiteY2" fmla="*/ 7592 h 15993"/>
                <a:gd name="connsiteX3" fmla="*/ 10295 w 10353"/>
                <a:gd name="connsiteY3" fmla="*/ 15993 h 15993"/>
                <a:gd name="connsiteX0" fmla="*/ 0 w 10459"/>
                <a:gd name="connsiteY0" fmla="*/ 0 h 15993"/>
                <a:gd name="connsiteX1" fmla="*/ 9447 w 10459"/>
                <a:gd name="connsiteY1" fmla="*/ 7592 h 15993"/>
                <a:gd name="connsiteX2" fmla="*/ 10295 w 10459"/>
                <a:gd name="connsiteY2" fmla="*/ 15993 h 15993"/>
                <a:gd name="connsiteX0" fmla="*/ 0 w 10459"/>
                <a:gd name="connsiteY0" fmla="*/ 0 h 15993"/>
                <a:gd name="connsiteX1" fmla="*/ 9447 w 10459"/>
                <a:gd name="connsiteY1" fmla="*/ 7592 h 15993"/>
                <a:gd name="connsiteX2" fmla="*/ 10295 w 10459"/>
                <a:gd name="connsiteY2" fmla="*/ 15993 h 15993"/>
                <a:gd name="connsiteX0" fmla="*/ 0 w 10295"/>
                <a:gd name="connsiteY0" fmla="*/ 0 h 15993"/>
                <a:gd name="connsiteX1" fmla="*/ 8709 w 10295"/>
                <a:gd name="connsiteY1" fmla="*/ 7148 h 15993"/>
                <a:gd name="connsiteX2" fmla="*/ 10295 w 10295"/>
                <a:gd name="connsiteY2" fmla="*/ 15993 h 15993"/>
                <a:gd name="connsiteX0" fmla="*/ 0 w 10535"/>
                <a:gd name="connsiteY0" fmla="*/ 0 h 17676"/>
                <a:gd name="connsiteX1" fmla="*/ 8709 w 10535"/>
                <a:gd name="connsiteY1" fmla="*/ 7148 h 17676"/>
                <a:gd name="connsiteX2" fmla="*/ 10535 w 10535"/>
                <a:gd name="connsiteY2" fmla="*/ 17676 h 17676"/>
                <a:gd name="connsiteX0" fmla="*/ 0 w 10535"/>
                <a:gd name="connsiteY0" fmla="*/ 0 h 17676"/>
                <a:gd name="connsiteX1" fmla="*/ 8709 w 10535"/>
                <a:gd name="connsiteY1" fmla="*/ 7148 h 17676"/>
                <a:gd name="connsiteX2" fmla="*/ 10535 w 10535"/>
                <a:gd name="connsiteY2" fmla="*/ 17676 h 17676"/>
                <a:gd name="connsiteX0" fmla="*/ 0 w 10535"/>
                <a:gd name="connsiteY0" fmla="*/ 0 h 17676"/>
                <a:gd name="connsiteX1" fmla="*/ 8709 w 10535"/>
                <a:gd name="connsiteY1" fmla="*/ 7148 h 17676"/>
                <a:gd name="connsiteX2" fmla="*/ 10535 w 10535"/>
                <a:gd name="connsiteY2" fmla="*/ 17676 h 17676"/>
                <a:gd name="connsiteX0" fmla="*/ 0 w 10535"/>
                <a:gd name="connsiteY0" fmla="*/ 0 h 17676"/>
                <a:gd name="connsiteX1" fmla="*/ 10535 w 10535"/>
                <a:gd name="connsiteY1" fmla="*/ 17676 h 17676"/>
                <a:gd name="connsiteX0" fmla="*/ 0 w 5953"/>
                <a:gd name="connsiteY0" fmla="*/ 0 h 16714"/>
                <a:gd name="connsiteX1" fmla="*/ 5953 w 5953"/>
                <a:gd name="connsiteY1" fmla="*/ 16714 h 16714"/>
                <a:gd name="connsiteX0" fmla="*/ 0 w 10000"/>
                <a:gd name="connsiteY0" fmla="*/ 0 h 10000"/>
                <a:gd name="connsiteX1" fmla="*/ 10000 w 10000"/>
                <a:gd name="connsiteY1" fmla="*/ 10000 h 10000"/>
                <a:gd name="connsiteX0" fmla="*/ 0 w 10000"/>
                <a:gd name="connsiteY0" fmla="*/ 0 h 10000"/>
                <a:gd name="connsiteX1" fmla="*/ 10000 w 10000"/>
                <a:gd name="connsiteY1" fmla="*/ 10000 h 10000"/>
                <a:gd name="connsiteX0" fmla="*/ 0 w 10000"/>
                <a:gd name="connsiteY0" fmla="*/ 0 h 10000"/>
                <a:gd name="connsiteX1" fmla="*/ 974 w 10000"/>
                <a:gd name="connsiteY1" fmla="*/ 2727 h 10000"/>
                <a:gd name="connsiteX2" fmla="*/ 10000 w 10000"/>
                <a:gd name="connsiteY2" fmla="*/ 10000 h 10000"/>
                <a:gd name="connsiteX0" fmla="*/ 0 w 10000"/>
                <a:gd name="connsiteY0" fmla="*/ 0 h 10000"/>
                <a:gd name="connsiteX1" fmla="*/ 974 w 10000"/>
                <a:gd name="connsiteY1" fmla="*/ 2727 h 10000"/>
                <a:gd name="connsiteX2" fmla="*/ 10000 w 10000"/>
                <a:gd name="connsiteY2" fmla="*/ 10000 h 10000"/>
                <a:gd name="connsiteX0" fmla="*/ 0 w 10000"/>
                <a:gd name="connsiteY0" fmla="*/ 0 h 10000"/>
                <a:gd name="connsiteX1" fmla="*/ 974 w 10000"/>
                <a:gd name="connsiteY1" fmla="*/ 2727 h 10000"/>
                <a:gd name="connsiteX2" fmla="*/ 10000 w 10000"/>
                <a:gd name="connsiteY2" fmla="*/ 10000 h 10000"/>
                <a:gd name="connsiteX0" fmla="*/ 0 w 10358"/>
                <a:gd name="connsiteY0" fmla="*/ 0 h 18200"/>
                <a:gd name="connsiteX1" fmla="*/ 1332 w 10358"/>
                <a:gd name="connsiteY1" fmla="*/ 10927 h 18200"/>
                <a:gd name="connsiteX2" fmla="*/ 10358 w 10358"/>
                <a:gd name="connsiteY2" fmla="*/ 18200 h 18200"/>
                <a:gd name="connsiteX0" fmla="*/ 0 w 10358"/>
                <a:gd name="connsiteY0" fmla="*/ 0 h 18200"/>
                <a:gd name="connsiteX1" fmla="*/ 1332 w 10358"/>
                <a:gd name="connsiteY1" fmla="*/ 10927 h 18200"/>
                <a:gd name="connsiteX2" fmla="*/ 10358 w 10358"/>
                <a:gd name="connsiteY2" fmla="*/ 18200 h 18200"/>
                <a:gd name="connsiteX0" fmla="*/ 0 w 10358"/>
                <a:gd name="connsiteY0" fmla="*/ 0 h 18200"/>
                <a:gd name="connsiteX1" fmla="*/ 1153 w 10358"/>
                <a:gd name="connsiteY1" fmla="*/ 11215 h 18200"/>
                <a:gd name="connsiteX2" fmla="*/ 10358 w 10358"/>
                <a:gd name="connsiteY2" fmla="*/ 18200 h 18200"/>
                <a:gd name="connsiteX0" fmla="*/ 106 w 10464"/>
                <a:gd name="connsiteY0" fmla="*/ 0 h 18200"/>
                <a:gd name="connsiteX1" fmla="*/ 1259 w 10464"/>
                <a:gd name="connsiteY1" fmla="*/ 11215 h 18200"/>
                <a:gd name="connsiteX2" fmla="*/ 10464 w 10464"/>
                <a:gd name="connsiteY2" fmla="*/ 18200 h 18200"/>
                <a:gd name="connsiteX0" fmla="*/ 0 w 10358"/>
                <a:gd name="connsiteY0" fmla="*/ 0 h 18200"/>
                <a:gd name="connsiteX1" fmla="*/ 1153 w 10358"/>
                <a:gd name="connsiteY1" fmla="*/ 11215 h 18200"/>
                <a:gd name="connsiteX2" fmla="*/ 10358 w 10358"/>
                <a:gd name="connsiteY2" fmla="*/ 18200 h 18200"/>
                <a:gd name="connsiteX0" fmla="*/ 0 w 10358"/>
                <a:gd name="connsiteY0" fmla="*/ 0 h 18200"/>
                <a:gd name="connsiteX1" fmla="*/ 1948 w 10358"/>
                <a:gd name="connsiteY1" fmla="*/ 9920 h 18200"/>
                <a:gd name="connsiteX2" fmla="*/ 1153 w 10358"/>
                <a:gd name="connsiteY2" fmla="*/ 11215 h 18200"/>
                <a:gd name="connsiteX3" fmla="*/ 10358 w 10358"/>
                <a:gd name="connsiteY3" fmla="*/ 18200 h 18200"/>
                <a:gd name="connsiteX0" fmla="*/ 0 w 10358"/>
                <a:gd name="connsiteY0" fmla="*/ 0 h 18200"/>
                <a:gd name="connsiteX1" fmla="*/ 1153 w 10358"/>
                <a:gd name="connsiteY1" fmla="*/ 11215 h 18200"/>
                <a:gd name="connsiteX2" fmla="*/ 10358 w 10358"/>
                <a:gd name="connsiteY2" fmla="*/ 18200 h 18200"/>
                <a:gd name="connsiteX0" fmla="*/ 0 w 10358"/>
                <a:gd name="connsiteY0" fmla="*/ 0 h 18200"/>
                <a:gd name="connsiteX1" fmla="*/ 1153 w 10358"/>
                <a:gd name="connsiteY1" fmla="*/ 11215 h 18200"/>
                <a:gd name="connsiteX2" fmla="*/ 10358 w 10358"/>
                <a:gd name="connsiteY2" fmla="*/ 18200 h 18200"/>
                <a:gd name="connsiteX0" fmla="*/ 0 w 10358"/>
                <a:gd name="connsiteY0" fmla="*/ 0 h 18200"/>
                <a:gd name="connsiteX1" fmla="*/ 1202 w 10358"/>
                <a:gd name="connsiteY1" fmla="*/ 11503 h 18200"/>
                <a:gd name="connsiteX2" fmla="*/ 10358 w 10358"/>
                <a:gd name="connsiteY2" fmla="*/ 18200 h 18200"/>
                <a:gd name="connsiteX0" fmla="*/ 0 w 10358"/>
                <a:gd name="connsiteY0" fmla="*/ 0 h 18200"/>
                <a:gd name="connsiteX1" fmla="*/ 1202 w 10358"/>
                <a:gd name="connsiteY1" fmla="*/ 11503 h 18200"/>
                <a:gd name="connsiteX2" fmla="*/ 10358 w 10358"/>
                <a:gd name="connsiteY2" fmla="*/ 18200 h 18200"/>
                <a:gd name="connsiteX0" fmla="*/ 0 w 10377"/>
                <a:gd name="connsiteY0" fmla="*/ 0 h 18200"/>
                <a:gd name="connsiteX1" fmla="*/ 1202 w 10377"/>
                <a:gd name="connsiteY1" fmla="*/ 11503 h 18200"/>
                <a:gd name="connsiteX2" fmla="*/ 10358 w 10377"/>
                <a:gd name="connsiteY2" fmla="*/ 18200 h 18200"/>
                <a:gd name="connsiteX0" fmla="*/ 0 w 10358"/>
                <a:gd name="connsiteY0" fmla="*/ 0 h 18200"/>
                <a:gd name="connsiteX1" fmla="*/ 1202 w 10358"/>
                <a:gd name="connsiteY1" fmla="*/ 11503 h 18200"/>
                <a:gd name="connsiteX2" fmla="*/ 10358 w 10358"/>
                <a:gd name="connsiteY2" fmla="*/ 18200 h 18200"/>
                <a:gd name="connsiteX0" fmla="*/ 0 w 10336"/>
                <a:gd name="connsiteY0" fmla="*/ 0 h 14459"/>
                <a:gd name="connsiteX1" fmla="*/ 1180 w 10336"/>
                <a:gd name="connsiteY1" fmla="*/ 7762 h 14459"/>
                <a:gd name="connsiteX2" fmla="*/ 10336 w 10336"/>
                <a:gd name="connsiteY2" fmla="*/ 14459 h 14459"/>
                <a:gd name="connsiteX0" fmla="*/ 0 w 10336"/>
                <a:gd name="connsiteY0" fmla="*/ 0 h 14459"/>
                <a:gd name="connsiteX1" fmla="*/ 1180 w 10336"/>
                <a:gd name="connsiteY1" fmla="*/ 7762 h 14459"/>
                <a:gd name="connsiteX2" fmla="*/ 10336 w 10336"/>
                <a:gd name="connsiteY2" fmla="*/ 14459 h 14459"/>
                <a:gd name="connsiteX0" fmla="*/ 0 w 10336"/>
                <a:gd name="connsiteY0" fmla="*/ 0 h 14459"/>
                <a:gd name="connsiteX1" fmla="*/ 10336 w 10336"/>
                <a:gd name="connsiteY1" fmla="*/ 14459 h 14459"/>
                <a:gd name="connsiteX0" fmla="*/ 0 w 10336"/>
                <a:gd name="connsiteY0" fmla="*/ 0 h 14459"/>
                <a:gd name="connsiteX1" fmla="*/ 10336 w 10336"/>
                <a:gd name="connsiteY1" fmla="*/ 14459 h 14459"/>
                <a:gd name="connsiteX0" fmla="*/ 0 w 10336"/>
                <a:gd name="connsiteY0" fmla="*/ 0 h 14459"/>
                <a:gd name="connsiteX1" fmla="*/ 10336 w 10336"/>
                <a:gd name="connsiteY1" fmla="*/ 14459 h 14459"/>
              </a:gdLst>
              <a:ahLst/>
              <a:cxnLst>
                <a:cxn ang="0">
                  <a:pos x="connsiteX0" y="connsiteY0"/>
                </a:cxn>
                <a:cxn ang="0">
                  <a:pos x="connsiteX1" y="connsiteY1"/>
                </a:cxn>
              </a:cxnLst>
              <a:rect l="l" t="t" r="r" b="b"/>
              <a:pathLst>
                <a:path w="10336" h="14459">
                  <a:moveTo>
                    <a:pt x="0" y="0"/>
                  </a:moveTo>
                  <a:cubicBezTo>
                    <a:pt x="1057" y="7985"/>
                    <a:pt x="10221" y="7193"/>
                    <a:pt x="10336" y="14459"/>
                  </a:cubicBezTo>
                </a:path>
              </a:pathLst>
            </a:custGeom>
            <a:noFill/>
            <a:ln w="25400" cap="flat" cmpd="sng">
              <a:solidFill>
                <a:schemeClr val="tx1"/>
              </a:solidFill>
              <a:prstDash val="solid"/>
              <a:round/>
              <a:headEnd type="oval" w="med" len="med"/>
              <a:tailEnd type="arrow"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200"/>
            </a:p>
          </p:txBody>
        </p:sp>
        <p:sp>
          <p:nvSpPr>
            <p:cNvPr id="27" name="Freeform 26"/>
            <p:cNvSpPr>
              <a:spLocks/>
            </p:cNvSpPr>
            <p:nvPr/>
          </p:nvSpPr>
          <p:spPr bwMode="auto">
            <a:xfrm flipH="1" flipV="1">
              <a:off x="3563871" y="3197392"/>
              <a:ext cx="2427899" cy="760080"/>
            </a:xfrm>
            <a:custGeom>
              <a:avLst/>
              <a:gdLst>
                <a:gd name="T0" fmla="*/ 264 w 264"/>
                <a:gd name="T1" fmla="*/ 0 h 306"/>
                <a:gd name="T2" fmla="*/ 0 w 264"/>
                <a:gd name="T3" fmla="*/ 306 h 306"/>
                <a:gd name="connsiteX0" fmla="*/ 8741 w 8741"/>
                <a:gd name="connsiteY0" fmla="*/ 0 h 14328"/>
                <a:gd name="connsiteX1" fmla="*/ 0 w 8741"/>
                <a:gd name="connsiteY1" fmla="*/ 14328 h 14328"/>
                <a:gd name="connsiteX0" fmla="*/ 10000 w 10000"/>
                <a:gd name="connsiteY0" fmla="*/ 0 h 10000"/>
                <a:gd name="connsiteX1" fmla="*/ 0 w 10000"/>
                <a:gd name="connsiteY1" fmla="*/ 10000 h 10000"/>
                <a:gd name="connsiteX0" fmla="*/ 5680 w 5680"/>
                <a:gd name="connsiteY0" fmla="*/ 0 h 8339"/>
                <a:gd name="connsiteX1" fmla="*/ 0 w 5680"/>
                <a:gd name="connsiteY1" fmla="*/ 8339 h 8339"/>
                <a:gd name="connsiteX0" fmla="*/ 10000 w 10000"/>
                <a:gd name="connsiteY0" fmla="*/ 0 h 10000"/>
                <a:gd name="connsiteX1" fmla="*/ 0 w 10000"/>
                <a:gd name="connsiteY1" fmla="*/ 10000 h 10000"/>
                <a:gd name="connsiteX0" fmla="*/ 10000 w 10000"/>
                <a:gd name="connsiteY0" fmla="*/ 0 h 10000"/>
                <a:gd name="connsiteX1" fmla="*/ 0 w 10000"/>
                <a:gd name="connsiteY1" fmla="*/ 10000 h 10000"/>
                <a:gd name="connsiteX0" fmla="*/ 10000 w 10000"/>
                <a:gd name="connsiteY0" fmla="*/ 0 h 10000"/>
                <a:gd name="connsiteX1" fmla="*/ 0 w 10000"/>
                <a:gd name="connsiteY1" fmla="*/ 10000 h 10000"/>
                <a:gd name="connsiteX0" fmla="*/ 1191 w 2522"/>
                <a:gd name="connsiteY0" fmla="*/ 0 h 9276"/>
                <a:gd name="connsiteX1" fmla="*/ 1332 w 2522"/>
                <a:gd name="connsiteY1" fmla="*/ 9276 h 9276"/>
                <a:gd name="connsiteX0" fmla="*/ 21155 w 21715"/>
                <a:gd name="connsiteY0" fmla="*/ 0 h 10000"/>
                <a:gd name="connsiteX1" fmla="*/ 21715 w 21715"/>
                <a:gd name="connsiteY1" fmla="*/ 10000 h 10000"/>
                <a:gd name="connsiteX0" fmla="*/ 5814 w 48261"/>
                <a:gd name="connsiteY0" fmla="*/ 0 h 14100"/>
                <a:gd name="connsiteX1" fmla="*/ 48261 w 48261"/>
                <a:gd name="connsiteY1" fmla="*/ 14100 h 14100"/>
                <a:gd name="connsiteX0" fmla="*/ 1631 w 137904"/>
                <a:gd name="connsiteY0" fmla="*/ 130 h 2321"/>
                <a:gd name="connsiteX1" fmla="*/ 137904 w 137904"/>
                <a:gd name="connsiteY1" fmla="*/ 2321 h 2321"/>
                <a:gd name="connsiteX0" fmla="*/ 118 w 10000"/>
                <a:gd name="connsiteY0" fmla="*/ 0 h 15328"/>
                <a:gd name="connsiteX1" fmla="*/ 10000 w 10000"/>
                <a:gd name="connsiteY1" fmla="*/ 15328 h 15328"/>
                <a:gd name="connsiteX0" fmla="*/ 164 w 10046"/>
                <a:gd name="connsiteY0" fmla="*/ 0 h 15328"/>
                <a:gd name="connsiteX1" fmla="*/ 10046 w 10046"/>
                <a:gd name="connsiteY1" fmla="*/ 15328 h 15328"/>
                <a:gd name="connsiteX0" fmla="*/ 148 w 10759"/>
                <a:gd name="connsiteY0" fmla="*/ 0 h 52339"/>
                <a:gd name="connsiteX1" fmla="*/ 10759 w 10759"/>
                <a:gd name="connsiteY1" fmla="*/ 52339 h 52339"/>
                <a:gd name="connsiteX0" fmla="*/ 134 w 11595"/>
                <a:gd name="connsiteY0" fmla="*/ 0 h 49816"/>
                <a:gd name="connsiteX1" fmla="*/ 11595 w 11595"/>
                <a:gd name="connsiteY1" fmla="*/ 49816 h 49816"/>
                <a:gd name="connsiteX0" fmla="*/ 123 w 12191"/>
                <a:gd name="connsiteY0" fmla="*/ 0 h 59069"/>
                <a:gd name="connsiteX1" fmla="*/ 12191 w 12191"/>
                <a:gd name="connsiteY1" fmla="*/ 59069 h 59069"/>
                <a:gd name="connsiteX0" fmla="*/ 0 w 12068"/>
                <a:gd name="connsiteY0" fmla="*/ 0 h 59069"/>
                <a:gd name="connsiteX1" fmla="*/ 12068 w 12068"/>
                <a:gd name="connsiteY1" fmla="*/ 59069 h 59069"/>
                <a:gd name="connsiteX0" fmla="*/ 0 w 12797"/>
                <a:gd name="connsiteY0" fmla="*/ 0 h 67481"/>
                <a:gd name="connsiteX1" fmla="*/ 12797 w 12797"/>
                <a:gd name="connsiteY1" fmla="*/ 67481 h 67481"/>
                <a:gd name="connsiteX0" fmla="*/ 1965 w 2491"/>
                <a:gd name="connsiteY0" fmla="*/ 0 h 34676"/>
                <a:gd name="connsiteX1" fmla="*/ 2491 w 2491"/>
                <a:gd name="connsiteY1" fmla="*/ 34676 h 34676"/>
                <a:gd name="connsiteX0" fmla="*/ 0 w 105513"/>
                <a:gd name="connsiteY0" fmla="*/ 0 h 8059"/>
                <a:gd name="connsiteX1" fmla="*/ 105513 w 105513"/>
                <a:gd name="connsiteY1" fmla="*/ 8059 h 8059"/>
                <a:gd name="connsiteX0" fmla="*/ 0 w 9630"/>
                <a:gd name="connsiteY0" fmla="*/ 0 h 12408"/>
                <a:gd name="connsiteX1" fmla="*/ 9630 w 9630"/>
                <a:gd name="connsiteY1" fmla="*/ 12408 h 12408"/>
                <a:gd name="connsiteX0" fmla="*/ 0 w 9760"/>
                <a:gd name="connsiteY0" fmla="*/ 0 h 8787"/>
                <a:gd name="connsiteX1" fmla="*/ 9760 w 9760"/>
                <a:gd name="connsiteY1" fmla="*/ 8787 h 8787"/>
                <a:gd name="connsiteX0" fmla="*/ 0 w 10000"/>
                <a:gd name="connsiteY0" fmla="*/ 0 h 10000"/>
                <a:gd name="connsiteX1" fmla="*/ 10000 w 10000"/>
                <a:gd name="connsiteY1" fmla="*/ 10000 h 10000"/>
                <a:gd name="connsiteX0" fmla="*/ 0 w 10000"/>
                <a:gd name="connsiteY0" fmla="*/ 0 h 10000"/>
                <a:gd name="connsiteX1" fmla="*/ 7627 w 10000"/>
                <a:gd name="connsiteY1" fmla="*/ 4083 h 10000"/>
                <a:gd name="connsiteX2" fmla="*/ 10000 w 10000"/>
                <a:gd name="connsiteY2" fmla="*/ 10000 h 10000"/>
                <a:gd name="connsiteX0" fmla="*/ 0 w 10000"/>
                <a:gd name="connsiteY0" fmla="*/ 185 h 10185"/>
                <a:gd name="connsiteX1" fmla="*/ 7627 w 10000"/>
                <a:gd name="connsiteY1" fmla="*/ 4268 h 10185"/>
                <a:gd name="connsiteX2" fmla="*/ 10000 w 10000"/>
                <a:gd name="connsiteY2" fmla="*/ 10185 h 10185"/>
                <a:gd name="connsiteX0" fmla="*/ 0 w 10000"/>
                <a:gd name="connsiteY0" fmla="*/ 185 h 10185"/>
                <a:gd name="connsiteX1" fmla="*/ 7627 w 10000"/>
                <a:gd name="connsiteY1" fmla="*/ 4268 h 10185"/>
                <a:gd name="connsiteX2" fmla="*/ 10000 w 10000"/>
                <a:gd name="connsiteY2" fmla="*/ 10185 h 10185"/>
                <a:gd name="connsiteX0" fmla="*/ 0 w 10000"/>
                <a:gd name="connsiteY0" fmla="*/ 1026 h 11026"/>
                <a:gd name="connsiteX1" fmla="*/ 9299 w 10000"/>
                <a:gd name="connsiteY1" fmla="*/ 3729 h 11026"/>
                <a:gd name="connsiteX2" fmla="*/ 10000 w 10000"/>
                <a:gd name="connsiteY2" fmla="*/ 11026 h 11026"/>
                <a:gd name="connsiteX0" fmla="*/ 0 w 10000"/>
                <a:gd name="connsiteY0" fmla="*/ 1026 h 11026"/>
                <a:gd name="connsiteX1" fmla="*/ 9299 w 10000"/>
                <a:gd name="connsiteY1" fmla="*/ 3729 h 11026"/>
                <a:gd name="connsiteX2" fmla="*/ 10000 w 10000"/>
                <a:gd name="connsiteY2" fmla="*/ 11026 h 11026"/>
                <a:gd name="connsiteX0" fmla="*/ 0 w 10000"/>
                <a:gd name="connsiteY0" fmla="*/ 1051 h 11051"/>
                <a:gd name="connsiteX1" fmla="*/ 9299 w 10000"/>
                <a:gd name="connsiteY1" fmla="*/ 3754 h 11051"/>
                <a:gd name="connsiteX2" fmla="*/ 10000 w 10000"/>
                <a:gd name="connsiteY2" fmla="*/ 11051 h 11051"/>
                <a:gd name="connsiteX0" fmla="*/ 0 w 10188"/>
                <a:gd name="connsiteY0" fmla="*/ 1051 h 11051"/>
                <a:gd name="connsiteX1" fmla="*/ 9299 w 10188"/>
                <a:gd name="connsiteY1" fmla="*/ 3754 h 11051"/>
                <a:gd name="connsiteX2" fmla="*/ 10000 w 10188"/>
                <a:gd name="connsiteY2" fmla="*/ 11051 h 11051"/>
                <a:gd name="connsiteX0" fmla="*/ 0 w 10073"/>
                <a:gd name="connsiteY0" fmla="*/ 1051 h 11051"/>
                <a:gd name="connsiteX1" fmla="*/ 9299 w 10073"/>
                <a:gd name="connsiteY1" fmla="*/ 3754 h 11051"/>
                <a:gd name="connsiteX2" fmla="*/ 10000 w 10073"/>
                <a:gd name="connsiteY2" fmla="*/ 11051 h 11051"/>
                <a:gd name="connsiteX0" fmla="*/ 0 w 10000"/>
                <a:gd name="connsiteY0" fmla="*/ 872 h 10872"/>
                <a:gd name="connsiteX1" fmla="*/ 9004 w 10000"/>
                <a:gd name="connsiteY1" fmla="*/ 3851 h 10872"/>
                <a:gd name="connsiteX2" fmla="*/ 10000 w 10000"/>
                <a:gd name="connsiteY2" fmla="*/ 10872 h 10872"/>
                <a:gd name="connsiteX0" fmla="*/ 0 w 10000"/>
                <a:gd name="connsiteY0" fmla="*/ 872 h 10872"/>
                <a:gd name="connsiteX1" fmla="*/ 9004 w 10000"/>
                <a:gd name="connsiteY1" fmla="*/ 3851 h 10872"/>
                <a:gd name="connsiteX2" fmla="*/ 10000 w 10000"/>
                <a:gd name="connsiteY2" fmla="*/ 10872 h 10872"/>
                <a:gd name="connsiteX0" fmla="*/ 0 w 10006"/>
                <a:gd name="connsiteY0" fmla="*/ 1817 h 11817"/>
                <a:gd name="connsiteX1" fmla="*/ 9152 w 10006"/>
                <a:gd name="connsiteY1" fmla="*/ 3416 h 11817"/>
                <a:gd name="connsiteX2" fmla="*/ 10000 w 10006"/>
                <a:gd name="connsiteY2" fmla="*/ 11817 h 11817"/>
                <a:gd name="connsiteX0" fmla="*/ 0 w 10000"/>
                <a:gd name="connsiteY0" fmla="*/ 1860 h 11860"/>
                <a:gd name="connsiteX1" fmla="*/ 9152 w 10000"/>
                <a:gd name="connsiteY1" fmla="*/ 3459 h 11860"/>
                <a:gd name="connsiteX2" fmla="*/ 10000 w 10000"/>
                <a:gd name="connsiteY2" fmla="*/ 11860 h 11860"/>
                <a:gd name="connsiteX0" fmla="*/ 0 w 10040"/>
                <a:gd name="connsiteY0" fmla="*/ 0 h 15105"/>
                <a:gd name="connsiteX1" fmla="*/ 9054 w 10040"/>
                <a:gd name="connsiteY1" fmla="*/ 6704 h 15105"/>
                <a:gd name="connsiteX2" fmla="*/ 9902 w 10040"/>
                <a:gd name="connsiteY2" fmla="*/ 15105 h 15105"/>
                <a:gd name="connsiteX0" fmla="*/ 0 w 10459"/>
                <a:gd name="connsiteY0" fmla="*/ 0 h 15993"/>
                <a:gd name="connsiteX1" fmla="*/ 9447 w 10459"/>
                <a:gd name="connsiteY1" fmla="*/ 7592 h 15993"/>
                <a:gd name="connsiteX2" fmla="*/ 10295 w 10459"/>
                <a:gd name="connsiteY2" fmla="*/ 15993 h 15993"/>
                <a:gd name="connsiteX0" fmla="*/ 0 w 10353"/>
                <a:gd name="connsiteY0" fmla="*/ 0 h 15993"/>
                <a:gd name="connsiteX1" fmla="*/ 1676 w 10353"/>
                <a:gd name="connsiteY1" fmla="*/ 1247 h 15993"/>
                <a:gd name="connsiteX2" fmla="*/ 9447 w 10353"/>
                <a:gd name="connsiteY2" fmla="*/ 7592 h 15993"/>
                <a:gd name="connsiteX3" fmla="*/ 10295 w 10353"/>
                <a:gd name="connsiteY3" fmla="*/ 15993 h 15993"/>
                <a:gd name="connsiteX0" fmla="*/ 0 w 10353"/>
                <a:gd name="connsiteY0" fmla="*/ 0 h 15993"/>
                <a:gd name="connsiteX1" fmla="*/ 1676 w 10353"/>
                <a:gd name="connsiteY1" fmla="*/ 1247 h 15993"/>
                <a:gd name="connsiteX2" fmla="*/ 9447 w 10353"/>
                <a:gd name="connsiteY2" fmla="*/ 7592 h 15993"/>
                <a:gd name="connsiteX3" fmla="*/ 10295 w 10353"/>
                <a:gd name="connsiteY3" fmla="*/ 15993 h 15993"/>
                <a:gd name="connsiteX0" fmla="*/ 0 w 10459"/>
                <a:gd name="connsiteY0" fmla="*/ 0 h 15993"/>
                <a:gd name="connsiteX1" fmla="*/ 9447 w 10459"/>
                <a:gd name="connsiteY1" fmla="*/ 7592 h 15993"/>
                <a:gd name="connsiteX2" fmla="*/ 10295 w 10459"/>
                <a:gd name="connsiteY2" fmla="*/ 15993 h 15993"/>
                <a:gd name="connsiteX0" fmla="*/ 0 w 10459"/>
                <a:gd name="connsiteY0" fmla="*/ 0 h 15993"/>
                <a:gd name="connsiteX1" fmla="*/ 9447 w 10459"/>
                <a:gd name="connsiteY1" fmla="*/ 7592 h 15993"/>
                <a:gd name="connsiteX2" fmla="*/ 10295 w 10459"/>
                <a:gd name="connsiteY2" fmla="*/ 15993 h 15993"/>
                <a:gd name="connsiteX0" fmla="*/ 0 w 10295"/>
                <a:gd name="connsiteY0" fmla="*/ 0 h 15993"/>
                <a:gd name="connsiteX1" fmla="*/ 8709 w 10295"/>
                <a:gd name="connsiteY1" fmla="*/ 7148 h 15993"/>
                <a:gd name="connsiteX2" fmla="*/ 10295 w 10295"/>
                <a:gd name="connsiteY2" fmla="*/ 15993 h 15993"/>
                <a:gd name="connsiteX0" fmla="*/ 0 w 10535"/>
                <a:gd name="connsiteY0" fmla="*/ 0 h 17676"/>
                <a:gd name="connsiteX1" fmla="*/ 8709 w 10535"/>
                <a:gd name="connsiteY1" fmla="*/ 7148 h 17676"/>
                <a:gd name="connsiteX2" fmla="*/ 10535 w 10535"/>
                <a:gd name="connsiteY2" fmla="*/ 17676 h 17676"/>
                <a:gd name="connsiteX0" fmla="*/ 0 w 10535"/>
                <a:gd name="connsiteY0" fmla="*/ 0 h 17676"/>
                <a:gd name="connsiteX1" fmla="*/ 8709 w 10535"/>
                <a:gd name="connsiteY1" fmla="*/ 7148 h 17676"/>
                <a:gd name="connsiteX2" fmla="*/ 10535 w 10535"/>
                <a:gd name="connsiteY2" fmla="*/ 17676 h 17676"/>
                <a:gd name="connsiteX0" fmla="*/ 0 w 10535"/>
                <a:gd name="connsiteY0" fmla="*/ 0 h 17676"/>
                <a:gd name="connsiteX1" fmla="*/ 8709 w 10535"/>
                <a:gd name="connsiteY1" fmla="*/ 7148 h 17676"/>
                <a:gd name="connsiteX2" fmla="*/ 10535 w 10535"/>
                <a:gd name="connsiteY2" fmla="*/ 17676 h 17676"/>
                <a:gd name="connsiteX0" fmla="*/ 0 w 10535"/>
                <a:gd name="connsiteY0" fmla="*/ 0 h 17676"/>
                <a:gd name="connsiteX1" fmla="*/ 10535 w 10535"/>
                <a:gd name="connsiteY1" fmla="*/ 17676 h 17676"/>
                <a:gd name="connsiteX0" fmla="*/ 0 w 5953"/>
                <a:gd name="connsiteY0" fmla="*/ 0 h 16714"/>
                <a:gd name="connsiteX1" fmla="*/ 5953 w 5953"/>
                <a:gd name="connsiteY1" fmla="*/ 16714 h 16714"/>
                <a:gd name="connsiteX0" fmla="*/ 0 w 10000"/>
                <a:gd name="connsiteY0" fmla="*/ 0 h 10000"/>
                <a:gd name="connsiteX1" fmla="*/ 10000 w 10000"/>
                <a:gd name="connsiteY1" fmla="*/ 10000 h 10000"/>
                <a:gd name="connsiteX0" fmla="*/ 0 w 10000"/>
                <a:gd name="connsiteY0" fmla="*/ 0 h 10000"/>
                <a:gd name="connsiteX1" fmla="*/ 10000 w 10000"/>
                <a:gd name="connsiteY1" fmla="*/ 10000 h 10000"/>
                <a:gd name="connsiteX0" fmla="*/ 0 w 10000"/>
                <a:gd name="connsiteY0" fmla="*/ 0 h 10000"/>
                <a:gd name="connsiteX1" fmla="*/ 974 w 10000"/>
                <a:gd name="connsiteY1" fmla="*/ 2727 h 10000"/>
                <a:gd name="connsiteX2" fmla="*/ 10000 w 10000"/>
                <a:gd name="connsiteY2" fmla="*/ 10000 h 10000"/>
                <a:gd name="connsiteX0" fmla="*/ 0 w 10000"/>
                <a:gd name="connsiteY0" fmla="*/ 0 h 10000"/>
                <a:gd name="connsiteX1" fmla="*/ 974 w 10000"/>
                <a:gd name="connsiteY1" fmla="*/ 2727 h 10000"/>
                <a:gd name="connsiteX2" fmla="*/ 10000 w 10000"/>
                <a:gd name="connsiteY2" fmla="*/ 10000 h 10000"/>
                <a:gd name="connsiteX0" fmla="*/ 0 w 10000"/>
                <a:gd name="connsiteY0" fmla="*/ 0 h 10000"/>
                <a:gd name="connsiteX1" fmla="*/ 974 w 10000"/>
                <a:gd name="connsiteY1" fmla="*/ 2727 h 10000"/>
                <a:gd name="connsiteX2" fmla="*/ 10000 w 10000"/>
                <a:gd name="connsiteY2" fmla="*/ 10000 h 10000"/>
                <a:gd name="connsiteX0" fmla="*/ 0 w 10358"/>
                <a:gd name="connsiteY0" fmla="*/ 0 h 18200"/>
                <a:gd name="connsiteX1" fmla="*/ 1332 w 10358"/>
                <a:gd name="connsiteY1" fmla="*/ 10927 h 18200"/>
                <a:gd name="connsiteX2" fmla="*/ 10358 w 10358"/>
                <a:gd name="connsiteY2" fmla="*/ 18200 h 18200"/>
                <a:gd name="connsiteX0" fmla="*/ 0 w 10358"/>
                <a:gd name="connsiteY0" fmla="*/ 0 h 18200"/>
                <a:gd name="connsiteX1" fmla="*/ 1332 w 10358"/>
                <a:gd name="connsiteY1" fmla="*/ 10927 h 18200"/>
                <a:gd name="connsiteX2" fmla="*/ 10358 w 10358"/>
                <a:gd name="connsiteY2" fmla="*/ 18200 h 18200"/>
                <a:gd name="connsiteX0" fmla="*/ 0 w 10358"/>
                <a:gd name="connsiteY0" fmla="*/ 0 h 18200"/>
                <a:gd name="connsiteX1" fmla="*/ 1153 w 10358"/>
                <a:gd name="connsiteY1" fmla="*/ 11215 h 18200"/>
                <a:gd name="connsiteX2" fmla="*/ 10358 w 10358"/>
                <a:gd name="connsiteY2" fmla="*/ 18200 h 18200"/>
                <a:gd name="connsiteX0" fmla="*/ 106 w 10464"/>
                <a:gd name="connsiteY0" fmla="*/ 0 h 18200"/>
                <a:gd name="connsiteX1" fmla="*/ 1259 w 10464"/>
                <a:gd name="connsiteY1" fmla="*/ 11215 h 18200"/>
                <a:gd name="connsiteX2" fmla="*/ 10464 w 10464"/>
                <a:gd name="connsiteY2" fmla="*/ 18200 h 18200"/>
                <a:gd name="connsiteX0" fmla="*/ 0 w 10358"/>
                <a:gd name="connsiteY0" fmla="*/ 0 h 18200"/>
                <a:gd name="connsiteX1" fmla="*/ 1153 w 10358"/>
                <a:gd name="connsiteY1" fmla="*/ 11215 h 18200"/>
                <a:gd name="connsiteX2" fmla="*/ 10358 w 10358"/>
                <a:gd name="connsiteY2" fmla="*/ 18200 h 18200"/>
                <a:gd name="connsiteX0" fmla="*/ 0 w 10358"/>
                <a:gd name="connsiteY0" fmla="*/ 0 h 18200"/>
                <a:gd name="connsiteX1" fmla="*/ 1948 w 10358"/>
                <a:gd name="connsiteY1" fmla="*/ 9920 h 18200"/>
                <a:gd name="connsiteX2" fmla="*/ 1153 w 10358"/>
                <a:gd name="connsiteY2" fmla="*/ 11215 h 18200"/>
                <a:gd name="connsiteX3" fmla="*/ 10358 w 10358"/>
                <a:gd name="connsiteY3" fmla="*/ 18200 h 18200"/>
                <a:gd name="connsiteX0" fmla="*/ 0 w 10358"/>
                <a:gd name="connsiteY0" fmla="*/ 0 h 18200"/>
                <a:gd name="connsiteX1" fmla="*/ 1153 w 10358"/>
                <a:gd name="connsiteY1" fmla="*/ 11215 h 18200"/>
                <a:gd name="connsiteX2" fmla="*/ 10358 w 10358"/>
                <a:gd name="connsiteY2" fmla="*/ 18200 h 18200"/>
                <a:gd name="connsiteX0" fmla="*/ 0 w 10358"/>
                <a:gd name="connsiteY0" fmla="*/ 0 h 18200"/>
                <a:gd name="connsiteX1" fmla="*/ 1153 w 10358"/>
                <a:gd name="connsiteY1" fmla="*/ 11215 h 18200"/>
                <a:gd name="connsiteX2" fmla="*/ 10358 w 10358"/>
                <a:gd name="connsiteY2" fmla="*/ 18200 h 18200"/>
                <a:gd name="connsiteX0" fmla="*/ 0 w 10358"/>
                <a:gd name="connsiteY0" fmla="*/ 0 h 18200"/>
                <a:gd name="connsiteX1" fmla="*/ 1202 w 10358"/>
                <a:gd name="connsiteY1" fmla="*/ 11503 h 18200"/>
                <a:gd name="connsiteX2" fmla="*/ 10358 w 10358"/>
                <a:gd name="connsiteY2" fmla="*/ 18200 h 18200"/>
                <a:gd name="connsiteX0" fmla="*/ 0 w 10358"/>
                <a:gd name="connsiteY0" fmla="*/ 0 h 18200"/>
                <a:gd name="connsiteX1" fmla="*/ 1202 w 10358"/>
                <a:gd name="connsiteY1" fmla="*/ 11503 h 18200"/>
                <a:gd name="connsiteX2" fmla="*/ 10358 w 10358"/>
                <a:gd name="connsiteY2" fmla="*/ 18200 h 18200"/>
                <a:gd name="connsiteX0" fmla="*/ 0 w 10377"/>
                <a:gd name="connsiteY0" fmla="*/ 0 h 18200"/>
                <a:gd name="connsiteX1" fmla="*/ 1202 w 10377"/>
                <a:gd name="connsiteY1" fmla="*/ 11503 h 18200"/>
                <a:gd name="connsiteX2" fmla="*/ 10358 w 10377"/>
                <a:gd name="connsiteY2" fmla="*/ 18200 h 18200"/>
                <a:gd name="connsiteX0" fmla="*/ 0 w 10358"/>
                <a:gd name="connsiteY0" fmla="*/ 0 h 18200"/>
                <a:gd name="connsiteX1" fmla="*/ 1202 w 10358"/>
                <a:gd name="connsiteY1" fmla="*/ 11503 h 18200"/>
                <a:gd name="connsiteX2" fmla="*/ 10358 w 10358"/>
                <a:gd name="connsiteY2" fmla="*/ 18200 h 18200"/>
                <a:gd name="connsiteX0" fmla="*/ 62 w 10274"/>
                <a:gd name="connsiteY0" fmla="*/ 0 h 12877"/>
                <a:gd name="connsiteX1" fmla="*/ 1118 w 10274"/>
                <a:gd name="connsiteY1" fmla="*/ 6180 h 12877"/>
                <a:gd name="connsiteX2" fmla="*/ 10274 w 10274"/>
                <a:gd name="connsiteY2" fmla="*/ 12877 h 12877"/>
                <a:gd name="connsiteX0" fmla="*/ 62 w 10274"/>
                <a:gd name="connsiteY0" fmla="*/ 0 h 12877"/>
                <a:gd name="connsiteX1" fmla="*/ 1118 w 10274"/>
                <a:gd name="connsiteY1" fmla="*/ 6180 h 12877"/>
                <a:gd name="connsiteX2" fmla="*/ 10274 w 10274"/>
                <a:gd name="connsiteY2" fmla="*/ 12877 h 12877"/>
                <a:gd name="connsiteX0" fmla="*/ 0 w 10212"/>
                <a:gd name="connsiteY0" fmla="*/ 0 h 12877"/>
                <a:gd name="connsiteX1" fmla="*/ 10212 w 10212"/>
                <a:gd name="connsiteY1" fmla="*/ 12877 h 12877"/>
                <a:gd name="connsiteX0" fmla="*/ 0 w 10212"/>
                <a:gd name="connsiteY0" fmla="*/ 0 h 12877"/>
                <a:gd name="connsiteX1" fmla="*/ 10212 w 10212"/>
                <a:gd name="connsiteY1" fmla="*/ 12877 h 12877"/>
                <a:gd name="connsiteX0" fmla="*/ 0 w 10212"/>
                <a:gd name="connsiteY0" fmla="*/ 0 h 12877"/>
                <a:gd name="connsiteX1" fmla="*/ 10212 w 10212"/>
                <a:gd name="connsiteY1" fmla="*/ 12877 h 12877"/>
                <a:gd name="connsiteX0" fmla="*/ 0 w 22522"/>
                <a:gd name="connsiteY0" fmla="*/ 0 h 10719"/>
                <a:gd name="connsiteX1" fmla="*/ 22522 w 22522"/>
                <a:gd name="connsiteY1" fmla="*/ 10719 h 10719"/>
                <a:gd name="connsiteX0" fmla="*/ 0 w 22522"/>
                <a:gd name="connsiteY0" fmla="*/ 81 h 10800"/>
                <a:gd name="connsiteX1" fmla="*/ 22522 w 22522"/>
                <a:gd name="connsiteY1" fmla="*/ 10800 h 10800"/>
                <a:gd name="connsiteX0" fmla="*/ 0 w 22133"/>
                <a:gd name="connsiteY0" fmla="*/ 58 h 12791"/>
                <a:gd name="connsiteX1" fmla="*/ 22133 w 22133"/>
                <a:gd name="connsiteY1" fmla="*/ 12791 h 12791"/>
                <a:gd name="connsiteX0" fmla="*/ 0 w 22133"/>
                <a:gd name="connsiteY0" fmla="*/ 0 h 12733"/>
                <a:gd name="connsiteX1" fmla="*/ 22133 w 22133"/>
                <a:gd name="connsiteY1" fmla="*/ 12733 h 12733"/>
                <a:gd name="connsiteX0" fmla="*/ 0 w 21624"/>
                <a:gd name="connsiteY0" fmla="*/ 0 h 13405"/>
                <a:gd name="connsiteX1" fmla="*/ 21624 w 21624"/>
                <a:gd name="connsiteY1" fmla="*/ 13405 h 13405"/>
                <a:gd name="connsiteX0" fmla="*/ 0 w 21624"/>
                <a:gd name="connsiteY0" fmla="*/ 0 h 13405"/>
                <a:gd name="connsiteX1" fmla="*/ 21624 w 21624"/>
                <a:gd name="connsiteY1" fmla="*/ 13405 h 13405"/>
              </a:gdLst>
              <a:ahLst/>
              <a:cxnLst>
                <a:cxn ang="0">
                  <a:pos x="connsiteX0" y="connsiteY0"/>
                </a:cxn>
                <a:cxn ang="0">
                  <a:pos x="connsiteX1" y="connsiteY1"/>
                </a:cxn>
              </a:cxnLst>
              <a:rect l="l" t="t" r="r" b="b"/>
              <a:pathLst>
                <a:path w="21624" h="13405">
                  <a:moveTo>
                    <a:pt x="0" y="0"/>
                  </a:moveTo>
                  <a:cubicBezTo>
                    <a:pt x="3653" y="3792"/>
                    <a:pt x="21431" y="6380"/>
                    <a:pt x="21624" y="13405"/>
                  </a:cubicBezTo>
                </a:path>
              </a:pathLst>
            </a:custGeom>
            <a:noFill/>
            <a:ln w="25400" cap="flat" cmpd="sng">
              <a:solidFill>
                <a:schemeClr val="tx1"/>
              </a:solidFill>
              <a:prstDash val="solid"/>
              <a:round/>
              <a:headEnd type="arrow" w="med" len="med"/>
              <a:tailEnd type="none" w="lg"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200"/>
            </a:p>
          </p:txBody>
        </p:sp>
      </p:grpSp>
    </p:spTree>
    <p:extLst>
      <p:ext uri="{BB962C8B-B14F-4D97-AF65-F5344CB8AC3E}">
        <p14:creationId xmlns:p14="http://schemas.microsoft.com/office/powerpoint/2010/main" val="1389482178"/>
      </p:ext>
    </p:extLst>
  </p:cSld>
  <p:clrMapOvr>
    <a:masterClrMapping/>
  </p:clrMapOvr>
  <p:transition/>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4784" y="0"/>
            <a:ext cx="8229600" cy="1143000"/>
          </a:xfrm>
        </p:spPr>
        <p:txBody>
          <a:bodyPr>
            <a:normAutofit fontScale="90000"/>
          </a:bodyPr>
          <a:lstStyle/>
          <a:p>
            <a:r>
              <a:rPr lang="en-US" dirty="0" smtClean="0"/>
              <a:t>Multithreaded </a:t>
            </a:r>
            <a:r>
              <a:rPr lang="en-US" dirty="0" err="1" smtClean="0"/>
              <a:t>Karatsuba</a:t>
            </a:r>
            <a:r>
              <a:rPr lang="en-US" dirty="0" smtClean="0"/>
              <a:t> in Cilk Plus</a:t>
            </a:r>
            <a:endParaRPr lang="en-US" dirty="0"/>
          </a:p>
        </p:txBody>
      </p:sp>
      <p:sp>
        <p:nvSpPr>
          <p:cNvPr id="3" name="Content Placeholder 2"/>
          <p:cNvSpPr>
            <a:spLocks noGrp="1"/>
          </p:cNvSpPr>
          <p:nvPr>
            <p:ph idx="1"/>
          </p:nvPr>
        </p:nvSpPr>
        <p:spPr/>
        <p:txBody>
          <a:bodyPr/>
          <a:lstStyle/>
          <a:p>
            <a:endParaRPr lang="en-US"/>
          </a:p>
        </p:txBody>
      </p:sp>
      <p:sp>
        <p:nvSpPr>
          <p:cNvPr id="5" name="Slide Number Placeholder 4"/>
          <p:cNvSpPr>
            <a:spLocks noGrp="1"/>
          </p:cNvSpPr>
          <p:nvPr>
            <p:ph type="sldNum" sz="quarter" idx="12"/>
          </p:nvPr>
        </p:nvSpPr>
        <p:spPr/>
        <p:txBody>
          <a:bodyPr/>
          <a:lstStyle/>
          <a:p>
            <a:pPr>
              <a:defRPr/>
            </a:pPr>
            <a:fld id="{ACA39A89-D6FF-4AFC-9284-D1B46DF88740}" type="slidenum">
              <a:rPr lang="en-US" smtClean="0"/>
              <a:pPr>
                <a:defRPr/>
              </a:pPr>
              <a:t>175</a:t>
            </a:fld>
            <a:endParaRPr lang="en-US" dirty="0"/>
          </a:p>
        </p:txBody>
      </p:sp>
      <p:sp>
        <p:nvSpPr>
          <p:cNvPr id="6" name="Text Box 4"/>
          <p:cNvSpPr txBox="1">
            <a:spLocks noChangeArrowheads="1"/>
          </p:cNvSpPr>
          <p:nvPr/>
        </p:nvSpPr>
        <p:spPr bwMode="auto">
          <a:xfrm>
            <a:off x="368666" y="1091651"/>
            <a:ext cx="8335718" cy="5078313"/>
          </a:xfrm>
          <a:prstGeom prst="rect">
            <a:avLst/>
          </a:prstGeom>
          <a:solidFill>
            <a:schemeClr val="bg1">
              <a:lumMod val="95000"/>
            </a:schemeClr>
          </a:solidFill>
          <a:ln>
            <a:noFill/>
          </a:ln>
          <a:effectLst/>
        </p:spPr>
        <p:txBody>
          <a:bodyPr wrap="square">
            <a:spAutoFit/>
          </a:bodyPr>
          <a:lstStyle/>
          <a:p>
            <a:r>
              <a:rPr lang="fr-FR" dirty="0" err="1"/>
              <a:t>void</a:t>
            </a:r>
            <a:r>
              <a:rPr lang="fr-FR" dirty="0"/>
              <a:t> </a:t>
            </a:r>
            <a:r>
              <a:rPr lang="fr-FR" dirty="0" err="1"/>
              <a:t>karatsuba</a:t>
            </a:r>
            <a:r>
              <a:rPr lang="fr-FR" dirty="0"/>
              <a:t>( T c[], </a:t>
            </a:r>
            <a:r>
              <a:rPr lang="fr-FR" dirty="0" err="1"/>
              <a:t>const</a:t>
            </a:r>
            <a:r>
              <a:rPr lang="fr-FR" dirty="0"/>
              <a:t> T a[], </a:t>
            </a:r>
            <a:r>
              <a:rPr lang="fr-FR" dirty="0" err="1"/>
              <a:t>const</a:t>
            </a:r>
            <a:r>
              <a:rPr lang="fr-FR" dirty="0"/>
              <a:t> T b[], size_t n ) {</a:t>
            </a:r>
          </a:p>
          <a:p>
            <a:r>
              <a:rPr lang="en-US" dirty="0"/>
              <a:t>    if( n&lt;=</a:t>
            </a:r>
            <a:r>
              <a:rPr lang="en-US" dirty="0" err="1"/>
              <a:t>CutOff</a:t>
            </a:r>
            <a:r>
              <a:rPr lang="en-US" dirty="0"/>
              <a:t> ) {</a:t>
            </a:r>
          </a:p>
          <a:p>
            <a:r>
              <a:rPr lang="pt-BR" dirty="0"/>
              <a:t>        simple_mul( c, a, b, n );</a:t>
            </a:r>
          </a:p>
          <a:p>
            <a:r>
              <a:rPr lang="en-US" dirty="0"/>
              <a:t>    } else { </a:t>
            </a:r>
          </a:p>
          <a:p>
            <a:r>
              <a:rPr lang="en-US" dirty="0"/>
              <a:t>        size_t m = n/2;</a:t>
            </a:r>
          </a:p>
          <a:p>
            <a:r>
              <a:rPr lang="en-US" dirty="0" smtClean="0"/>
              <a:t>        </a:t>
            </a:r>
            <a:r>
              <a:rPr lang="en-US" b="1" dirty="0" smtClean="0"/>
              <a:t>cilk_spawn</a:t>
            </a:r>
            <a:r>
              <a:rPr lang="en-US" dirty="0" smtClean="0"/>
              <a:t> </a:t>
            </a:r>
            <a:r>
              <a:rPr lang="en-US" dirty="0" err="1">
                <a:solidFill>
                  <a:srgbClr val="0000FF"/>
                </a:solidFill>
              </a:rPr>
              <a:t>karatsuba</a:t>
            </a:r>
            <a:r>
              <a:rPr lang="en-US" dirty="0"/>
              <a:t>( c, a, b, m </a:t>
            </a:r>
            <a:r>
              <a:rPr lang="en-US" dirty="0" smtClean="0"/>
              <a:t>);			</a:t>
            </a:r>
            <a:r>
              <a:rPr lang="en-US" i="1" dirty="0" smtClean="0">
                <a:solidFill>
                  <a:srgbClr val="008000"/>
                </a:solidFill>
                <a:latin typeface="Times New Roman"/>
                <a:cs typeface="Times New Roman"/>
              </a:rPr>
              <a:t>// </a:t>
            </a:r>
            <a:r>
              <a:rPr lang="pt-BR" i="1" dirty="0" smtClean="0">
                <a:solidFill>
                  <a:srgbClr val="008000"/>
                </a:solidFill>
                <a:latin typeface="Times New Roman"/>
                <a:cs typeface="Times New Roman"/>
              </a:rPr>
              <a:t>t</a:t>
            </a:r>
            <a:r>
              <a:rPr lang="pt-BR" i="1" baseline="-25000" dirty="0" smtClean="0">
                <a:solidFill>
                  <a:srgbClr val="008000"/>
                </a:solidFill>
                <a:latin typeface="Times New Roman"/>
                <a:cs typeface="Times New Roman"/>
              </a:rPr>
              <a:t>0</a:t>
            </a:r>
            <a:r>
              <a:rPr lang="en-US" i="1" dirty="0" smtClean="0">
                <a:solidFill>
                  <a:srgbClr val="008000"/>
                </a:solidFill>
                <a:latin typeface="Times New Roman"/>
                <a:cs typeface="Times New Roman"/>
              </a:rPr>
              <a:t> = </a:t>
            </a:r>
            <a:r>
              <a:rPr lang="pt-BR" i="1" dirty="0" smtClean="0">
                <a:solidFill>
                  <a:srgbClr val="008000"/>
                </a:solidFill>
                <a:latin typeface="Times New Roman"/>
                <a:cs typeface="Times New Roman"/>
              </a:rPr>
              <a:t>a</a:t>
            </a:r>
            <a:r>
              <a:rPr lang="pt-BR" i="1" baseline="-25000" dirty="0" smtClean="0">
                <a:solidFill>
                  <a:srgbClr val="008000"/>
                </a:solidFill>
                <a:latin typeface="Times New Roman"/>
                <a:cs typeface="Times New Roman"/>
              </a:rPr>
              <a:t>0</a:t>
            </a:r>
            <a:r>
              <a:rPr lang="pt-BR" i="1" dirty="0" smtClean="0">
                <a:solidFill>
                  <a:srgbClr val="008000"/>
                </a:solidFill>
                <a:latin typeface="Times New Roman"/>
                <a:cs typeface="Times New Roman"/>
              </a:rPr>
              <a:t>×b</a:t>
            </a:r>
            <a:r>
              <a:rPr lang="pt-BR" i="1" baseline="-25000" dirty="0" smtClean="0">
                <a:solidFill>
                  <a:srgbClr val="008000"/>
                </a:solidFill>
                <a:latin typeface="Times New Roman"/>
                <a:cs typeface="Times New Roman"/>
              </a:rPr>
              <a:t>0</a:t>
            </a:r>
            <a:endParaRPr lang="pt-BR" i="1" dirty="0">
              <a:solidFill>
                <a:srgbClr val="008000"/>
              </a:solidFill>
              <a:latin typeface="Times New Roman"/>
              <a:cs typeface="Times New Roman"/>
            </a:endParaRPr>
          </a:p>
          <a:p>
            <a:r>
              <a:rPr lang="en-US" dirty="0" smtClean="0"/>
              <a:t>        </a:t>
            </a:r>
            <a:r>
              <a:rPr lang="en-US" b="1" dirty="0" smtClean="0"/>
              <a:t>cilk_spawn</a:t>
            </a:r>
            <a:r>
              <a:rPr lang="en-US" dirty="0" smtClean="0"/>
              <a:t> </a:t>
            </a:r>
            <a:r>
              <a:rPr lang="en-US" dirty="0" err="1">
                <a:solidFill>
                  <a:srgbClr val="0000FF"/>
                </a:solidFill>
              </a:rPr>
              <a:t>karatsuba</a:t>
            </a:r>
            <a:r>
              <a:rPr lang="en-US" dirty="0"/>
              <a:t>( c+2*m, </a:t>
            </a:r>
            <a:r>
              <a:rPr lang="en-US" dirty="0" err="1"/>
              <a:t>a+m</a:t>
            </a:r>
            <a:r>
              <a:rPr lang="en-US" dirty="0"/>
              <a:t>, </a:t>
            </a:r>
            <a:r>
              <a:rPr lang="en-US" dirty="0" err="1"/>
              <a:t>b+m</a:t>
            </a:r>
            <a:r>
              <a:rPr lang="en-US" dirty="0"/>
              <a:t>, n-m </a:t>
            </a:r>
            <a:r>
              <a:rPr lang="en-US" dirty="0" smtClean="0"/>
              <a:t>);</a:t>
            </a:r>
            <a:r>
              <a:rPr lang="en-US" dirty="0"/>
              <a:t> </a:t>
            </a:r>
            <a:r>
              <a:rPr lang="en-US" dirty="0" smtClean="0"/>
              <a:t>	</a:t>
            </a:r>
            <a:r>
              <a:rPr lang="en-US" i="1" dirty="0" smtClean="0">
                <a:solidFill>
                  <a:srgbClr val="008000"/>
                </a:solidFill>
                <a:latin typeface="Times New Roman"/>
                <a:cs typeface="Times New Roman"/>
              </a:rPr>
              <a:t>// </a:t>
            </a:r>
            <a:r>
              <a:rPr lang="pt-BR" i="1" dirty="0" smtClean="0">
                <a:solidFill>
                  <a:srgbClr val="008000"/>
                </a:solidFill>
                <a:latin typeface="Times New Roman"/>
                <a:cs typeface="Times New Roman"/>
              </a:rPr>
              <a:t>t</a:t>
            </a:r>
            <a:r>
              <a:rPr lang="pt-BR" i="1" baseline="-25000" dirty="0" smtClean="0">
                <a:solidFill>
                  <a:srgbClr val="008000"/>
                </a:solidFill>
                <a:latin typeface="Times New Roman"/>
                <a:cs typeface="Times New Roman"/>
              </a:rPr>
              <a:t>2</a:t>
            </a:r>
            <a:r>
              <a:rPr lang="en-US" i="1" dirty="0" smtClean="0">
                <a:solidFill>
                  <a:srgbClr val="008000"/>
                </a:solidFill>
                <a:latin typeface="Times New Roman"/>
                <a:cs typeface="Times New Roman"/>
              </a:rPr>
              <a:t> </a:t>
            </a:r>
            <a:r>
              <a:rPr lang="en-US" i="1" dirty="0">
                <a:solidFill>
                  <a:srgbClr val="008000"/>
                </a:solidFill>
                <a:latin typeface="Times New Roman"/>
                <a:cs typeface="Times New Roman"/>
              </a:rPr>
              <a:t>= </a:t>
            </a:r>
            <a:r>
              <a:rPr lang="pt-BR" i="1" dirty="0" smtClean="0">
                <a:solidFill>
                  <a:srgbClr val="008000"/>
                </a:solidFill>
                <a:latin typeface="Times New Roman"/>
                <a:cs typeface="Times New Roman"/>
              </a:rPr>
              <a:t>a</a:t>
            </a:r>
            <a:r>
              <a:rPr lang="pt-BR" i="1" baseline="-25000" dirty="0" smtClean="0">
                <a:solidFill>
                  <a:srgbClr val="008000"/>
                </a:solidFill>
                <a:latin typeface="Times New Roman"/>
                <a:cs typeface="Times New Roman"/>
              </a:rPr>
              <a:t>1</a:t>
            </a:r>
            <a:r>
              <a:rPr lang="pt-BR" i="1" dirty="0" smtClean="0">
                <a:solidFill>
                  <a:srgbClr val="008000"/>
                </a:solidFill>
                <a:latin typeface="Times New Roman"/>
                <a:cs typeface="Times New Roman"/>
              </a:rPr>
              <a:t>×b</a:t>
            </a:r>
            <a:r>
              <a:rPr lang="pt-BR" i="1" baseline="-25000" dirty="0" smtClean="0">
                <a:solidFill>
                  <a:srgbClr val="008000"/>
                </a:solidFill>
                <a:latin typeface="Times New Roman"/>
                <a:cs typeface="Times New Roman"/>
              </a:rPr>
              <a:t>1</a:t>
            </a:r>
            <a:endParaRPr lang="en-US" i="1" dirty="0">
              <a:solidFill>
                <a:srgbClr val="008000"/>
              </a:solidFill>
              <a:latin typeface="Times New Roman"/>
              <a:cs typeface="Times New Roman"/>
            </a:endParaRPr>
          </a:p>
          <a:p>
            <a:r>
              <a:rPr lang="en-US" dirty="0"/>
              <a:t>        </a:t>
            </a:r>
            <a:r>
              <a:rPr lang="en-US" dirty="0" err="1"/>
              <a:t>temp_space</a:t>
            </a:r>
            <a:r>
              <a:rPr lang="en-US" dirty="0"/>
              <a:t>&lt;T&gt; s(4*(n-m));</a:t>
            </a:r>
          </a:p>
          <a:p>
            <a:r>
              <a:rPr lang="pt-BR" dirty="0"/>
              <a:t>        T *a_=s.data(), *b_=a_+(n-m), *t=b_+(n-m); </a:t>
            </a:r>
          </a:p>
          <a:p>
            <a:r>
              <a:rPr lang="en-US" dirty="0"/>
              <a:t>        a_[0:m] = a[0:m]+a[</a:t>
            </a:r>
            <a:r>
              <a:rPr lang="en-US" dirty="0" err="1"/>
              <a:t>m:m</a:t>
            </a:r>
            <a:r>
              <a:rPr lang="en-US" dirty="0" smtClean="0"/>
              <a:t>];</a:t>
            </a:r>
            <a:r>
              <a:rPr lang="pt-BR" dirty="0"/>
              <a:t> </a:t>
            </a:r>
            <a:r>
              <a:rPr lang="pt-BR" dirty="0" smtClean="0"/>
              <a:t>			</a:t>
            </a:r>
            <a:r>
              <a:rPr lang="pt-BR" i="1" dirty="0" smtClean="0">
                <a:solidFill>
                  <a:srgbClr val="008000"/>
                </a:solidFill>
                <a:latin typeface="Times New Roman"/>
                <a:cs typeface="Times New Roman"/>
              </a:rPr>
              <a:t>// a_ </a:t>
            </a:r>
            <a:r>
              <a:rPr lang="pt-BR" i="1" dirty="0">
                <a:solidFill>
                  <a:srgbClr val="008000"/>
                </a:solidFill>
                <a:latin typeface="Times New Roman"/>
                <a:cs typeface="Times New Roman"/>
              </a:rPr>
              <a:t>= (</a:t>
            </a:r>
            <a:r>
              <a:rPr lang="pt-BR" i="1" dirty="0" smtClean="0">
                <a:solidFill>
                  <a:srgbClr val="008000"/>
                </a:solidFill>
                <a:latin typeface="Times New Roman"/>
                <a:cs typeface="Times New Roman"/>
              </a:rPr>
              <a:t>a</a:t>
            </a:r>
            <a:r>
              <a:rPr lang="pt-BR" i="1" baseline="-25000" dirty="0" smtClean="0">
                <a:solidFill>
                  <a:srgbClr val="008000"/>
                </a:solidFill>
                <a:latin typeface="Times New Roman"/>
                <a:cs typeface="Times New Roman"/>
              </a:rPr>
              <a:t>0</a:t>
            </a:r>
            <a:r>
              <a:rPr lang="pt-BR" i="1" dirty="0" smtClean="0">
                <a:solidFill>
                  <a:srgbClr val="008000"/>
                </a:solidFill>
                <a:latin typeface="Times New Roman"/>
                <a:cs typeface="Times New Roman"/>
              </a:rPr>
              <a:t>+a</a:t>
            </a:r>
            <a:r>
              <a:rPr lang="pt-BR" i="1" baseline="-25000" dirty="0" smtClean="0">
                <a:solidFill>
                  <a:srgbClr val="008000"/>
                </a:solidFill>
                <a:latin typeface="Times New Roman"/>
                <a:cs typeface="Times New Roman"/>
              </a:rPr>
              <a:t>1</a:t>
            </a:r>
            <a:r>
              <a:rPr lang="pt-BR" i="1" dirty="0" smtClean="0">
                <a:solidFill>
                  <a:srgbClr val="008000"/>
                </a:solidFill>
                <a:latin typeface="Times New Roman"/>
                <a:cs typeface="Times New Roman"/>
              </a:rPr>
              <a:t>)</a:t>
            </a:r>
            <a:endParaRPr lang="en-US" i="1" dirty="0">
              <a:solidFill>
                <a:srgbClr val="008000"/>
              </a:solidFill>
              <a:latin typeface="Times New Roman"/>
              <a:cs typeface="Times New Roman"/>
            </a:endParaRPr>
          </a:p>
          <a:p>
            <a:r>
              <a:rPr lang="en-US" dirty="0"/>
              <a:t>        b_[0:m] = b[0:m]+b[</a:t>
            </a:r>
            <a:r>
              <a:rPr lang="en-US" dirty="0" err="1"/>
              <a:t>m:m</a:t>
            </a:r>
            <a:r>
              <a:rPr lang="en-US" dirty="0" smtClean="0"/>
              <a:t>];			</a:t>
            </a:r>
            <a:r>
              <a:rPr lang="en-US" i="1" dirty="0" smtClean="0">
                <a:solidFill>
                  <a:srgbClr val="008000"/>
                </a:solidFill>
                <a:latin typeface="Times New Roman"/>
                <a:cs typeface="Times New Roman"/>
              </a:rPr>
              <a:t>// </a:t>
            </a:r>
            <a:r>
              <a:rPr lang="pt-BR" i="1" dirty="0" smtClean="0">
                <a:solidFill>
                  <a:srgbClr val="008000"/>
                </a:solidFill>
                <a:latin typeface="Times New Roman"/>
                <a:cs typeface="Times New Roman"/>
              </a:rPr>
              <a:t>b_ </a:t>
            </a:r>
            <a:r>
              <a:rPr lang="pt-BR" i="1" dirty="0">
                <a:solidFill>
                  <a:srgbClr val="008000"/>
                </a:solidFill>
                <a:latin typeface="Times New Roman"/>
                <a:cs typeface="Times New Roman"/>
              </a:rPr>
              <a:t>= </a:t>
            </a:r>
            <a:r>
              <a:rPr lang="pt-BR" i="1" dirty="0" smtClean="0">
                <a:solidFill>
                  <a:srgbClr val="008000"/>
                </a:solidFill>
                <a:latin typeface="Times New Roman"/>
                <a:cs typeface="Times New Roman"/>
              </a:rPr>
              <a:t>(b</a:t>
            </a:r>
            <a:r>
              <a:rPr lang="pt-BR" i="1" baseline="-25000" dirty="0" smtClean="0">
                <a:solidFill>
                  <a:srgbClr val="008000"/>
                </a:solidFill>
                <a:latin typeface="Times New Roman"/>
                <a:cs typeface="Times New Roman"/>
              </a:rPr>
              <a:t>0</a:t>
            </a:r>
            <a:r>
              <a:rPr lang="pt-BR" i="1" dirty="0" smtClean="0">
                <a:solidFill>
                  <a:srgbClr val="008000"/>
                </a:solidFill>
                <a:latin typeface="Times New Roman"/>
                <a:cs typeface="Times New Roman"/>
              </a:rPr>
              <a:t>+b</a:t>
            </a:r>
            <a:r>
              <a:rPr lang="pt-BR" i="1" baseline="-25000" dirty="0" smtClean="0">
                <a:solidFill>
                  <a:srgbClr val="008000"/>
                </a:solidFill>
                <a:latin typeface="Times New Roman"/>
                <a:cs typeface="Times New Roman"/>
              </a:rPr>
              <a:t>1</a:t>
            </a:r>
            <a:r>
              <a:rPr lang="pt-BR" i="1" dirty="0" smtClean="0">
                <a:solidFill>
                  <a:srgbClr val="008000"/>
                </a:solidFill>
                <a:latin typeface="Times New Roman"/>
                <a:cs typeface="Times New Roman"/>
              </a:rPr>
              <a:t>)</a:t>
            </a:r>
            <a:endParaRPr lang="en-US" i="1" dirty="0">
              <a:solidFill>
                <a:srgbClr val="008000"/>
              </a:solidFill>
              <a:latin typeface="Times New Roman"/>
              <a:cs typeface="Times New Roman"/>
            </a:endParaRPr>
          </a:p>
          <a:p>
            <a:r>
              <a:rPr lang="pt-BR" dirty="0" smtClean="0"/>
              <a:t>        </a:t>
            </a:r>
            <a:r>
              <a:rPr lang="pt-BR" dirty="0" smtClean="0">
                <a:solidFill>
                  <a:srgbClr val="0000FF"/>
                </a:solidFill>
              </a:rPr>
              <a:t>karatsuba</a:t>
            </a:r>
            <a:r>
              <a:rPr lang="pt-BR" dirty="0"/>
              <a:t>( t, a_, b_, n-m ); </a:t>
            </a:r>
            <a:r>
              <a:rPr lang="pt-BR" dirty="0" smtClean="0"/>
              <a:t>			</a:t>
            </a:r>
            <a:r>
              <a:rPr lang="pt-BR" i="1" dirty="0" smtClean="0">
                <a:solidFill>
                  <a:srgbClr val="008000"/>
                </a:solidFill>
                <a:latin typeface="Times New Roman"/>
                <a:cs typeface="Times New Roman"/>
              </a:rPr>
              <a:t>// t</a:t>
            </a:r>
            <a:r>
              <a:rPr lang="pt-BR" i="1" baseline="-25000" dirty="0" smtClean="0">
                <a:solidFill>
                  <a:srgbClr val="008000"/>
                </a:solidFill>
                <a:latin typeface="Times New Roman"/>
                <a:cs typeface="Times New Roman"/>
              </a:rPr>
              <a:t>1</a:t>
            </a:r>
            <a:r>
              <a:rPr lang="pt-BR" i="1" dirty="0" smtClean="0">
                <a:solidFill>
                  <a:srgbClr val="008000"/>
                </a:solidFill>
                <a:latin typeface="Times New Roman"/>
                <a:cs typeface="Times New Roman"/>
              </a:rPr>
              <a:t> = (a</a:t>
            </a:r>
            <a:r>
              <a:rPr lang="pt-BR" i="1" baseline="-25000" dirty="0" smtClean="0">
                <a:solidFill>
                  <a:srgbClr val="008000"/>
                </a:solidFill>
                <a:latin typeface="Times New Roman"/>
                <a:cs typeface="Times New Roman"/>
              </a:rPr>
              <a:t>0</a:t>
            </a:r>
            <a:r>
              <a:rPr lang="pt-BR" i="1" dirty="0" smtClean="0">
                <a:solidFill>
                  <a:srgbClr val="008000"/>
                </a:solidFill>
                <a:latin typeface="Times New Roman"/>
                <a:cs typeface="Times New Roman"/>
              </a:rPr>
              <a:t>+a</a:t>
            </a:r>
            <a:r>
              <a:rPr lang="pt-BR" i="1" baseline="-25000" dirty="0" smtClean="0">
                <a:solidFill>
                  <a:srgbClr val="008000"/>
                </a:solidFill>
                <a:latin typeface="Times New Roman"/>
                <a:cs typeface="Times New Roman"/>
              </a:rPr>
              <a:t>1</a:t>
            </a:r>
            <a:r>
              <a:rPr lang="pt-BR" i="1" dirty="0" smtClean="0">
                <a:solidFill>
                  <a:srgbClr val="008000"/>
                </a:solidFill>
                <a:latin typeface="Times New Roman"/>
                <a:cs typeface="Times New Roman"/>
              </a:rPr>
              <a:t>)×(b</a:t>
            </a:r>
            <a:r>
              <a:rPr lang="pt-BR" i="1" baseline="-25000" dirty="0" smtClean="0">
                <a:solidFill>
                  <a:srgbClr val="008000"/>
                </a:solidFill>
                <a:latin typeface="Times New Roman"/>
                <a:cs typeface="Times New Roman"/>
              </a:rPr>
              <a:t>0</a:t>
            </a:r>
            <a:r>
              <a:rPr lang="pt-BR" i="1" dirty="0" smtClean="0">
                <a:solidFill>
                  <a:srgbClr val="008000"/>
                </a:solidFill>
                <a:latin typeface="Times New Roman"/>
                <a:cs typeface="Times New Roman"/>
              </a:rPr>
              <a:t>+b</a:t>
            </a:r>
            <a:r>
              <a:rPr lang="pt-BR" i="1" baseline="-25000" dirty="0" smtClean="0">
                <a:solidFill>
                  <a:srgbClr val="008000"/>
                </a:solidFill>
                <a:latin typeface="Times New Roman"/>
                <a:cs typeface="Times New Roman"/>
              </a:rPr>
              <a:t>1</a:t>
            </a:r>
            <a:r>
              <a:rPr lang="pt-BR" i="1" dirty="0" smtClean="0">
                <a:solidFill>
                  <a:srgbClr val="008000"/>
                </a:solidFill>
                <a:latin typeface="Times New Roman"/>
                <a:cs typeface="Times New Roman"/>
              </a:rPr>
              <a:t>)</a:t>
            </a:r>
            <a:endParaRPr lang="pt-BR" i="1" dirty="0">
              <a:solidFill>
                <a:srgbClr val="008000"/>
              </a:solidFill>
              <a:latin typeface="Times New Roman"/>
              <a:cs typeface="Times New Roman"/>
            </a:endParaRPr>
          </a:p>
          <a:p>
            <a:r>
              <a:rPr lang="en-US" dirty="0"/>
              <a:t>        </a:t>
            </a:r>
            <a:r>
              <a:rPr lang="en-US" b="1" dirty="0"/>
              <a:t>cilk_sync</a:t>
            </a:r>
            <a:r>
              <a:rPr lang="en-US" dirty="0"/>
              <a:t>;</a:t>
            </a:r>
          </a:p>
          <a:p>
            <a:r>
              <a:rPr lang="en-US" dirty="0" smtClean="0"/>
              <a:t>        t[0:2*m-1</a:t>
            </a:r>
            <a:r>
              <a:rPr lang="en-US" dirty="0"/>
              <a:t>] -= c[0:2*m-1] + c[2*m:2*m-1</a:t>
            </a:r>
            <a:r>
              <a:rPr lang="en-US" dirty="0" smtClean="0"/>
              <a:t>];		</a:t>
            </a:r>
            <a:r>
              <a:rPr lang="en-US" i="1" dirty="0" smtClean="0">
                <a:solidFill>
                  <a:srgbClr val="008000"/>
                </a:solidFill>
                <a:latin typeface="Times New Roman"/>
                <a:cs typeface="Times New Roman"/>
              </a:rPr>
              <a:t>// t = t</a:t>
            </a:r>
            <a:r>
              <a:rPr lang="en-US" i="1" baseline="-25000" dirty="0" smtClean="0">
                <a:solidFill>
                  <a:srgbClr val="008000"/>
                </a:solidFill>
                <a:latin typeface="Times New Roman"/>
                <a:cs typeface="Times New Roman"/>
              </a:rPr>
              <a:t>1</a:t>
            </a:r>
            <a:r>
              <a:rPr lang="en-US" i="1" dirty="0" smtClean="0">
                <a:solidFill>
                  <a:srgbClr val="008000"/>
                </a:solidFill>
                <a:latin typeface="Times New Roman"/>
                <a:cs typeface="Times New Roman"/>
              </a:rPr>
              <a:t>-t</a:t>
            </a:r>
            <a:r>
              <a:rPr lang="en-US" i="1" baseline="-25000" dirty="0" smtClean="0">
                <a:solidFill>
                  <a:srgbClr val="008000"/>
                </a:solidFill>
                <a:latin typeface="Times New Roman"/>
                <a:cs typeface="Times New Roman"/>
              </a:rPr>
              <a:t>0</a:t>
            </a:r>
            <a:r>
              <a:rPr lang="en-US" i="1" dirty="0" smtClean="0">
                <a:solidFill>
                  <a:srgbClr val="008000"/>
                </a:solidFill>
                <a:latin typeface="Times New Roman"/>
                <a:cs typeface="Times New Roman"/>
              </a:rPr>
              <a:t>-t</a:t>
            </a:r>
            <a:r>
              <a:rPr lang="en-US" i="1" baseline="-25000" dirty="0" smtClean="0">
                <a:solidFill>
                  <a:srgbClr val="008000"/>
                </a:solidFill>
                <a:latin typeface="Times New Roman"/>
                <a:cs typeface="Times New Roman"/>
              </a:rPr>
              <a:t>2</a:t>
            </a:r>
            <a:endParaRPr lang="en-US" i="1" dirty="0">
              <a:solidFill>
                <a:srgbClr val="008000"/>
              </a:solidFill>
              <a:latin typeface="Times New Roman"/>
              <a:cs typeface="Times New Roman"/>
            </a:endParaRPr>
          </a:p>
          <a:p>
            <a:r>
              <a:rPr lang="en-US" dirty="0" smtClean="0"/>
              <a:t>        c[2*m-1</a:t>
            </a:r>
            <a:r>
              <a:rPr lang="en-US" dirty="0"/>
              <a:t>] = 0;</a:t>
            </a:r>
          </a:p>
          <a:p>
            <a:r>
              <a:rPr lang="en-US" dirty="0"/>
              <a:t>        c[m:2*m-1] += t[0:2*m-1</a:t>
            </a:r>
            <a:r>
              <a:rPr lang="en-US" dirty="0" smtClean="0"/>
              <a:t>];			</a:t>
            </a:r>
            <a:r>
              <a:rPr lang="en-US" i="1" dirty="0" smtClean="0">
                <a:solidFill>
                  <a:srgbClr val="008000"/>
                </a:solidFill>
                <a:latin typeface="Times New Roman"/>
                <a:cs typeface="Times New Roman"/>
              </a:rPr>
              <a:t>// c = t</a:t>
            </a:r>
            <a:r>
              <a:rPr lang="en-US" i="1" baseline="-25000" dirty="0" smtClean="0">
                <a:solidFill>
                  <a:srgbClr val="008000"/>
                </a:solidFill>
                <a:latin typeface="Times New Roman"/>
                <a:cs typeface="Times New Roman"/>
              </a:rPr>
              <a:t>2</a:t>
            </a:r>
            <a:r>
              <a:rPr lang="en-US" i="1" dirty="0" smtClean="0">
                <a:solidFill>
                  <a:srgbClr val="008000"/>
                </a:solidFill>
                <a:latin typeface="Times New Roman"/>
                <a:cs typeface="Times New Roman"/>
              </a:rPr>
              <a:t>K</a:t>
            </a:r>
            <a:r>
              <a:rPr lang="en-US" i="1" baseline="30000" dirty="0" smtClean="0">
                <a:solidFill>
                  <a:srgbClr val="008000"/>
                </a:solidFill>
                <a:latin typeface="Times New Roman"/>
                <a:cs typeface="Times New Roman"/>
              </a:rPr>
              <a:t>2</a:t>
            </a:r>
            <a:r>
              <a:rPr lang="en-US" i="1" dirty="0" smtClean="0">
                <a:solidFill>
                  <a:srgbClr val="008000"/>
                </a:solidFill>
                <a:latin typeface="Times New Roman"/>
                <a:cs typeface="Times New Roman"/>
              </a:rPr>
              <a:t>+(t</a:t>
            </a:r>
            <a:r>
              <a:rPr lang="en-US" i="1" baseline="-25000" dirty="0" smtClean="0">
                <a:solidFill>
                  <a:srgbClr val="008000"/>
                </a:solidFill>
                <a:latin typeface="Times New Roman"/>
                <a:cs typeface="Times New Roman"/>
              </a:rPr>
              <a:t>1</a:t>
            </a:r>
            <a:r>
              <a:rPr lang="en-US" i="1" dirty="0" smtClean="0">
                <a:solidFill>
                  <a:srgbClr val="008000"/>
                </a:solidFill>
                <a:latin typeface="Times New Roman"/>
                <a:cs typeface="Times New Roman"/>
              </a:rPr>
              <a:t>-t</a:t>
            </a:r>
            <a:r>
              <a:rPr lang="en-US" i="1" baseline="-25000" dirty="0" smtClean="0">
                <a:solidFill>
                  <a:srgbClr val="008000"/>
                </a:solidFill>
                <a:latin typeface="Times New Roman"/>
                <a:cs typeface="Times New Roman"/>
              </a:rPr>
              <a:t>0</a:t>
            </a:r>
            <a:r>
              <a:rPr lang="en-US" i="1" dirty="0" smtClean="0">
                <a:solidFill>
                  <a:srgbClr val="008000"/>
                </a:solidFill>
                <a:latin typeface="Times New Roman"/>
                <a:cs typeface="Times New Roman"/>
              </a:rPr>
              <a:t>-t</a:t>
            </a:r>
            <a:r>
              <a:rPr lang="en-US" i="1" baseline="-25000" dirty="0" smtClean="0">
                <a:solidFill>
                  <a:srgbClr val="008000"/>
                </a:solidFill>
                <a:latin typeface="Times New Roman"/>
                <a:cs typeface="Times New Roman"/>
              </a:rPr>
              <a:t>2</a:t>
            </a:r>
            <a:r>
              <a:rPr lang="en-US" i="1" dirty="0" smtClean="0">
                <a:solidFill>
                  <a:srgbClr val="008000"/>
                </a:solidFill>
                <a:latin typeface="Times New Roman"/>
                <a:cs typeface="Times New Roman"/>
              </a:rPr>
              <a:t>)K+t</a:t>
            </a:r>
            <a:r>
              <a:rPr lang="en-US" i="1" baseline="-25000" dirty="0" smtClean="0">
                <a:solidFill>
                  <a:srgbClr val="008000"/>
                </a:solidFill>
                <a:latin typeface="Times New Roman"/>
                <a:cs typeface="Times New Roman"/>
              </a:rPr>
              <a:t>0</a:t>
            </a:r>
          </a:p>
          <a:p>
            <a:r>
              <a:rPr lang="en-US" dirty="0"/>
              <a:t> </a:t>
            </a:r>
            <a:r>
              <a:rPr lang="en-US" dirty="0" smtClean="0"/>
              <a:t>   }</a:t>
            </a:r>
            <a:endParaRPr lang="en-US" dirty="0"/>
          </a:p>
          <a:p>
            <a:r>
              <a:rPr lang="en-US" dirty="0" smtClean="0"/>
              <a:t>}</a:t>
            </a:r>
            <a:endParaRPr lang="en-US" dirty="0"/>
          </a:p>
        </p:txBody>
      </p:sp>
      <p:sp>
        <p:nvSpPr>
          <p:cNvPr id="8" name="AutoShape 21"/>
          <p:cNvSpPr>
            <a:spLocks noChangeArrowheads="1"/>
          </p:cNvSpPr>
          <p:nvPr/>
        </p:nvSpPr>
        <p:spPr bwMode="auto">
          <a:xfrm>
            <a:off x="5410200" y="1559899"/>
            <a:ext cx="2825871" cy="641839"/>
          </a:xfrm>
          <a:prstGeom prst="roundRect">
            <a:avLst>
              <a:gd name="adj" fmla="val 16667"/>
            </a:avLst>
          </a:prstGeom>
          <a:solidFill>
            <a:schemeClr val="accent6">
              <a:lumMod val="20000"/>
              <a:lumOff val="80000"/>
            </a:schemeClr>
          </a:solidFill>
          <a:ln w="25400" algn="ctr">
            <a:solidFill>
              <a:schemeClr val="accent6">
                <a:lumMod val="75000"/>
              </a:schemeClr>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l"/>
            <a:r>
              <a:rPr lang="en-US" sz="1800" dirty="0" smtClean="0">
                <a:solidFill>
                  <a:srgbClr val="000000"/>
                </a:solidFill>
              </a:rPr>
              <a:t>Only change is insertion of Cilk Plus keywords.</a:t>
            </a:r>
            <a:endParaRPr lang="en-US" sz="1800" dirty="0">
              <a:solidFill>
                <a:srgbClr val="000000"/>
              </a:solidFill>
            </a:endParaRPr>
          </a:p>
        </p:txBody>
      </p:sp>
    </p:spTree>
    <p:extLst>
      <p:ext uri="{BB962C8B-B14F-4D97-AF65-F5344CB8AC3E}">
        <p14:creationId xmlns:p14="http://schemas.microsoft.com/office/powerpoint/2010/main" val="109031842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4161" y="0"/>
            <a:ext cx="8229600" cy="1143000"/>
          </a:xfrm>
        </p:spPr>
        <p:txBody>
          <a:bodyPr>
            <a:normAutofit fontScale="90000"/>
          </a:bodyPr>
          <a:lstStyle/>
          <a:p>
            <a:r>
              <a:rPr lang="en-US" dirty="0" smtClean="0"/>
              <a:t>Multithreaded </a:t>
            </a:r>
            <a:r>
              <a:rPr lang="en-US" dirty="0" err="1" smtClean="0"/>
              <a:t>Karatsuba</a:t>
            </a:r>
            <a:r>
              <a:rPr lang="en-US" dirty="0" smtClean="0"/>
              <a:t> in TBB (1/2)</a:t>
            </a:r>
            <a:endParaRPr lang="en-US" dirty="0"/>
          </a:p>
        </p:txBody>
      </p:sp>
      <p:sp>
        <p:nvSpPr>
          <p:cNvPr id="5" name="Slide Number Placeholder 4"/>
          <p:cNvSpPr>
            <a:spLocks noGrp="1"/>
          </p:cNvSpPr>
          <p:nvPr>
            <p:ph type="sldNum" sz="quarter" idx="12"/>
          </p:nvPr>
        </p:nvSpPr>
        <p:spPr/>
        <p:txBody>
          <a:bodyPr/>
          <a:lstStyle/>
          <a:p>
            <a:pPr>
              <a:defRPr/>
            </a:pPr>
            <a:fld id="{ACA39A89-D6FF-4AFC-9284-D1B46DF88740}" type="slidenum">
              <a:rPr lang="en-US" smtClean="0"/>
              <a:pPr>
                <a:defRPr/>
              </a:pPr>
              <a:t>176</a:t>
            </a:fld>
            <a:endParaRPr lang="en-US" dirty="0"/>
          </a:p>
        </p:txBody>
      </p:sp>
      <p:sp>
        <p:nvSpPr>
          <p:cNvPr id="6" name="Text Box 4"/>
          <p:cNvSpPr txBox="1">
            <a:spLocks noChangeArrowheads="1"/>
          </p:cNvSpPr>
          <p:nvPr/>
        </p:nvSpPr>
        <p:spPr bwMode="auto">
          <a:xfrm>
            <a:off x="464161" y="1066800"/>
            <a:ext cx="5220601" cy="5740033"/>
          </a:xfrm>
          <a:prstGeom prst="rect">
            <a:avLst/>
          </a:prstGeom>
          <a:solidFill>
            <a:schemeClr val="bg1">
              <a:lumMod val="95000"/>
            </a:schemeClr>
          </a:solidFill>
          <a:ln>
            <a:noFill/>
          </a:ln>
          <a:effectLst/>
        </p:spPr>
        <p:txBody>
          <a:bodyPr wrap="square">
            <a:spAutoFit/>
          </a:bodyPr>
          <a:lstStyle/>
          <a:p>
            <a:r>
              <a:rPr lang="fr-FR" sz="1700" dirty="0" err="1"/>
              <a:t>void</a:t>
            </a:r>
            <a:r>
              <a:rPr lang="fr-FR" sz="1700" dirty="0"/>
              <a:t> </a:t>
            </a:r>
            <a:r>
              <a:rPr lang="fr-FR" sz="1700" dirty="0" err="1" smtClean="0"/>
              <a:t>karatsuba</a:t>
            </a:r>
            <a:r>
              <a:rPr lang="fr-FR" sz="1700" dirty="0" smtClean="0"/>
              <a:t>(</a:t>
            </a:r>
            <a:r>
              <a:rPr lang="fr-FR" sz="1700" dirty="0"/>
              <a:t>T c[], </a:t>
            </a:r>
            <a:r>
              <a:rPr lang="fr-FR" sz="1700" dirty="0" err="1"/>
              <a:t>const</a:t>
            </a:r>
            <a:r>
              <a:rPr lang="fr-FR" sz="1700" dirty="0"/>
              <a:t> T a[], </a:t>
            </a:r>
            <a:r>
              <a:rPr lang="fr-FR" sz="1700" dirty="0" err="1"/>
              <a:t>const</a:t>
            </a:r>
            <a:r>
              <a:rPr lang="fr-FR" sz="1700" dirty="0"/>
              <a:t> T b[], size_t n </a:t>
            </a:r>
            <a:r>
              <a:rPr lang="fr-FR" sz="1700" dirty="0" smtClean="0"/>
              <a:t>) </a:t>
            </a:r>
            <a:r>
              <a:rPr lang="fr-FR" sz="1700" dirty="0"/>
              <a:t>{</a:t>
            </a:r>
          </a:p>
          <a:p>
            <a:r>
              <a:rPr lang="en-US" sz="1700" dirty="0"/>
              <a:t>    if( n&lt;=</a:t>
            </a:r>
            <a:r>
              <a:rPr lang="en-US" sz="1700" dirty="0" err="1"/>
              <a:t>CutOff</a:t>
            </a:r>
            <a:r>
              <a:rPr lang="en-US" sz="1700" dirty="0"/>
              <a:t> ) {</a:t>
            </a:r>
          </a:p>
          <a:p>
            <a:r>
              <a:rPr lang="pt-BR" sz="1700" dirty="0"/>
              <a:t>        simple_mul( c, a, b, n );</a:t>
            </a:r>
          </a:p>
          <a:p>
            <a:r>
              <a:rPr lang="en-US" sz="1700" dirty="0"/>
              <a:t>    } else { </a:t>
            </a:r>
          </a:p>
          <a:p>
            <a:r>
              <a:rPr lang="en-US" sz="1700" dirty="0"/>
              <a:t>        size_t m = n/2;</a:t>
            </a:r>
          </a:p>
          <a:p>
            <a:r>
              <a:rPr lang="en-US" sz="1700" dirty="0"/>
              <a:t>        </a:t>
            </a:r>
            <a:r>
              <a:rPr lang="en-US" sz="1700" dirty="0" err="1"/>
              <a:t>temp_space</a:t>
            </a:r>
            <a:r>
              <a:rPr lang="en-US" sz="1700" dirty="0"/>
              <a:t>&lt;T&gt; s(4*(n-m));</a:t>
            </a:r>
          </a:p>
          <a:p>
            <a:r>
              <a:rPr lang="en-US" sz="1700" dirty="0"/>
              <a:t>        T* t = </a:t>
            </a:r>
            <a:r>
              <a:rPr lang="en-US" sz="1700" dirty="0" err="1"/>
              <a:t>s.data</a:t>
            </a:r>
            <a:r>
              <a:rPr lang="en-US" sz="1700" dirty="0"/>
              <a:t>();</a:t>
            </a:r>
          </a:p>
          <a:p>
            <a:r>
              <a:rPr lang="en-US" sz="1700" dirty="0"/>
              <a:t>        </a:t>
            </a:r>
            <a:r>
              <a:rPr lang="en-US" sz="1700" b="1" dirty="0"/>
              <a:t>tbb::</a:t>
            </a:r>
            <a:r>
              <a:rPr lang="en-US" sz="1700" b="1" dirty="0" err="1"/>
              <a:t>parallel_invoke</a:t>
            </a:r>
            <a:r>
              <a:rPr lang="en-US" sz="1700" dirty="0"/>
              <a:t>( </a:t>
            </a:r>
          </a:p>
          <a:p>
            <a:r>
              <a:rPr lang="pt-BR" sz="1700" i="1" dirty="0" smtClean="0"/>
              <a:t>            ...,  </a:t>
            </a:r>
            <a:r>
              <a:rPr lang="pt-BR" sz="1700" i="1" dirty="0" smtClean="0">
                <a:solidFill>
                  <a:srgbClr val="008000"/>
                </a:solidFill>
                <a:latin typeface="Times New Roman"/>
                <a:cs typeface="Times New Roman"/>
              </a:rPr>
              <a:t>// t</a:t>
            </a:r>
            <a:r>
              <a:rPr lang="pt-BR" sz="1700" i="1" baseline="-25000" dirty="0" smtClean="0">
                <a:solidFill>
                  <a:srgbClr val="008000"/>
                </a:solidFill>
                <a:latin typeface="Times New Roman"/>
                <a:cs typeface="Times New Roman"/>
              </a:rPr>
              <a:t>0</a:t>
            </a:r>
            <a:r>
              <a:rPr lang="en-US" sz="1700" i="1" dirty="0" smtClean="0">
                <a:solidFill>
                  <a:srgbClr val="008000"/>
                </a:solidFill>
                <a:latin typeface="Times New Roman"/>
                <a:cs typeface="Times New Roman"/>
              </a:rPr>
              <a:t> </a:t>
            </a:r>
            <a:r>
              <a:rPr lang="en-US" sz="1700" i="1" dirty="0">
                <a:solidFill>
                  <a:srgbClr val="008000"/>
                </a:solidFill>
                <a:latin typeface="Times New Roman"/>
                <a:cs typeface="Times New Roman"/>
              </a:rPr>
              <a:t>= </a:t>
            </a:r>
            <a:r>
              <a:rPr lang="pt-BR" sz="1700" i="1" dirty="0" smtClean="0">
                <a:solidFill>
                  <a:srgbClr val="008000"/>
                </a:solidFill>
                <a:latin typeface="Times New Roman"/>
                <a:cs typeface="Times New Roman"/>
              </a:rPr>
              <a:t>a</a:t>
            </a:r>
            <a:r>
              <a:rPr lang="pt-BR" sz="1700" i="1" baseline="-25000" dirty="0" smtClean="0">
                <a:solidFill>
                  <a:srgbClr val="008000"/>
                </a:solidFill>
                <a:latin typeface="Times New Roman"/>
                <a:cs typeface="Times New Roman"/>
              </a:rPr>
              <a:t>0</a:t>
            </a:r>
            <a:r>
              <a:rPr lang="pt-BR" sz="1700" i="1" dirty="0" smtClean="0">
                <a:solidFill>
                  <a:srgbClr val="008000"/>
                </a:solidFill>
                <a:latin typeface="Times New Roman"/>
                <a:cs typeface="Times New Roman"/>
              </a:rPr>
              <a:t>×b</a:t>
            </a:r>
            <a:r>
              <a:rPr lang="pt-BR" sz="1700" i="1" baseline="-25000" dirty="0" smtClean="0">
                <a:solidFill>
                  <a:srgbClr val="008000"/>
                </a:solidFill>
                <a:latin typeface="Times New Roman"/>
                <a:cs typeface="Times New Roman"/>
              </a:rPr>
              <a:t>0</a:t>
            </a:r>
            <a:endParaRPr lang="es-ES" sz="1700" i="1" dirty="0">
              <a:solidFill>
                <a:srgbClr val="008000"/>
              </a:solidFill>
              <a:latin typeface="Times New Roman"/>
              <a:cs typeface="Times New Roman"/>
            </a:endParaRPr>
          </a:p>
          <a:p>
            <a:r>
              <a:rPr lang="pt-BR" sz="1700" i="1" dirty="0"/>
              <a:t> </a:t>
            </a:r>
            <a:r>
              <a:rPr lang="pt-BR" sz="1700" i="1" dirty="0" smtClean="0"/>
              <a:t>           ...,  </a:t>
            </a:r>
            <a:r>
              <a:rPr lang="pt-BR" sz="1700" i="1" dirty="0" smtClean="0">
                <a:solidFill>
                  <a:srgbClr val="008000"/>
                </a:solidFill>
                <a:latin typeface="Times New Roman"/>
                <a:cs typeface="Times New Roman"/>
              </a:rPr>
              <a:t>// t</a:t>
            </a:r>
            <a:r>
              <a:rPr lang="pt-BR" sz="1700" i="1" baseline="-25000" dirty="0" smtClean="0">
                <a:solidFill>
                  <a:srgbClr val="008000"/>
                </a:solidFill>
                <a:latin typeface="Times New Roman"/>
                <a:cs typeface="Times New Roman"/>
              </a:rPr>
              <a:t>2</a:t>
            </a:r>
            <a:r>
              <a:rPr lang="en-US" sz="1700" i="1" dirty="0" smtClean="0">
                <a:solidFill>
                  <a:srgbClr val="008000"/>
                </a:solidFill>
                <a:latin typeface="Times New Roman"/>
                <a:cs typeface="Times New Roman"/>
              </a:rPr>
              <a:t> </a:t>
            </a:r>
            <a:r>
              <a:rPr lang="en-US" sz="1700" i="1" dirty="0">
                <a:solidFill>
                  <a:srgbClr val="008000"/>
                </a:solidFill>
                <a:latin typeface="Times New Roman"/>
                <a:cs typeface="Times New Roman"/>
              </a:rPr>
              <a:t>= </a:t>
            </a:r>
            <a:r>
              <a:rPr lang="pt-BR" sz="1700" i="1" dirty="0" smtClean="0">
                <a:solidFill>
                  <a:srgbClr val="008000"/>
                </a:solidFill>
                <a:latin typeface="Times New Roman"/>
                <a:cs typeface="Times New Roman"/>
              </a:rPr>
              <a:t>a</a:t>
            </a:r>
            <a:r>
              <a:rPr lang="pt-BR" sz="1700" i="1" baseline="-25000" dirty="0" smtClean="0">
                <a:solidFill>
                  <a:srgbClr val="008000"/>
                </a:solidFill>
                <a:latin typeface="Times New Roman"/>
                <a:cs typeface="Times New Roman"/>
              </a:rPr>
              <a:t>1</a:t>
            </a:r>
            <a:r>
              <a:rPr lang="pt-BR" sz="1700" i="1" dirty="0" smtClean="0">
                <a:solidFill>
                  <a:srgbClr val="008000"/>
                </a:solidFill>
                <a:latin typeface="Times New Roman"/>
                <a:cs typeface="Times New Roman"/>
              </a:rPr>
              <a:t>×b</a:t>
            </a:r>
            <a:r>
              <a:rPr lang="pt-BR" sz="1700" i="1" baseline="-25000" dirty="0" smtClean="0">
                <a:solidFill>
                  <a:srgbClr val="008000"/>
                </a:solidFill>
                <a:latin typeface="Times New Roman"/>
                <a:cs typeface="Times New Roman"/>
              </a:rPr>
              <a:t>1</a:t>
            </a:r>
            <a:endParaRPr lang="en-US" sz="1700" i="1" dirty="0">
              <a:solidFill>
                <a:srgbClr val="008000"/>
              </a:solidFill>
              <a:latin typeface="Times New Roman"/>
              <a:cs typeface="Times New Roman"/>
            </a:endParaRPr>
          </a:p>
          <a:p>
            <a:r>
              <a:rPr lang="en-US" sz="1700" dirty="0" smtClean="0"/>
              <a:t>            ...   </a:t>
            </a:r>
            <a:r>
              <a:rPr lang="pt-BR" sz="1700" i="1" dirty="0" smtClean="0">
                <a:solidFill>
                  <a:srgbClr val="008000"/>
                </a:solidFill>
                <a:latin typeface="Times New Roman"/>
                <a:cs typeface="Times New Roman"/>
              </a:rPr>
              <a:t>// </a:t>
            </a:r>
            <a:r>
              <a:rPr lang="pt-BR" sz="1700" i="1" dirty="0">
                <a:solidFill>
                  <a:srgbClr val="008000"/>
                </a:solidFill>
                <a:latin typeface="Times New Roman"/>
                <a:cs typeface="Times New Roman"/>
              </a:rPr>
              <a:t>t</a:t>
            </a:r>
            <a:r>
              <a:rPr lang="pt-BR" sz="1700" i="1" baseline="-25000" dirty="0">
                <a:solidFill>
                  <a:srgbClr val="008000"/>
                </a:solidFill>
                <a:latin typeface="Times New Roman"/>
                <a:cs typeface="Times New Roman"/>
              </a:rPr>
              <a:t>1</a:t>
            </a:r>
            <a:r>
              <a:rPr lang="pt-BR" sz="1700" i="1" dirty="0">
                <a:solidFill>
                  <a:srgbClr val="008000"/>
                </a:solidFill>
                <a:latin typeface="Times New Roman"/>
                <a:cs typeface="Times New Roman"/>
              </a:rPr>
              <a:t> = (a</a:t>
            </a:r>
            <a:r>
              <a:rPr lang="pt-BR" sz="1700" i="1" baseline="-25000" dirty="0">
                <a:solidFill>
                  <a:srgbClr val="008000"/>
                </a:solidFill>
                <a:latin typeface="Times New Roman"/>
                <a:cs typeface="Times New Roman"/>
              </a:rPr>
              <a:t>0</a:t>
            </a:r>
            <a:r>
              <a:rPr lang="pt-BR" sz="1700" i="1" dirty="0">
                <a:solidFill>
                  <a:srgbClr val="008000"/>
                </a:solidFill>
                <a:latin typeface="Times New Roman"/>
                <a:cs typeface="Times New Roman"/>
              </a:rPr>
              <a:t>+a</a:t>
            </a:r>
            <a:r>
              <a:rPr lang="pt-BR" sz="1700" i="1" baseline="-25000" dirty="0">
                <a:solidFill>
                  <a:srgbClr val="008000"/>
                </a:solidFill>
                <a:latin typeface="Times New Roman"/>
                <a:cs typeface="Times New Roman"/>
              </a:rPr>
              <a:t>1</a:t>
            </a:r>
            <a:r>
              <a:rPr lang="pt-BR" sz="1700" i="1" dirty="0">
                <a:solidFill>
                  <a:srgbClr val="008000"/>
                </a:solidFill>
                <a:latin typeface="Times New Roman"/>
                <a:cs typeface="Times New Roman"/>
              </a:rPr>
              <a:t>)×(b</a:t>
            </a:r>
            <a:r>
              <a:rPr lang="pt-BR" sz="1700" i="1" baseline="-25000" dirty="0">
                <a:solidFill>
                  <a:srgbClr val="008000"/>
                </a:solidFill>
                <a:latin typeface="Times New Roman"/>
                <a:cs typeface="Times New Roman"/>
              </a:rPr>
              <a:t>0</a:t>
            </a:r>
            <a:r>
              <a:rPr lang="pt-BR" sz="1700" i="1" dirty="0">
                <a:solidFill>
                  <a:srgbClr val="008000"/>
                </a:solidFill>
                <a:latin typeface="Times New Roman"/>
                <a:cs typeface="Times New Roman"/>
              </a:rPr>
              <a:t>+b</a:t>
            </a:r>
            <a:r>
              <a:rPr lang="pt-BR" sz="1700" i="1" baseline="-25000" dirty="0">
                <a:solidFill>
                  <a:srgbClr val="008000"/>
                </a:solidFill>
                <a:latin typeface="Times New Roman"/>
                <a:cs typeface="Times New Roman"/>
              </a:rPr>
              <a:t>1</a:t>
            </a:r>
            <a:r>
              <a:rPr lang="pt-BR" sz="1700" i="1" dirty="0" smtClean="0">
                <a:solidFill>
                  <a:srgbClr val="008000"/>
                </a:solidFill>
                <a:latin typeface="Times New Roman"/>
                <a:cs typeface="Times New Roman"/>
              </a:rPr>
              <a:t>)</a:t>
            </a:r>
            <a:endParaRPr lang="pt-BR" sz="1700" i="1" dirty="0">
              <a:solidFill>
                <a:srgbClr val="008000"/>
              </a:solidFill>
              <a:latin typeface="Times New Roman"/>
              <a:cs typeface="Times New Roman"/>
            </a:endParaRPr>
          </a:p>
          <a:p>
            <a:r>
              <a:rPr lang="en-US" sz="1700" dirty="0" smtClean="0"/>
              <a:t>        );</a:t>
            </a:r>
            <a:endParaRPr lang="en-US" sz="1700" dirty="0"/>
          </a:p>
          <a:p>
            <a:pPr>
              <a:spcBef>
                <a:spcPts val="600"/>
              </a:spcBef>
            </a:pPr>
            <a:r>
              <a:rPr lang="en-US" sz="1700" dirty="0" smtClean="0"/>
              <a:t>        </a:t>
            </a:r>
            <a:r>
              <a:rPr lang="en-US" sz="1700" i="1" dirty="0">
                <a:solidFill>
                  <a:srgbClr val="008000"/>
                </a:solidFill>
                <a:latin typeface="Times New Roman"/>
                <a:cs typeface="Times New Roman"/>
              </a:rPr>
              <a:t>// t = t</a:t>
            </a:r>
            <a:r>
              <a:rPr lang="en-US" sz="1700" i="1" baseline="-25000" dirty="0">
                <a:solidFill>
                  <a:srgbClr val="008000"/>
                </a:solidFill>
                <a:latin typeface="Times New Roman"/>
                <a:cs typeface="Times New Roman"/>
              </a:rPr>
              <a:t>1</a:t>
            </a:r>
            <a:r>
              <a:rPr lang="en-US" sz="1700" i="1" dirty="0">
                <a:solidFill>
                  <a:srgbClr val="008000"/>
                </a:solidFill>
                <a:latin typeface="Times New Roman"/>
                <a:cs typeface="Times New Roman"/>
              </a:rPr>
              <a:t>-t</a:t>
            </a:r>
            <a:r>
              <a:rPr lang="en-US" sz="1700" i="1" baseline="-25000" dirty="0">
                <a:solidFill>
                  <a:srgbClr val="008000"/>
                </a:solidFill>
                <a:latin typeface="Times New Roman"/>
                <a:cs typeface="Times New Roman"/>
              </a:rPr>
              <a:t>0</a:t>
            </a:r>
            <a:r>
              <a:rPr lang="en-US" sz="1700" i="1" dirty="0">
                <a:solidFill>
                  <a:srgbClr val="008000"/>
                </a:solidFill>
                <a:latin typeface="Times New Roman"/>
                <a:cs typeface="Times New Roman"/>
              </a:rPr>
              <a:t>-t</a:t>
            </a:r>
            <a:r>
              <a:rPr lang="en-US" sz="1700" i="1" baseline="-25000" dirty="0">
                <a:solidFill>
                  <a:srgbClr val="008000"/>
                </a:solidFill>
                <a:latin typeface="Times New Roman"/>
                <a:cs typeface="Times New Roman"/>
              </a:rPr>
              <a:t>2</a:t>
            </a:r>
            <a:endParaRPr lang="en-US" sz="1700" i="1" dirty="0">
              <a:solidFill>
                <a:srgbClr val="008000"/>
              </a:solidFill>
              <a:latin typeface="Times New Roman"/>
              <a:cs typeface="Times New Roman"/>
            </a:endParaRPr>
          </a:p>
          <a:p>
            <a:r>
              <a:rPr lang="en-US" sz="1700" dirty="0" smtClean="0"/>
              <a:t>        for</a:t>
            </a:r>
            <a:r>
              <a:rPr lang="en-US" sz="1700" dirty="0"/>
              <a:t>( size_t j=0; j&lt;2*m-1; ++j )</a:t>
            </a:r>
          </a:p>
          <a:p>
            <a:r>
              <a:rPr lang="en-US" sz="1700" dirty="0"/>
              <a:t>            t[j] -= c[j] + c[2*</a:t>
            </a:r>
            <a:r>
              <a:rPr lang="en-US" sz="1700" dirty="0" err="1"/>
              <a:t>m+j</a:t>
            </a:r>
            <a:r>
              <a:rPr lang="en-US" sz="1700" dirty="0" smtClean="0"/>
              <a:t>];</a:t>
            </a:r>
            <a:r>
              <a:rPr lang="en-US" sz="1700" dirty="0"/>
              <a:t> </a:t>
            </a:r>
            <a:r>
              <a:rPr lang="en-US" sz="1700" dirty="0" smtClean="0"/>
              <a:t>	</a:t>
            </a:r>
          </a:p>
          <a:p>
            <a:pPr>
              <a:spcBef>
                <a:spcPts val="600"/>
              </a:spcBef>
            </a:pPr>
            <a:r>
              <a:rPr lang="en-US" sz="1700" dirty="0"/>
              <a:t> </a:t>
            </a:r>
            <a:r>
              <a:rPr lang="en-US" sz="1700" dirty="0" smtClean="0"/>
              <a:t>       </a:t>
            </a:r>
            <a:r>
              <a:rPr lang="en-US" sz="1700" i="1" dirty="0" smtClean="0">
                <a:solidFill>
                  <a:srgbClr val="008000"/>
                </a:solidFill>
                <a:latin typeface="Times New Roman"/>
                <a:cs typeface="Times New Roman"/>
              </a:rPr>
              <a:t>// </a:t>
            </a:r>
            <a:r>
              <a:rPr lang="en-US" sz="1700" i="1" dirty="0">
                <a:solidFill>
                  <a:srgbClr val="008000"/>
                </a:solidFill>
                <a:latin typeface="Times New Roman"/>
                <a:cs typeface="Times New Roman"/>
              </a:rPr>
              <a:t>c = t</a:t>
            </a:r>
            <a:r>
              <a:rPr lang="en-US" sz="1700" i="1" baseline="-25000" dirty="0">
                <a:solidFill>
                  <a:srgbClr val="008000"/>
                </a:solidFill>
                <a:latin typeface="Times New Roman"/>
                <a:cs typeface="Times New Roman"/>
              </a:rPr>
              <a:t>2</a:t>
            </a:r>
            <a:r>
              <a:rPr lang="en-US" sz="1700" i="1" dirty="0">
                <a:solidFill>
                  <a:srgbClr val="008000"/>
                </a:solidFill>
                <a:latin typeface="Times New Roman"/>
                <a:cs typeface="Times New Roman"/>
              </a:rPr>
              <a:t>K</a:t>
            </a:r>
            <a:r>
              <a:rPr lang="en-US" sz="1700" i="1" baseline="30000" dirty="0">
                <a:solidFill>
                  <a:srgbClr val="008000"/>
                </a:solidFill>
                <a:latin typeface="Times New Roman"/>
                <a:cs typeface="Times New Roman"/>
              </a:rPr>
              <a:t>2</a:t>
            </a:r>
            <a:r>
              <a:rPr lang="en-US" sz="1700" i="1" dirty="0">
                <a:solidFill>
                  <a:srgbClr val="008000"/>
                </a:solidFill>
                <a:latin typeface="Times New Roman"/>
                <a:cs typeface="Times New Roman"/>
              </a:rPr>
              <a:t>+(t</a:t>
            </a:r>
            <a:r>
              <a:rPr lang="en-US" sz="1700" i="1" baseline="-25000" dirty="0">
                <a:solidFill>
                  <a:srgbClr val="008000"/>
                </a:solidFill>
                <a:latin typeface="Times New Roman"/>
                <a:cs typeface="Times New Roman"/>
              </a:rPr>
              <a:t>1</a:t>
            </a:r>
            <a:r>
              <a:rPr lang="en-US" sz="1700" i="1" dirty="0">
                <a:solidFill>
                  <a:srgbClr val="008000"/>
                </a:solidFill>
                <a:latin typeface="Times New Roman"/>
                <a:cs typeface="Times New Roman"/>
              </a:rPr>
              <a:t>-t</a:t>
            </a:r>
            <a:r>
              <a:rPr lang="en-US" sz="1700" i="1" baseline="-25000" dirty="0">
                <a:solidFill>
                  <a:srgbClr val="008000"/>
                </a:solidFill>
                <a:latin typeface="Times New Roman"/>
                <a:cs typeface="Times New Roman"/>
              </a:rPr>
              <a:t>0</a:t>
            </a:r>
            <a:r>
              <a:rPr lang="en-US" sz="1700" i="1" dirty="0">
                <a:solidFill>
                  <a:srgbClr val="008000"/>
                </a:solidFill>
                <a:latin typeface="Times New Roman"/>
                <a:cs typeface="Times New Roman"/>
              </a:rPr>
              <a:t>-t</a:t>
            </a:r>
            <a:r>
              <a:rPr lang="en-US" sz="1700" i="1" baseline="-25000" dirty="0">
                <a:solidFill>
                  <a:srgbClr val="008000"/>
                </a:solidFill>
                <a:latin typeface="Times New Roman"/>
                <a:cs typeface="Times New Roman"/>
              </a:rPr>
              <a:t>2</a:t>
            </a:r>
            <a:r>
              <a:rPr lang="en-US" sz="1700" i="1" dirty="0">
                <a:solidFill>
                  <a:srgbClr val="008000"/>
                </a:solidFill>
                <a:latin typeface="Times New Roman"/>
                <a:cs typeface="Times New Roman"/>
              </a:rPr>
              <a:t>)K+t</a:t>
            </a:r>
            <a:r>
              <a:rPr lang="en-US" sz="1700" i="1" baseline="-25000" dirty="0">
                <a:solidFill>
                  <a:srgbClr val="008000"/>
                </a:solidFill>
                <a:latin typeface="Times New Roman"/>
                <a:cs typeface="Times New Roman"/>
              </a:rPr>
              <a:t>0 </a:t>
            </a:r>
            <a:endParaRPr lang="en-US" sz="1700" i="1" baseline="-25000" dirty="0" smtClean="0">
              <a:solidFill>
                <a:srgbClr val="008000"/>
              </a:solidFill>
              <a:latin typeface="Times New Roman"/>
              <a:cs typeface="Times New Roman"/>
            </a:endParaRPr>
          </a:p>
          <a:p>
            <a:r>
              <a:rPr lang="en-US" sz="1700" dirty="0" smtClean="0"/>
              <a:t>        c[2*m-1] = 0;</a:t>
            </a:r>
          </a:p>
          <a:p>
            <a:r>
              <a:rPr lang="en-US" sz="1700" dirty="0" smtClean="0"/>
              <a:t>        for</a:t>
            </a:r>
            <a:r>
              <a:rPr lang="en-US" sz="1700" dirty="0"/>
              <a:t>( size_t j=0; j&lt;2*m-1; ++j )</a:t>
            </a:r>
          </a:p>
          <a:p>
            <a:r>
              <a:rPr lang="en-US" sz="1700" dirty="0"/>
              <a:t>            c[</a:t>
            </a:r>
            <a:r>
              <a:rPr lang="en-US" sz="1700" dirty="0" err="1"/>
              <a:t>m+j</a:t>
            </a:r>
            <a:r>
              <a:rPr lang="en-US" sz="1700" dirty="0"/>
              <a:t>] += t[j</a:t>
            </a:r>
            <a:r>
              <a:rPr lang="en-US" sz="1700" dirty="0" smtClean="0"/>
              <a:t>];</a:t>
            </a:r>
            <a:r>
              <a:rPr lang="en-US" sz="1700" dirty="0"/>
              <a:t>  </a:t>
            </a:r>
            <a:r>
              <a:rPr lang="en-US" sz="1700" dirty="0" smtClean="0"/>
              <a:t>                    </a:t>
            </a:r>
            <a:endParaRPr lang="en-US" sz="1700" dirty="0"/>
          </a:p>
          <a:p>
            <a:r>
              <a:rPr lang="en-US" sz="1700" dirty="0" smtClean="0"/>
              <a:t>    }</a:t>
            </a:r>
            <a:endParaRPr lang="en-US" sz="1700" dirty="0"/>
          </a:p>
          <a:p>
            <a:r>
              <a:rPr lang="en-US" sz="1700" dirty="0"/>
              <a:t>}</a:t>
            </a:r>
          </a:p>
        </p:txBody>
      </p:sp>
      <p:sp>
        <p:nvSpPr>
          <p:cNvPr id="8" name="AutoShape 21"/>
          <p:cNvSpPr>
            <a:spLocks noChangeArrowheads="1"/>
          </p:cNvSpPr>
          <p:nvPr/>
        </p:nvSpPr>
        <p:spPr bwMode="auto">
          <a:xfrm>
            <a:off x="4038600" y="3200400"/>
            <a:ext cx="3465008" cy="641839"/>
          </a:xfrm>
          <a:prstGeom prst="roundRect">
            <a:avLst>
              <a:gd name="adj" fmla="val 16667"/>
            </a:avLst>
          </a:prstGeom>
          <a:solidFill>
            <a:schemeClr val="accent6">
              <a:lumMod val="20000"/>
              <a:lumOff val="80000"/>
            </a:schemeClr>
          </a:solidFill>
          <a:ln w="25400" algn="ctr">
            <a:solidFill>
              <a:schemeClr val="accent6">
                <a:lumMod val="75000"/>
              </a:schemeClr>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l"/>
            <a:r>
              <a:rPr lang="en-US" sz="1700" dirty="0" smtClean="0">
                <a:solidFill>
                  <a:srgbClr val="000000"/>
                </a:solidFill>
              </a:rPr>
              <a:t>Three-way fork-join specified with </a:t>
            </a:r>
            <a:r>
              <a:rPr lang="en-US" sz="1700" b="1" dirty="0" err="1" smtClean="0">
                <a:solidFill>
                  <a:srgbClr val="000000"/>
                </a:solidFill>
              </a:rPr>
              <a:t>parallel_invoke</a:t>
            </a:r>
            <a:endParaRPr lang="en-US" sz="1700" b="1" dirty="0">
              <a:solidFill>
                <a:srgbClr val="000000"/>
              </a:solidFill>
            </a:endParaRPr>
          </a:p>
        </p:txBody>
      </p:sp>
      <p:grpSp>
        <p:nvGrpSpPr>
          <p:cNvPr id="3" name="Group 6"/>
          <p:cNvGrpSpPr/>
          <p:nvPr/>
        </p:nvGrpSpPr>
        <p:grpSpPr>
          <a:xfrm>
            <a:off x="3581126" y="4696745"/>
            <a:ext cx="3337929" cy="1094454"/>
            <a:chOff x="4509757" y="4172836"/>
            <a:chExt cx="3337929" cy="1094454"/>
          </a:xfrm>
        </p:grpSpPr>
        <p:sp>
          <p:nvSpPr>
            <p:cNvPr id="13" name="Freeform 12"/>
            <p:cNvSpPr>
              <a:spLocks/>
            </p:cNvSpPr>
            <p:nvPr/>
          </p:nvSpPr>
          <p:spPr bwMode="auto">
            <a:xfrm>
              <a:off x="4542428" y="4172836"/>
              <a:ext cx="958411" cy="172597"/>
            </a:xfrm>
            <a:custGeom>
              <a:avLst/>
              <a:gdLst>
                <a:gd name="T0" fmla="*/ 264 w 264"/>
                <a:gd name="T1" fmla="*/ 0 h 306"/>
                <a:gd name="T2" fmla="*/ 0 w 264"/>
                <a:gd name="T3" fmla="*/ 306 h 306"/>
                <a:gd name="connsiteX0" fmla="*/ 8741 w 8741"/>
                <a:gd name="connsiteY0" fmla="*/ 0 h 14328"/>
                <a:gd name="connsiteX1" fmla="*/ 0 w 8741"/>
                <a:gd name="connsiteY1" fmla="*/ 14328 h 14328"/>
                <a:gd name="connsiteX0" fmla="*/ 10000 w 10000"/>
                <a:gd name="connsiteY0" fmla="*/ 0 h 10000"/>
                <a:gd name="connsiteX1" fmla="*/ 0 w 10000"/>
                <a:gd name="connsiteY1" fmla="*/ 10000 h 10000"/>
                <a:gd name="connsiteX0" fmla="*/ 5680 w 5680"/>
                <a:gd name="connsiteY0" fmla="*/ 0 h 8339"/>
                <a:gd name="connsiteX1" fmla="*/ 0 w 5680"/>
                <a:gd name="connsiteY1" fmla="*/ 8339 h 8339"/>
                <a:gd name="connsiteX0" fmla="*/ 10000 w 10000"/>
                <a:gd name="connsiteY0" fmla="*/ 0 h 10000"/>
                <a:gd name="connsiteX1" fmla="*/ 0 w 10000"/>
                <a:gd name="connsiteY1" fmla="*/ 10000 h 10000"/>
                <a:gd name="connsiteX0" fmla="*/ 10000 w 10000"/>
                <a:gd name="connsiteY0" fmla="*/ 0 h 10000"/>
                <a:gd name="connsiteX1" fmla="*/ 0 w 10000"/>
                <a:gd name="connsiteY1" fmla="*/ 10000 h 10000"/>
                <a:gd name="connsiteX0" fmla="*/ 10000 w 10000"/>
                <a:gd name="connsiteY0" fmla="*/ 0 h 10000"/>
                <a:gd name="connsiteX1" fmla="*/ 0 w 10000"/>
                <a:gd name="connsiteY1" fmla="*/ 10000 h 10000"/>
                <a:gd name="connsiteX0" fmla="*/ 6338 w 6338"/>
                <a:gd name="connsiteY0" fmla="*/ 14908 h 15127"/>
                <a:gd name="connsiteX1" fmla="*/ 0 w 6338"/>
                <a:gd name="connsiteY1" fmla="*/ 693 h 15127"/>
                <a:gd name="connsiteX0" fmla="*/ 10000 w 10000"/>
                <a:gd name="connsiteY0" fmla="*/ 9397 h 9651"/>
                <a:gd name="connsiteX1" fmla="*/ 0 w 10000"/>
                <a:gd name="connsiteY1" fmla="*/ 0 h 9651"/>
                <a:gd name="connsiteX0" fmla="*/ 7524 w 7524"/>
                <a:gd name="connsiteY0" fmla="*/ 11273 h 11499"/>
                <a:gd name="connsiteX1" fmla="*/ 0 w 7524"/>
                <a:gd name="connsiteY1" fmla="*/ 0 h 11499"/>
                <a:gd name="connsiteX0" fmla="*/ 12194 w 12194"/>
                <a:gd name="connsiteY0" fmla="*/ 3659 h 4207"/>
                <a:gd name="connsiteX1" fmla="*/ 0 w 12194"/>
                <a:gd name="connsiteY1" fmla="*/ 0 h 4207"/>
                <a:gd name="connsiteX0" fmla="*/ 10000 w 10000"/>
                <a:gd name="connsiteY0" fmla="*/ 8697 h 8697"/>
                <a:gd name="connsiteX1" fmla="*/ 0 w 10000"/>
                <a:gd name="connsiteY1" fmla="*/ 0 h 8697"/>
                <a:gd name="connsiteX0" fmla="*/ 27094 w 27094"/>
                <a:gd name="connsiteY0" fmla="*/ 18761 h 18761"/>
                <a:gd name="connsiteX1" fmla="*/ 0 w 27094"/>
                <a:gd name="connsiteY1" fmla="*/ 0 h 18761"/>
                <a:gd name="connsiteX0" fmla="*/ 27094 w 27094"/>
                <a:gd name="connsiteY0" fmla="*/ 19126 h 19126"/>
                <a:gd name="connsiteX1" fmla="*/ 0 w 27094"/>
                <a:gd name="connsiteY1" fmla="*/ 0 h 19126"/>
                <a:gd name="connsiteX0" fmla="*/ 132355 w 132355"/>
                <a:gd name="connsiteY0" fmla="*/ 4890 h 4890"/>
                <a:gd name="connsiteX1" fmla="*/ 0 w 132355"/>
                <a:gd name="connsiteY1" fmla="*/ 0 h 4890"/>
                <a:gd name="connsiteX0" fmla="*/ 10000 w 10000"/>
                <a:gd name="connsiteY0" fmla="*/ 11836 h 11836"/>
                <a:gd name="connsiteX1" fmla="*/ 0 w 10000"/>
                <a:gd name="connsiteY1" fmla="*/ 1836 h 11836"/>
                <a:gd name="connsiteX0" fmla="*/ 11088 w 11088"/>
                <a:gd name="connsiteY0" fmla="*/ 11836 h 11836"/>
                <a:gd name="connsiteX1" fmla="*/ 0 w 11088"/>
                <a:gd name="connsiteY1" fmla="*/ 1836 h 11836"/>
              </a:gdLst>
              <a:ahLst/>
              <a:cxnLst>
                <a:cxn ang="0">
                  <a:pos x="connsiteX0" y="connsiteY0"/>
                </a:cxn>
                <a:cxn ang="0">
                  <a:pos x="connsiteX1" y="connsiteY1"/>
                </a:cxn>
              </a:cxnLst>
              <a:rect l="l" t="t" r="r" b="b"/>
              <a:pathLst>
                <a:path w="11088" h="11836">
                  <a:moveTo>
                    <a:pt x="11088" y="11836"/>
                  </a:moveTo>
                  <a:cubicBezTo>
                    <a:pt x="10749" y="1858"/>
                    <a:pt x="4485" y="-2882"/>
                    <a:pt x="0" y="1836"/>
                  </a:cubicBezTo>
                </a:path>
              </a:pathLst>
            </a:custGeom>
            <a:noFill/>
            <a:ln w="25400" cap="flat" cmpd="sng">
              <a:solidFill>
                <a:schemeClr val="accent6">
                  <a:lumMod val="75000"/>
                </a:schemeClr>
              </a:solidFill>
              <a:prstDash val="solid"/>
              <a:round/>
              <a:headEnd type="none" w="med" len="med"/>
              <a:tailEnd type="arrow" w="lg"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700"/>
            </a:p>
          </p:txBody>
        </p:sp>
        <p:sp>
          <p:nvSpPr>
            <p:cNvPr id="14" name="Freeform 13"/>
            <p:cNvSpPr>
              <a:spLocks/>
            </p:cNvSpPr>
            <p:nvPr/>
          </p:nvSpPr>
          <p:spPr bwMode="auto">
            <a:xfrm>
              <a:off x="4509757" y="4877283"/>
              <a:ext cx="949249" cy="390007"/>
            </a:xfrm>
            <a:custGeom>
              <a:avLst/>
              <a:gdLst>
                <a:gd name="T0" fmla="*/ 264 w 264"/>
                <a:gd name="T1" fmla="*/ 0 h 306"/>
                <a:gd name="T2" fmla="*/ 0 w 264"/>
                <a:gd name="T3" fmla="*/ 306 h 306"/>
                <a:gd name="connsiteX0" fmla="*/ 8741 w 8741"/>
                <a:gd name="connsiteY0" fmla="*/ 0 h 14328"/>
                <a:gd name="connsiteX1" fmla="*/ 0 w 8741"/>
                <a:gd name="connsiteY1" fmla="*/ 14328 h 14328"/>
                <a:gd name="connsiteX0" fmla="*/ 10000 w 10000"/>
                <a:gd name="connsiteY0" fmla="*/ 0 h 10000"/>
                <a:gd name="connsiteX1" fmla="*/ 0 w 10000"/>
                <a:gd name="connsiteY1" fmla="*/ 10000 h 10000"/>
                <a:gd name="connsiteX0" fmla="*/ 5680 w 5680"/>
                <a:gd name="connsiteY0" fmla="*/ 0 h 8339"/>
                <a:gd name="connsiteX1" fmla="*/ 0 w 5680"/>
                <a:gd name="connsiteY1" fmla="*/ 8339 h 8339"/>
                <a:gd name="connsiteX0" fmla="*/ 10000 w 10000"/>
                <a:gd name="connsiteY0" fmla="*/ 0 h 10000"/>
                <a:gd name="connsiteX1" fmla="*/ 0 w 10000"/>
                <a:gd name="connsiteY1" fmla="*/ 10000 h 10000"/>
                <a:gd name="connsiteX0" fmla="*/ 10000 w 10000"/>
                <a:gd name="connsiteY0" fmla="*/ 0 h 10000"/>
                <a:gd name="connsiteX1" fmla="*/ 0 w 10000"/>
                <a:gd name="connsiteY1" fmla="*/ 10000 h 10000"/>
                <a:gd name="connsiteX0" fmla="*/ 10000 w 10000"/>
                <a:gd name="connsiteY0" fmla="*/ 0 h 10000"/>
                <a:gd name="connsiteX1" fmla="*/ 0 w 10000"/>
                <a:gd name="connsiteY1" fmla="*/ 10000 h 10000"/>
                <a:gd name="connsiteX0" fmla="*/ 6338 w 6338"/>
                <a:gd name="connsiteY0" fmla="*/ 14908 h 15127"/>
                <a:gd name="connsiteX1" fmla="*/ 0 w 6338"/>
                <a:gd name="connsiteY1" fmla="*/ 693 h 15127"/>
                <a:gd name="connsiteX0" fmla="*/ 10000 w 10000"/>
                <a:gd name="connsiteY0" fmla="*/ 9397 h 9651"/>
                <a:gd name="connsiteX1" fmla="*/ 0 w 10000"/>
                <a:gd name="connsiteY1" fmla="*/ 0 h 9651"/>
                <a:gd name="connsiteX0" fmla="*/ 7524 w 7524"/>
                <a:gd name="connsiteY0" fmla="*/ 11273 h 11499"/>
                <a:gd name="connsiteX1" fmla="*/ 0 w 7524"/>
                <a:gd name="connsiteY1" fmla="*/ 0 h 11499"/>
                <a:gd name="connsiteX0" fmla="*/ 12194 w 12194"/>
                <a:gd name="connsiteY0" fmla="*/ 3659 h 4207"/>
                <a:gd name="connsiteX1" fmla="*/ 0 w 12194"/>
                <a:gd name="connsiteY1" fmla="*/ 0 h 4207"/>
                <a:gd name="connsiteX0" fmla="*/ 10000 w 10000"/>
                <a:gd name="connsiteY0" fmla="*/ 8697 h 8697"/>
                <a:gd name="connsiteX1" fmla="*/ 0 w 10000"/>
                <a:gd name="connsiteY1" fmla="*/ 0 h 8697"/>
                <a:gd name="connsiteX0" fmla="*/ 27094 w 27094"/>
                <a:gd name="connsiteY0" fmla="*/ 18761 h 18761"/>
                <a:gd name="connsiteX1" fmla="*/ 0 w 27094"/>
                <a:gd name="connsiteY1" fmla="*/ 0 h 18761"/>
                <a:gd name="connsiteX0" fmla="*/ 27094 w 27094"/>
                <a:gd name="connsiteY0" fmla="*/ 19126 h 19126"/>
                <a:gd name="connsiteX1" fmla="*/ 0 w 27094"/>
                <a:gd name="connsiteY1" fmla="*/ 0 h 19126"/>
                <a:gd name="connsiteX0" fmla="*/ 132355 w 132355"/>
                <a:gd name="connsiteY0" fmla="*/ 4890 h 4890"/>
                <a:gd name="connsiteX1" fmla="*/ 0 w 132355"/>
                <a:gd name="connsiteY1" fmla="*/ 0 h 4890"/>
                <a:gd name="connsiteX0" fmla="*/ 10000 w 10000"/>
                <a:gd name="connsiteY0" fmla="*/ 11836 h 11836"/>
                <a:gd name="connsiteX1" fmla="*/ 0 w 10000"/>
                <a:gd name="connsiteY1" fmla="*/ 1836 h 11836"/>
                <a:gd name="connsiteX0" fmla="*/ 11088 w 11088"/>
                <a:gd name="connsiteY0" fmla="*/ 11836 h 11836"/>
                <a:gd name="connsiteX1" fmla="*/ 0 w 11088"/>
                <a:gd name="connsiteY1" fmla="*/ 1836 h 11836"/>
                <a:gd name="connsiteX0" fmla="*/ 11156 w 11156"/>
                <a:gd name="connsiteY0" fmla="*/ 3097 h 14745"/>
                <a:gd name="connsiteX1" fmla="*/ 0 w 11156"/>
                <a:gd name="connsiteY1" fmla="*/ 14745 h 14745"/>
                <a:gd name="connsiteX0" fmla="*/ 11156 w 11156"/>
                <a:gd name="connsiteY0" fmla="*/ 0 h 11648"/>
                <a:gd name="connsiteX1" fmla="*/ 0 w 11156"/>
                <a:gd name="connsiteY1" fmla="*/ 11648 h 11648"/>
                <a:gd name="connsiteX0" fmla="*/ 11360 w 11360"/>
                <a:gd name="connsiteY0" fmla="*/ 0 h 19113"/>
                <a:gd name="connsiteX1" fmla="*/ 0 w 11360"/>
                <a:gd name="connsiteY1" fmla="*/ 19113 h 19113"/>
                <a:gd name="connsiteX0" fmla="*/ 10982 w 10982"/>
                <a:gd name="connsiteY0" fmla="*/ 0 h 13513"/>
                <a:gd name="connsiteX1" fmla="*/ 0 w 10982"/>
                <a:gd name="connsiteY1" fmla="*/ 13513 h 13513"/>
              </a:gdLst>
              <a:ahLst/>
              <a:cxnLst>
                <a:cxn ang="0">
                  <a:pos x="connsiteX0" y="connsiteY0"/>
                </a:cxn>
                <a:cxn ang="0">
                  <a:pos x="connsiteX1" y="connsiteY1"/>
                </a:cxn>
              </a:cxnLst>
              <a:rect l="l" t="t" r="r" b="b"/>
              <a:pathLst>
                <a:path w="10982" h="13513">
                  <a:moveTo>
                    <a:pt x="10982" y="0"/>
                  </a:moveTo>
                  <a:cubicBezTo>
                    <a:pt x="7312" y="12417"/>
                    <a:pt x="4485" y="8795"/>
                    <a:pt x="0" y="13513"/>
                  </a:cubicBezTo>
                </a:path>
              </a:pathLst>
            </a:custGeom>
            <a:noFill/>
            <a:ln w="25400" cap="flat" cmpd="sng">
              <a:solidFill>
                <a:schemeClr val="accent6">
                  <a:lumMod val="75000"/>
                </a:schemeClr>
              </a:solidFill>
              <a:prstDash val="solid"/>
              <a:round/>
              <a:headEnd type="none" w="med" len="med"/>
              <a:tailEnd type="arrow" w="lg"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700"/>
            </a:p>
          </p:txBody>
        </p:sp>
        <p:sp>
          <p:nvSpPr>
            <p:cNvPr id="10" name="AutoShape 21"/>
            <p:cNvSpPr>
              <a:spLocks noChangeArrowheads="1"/>
            </p:cNvSpPr>
            <p:nvPr/>
          </p:nvSpPr>
          <p:spPr bwMode="auto">
            <a:xfrm>
              <a:off x="5379101" y="4327732"/>
              <a:ext cx="2468585" cy="641839"/>
            </a:xfrm>
            <a:prstGeom prst="roundRect">
              <a:avLst>
                <a:gd name="adj" fmla="val 16667"/>
              </a:avLst>
            </a:prstGeom>
            <a:solidFill>
              <a:schemeClr val="accent6">
                <a:lumMod val="20000"/>
                <a:lumOff val="80000"/>
              </a:schemeClr>
            </a:solidFill>
            <a:ln w="25400" algn="ctr">
              <a:solidFill>
                <a:schemeClr val="accent6">
                  <a:lumMod val="75000"/>
                </a:schemeClr>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l"/>
              <a:r>
                <a:rPr lang="en-US" sz="1700" dirty="0" smtClean="0">
                  <a:solidFill>
                    <a:srgbClr val="000000"/>
                  </a:solidFill>
                </a:rPr>
                <a:t>Explicit loops replace Array Notation. </a:t>
              </a:r>
              <a:endParaRPr lang="en-US" sz="1700" b="1" dirty="0">
                <a:solidFill>
                  <a:srgbClr val="000000"/>
                </a:solidFill>
              </a:endParaRPr>
            </a:p>
          </p:txBody>
        </p:sp>
      </p:grpSp>
      <p:grpSp>
        <p:nvGrpSpPr>
          <p:cNvPr id="4" name="Group 2"/>
          <p:cNvGrpSpPr/>
          <p:nvPr/>
        </p:nvGrpSpPr>
        <p:grpSpPr>
          <a:xfrm>
            <a:off x="3397513" y="2001281"/>
            <a:ext cx="3738437" cy="641839"/>
            <a:chOff x="4109249" y="1671995"/>
            <a:chExt cx="4436037" cy="641839"/>
          </a:xfrm>
        </p:grpSpPr>
        <p:sp>
          <p:nvSpPr>
            <p:cNvPr id="12" name="Freeform 11"/>
            <p:cNvSpPr>
              <a:spLocks/>
            </p:cNvSpPr>
            <p:nvPr/>
          </p:nvSpPr>
          <p:spPr bwMode="auto">
            <a:xfrm>
              <a:off x="4109249" y="2034748"/>
              <a:ext cx="393143" cy="138262"/>
            </a:xfrm>
            <a:custGeom>
              <a:avLst/>
              <a:gdLst>
                <a:gd name="T0" fmla="*/ 264 w 264"/>
                <a:gd name="T1" fmla="*/ 0 h 306"/>
                <a:gd name="T2" fmla="*/ 0 w 264"/>
                <a:gd name="T3" fmla="*/ 306 h 306"/>
                <a:gd name="connsiteX0" fmla="*/ 8741 w 8741"/>
                <a:gd name="connsiteY0" fmla="*/ 0 h 14328"/>
                <a:gd name="connsiteX1" fmla="*/ 0 w 8741"/>
                <a:gd name="connsiteY1" fmla="*/ 14328 h 14328"/>
                <a:gd name="connsiteX0" fmla="*/ 10000 w 10000"/>
                <a:gd name="connsiteY0" fmla="*/ 0 h 10000"/>
                <a:gd name="connsiteX1" fmla="*/ 0 w 10000"/>
                <a:gd name="connsiteY1" fmla="*/ 10000 h 10000"/>
                <a:gd name="connsiteX0" fmla="*/ 5680 w 5680"/>
                <a:gd name="connsiteY0" fmla="*/ 0 h 8339"/>
                <a:gd name="connsiteX1" fmla="*/ 0 w 5680"/>
                <a:gd name="connsiteY1" fmla="*/ 8339 h 8339"/>
                <a:gd name="connsiteX0" fmla="*/ 10000 w 10000"/>
                <a:gd name="connsiteY0" fmla="*/ 0 h 10000"/>
                <a:gd name="connsiteX1" fmla="*/ 0 w 10000"/>
                <a:gd name="connsiteY1" fmla="*/ 10000 h 10000"/>
                <a:gd name="connsiteX0" fmla="*/ 10000 w 10000"/>
                <a:gd name="connsiteY0" fmla="*/ 0 h 10000"/>
                <a:gd name="connsiteX1" fmla="*/ 0 w 10000"/>
                <a:gd name="connsiteY1" fmla="*/ 10000 h 10000"/>
                <a:gd name="connsiteX0" fmla="*/ 10000 w 10000"/>
                <a:gd name="connsiteY0" fmla="*/ 0 h 10000"/>
                <a:gd name="connsiteX1" fmla="*/ 0 w 10000"/>
                <a:gd name="connsiteY1" fmla="*/ 10000 h 10000"/>
                <a:gd name="connsiteX0" fmla="*/ 6338 w 6338"/>
                <a:gd name="connsiteY0" fmla="*/ 14908 h 15127"/>
                <a:gd name="connsiteX1" fmla="*/ 0 w 6338"/>
                <a:gd name="connsiteY1" fmla="*/ 693 h 15127"/>
                <a:gd name="connsiteX0" fmla="*/ 10000 w 10000"/>
                <a:gd name="connsiteY0" fmla="*/ 9397 h 9651"/>
                <a:gd name="connsiteX1" fmla="*/ 0 w 10000"/>
                <a:gd name="connsiteY1" fmla="*/ 0 h 9651"/>
                <a:gd name="connsiteX0" fmla="*/ 7524 w 7524"/>
                <a:gd name="connsiteY0" fmla="*/ 11273 h 11499"/>
                <a:gd name="connsiteX1" fmla="*/ 0 w 7524"/>
                <a:gd name="connsiteY1" fmla="*/ 0 h 11499"/>
                <a:gd name="connsiteX0" fmla="*/ 12194 w 12194"/>
                <a:gd name="connsiteY0" fmla="*/ 3659 h 4207"/>
                <a:gd name="connsiteX1" fmla="*/ 0 w 12194"/>
                <a:gd name="connsiteY1" fmla="*/ 0 h 4207"/>
                <a:gd name="connsiteX0" fmla="*/ 10000 w 10000"/>
                <a:gd name="connsiteY0" fmla="*/ 8697 h 8697"/>
                <a:gd name="connsiteX1" fmla="*/ 0 w 10000"/>
                <a:gd name="connsiteY1" fmla="*/ 0 h 8697"/>
                <a:gd name="connsiteX0" fmla="*/ 27094 w 27094"/>
                <a:gd name="connsiteY0" fmla="*/ 18761 h 18761"/>
                <a:gd name="connsiteX1" fmla="*/ 0 w 27094"/>
                <a:gd name="connsiteY1" fmla="*/ 0 h 18761"/>
                <a:gd name="connsiteX0" fmla="*/ 27094 w 27094"/>
                <a:gd name="connsiteY0" fmla="*/ 19126 h 19126"/>
                <a:gd name="connsiteX1" fmla="*/ 0 w 27094"/>
                <a:gd name="connsiteY1" fmla="*/ 0 h 19126"/>
                <a:gd name="connsiteX0" fmla="*/ 81974 w 81974"/>
                <a:gd name="connsiteY0" fmla="*/ 598 h 15456"/>
                <a:gd name="connsiteX1" fmla="*/ 0 w 81974"/>
                <a:gd name="connsiteY1" fmla="*/ 13595 h 15456"/>
                <a:gd name="connsiteX0" fmla="*/ 32492 w 32492"/>
                <a:gd name="connsiteY0" fmla="*/ 915 h 6411"/>
                <a:gd name="connsiteX1" fmla="*/ 0 w 32492"/>
                <a:gd name="connsiteY1" fmla="*/ 3691 h 6411"/>
                <a:gd name="connsiteX0" fmla="*/ 10000 w 10000"/>
                <a:gd name="connsiteY0" fmla="*/ 2902 h 7232"/>
                <a:gd name="connsiteX1" fmla="*/ 0 w 10000"/>
                <a:gd name="connsiteY1" fmla="*/ 7232 h 7232"/>
              </a:gdLst>
              <a:ahLst/>
              <a:cxnLst>
                <a:cxn ang="0">
                  <a:pos x="connsiteX0" y="connsiteY0"/>
                </a:cxn>
                <a:cxn ang="0">
                  <a:pos x="connsiteX1" y="connsiteY1"/>
                </a:cxn>
              </a:cxnLst>
              <a:rect l="l" t="t" r="r" b="b"/>
              <a:pathLst>
                <a:path w="10000" h="7232">
                  <a:moveTo>
                    <a:pt x="10000" y="2902"/>
                  </a:moveTo>
                  <a:cubicBezTo>
                    <a:pt x="8619" y="-4708"/>
                    <a:pt x="10518" y="4773"/>
                    <a:pt x="0" y="7232"/>
                  </a:cubicBezTo>
                </a:path>
              </a:pathLst>
            </a:custGeom>
            <a:noFill/>
            <a:ln w="25400" cap="flat" cmpd="sng">
              <a:solidFill>
                <a:schemeClr val="accent6">
                  <a:lumMod val="75000"/>
                </a:schemeClr>
              </a:solidFill>
              <a:prstDash val="solid"/>
              <a:round/>
              <a:headEnd type="none" w="med" len="med"/>
              <a:tailEnd type="arrow" w="lg"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700" dirty="0"/>
            </a:p>
          </p:txBody>
        </p:sp>
        <p:sp>
          <p:nvSpPr>
            <p:cNvPr id="11" name="AutoShape 21"/>
            <p:cNvSpPr>
              <a:spLocks noChangeArrowheads="1"/>
            </p:cNvSpPr>
            <p:nvPr/>
          </p:nvSpPr>
          <p:spPr bwMode="auto">
            <a:xfrm>
              <a:off x="4401918" y="1671995"/>
              <a:ext cx="4143368" cy="641839"/>
            </a:xfrm>
            <a:prstGeom prst="roundRect">
              <a:avLst>
                <a:gd name="adj" fmla="val 16667"/>
              </a:avLst>
            </a:prstGeom>
            <a:solidFill>
              <a:schemeClr val="accent6">
                <a:lumMod val="20000"/>
                <a:lumOff val="80000"/>
              </a:schemeClr>
            </a:solidFill>
            <a:ln w="25400" algn="ctr">
              <a:solidFill>
                <a:schemeClr val="accent6">
                  <a:lumMod val="75000"/>
                </a:schemeClr>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l"/>
              <a:r>
                <a:rPr lang="en-US" sz="1700" dirty="0" smtClean="0">
                  <a:solidFill>
                    <a:srgbClr val="000000"/>
                  </a:solidFill>
                </a:rPr>
                <a:t>Declared </a:t>
              </a:r>
              <a:r>
                <a:rPr lang="en-US" sz="1700" b="1" dirty="0" err="1" smtClean="0">
                  <a:solidFill>
                    <a:srgbClr val="000000"/>
                  </a:solidFill>
                  <a:latin typeface="Courier New" pitchFamily="49" charset="0"/>
                  <a:cs typeface="Courier New" pitchFamily="49" charset="0"/>
                </a:rPr>
                <a:t>temp_space</a:t>
              </a:r>
              <a:r>
                <a:rPr lang="en-US" sz="1700" dirty="0" smtClean="0">
                  <a:solidFill>
                    <a:srgbClr val="000000"/>
                  </a:solidFill>
                </a:rPr>
                <a:t> where it can be used after </a:t>
              </a:r>
              <a:r>
                <a:rPr lang="en-US" sz="1700" b="1" dirty="0" err="1" smtClean="0">
                  <a:solidFill>
                    <a:srgbClr val="000000"/>
                  </a:solidFill>
                </a:rPr>
                <a:t>parallel_invoke</a:t>
              </a:r>
              <a:r>
                <a:rPr lang="en-US" sz="1700" b="1" dirty="0" smtClean="0">
                  <a:solidFill>
                    <a:srgbClr val="000000"/>
                  </a:solidFill>
                </a:rPr>
                <a:t>.</a:t>
              </a:r>
              <a:endParaRPr lang="en-US" sz="1700" b="1" dirty="0">
                <a:solidFill>
                  <a:srgbClr val="000000"/>
                </a:solidFill>
              </a:endParaRPr>
            </a:p>
          </p:txBody>
        </p:sp>
      </p:grpSp>
    </p:spTree>
    <p:extLst>
      <p:ext uri="{BB962C8B-B14F-4D97-AF65-F5344CB8AC3E}">
        <p14:creationId xmlns:p14="http://schemas.microsoft.com/office/powerpoint/2010/main" val="296183718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4784" y="57817"/>
            <a:ext cx="8229600" cy="1143000"/>
          </a:xfrm>
        </p:spPr>
        <p:txBody>
          <a:bodyPr>
            <a:normAutofit fontScale="90000"/>
          </a:bodyPr>
          <a:lstStyle/>
          <a:p>
            <a:r>
              <a:rPr lang="en-US" dirty="0" smtClean="0"/>
              <a:t>Multithreaded </a:t>
            </a:r>
            <a:r>
              <a:rPr lang="en-US" dirty="0" err="1" smtClean="0"/>
              <a:t>Karatsuba</a:t>
            </a:r>
            <a:r>
              <a:rPr lang="en-US" dirty="0" smtClean="0"/>
              <a:t> in TBB (2/2)</a:t>
            </a:r>
            <a:endParaRPr lang="en-US" dirty="0"/>
          </a:p>
        </p:txBody>
      </p:sp>
      <p:sp>
        <p:nvSpPr>
          <p:cNvPr id="5" name="Slide Number Placeholder 4"/>
          <p:cNvSpPr>
            <a:spLocks noGrp="1"/>
          </p:cNvSpPr>
          <p:nvPr>
            <p:ph type="sldNum" sz="quarter" idx="12"/>
          </p:nvPr>
        </p:nvSpPr>
        <p:spPr/>
        <p:txBody>
          <a:bodyPr/>
          <a:lstStyle/>
          <a:p>
            <a:pPr>
              <a:defRPr/>
            </a:pPr>
            <a:fld id="{ACA39A89-D6FF-4AFC-9284-D1B46DF88740}" type="slidenum">
              <a:rPr lang="en-US" smtClean="0"/>
              <a:pPr>
                <a:defRPr/>
              </a:pPr>
              <a:t>177</a:t>
            </a:fld>
            <a:endParaRPr lang="en-US" dirty="0"/>
          </a:p>
        </p:txBody>
      </p:sp>
      <p:sp>
        <p:nvSpPr>
          <p:cNvPr id="6" name="Text Box 4"/>
          <p:cNvSpPr txBox="1">
            <a:spLocks noChangeArrowheads="1"/>
          </p:cNvSpPr>
          <p:nvPr/>
        </p:nvSpPr>
        <p:spPr bwMode="auto">
          <a:xfrm>
            <a:off x="368666" y="1200817"/>
            <a:ext cx="7251334" cy="5324535"/>
          </a:xfrm>
          <a:prstGeom prst="rect">
            <a:avLst/>
          </a:prstGeom>
          <a:solidFill>
            <a:schemeClr val="bg1">
              <a:lumMod val="95000"/>
            </a:schemeClr>
          </a:solidFill>
          <a:ln>
            <a:noFill/>
          </a:ln>
          <a:effectLst/>
        </p:spPr>
        <p:txBody>
          <a:bodyPr wrap="square">
            <a:spAutoFit/>
          </a:bodyPr>
          <a:lstStyle/>
          <a:p>
            <a:r>
              <a:rPr lang="fr-FR" sz="1700" dirty="0" err="1"/>
              <a:t>void</a:t>
            </a:r>
            <a:r>
              <a:rPr lang="fr-FR" sz="1700" dirty="0"/>
              <a:t> </a:t>
            </a:r>
            <a:r>
              <a:rPr lang="fr-FR" sz="1700" dirty="0" err="1" smtClean="0"/>
              <a:t>karatsuba</a:t>
            </a:r>
            <a:r>
              <a:rPr lang="fr-FR" sz="1700" dirty="0" smtClean="0"/>
              <a:t>(</a:t>
            </a:r>
            <a:r>
              <a:rPr lang="fr-FR" sz="1700" dirty="0"/>
              <a:t>T c[], </a:t>
            </a:r>
            <a:r>
              <a:rPr lang="fr-FR" sz="1700" dirty="0" err="1"/>
              <a:t>const</a:t>
            </a:r>
            <a:r>
              <a:rPr lang="fr-FR" sz="1700" dirty="0"/>
              <a:t> T a[], </a:t>
            </a:r>
            <a:r>
              <a:rPr lang="fr-FR" sz="1700" dirty="0" err="1"/>
              <a:t>const</a:t>
            </a:r>
            <a:r>
              <a:rPr lang="fr-FR" sz="1700" dirty="0"/>
              <a:t> T b[], size_t n</a:t>
            </a:r>
            <a:r>
              <a:rPr lang="fr-FR" sz="1700" dirty="0" smtClean="0"/>
              <a:t> </a:t>
            </a:r>
            <a:r>
              <a:rPr lang="fr-FR" sz="1700" dirty="0"/>
              <a:t>) {</a:t>
            </a:r>
          </a:p>
          <a:p>
            <a:r>
              <a:rPr lang="en-US" sz="1700" dirty="0"/>
              <a:t>    </a:t>
            </a:r>
            <a:r>
              <a:rPr lang="en-US" sz="1700" dirty="0" smtClean="0"/>
              <a:t>    ...</a:t>
            </a:r>
            <a:endParaRPr lang="en-US" sz="1700" dirty="0"/>
          </a:p>
          <a:p>
            <a:r>
              <a:rPr lang="en-US" sz="1700" b="1" dirty="0" smtClean="0"/>
              <a:t>        tbb</a:t>
            </a:r>
            <a:r>
              <a:rPr lang="en-US" sz="1700" b="1" dirty="0"/>
              <a:t>::</a:t>
            </a:r>
            <a:r>
              <a:rPr lang="en-US" sz="1700" b="1" dirty="0" err="1"/>
              <a:t>parallel_invoke</a:t>
            </a:r>
            <a:r>
              <a:rPr lang="en-US" sz="1700" dirty="0"/>
              <a:t>( </a:t>
            </a:r>
          </a:p>
          <a:p>
            <a:r>
              <a:rPr lang="en-US" sz="1700" dirty="0"/>
              <a:t>            </a:t>
            </a:r>
            <a:r>
              <a:rPr lang="en-US" sz="1700" dirty="0" smtClean="0"/>
              <a:t>[&amp;] </a:t>
            </a:r>
            <a:r>
              <a:rPr lang="en-US" sz="1700" dirty="0"/>
              <a:t>{</a:t>
            </a:r>
          </a:p>
          <a:p>
            <a:r>
              <a:rPr lang="es-ES" sz="1700" dirty="0"/>
              <a:t> </a:t>
            </a:r>
            <a:r>
              <a:rPr lang="es-ES" sz="1700" dirty="0" smtClean="0"/>
              <a:t>               </a:t>
            </a:r>
            <a:r>
              <a:rPr lang="es-ES" sz="1700" dirty="0" err="1" smtClean="0"/>
              <a:t>karatsuba</a:t>
            </a:r>
            <a:r>
              <a:rPr lang="es-ES" sz="1700" dirty="0"/>
              <a:t>( c, a, b, m </a:t>
            </a:r>
            <a:r>
              <a:rPr lang="es-ES" sz="1700" dirty="0" smtClean="0"/>
              <a:t>);</a:t>
            </a:r>
            <a:r>
              <a:rPr lang="en-US" sz="1700" dirty="0"/>
              <a:t> </a:t>
            </a:r>
            <a:r>
              <a:rPr lang="en-US" sz="1700" dirty="0" smtClean="0"/>
              <a:t> 		// </a:t>
            </a:r>
            <a:r>
              <a:rPr lang="pt-BR" sz="1700" i="1" dirty="0"/>
              <a:t>t</a:t>
            </a:r>
            <a:r>
              <a:rPr lang="pt-BR" sz="1700" baseline="-25000" dirty="0"/>
              <a:t>0</a:t>
            </a:r>
            <a:r>
              <a:rPr lang="en-US" sz="1700" dirty="0"/>
              <a:t> = </a:t>
            </a:r>
            <a:r>
              <a:rPr lang="pt-BR" sz="1700" i="1" dirty="0"/>
              <a:t>a</a:t>
            </a:r>
            <a:r>
              <a:rPr lang="pt-BR" sz="1700" baseline="-25000" dirty="0"/>
              <a:t>0</a:t>
            </a:r>
            <a:r>
              <a:rPr lang="pt-BR" sz="1700" dirty="0"/>
              <a:t>×</a:t>
            </a:r>
            <a:r>
              <a:rPr lang="pt-BR" sz="1700" i="1" dirty="0"/>
              <a:t>b</a:t>
            </a:r>
            <a:r>
              <a:rPr lang="pt-BR" sz="1700" baseline="-25000" dirty="0"/>
              <a:t>0</a:t>
            </a:r>
            <a:endParaRPr lang="es-ES" sz="1700" dirty="0"/>
          </a:p>
          <a:p>
            <a:r>
              <a:rPr lang="en-US" sz="1700" dirty="0"/>
              <a:t>            },</a:t>
            </a:r>
          </a:p>
          <a:p>
            <a:r>
              <a:rPr lang="en-US" sz="1700" dirty="0"/>
              <a:t>            </a:t>
            </a:r>
            <a:r>
              <a:rPr lang="en-US" sz="1700" dirty="0" smtClean="0"/>
              <a:t>[&amp;] </a:t>
            </a:r>
            <a:r>
              <a:rPr lang="en-US" sz="1700" dirty="0"/>
              <a:t>{</a:t>
            </a:r>
          </a:p>
          <a:p>
            <a:r>
              <a:rPr lang="pt-BR" sz="1700" dirty="0" smtClean="0"/>
              <a:t>                karatsuba</a:t>
            </a:r>
            <a:r>
              <a:rPr lang="pt-BR" sz="1700" dirty="0"/>
              <a:t>( c+2*m, a+m, b+m, n-m </a:t>
            </a:r>
            <a:r>
              <a:rPr lang="pt-BR" sz="1700" dirty="0" smtClean="0"/>
              <a:t>); 	</a:t>
            </a:r>
            <a:r>
              <a:rPr lang="en-US" sz="1700" i="1" dirty="0" smtClean="0">
                <a:solidFill>
                  <a:srgbClr val="008000"/>
                </a:solidFill>
                <a:latin typeface="Times New Roman"/>
                <a:cs typeface="Times New Roman"/>
              </a:rPr>
              <a:t>// </a:t>
            </a:r>
            <a:r>
              <a:rPr lang="pt-BR" sz="1700" i="1" dirty="0">
                <a:solidFill>
                  <a:srgbClr val="008000"/>
                </a:solidFill>
                <a:latin typeface="Times New Roman"/>
                <a:cs typeface="Times New Roman"/>
              </a:rPr>
              <a:t>t</a:t>
            </a:r>
            <a:r>
              <a:rPr lang="pt-BR" sz="1700" i="1" baseline="-25000" dirty="0">
                <a:solidFill>
                  <a:srgbClr val="008000"/>
                </a:solidFill>
                <a:latin typeface="Times New Roman"/>
                <a:cs typeface="Times New Roman"/>
              </a:rPr>
              <a:t>2</a:t>
            </a:r>
            <a:r>
              <a:rPr lang="en-US" sz="1700" i="1" dirty="0">
                <a:solidFill>
                  <a:srgbClr val="008000"/>
                </a:solidFill>
                <a:latin typeface="Times New Roman"/>
                <a:cs typeface="Times New Roman"/>
              </a:rPr>
              <a:t> = </a:t>
            </a:r>
            <a:r>
              <a:rPr lang="pt-BR" sz="1700" i="1" dirty="0">
                <a:solidFill>
                  <a:srgbClr val="008000"/>
                </a:solidFill>
                <a:latin typeface="Times New Roman"/>
                <a:cs typeface="Times New Roman"/>
              </a:rPr>
              <a:t>a</a:t>
            </a:r>
            <a:r>
              <a:rPr lang="pt-BR" sz="1700" i="1" baseline="-25000" dirty="0">
                <a:solidFill>
                  <a:srgbClr val="008000"/>
                </a:solidFill>
                <a:latin typeface="Times New Roman"/>
                <a:cs typeface="Times New Roman"/>
              </a:rPr>
              <a:t>1</a:t>
            </a:r>
            <a:r>
              <a:rPr lang="pt-BR" sz="1700" i="1" dirty="0">
                <a:solidFill>
                  <a:srgbClr val="008000"/>
                </a:solidFill>
                <a:latin typeface="Times New Roman"/>
                <a:cs typeface="Times New Roman"/>
              </a:rPr>
              <a:t>×b</a:t>
            </a:r>
            <a:r>
              <a:rPr lang="pt-BR" sz="1700" i="1" baseline="-25000" dirty="0">
                <a:solidFill>
                  <a:srgbClr val="008000"/>
                </a:solidFill>
                <a:latin typeface="Times New Roman"/>
                <a:cs typeface="Times New Roman"/>
              </a:rPr>
              <a:t>1</a:t>
            </a:r>
            <a:endParaRPr lang="pt-BR" sz="1700" i="1" dirty="0">
              <a:solidFill>
                <a:srgbClr val="008000"/>
              </a:solidFill>
              <a:latin typeface="Times New Roman"/>
              <a:cs typeface="Times New Roman"/>
            </a:endParaRPr>
          </a:p>
          <a:p>
            <a:r>
              <a:rPr lang="en-US" sz="1700" dirty="0"/>
              <a:t>            },</a:t>
            </a:r>
          </a:p>
          <a:p>
            <a:r>
              <a:rPr lang="en-US" sz="1700" dirty="0"/>
              <a:t>            </a:t>
            </a:r>
            <a:r>
              <a:rPr lang="en-US" sz="1700" dirty="0" smtClean="0"/>
              <a:t>[&amp;] </a:t>
            </a:r>
            <a:r>
              <a:rPr lang="en-US" sz="1700" dirty="0"/>
              <a:t>{       </a:t>
            </a:r>
          </a:p>
          <a:p>
            <a:r>
              <a:rPr lang="pt-BR" sz="1700" dirty="0"/>
              <a:t>                T *a_=t+2*(n-m), *b_=a_+(n-m); </a:t>
            </a:r>
          </a:p>
          <a:p>
            <a:r>
              <a:rPr lang="en-US" sz="1700" dirty="0"/>
              <a:t>                for( size_t j=0; j&lt;m; ++j ) {</a:t>
            </a:r>
          </a:p>
          <a:p>
            <a:r>
              <a:rPr lang="en-US" sz="1700" dirty="0"/>
              <a:t>                    a_[j] = a[j]+a[</a:t>
            </a:r>
            <a:r>
              <a:rPr lang="en-US" sz="1700" dirty="0" err="1"/>
              <a:t>m+j</a:t>
            </a:r>
            <a:r>
              <a:rPr lang="en-US" sz="1700" dirty="0" smtClean="0"/>
              <a:t>];</a:t>
            </a:r>
            <a:r>
              <a:rPr lang="pt-BR" sz="1700" dirty="0"/>
              <a:t> </a:t>
            </a:r>
            <a:r>
              <a:rPr lang="pt-BR" sz="1700" dirty="0" smtClean="0"/>
              <a:t>			</a:t>
            </a:r>
            <a:r>
              <a:rPr lang="pt-BR" sz="1700" i="1" dirty="0" smtClean="0">
                <a:solidFill>
                  <a:srgbClr val="008000"/>
                </a:solidFill>
                <a:latin typeface="Times New Roman"/>
                <a:cs typeface="Times New Roman"/>
              </a:rPr>
              <a:t>// </a:t>
            </a:r>
            <a:r>
              <a:rPr lang="pt-BR" sz="1700" i="1" dirty="0">
                <a:solidFill>
                  <a:srgbClr val="008000"/>
                </a:solidFill>
                <a:latin typeface="Times New Roman"/>
                <a:cs typeface="Times New Roman"/>
              </a:rPr>
              <a:t>a_ = (a</a:t>
            </a:r>
            <a:r>
              <a:rPr lang="pt-BR" sz="1700" i="1" baseline="-25000" dirty="0">
                <a:solidFill>
                  <a:srgbClr val="008000"/>
                </a:solidFill>
                <a:latin typeface="Times New Roman"/>
                <a:cs typeface="Times New Roman"/>
              </a:rPr>
              <a:t>0</a:t>
            </a:r>
            <a:r>
              <a:rPr lang="pt-BR" sz="1700" i="1" dirty="0">
                <a:solidFill>
                  <a:srgbClr val="008000"/>
                </a:solidFill>
                <a:latin typeface="Times New Roman"/>
                <a:cs typeface="Times New Roman"/>
              </a:rPr>
              <a:t>+a</a:t>
            </a:r>
            <a:r>
              <a:rPr lang="pt-BR" sz="1700" i="1" baseline="-25000" dirty="0">
                <a:solidFill>
                  <a:srgbClr val="008000"/>
                </a:solidFill>
                <a:latin typeface="Times New Roman"/>
                <a:cs typeface="Times New Roman"/>
              </a:rPr>
              <a:t>1</a:t>
            </a:r>
            <a:r>
              <a:rPr lang="pt-BR" sz="1700" i="1" dirty="0">
                <a:solidFill>
                  <a:srgbClr val="008000"/>
                </a:solidFill>
                <a:latin typeface="Times New Roman"/>
                <a:cs typeface="Times New Roman"/>
              </a:rPr>
              <a:t>)</a:t>
            </a:r>
            <a:endParaRPr lang="en-US" sz="1700" i="1" dirty="0">
              <a:solidFill>
                <a:srgbClr val="008000"/>
              </a:solidFill>
              <a:latin typeface="Times New Roman"/>
              <a:cs typeface="Times New Roman"/>
            </a:endParaRPr>
          </a:p>
          <a:p>
            <a:r>
              <a:rPr lang="en-US" sz="1700" dirty="0"/>
              <a:t>                    b_[j] = b[j]+b[</a:t>
            </a:r>
            <a:r>
              <a:rPr lang="en-US" sz="1700" dirty="0" err="1"/>
              <a:t>m+j</a:t>
            </a:r>
            <a:r>
              <a:rPr lang="en-US" sz="1700" dirty="0" smtClean="0"/>
              <a:t>];</a:t>
            </a:r>
            <a:r>
              <a:rPr lang="pt-BR" sz="1700" dirty="0"/>
              <a:t> </a:t>
            </a:r>
            <a:r>
              <a:rPr lang="pt-BR" sz="1700" dirty="0" smtClean="0"/>
              <a:t>			</a:t>
            </a:r>
            <a:r>
              <a:rPr lang="pt-BR" sz="1700" i="1" dirty="0" smtClean="0">
                <a:solidFill>
                  <a:srgbClr val="008000"/>
                </a:solidFill>
                <a:latin typeface="Times New Roman"/>
                <a:cs typeface="Times New Roman"/>
              </a:rPr>
              <a:t>// b</a:t>
            </a:r>
            <a:r>
              <a:rPr lang="pt-BR" sz="1700" i="1" dirty="0">
                <a:solidFill>
                  <a:srgbClr val="008000"/>
                </a:solidFill>
                <a:latin typeface="Times New Roman"/>
                <a:cs typeface="Times New Roman"/>
              </a:rPr>
              <a:t>_ = (b</a:t>
            </a:r>
            <a:r>
              <a:rPr lang="pt-BR" sz="1700" i="1" baseline="-25000" dirty="0">
                <a:solidFill>
                  <a:srgbClr val="008000"/>
                </a:solidFill>
                <a:latin typeface="Times New Roman"/>
                <a:cs typeface="Times New Roman"/>
              </a:rPr>
              <a:t>0</a:t>
            </a:r>
            <a:r>
              <a:rPr lang="pt-BR" sz="1700" i="1" dirty="0">
                <a:solidFill>
                  <a:srgbClr val="008000"/>
                </a:solidFill>
                <a:latin typeface="Times New Roman"/>
                <a:cs typeface="Times New Roman"/>
              </a:rPr>
              <a:t>+b</a:t>
            </a:r>
            <a:r>
              <a:rPr lang="pt-BR" sz="1700" i="1" baseline="-25000" dirty="0">
                <a:solidFill>
                  <a:srgbClr val="008000"/>
                </a:solidFill>
                <a:latin typeface="Times New Roman"/>
                <a:cs typeface="Times New Roman"/>
              </a:rPr>
              <a:t>1</a:t>
            </a:r>
            <a:r>
              <a:rPr lang="pt-BR" sz="1700" i="1" dirty="0" smtClean="0">
                <a:solidFill>
                  <a:srgbClr val="008000"/>
                </a:solidFill>
                <a:latin typeface="Times New Roman"/>
                <a:cs typeface="Times New Roman"/>
              </a:rPr>
              <a:t>)</a:t>
            </a:r>
            <a:endParaRPr lang="en-US" sz="1700" i="1" dirty="0">
              <a:solidFill>
                <a:srgbClr val="008000"/>
              </a:solidFill>
              <a:latin typeface="Times New Roman"/>
              <a:cs typeface="Times New Roman"/>
            </a:endParaRPr>
          </a:p>
          <a:p>
            <a:r>
              <a:rPr lang="en-US" sz="1700" dirty="0"/>
              <a:t>                }</a:t>
            </a:r>
          </a:p>
          <a:p>
            <a:r>
              <a:rPr lang="pt-BR" sz="1700" dirty="0" smtClean="0"/>
              <a:t>                karatsuba</a:t>
            </a:r>
            <a:r>
              <a:rPr lang="pt-BR" sz="1700" dirty="0"/>
              <a:t>( t, a_, b_, n-m ); </a:t>
            </a:r>
            <a:r>
              <a:rPr lang="pt-BR" sz="1700" dirty="0" smtClean="0"/>
              <a:t>		</a:t>
            </a:r>
            <a:r>
              <a:rPr lang="pt-BR" sz="1700" i="1" dirty="0" smtClean="0">
                <a:solidFill>
                  <a:srgbClr val="008000"/>
                </a:solidFill>
                <a:latin typeface="Times New Roman"/>
                <a:cs typeface="Times New Roman"/>
              </a:rPr>
              <a:t>// </a:t>
            </a:r>
            <a:r>
              <a:rPr lang="pt-BR" sz="1700" i="1" dirty="0">
                <a:solidFill>
                  <a:srgbClr val="008000"/>
                </a:solidFill>
                <a:latin typeface="Times New Roman"/>
                <a:cs typeface="Times New Roman"/>
              </a:rPr>
              <a:t>t</a:t>
            </a:r>
            <a:r>
              <a:rPr lang="pt-BR" sz="1700" i="1" baseline="-25000" dirty="0">
                <a:solidFill>
                  <a:srgbClr val="008000"/>
                </a:solidFill>
                <a:latin typeface="Times New Roman"/>
                <a:cs typeface="Times New Roman"/>
              </a:rPr>
              <a:t>1</a:t>
            </a:r>
            <a:r>
              <a:rPr lang="pt-BR" sz="1700" i="1" dirty="0">
                <a:solidFill>
                  <a:srgbClr val="008000"/>
                </a:solidFill>
                <a:latin typeface="Times New Roman"/>
                <a:cs typeface="Times New Roman"/>
              </a:rPr>
              <a:t> = (a</a:t>
            </a:r>
            <a:r>
              <a:rPr lang="pt-BR" sz="1700" i="1" baseline="-25000" dirty="0">
                <a:solidFill>
                  <a:srgbClr val="008000"/>
                </a:solidFill>
                <a:latin typeface="Times New Roman"/>
                <a:cs typeface="Times New Roman"/>
              </a:rPr>
              <a:t>0</a:t>
            </a:r>
            <a:r>
              <a:rPr lang="pt-BR" sz="1700" i="1" dirty="0">
                <a:solidFill>
                  <a:srgbClr val="008000"/>
                </a:solidFill>
                <a:latin typeface="Times New Roman"/>
                <a:cs typeface="Times New Roman"/>
              </a:rPr>
              <a:t>+a</a:t>
            </a:r>
            <a:r>
              <a:rPr lang="pt-BR" sz="1700" i="1" baseline="-25000" dirty="0">
                <a:solidFill>
                  <a:srgbClr val="008000"/>
                </a:solidFill>
                <a:latin typeface="Times New Roman"/>
                <a:cs typeface="Times New Roman"/>
              </a:rPr>
              <a:t>1</a:t>
            </a:r>
            <a:r>
              <a:rPr lang="pt-BR" sz="1700" i="1" dirty="0">
                <a:solidFill>
                  <a:srgbClr val="008000"/>
                </a:solidFill>
                <a:latin typeface="Times New Roman"/>
                <a:cs typeface="Times New Roman"/>
              </a:rPr>
              <a:t>)×(b</a:t>
            </a:r>
            <a:r>
              <a:rPr lang="pt-BR" sz="1700" i="1" baseline="-25000" dirty="0">
                <a:solidFill>
                  <a:srgbClr val="008000"/>
                </a:solidFill>
                <a:latin typeface="Times New Roman"/>
                <a:cs typeface="Times New Roman"/>
              </a:rPr>
              <a:t>0</a:t>
            </a:r>
            <a:r>
              <a:rPr lang="pt-BR" sz="1700" i="1" dirty="0">
                <a:solidFill>
                  <a:srgbClr val="008000"/>
                </a:solidFill>
                <a:latin typeface="Times New Roman"/>
                <a:cs typeface="Times New Roman"/>
              </a:rPr>
              <a:t>+b</a:t>
            </a:r>
            <a:r>
              <a:rPr lang="pt-BR" sz="1700" i="1" baseline="-25000" dirty="0">
                <a:solidFill>
                  <a:srgbClr val="008000"/>
                </a:solidFill>
                <a:latin typeface="Times New Roman"/>
                <a:cs typeface="Times New Roman"/>
              </a:rPr>
              <a:t>1</a:t>
            </a:r>
            <a:r>
              <a:rPr lang="pt-BR" sz="1700" i="1" dirty="0" smtClean="0">
                <a:solidFill>
                  <a:srgbClr val="008000"/>
                </a:solidFill>
                <a:latin typeface="Times New Roman"/>
                <a:cs typeface="Times New Roman"/>
              </a:rPr>
              <a:t>)</a:t>
            </a:r>
            <a:endParaRPr lang="pt-BR" sz="1700" i="1" dirty="0">
              <a:solidFill>
                <a:srgbClr val="008000"/>
              </a:solidFill>
              <a:latin typeface="Times New Roman"/>
              <a:cs typeface="Times New Roman"/>
            </a:endParaRPr>
          </a:p>
          <a:p>
            <a:r>
              <a:rPr lang="en-US" sz="1700" dirty="0"/>
              <a:t>           }</a:t>
            </a:r>
          </a:p>
          <a:p>
            <a:r>
              <a:rPr lang="en-US" sz="1700" dirty="0"/>
              <a:t>        );</a:t>
            </a:r>
          </a:p>
          <a:p>
            <a:r>
              <a:rPr lang="en-US" sz="1700" dirty="0" smtClean="0"/>
              <a:t>        ...</a:t>
            </a:r>
            <a:endParaRPr lang="en-US" sz="1700" dirty="0"/>
          </a:p>
          <a:p>
            <a:r>
              <a:rPr lang="en-US" sz="1700" dirty="0"/>
              <a:t>}</a:t>
            </a:r>
          </a:p>
        </p:txBody>
      </p:sp>
      <p:sp>
        <p:nvSpPr>
          <p:cNvPr id="9" name="AutoShape 21"/>
          <p:cNvSpPr>
            <a:spLocks noChangeArrowheads="1"/>
          </p:cNvSpPr>
          <p:nvPr/>
        </p:nvSpPr>
        <p:spPr bwMode="auto">
          <a:xfrm>
            <a:off x="3530072" y="1882796"/>
            <a:ext cx="3222171" cy="641839"/>
          </a:xfrm>
          <a:prstGeom prst="roundRect">
            <a:avLst>
              <a:gd name="adj" fmla="val 16667"/>
            </a:avLst>
          </a:prstGeom>
          <a:solidFill>
            <a:schemeClr val="accent6">
              <a:lumMod val="20000"/>
              <a:lumOff val="80000"/>
            </a:schemeClr>
          </a:solidFill>
          <a:ln w="25400" algn="ctr">
            <a:solidFill>
              <a:schemeClr val="accent6">
                <a:lumMod val="75000"/>
              </a:schemeClr>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l"/>
            <a:r>
              <a:rPr lang="en-US" sz="1600" dirty="0" smtClean="0">
                <a:solidFill>
                  <a:srgbClr val="000000"/>
                </a:solidFill>
              </a:rPr>
              <a:t>“Capture by reference” here because arrays are being captured.</a:t>
            </a:r>
            <a:endParaRPr lang="en-US" sz="1600" b="1" dirty="0">
              <a:solidFill>
                <a:srgbClr val="000000"/>
              </a:solidFill>
            </a:endParaRPr>
          </a:p>
        </p:txBody>
      </p:sp>
      <p:grpSp>
        <p:nvGrpSpPr>
          <p:cNvPr id="7" name="Group 6"/>
          <p:cNvGrpSpPr/>
          <p:nvPr/>
        </p:nvGrpSpPr>
        <p:grpSpPr>
          <a:xfrm>
            <a:off x="3623057" y="4236101"/>
            <a:ext cx="3129186" cy="1847347"/>
            <a:chOff x="4659091" y="3854793"/>
            <a:chExt cx="3129186" cy="1847347"/>
          </a:xfrm>
        </p:grpSpPr>
        <p:sp>
          <p:nvSpPr>
            <p:cNvPr id="10" name="AutoShape 21"/>
            <p:cNvSpPr>
              <a:spLocks noChangeArrowheads="1"/>
            </p:cNvSpPr>
            <p:nvPr/>
          </p:nvSpPr>
          <p:spPr bwMode="auto">
            <a:xfrm>
              <a:off x="5269944" y="5277435"/>
              <a:ext cx="2518333" cy="424705"/>
            </a:xfrm>
            <a:prstGeom prst="roundRect">
              <a:avLst>
                <a:gd name="adj" fmla="val 16667"/>
              </a:avLst>
            </a:prstGeom>
            <a:solidFill>
              <a:schemeClr val="accent6">
                <a:lumMod val="20000"/>
                <a:lumOff val="80000"/>
              </a:schemeClr>
            </a:solidFill>
            <a:ln w="25400" algn="ctr">
              <a:solidFill>
                <a:schemeClr val="accent6">
                  <a:lumMod val="75000"/>
                </a:schemeClr>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l"/>
              <a:r>
                <a:rPr lang="en-US" sz="1600" dirty="0" smtClean="0">
                  <a:solidFill>
                    <a:srgbClr val="000000"/>
                  </a:solidFill>
                </a:rPr>
                <a:t>Another explicit loop. </a:t>
              </a:r>
              <a:endParaRPr lang="en-US" sz="1600" b="1" dirty="0">
                <a:solidFill>
                  <a:srgbClr val="000000"/>
                </a:solidFill>
              </a:endParaRPr>
            </a:p>
          </p:txBody>
        </p:sp>
        <p:sp>
          <p:nvSpPr>
            <p:cNvPr id="12" name="Freeform 11"/>
            <p:cNvSpPr>
              <a:spLocks/>
            </p:cNvSpPr>
            <p:nvPr/>
          </p:nvSpPr>
          <p:spPr bwMode="auto">
            <a:xfrm>
              <a:off x="4659091" y="3854793"/>
              <a:ext cx="610853" cy="1452099"/>
            </a:xfrm>
            <a:custGeom>
              <a:avLst/>
              <a:gdLst>
                <a:gd name="T0" fmla="*/ 264 w 264"/>
                <a:gd name="T1" fmla="*/ 0 h 306"/>
                <a:gd name="T2" fmla="*/ 0 w 264"/>
                <a:gd name="T3" fmla="*/ 306 h 306"/>
                <a:gd name="connsiteX0" fmla="*/ 8741 w 8741"/>
                <a:gd name="connsiteY0" fmla="*/ 0 h 14328"/>
                <a:gd name="connsiteX1" fmla="*/ 0 w 8741"/>
                <a:gd name="connsiteY1" fmla="*/ 14328 h 14328"/>
                <a:gd name="connsiteX0" fmla="*/ 10000 w 10000"/>
                <a:gd name="connsiteY0" fmla="*/ 0 h 10000"/>
                <a:gd name="connsiteX1" fmla="*/ 0 w 10000"/>
                <a:gd name="connsiteY1" fmla="*/ 10000 h 10000"/>
                <a:gd name="connsiteX0" fmla="*/ 5680 w 5680"/>
                <a:gd name="connsiteY0" fmla="*/ 0 h 8339"/>
                <a:gd name="connsiteX1" fmla="*/ 0 w 5680"/>
                <a:gd name="connsiteY1" fmla="*/ 8339 h 8339"/>
                <a:gd name="connsiteX0" fmla="*/ 10000 w 10000"/>
                <a:gd name="connsiteY0" fmla="*/ 0 h 10000"/>
                <a:gd name="connsiteX1" fmla="*/ 0 w 10000"/>
                <a:gd name="connsiteY1" fmla="*/ 10000 h 10000"/>
                <a:gd name="connsiteX0" fmla="*/ 10000 w 10000"/>
                <a:gd name="connsiteY0" fmla="*/ 0 h 10000"/>
                <a:gd name="connsiteX1" fmla="*/ 0 w 10000"/>
                <a:gd name="connsiteY1" fmla="*/ 10000 h 10000"/>
                <a:gd name="connsiteX0" fmla="*/ 10000 w 10000"/>
                <a:gd name="connsiteY0" fmla="*/ 0 h 10000"/>
                <a:gd name="connsiteX1" fmla="*/ 0 w 10000"/>
                <a:gd name="connsiteY1" fmla="*/ 10000 h 10000"/>
                <a:gd name="connsiteX0" fmla="*/ 6338 w 6338"/>
                <a:gd name="connsiteY0" fmla="*/ 14908 h 15127"/>
                <a:gd name="connsiteX1" fmla="*/ 0 w 6338"/>
                <a:gd name="connsiteY1" fmla="*/ 693 h 15127"/>
                <a:gd name="connsiteX0" fmla="*/ 10000 w 10000"/>
                <a:gd name="connsiteY0" fmla="*/ 9397 h 9651"/>
                <a:gd name="connsiteX1" fmla="*/ 0 w 10000"/>
                <a:gd name="connsiteY1" fmla="*/ 0 h 9651"/>
                <a:gd name="connsiteX0" fmla="*/ 7524 w 7524"/>
                <a:gd name="connsiteY0" fmla="*/ 11273 h 11499"/>
                <a:gd name="connsiteX1" fmla="*/ 0 w 7524"/>
                <a:gd name="connsiteY1" fmla="*/ 0 h 11499"/>
                <a:gd name="connsiteX0" fmla="*/ 12194 w 12194"/>
                <a:gd name="connsiteY0" fmla="*/ 3659 h 4207"/>
                <a:gd name="connsiteX1" fmla="*/ 0 w 12194"/>
                <a:gd name="connsiteY1" fmla="*/ 0 h 4207"/>
                <a:gd name="connsiteX0" fmla="*/ 10000 w 10000"/>
                <a:gd name="connsiteY0" fmla="*/ 8697 h 8697"/>
                <a:gd name="connsiteX1" fmla="*/ 0 w 10000"/>
                <a:gd name="connsiteY1" fmla="*/ 0 h 8697"/>
                <a:gd name="connsiteX0" fmla="*/ 27094 w 27094"/>
                <a:gd name="connsiteY0" fmla="*/ 18761 h 18761"/>
                <a:gd name="connsiteX1" fmla="*/ 0 w 27094"/>
                <a:gd name="connsiteY1" fmla="*/ 0 h 18761"/>
                <a:gd name="connsiteX0" fmla="*/ 27094 w 27094"/>
                <a:gd name="connsiteY0" fmla="*/ 18761 h 18761"/>
                <a:gd name="connsiteX1" fmla="*/ 0 w 27094"/>
                <a:gd name="connsiteY1" fmla="*/ 0 h 18761"/>
                <a:gd name="connsiteX0" fmla="*/ 64880 w 64880"/>
                <a:gd name="connsiteY0" fmla="*/ 41393 h 41393"/>
                <a:gd name="connsiteX1" fmla="*/ 0 w 64880"/>
                <a:gd name="connsiteY1" fmla="*/ 0 h 41393"/>
                <a:gd name="connsiteX0" fmla="*/ 50485 w 50485"/>
                <a:gd name="connsiteY0" fmla="*/ 48694 h 48694"/>
                <a:gd name="connsiteX1" fmla="*/ 0 w 50485"/>
                <a:gd name="connsiteY1" fmla="*/ 0 h 48694"/>
              </a:gdLst>
              <a:ahLst/>
              <a:cxnLst>
                <a:cxn ang="0">
                  <a:pos x="connsiteX0" y="connsiteY0"/>
                </a:cxn>
                <a:cxn ang="0">
                  <a:pos x="connsiteX1" y="connsiteY1"/>
                </a:cxn>
              </a:cxnLst>
              <a:rect l="l" t="t" r="r" b="b"/>
              <a:pathLst>
                <a:path w="50485" h="48694">
                  <a:moveTo>
                    <a:pt x="50485" y="48694"/>
                  </a:moveTo>
                  <a:cubicBezTo>
                    <a:pt x="45999" y="43815"/>
                    <a:pt x="20680" y="7184"/>
                    <a:pt x="0" y="0"/>
                  </a:cubicBezTo>
                </a:path>
              </a:pathLst>
            </a:custGeom>
            <a:noFill/>
            <a:ln w="25400" cap="flat" cmpd="sng">
              <a:solidFill>
                <a:schemeClr val="accent6">
                  <a:lumMod val="75000"/>
                </a:schemeClr>
              </a:solidFill>
              <a:prstDash val="solid"/>
              <a:round/>
              <a:headEnd type="none" w="med" len="med"/>
              <a:tailEnd type="arrow" w="lg"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Tree>
    <p:extLst>
      <p:ext uri="{BB962C8B-B14F-4D97-AF65-F5344CB8AC3E}">
        <p14:creationId xmlns:p14="http://schemas.microsoft.com/office/powerpoint/2010/main" val="173271621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4387" y="0"/>
            <a:ext cx="8229600" cy="1143000"/>
          </a:xfrm>
        </p:spPr>
        <p:txBody>
          <a:bodyPr/>
          <a:lstStyle/>
          <a:p>
            <a:r>
              <a:rPr lang="en-US" dirty="0" smtClean="0"/>
              <a:t>Parallelism is Recursive</a:t>
            </a:r>
            <a:endParaRPr lang="en-US" dirty="0"/>
          </a:p>
        </p:txBody>
      </p:sp>
      <p:sp>
        <p:nvSpPr>
          <p:cNvPr id="5" name="Slide Number Placeholder 4"/>
          <p:cNvSpPr>
            <a:spLocks noGrp="1"/>
          </p:cNvSpPr>
          <p:nvPr>
            <p:ph type="sldNum" sz="quarter" idx="12"/>
          </p:nvPr>
        </p:nvSpPr>
        <p:spPr/>
        <p:txBody>
          <a:bodyPr/>
          <a:lstStyle/>
          <a:p>
            <a:pPr>
              <a:defRPr/>
            </a:pPr>
            <a:fld id="{ACA39A89-D6FF-4AFC-9284-D1B46DF88740}" type="slidenum">
              <a:rPr lang="en-US" smtClean="0"/>
              <a:pPr>
                <a:defRPr/>
              </a:pPr>
              <a:t>178</a:t>
            </a:fld>
            <a:endParaRPr lang="en-US" dirty="0"/>
          </a:p>
        </p:txBody>
      </p:sp>
      <p:sp>
        <p:nvSpPr>
          <p:cNvPr id="20" name="Rectangle 19"/>
          <p:cNvSpPr/>
          <p:nvPr/>
        </p:nvSpPr>
        <p:spPr bwMode="auto">
          <a:xfrm>
            <a:off x="3435202" y="4495702"/>
            <a:ext cx="1933273" cy="836002"/>
          </a:xfrm>
          <a:prstGeom prst="rect">
            <a:avLst/>
          </a:prstGeom>
          <a:solidFill>
            <a:srgbClr val="D9E4FF"/>
          </a:solidFill>
          <a:ln w="25400" cap="flat" cmpd="sng" algn="ctr">
            <a:solidFill>
              <a:schemeClr val="tx1"/>
            </a:solidFill>
            <a:prstDash val="solid"/>
            <a:round/>
            <a:headEnd type="none" w="med" len="med"/>
            <a:tailEnd type="none" w="med" len="med"/>
          </a:ln>
          <a:effectLst/>
        </p:spPr>
        <p:txBody>
          <a:bodyPr vert="horz" wrap="none" lIns="91440" tIns="91440" rIns="91440" bIns="45720" numCol="1" rtlCol="0" anchor="t" anchorCtr="0" compatLnSpc="1">
            <a:prstTxWarp prst="textNoShape">
              <a:avLst/>
            </a:prstTxWarp>
            <a:noAutofit/>
          </a:bodyPr>
          <a:lstStyle/>
          <a:p>
            <a:pPr algn="ctr" eaLnBrk="0" hangingPunct="0">
              <a:lnSpc>
                <a:spcPct val="80000"/>
              </a:lnSpc>
              <a:spcBef>
                <a:spcPct val="50000"/>
              </a:spcBef>
            </a:pPr>
            <a:endParaRPr kumimoji="0" lang="en-US" sz="2000" b="0" i="0" u="none" strike="noStrike" cap="none" normalizeH="0" baseline="0" dirty="0" smtClean="0">
              <a:ln>
                <a:noFill/>
              </a:ln>
              <a:solidFill>
                <a:schemeClr val="tx1"/>
              </a:solidFill>
              <a:effectLst/>
              <a:latin typeface="Verdana" pitchFamily="34" charset="0"/>
            </a:endParaRPr>
          </a:p>
        </p:txBody>
      </p:sp>
      <p:cxnSp>
        <p:nvCxnSpPr>
          <p:cNvPr id="12" name="Straight Arrow Connector 11"/>
          <p:cNvCxnSpPr>
            <a:stCxn id="282" idx="2"/>
            <a:endCxn id="20" idx="0"/>
          </p:cNvCxnSpPr>
          <p:nvPr/>
        </p:nvCxnSpPr>
        <p:spPr bwMode="auto">
          <a:xfrm flipH="1">
            <a:off x="4401839" y="3384515"/>
            <a:ext cx="21123" cy="1111187"/>
          </a:xfrm>
          <a:prstGeom prst="straightConnector1">
            <a:avLst/>
          </a:prstGeom>
          <a:noFill/>
          <a:ln w="25400" cap="flat" cmpd="sng" algn="ctr">
            <a:solidFill>
              <a:schemeClr val="tx1"/>
            </a:solidFill>
            <a:prstDash val="solid"/>
            <a:round/>
            <a:headEnd type="none" w="med" len="med"/>
            <a:tailEnd type="arrow"/>
          </a:ln>
          <a:effectLst/>
        </p:spPr>
      </p:cxnSp>
      <p:cxnSp>
        <p:nvCxnSpPr>
          <p:cNvPr id="36" name="Straight Arrow Connector 35"/>
          <p:cNvCxnSpPr>
            <a:stCxn id="20" idx="2"/>
          </p:cNvCxnSpPr>
          <p:nvPr/>
        </p:nvCxnSpPr>
        <p:spPr bwMode="auto">
          <a:xfrm>
            <a:off x="4401839" y="5331704"/>
            <a:ext cx="0" cy="469887"/>
          </a:xfrm>
          <a:prstGeom prst="straightConnector1">
            <a:avLst/>
          </a:prstGeom>
          <a:noFill/>
          <a:ln w="25400" cap="flat" cmpd="sng" algn="ctr">
            <a:solidFill>
              <a:schemeClr val="tx1"/>
            </a:solidFill>
            <a:prstDash val="solid"/>
            <a:round/>
            <a:headEnd type="none" w="med" len="med"/>
            <a:tailEnd type="arrow"/>
          </a:ln>
          <a:effectLst/>
        </p:spPr>
      </p:cxnSp>
      <p:cxnSp>
        <p:nvCxnSpPr>
          <p:cNvPr id="44" name="Straight Arrow Connector 43"/>
          <p:cNvCxnSpPr>
            <a:endCxn id="289" idx="0"/>
          </p:cNvCxnSpPr>
          <p:nvPr/>
        </p:nvCxnSpPr>
        <p:spPr bwMode="auto">
          <a:xfrm>
            <a:off x="4393457" y="876300"/>
            <a:ext cx="2686" cy="1121688"/>
          </a:xfrm>
          <a:prstGeom prst="straightConnector1">
            <a:avLst/>
          </a:prstGeom>
          <a:noFill/>
          <a:ln w="25400" cap="flat" cmpd="sng" algn="ctr">
            <a:solidFill>
              <a:schemeClr val="tx1"/>
            </a:solidFill>
            <a:prstDash val="solid"/>
            <a:round/>
            <a:headEnd type="none" w="med" len="med"/>
            <a:tailEnd type="arrow"/>
          </a:ln>
          <a:effectLst/>
        </p:spPr>
      </p:cxnSp>
      <p:sp>
        <p:nvSpPr>
          <p:cNvPr id="77" name="Freeform 76"/>
          <p:cNvSpPr>
            <a:spLocks/>
          </p:cNvSpPr>
          <p:nvPr/>
        </p:nvSpPr>
        <p:spPr bwMode="auto">
          <a:xfrm flipH="1">
            <a:off x="1703431" y="1041172"/>
            <a:ext cx="2707539" cy="970855"/>
          </a:xfrm>
          <a:custGeom>
            <a:avLst/>
            <a:gdLst>
              <a:gd name="T0" fmla="*/ 264 w 264"/>
              <a:gd name="T1" fmla="*/ 0 h 306"/>
              <a:gd name="T2" fmla="*/ 0 w 264"/>
              <a:gd name="T3" fmla="*/ 306 h 306"/>
              <a:gd name="connsiteX0" fmla="*/ 8741 w 8741"/>
              <a:gd name="connsiteY0" fmla="*/ 0 h 14328"/>
              <a:gd name="connsiteX1" fmla="*/ 0 w 8741"/>
              <a:gd name="connsiteY1" fmla="*/ 14328 h 14328"/>
              <a:gd name="connsiteX0" fmla="*/ 10000 w 10000"/>
              <a:gd name="connsiteY0" fmla="*/ 0 h 10000"/>
              <a:gd name="connsiteX1" fmla="*/ 0 w 10000"/>
              <a:gd name="connsiteY1" fmla="*/ 10000 h 10000"/>
              <a:gd name="connsiteX0" fmla="*/ 5680 w 5680"/>
              <a:gd name="connsiteY0" fmla="*/ 0 h 8339"/>
              <a:gd name="connsiteX1" fmla="*/ 0 w 5680"/>
              <a:gd name="connsiteY1" fmla="*/ 8339 h 8339"/>
              <a:gd name="connsiteX0" fmla="*/ 10000 w 10000"/>
              <a:gd name="connsiteY0" fmla="*/ 0 h 10000"/>
              <a:gd name="connsiteX1" fmla="*/ 0 w 10000"/>
              <a:gd name="connsiteY1" fmla="*/ 10000 h 10000"/>
              <a:gd name="connsiteX0" fmla="*/ 10000 w 10000"/>
              <a:gd name="connsiteY0" fmla="*/ 0 h 10000"/>
              <a:gd name="connsiteX1" fmla="*/ 0 w 10000"/>
              <a:gd name="connsiteY1" fmla="*/ 10000 h 10000"/>
              <a:gd name="connsiteX0" fmla="*/ 10000 w 10000"/>
              <a:gd name="connsiteY0" fmla="*/ 0 h 10000"/>
              <a:gd name="connsiteX1" fmla="*/ 0 w 10000"/>
              <a:gd name="connsiteY1" fmla="*/ 10000 h 10000"/>
              <a:gd name="connsiteX0" fmla="*/ 1191 w 2522"/>
              <a:gd name="connsiteY0" fmla="*/ 0 h 9276"/>
              <a:gd name="connsiteX1" fmla="*/ 1332 w 2522"/>
              <a:gd name="connsiteY1" fmla="*/ 9276 h 9276"/>
              <a:gd name="connsiteX0" fmla="*/ 21155 w 21715"/>
              <a:gd name="connsiteY0" fmla="*/ 0 h 10000"/>
              <a:gd name="connsiteX1" fmla="*/ 21715 w 21715"/>
              <a:gd name="connsiteY1" fmla="*/ 10000 h 10000"/>
              <a:gd name="connsiteX0" fmla="*/ 5814 w 48261"/>
              <a:gd name="connsiteY0" fmla="*/ 0 h 14100"/>
              <a:gd name="connsiteX1" fmla="*/ 48261 w 48261"/>
              <a:gd name="connsiteY1" fmla="*/ 14100 h 14100"/>
              <a:gd name="connsiteX0" fmla="*/ 1631 w 137904"/>
              <a:gd name="connsiteY0" fmla="*/ 130 h 2321"/>
              <a:gd name="connsiteX1" fmla="*/ 137904 w 137904"/>
              <a:gd name="connsiteY1" fmla="*/ 2321 h 2321"/>
              <a:gd name="connsiteX0" fmla="*/ 118 w 10000"/>
              <a:gd name="connsiteY0" fmla="*/ 0 h 15328"/>
              <a:gd name="connsiteX1" fmla="*/ 10000 w 10000"/>
              <a:gd name="connsiteY1" fmla="*/ 15328 h 15328"/>
              <a:gd name="connsiteX0" fmla="*/ 164 w 10046"/>
              <a:gd name="connsiteY0" fmla="*/ 0 h 15328"/>
              <a:gd name="connsiteX1" fmla="*/ 10046 w 10046"/>
              <a:gd name="connsiteY1" fmla="*/ 15328 h 15328"/>
              <a:gd name="connsiteX0" fmla="*/ 148 w 10759"/>
              <a:gd name="connsiteY0" fmla="*/ 0 h 52339"/>
              <a:gd name="connsiteX1" fmla="*/ 10759 w 10759"/>
              <a:gd name="connsiteY1" fmla="*/ 52339 h 52339"/>
              <a:gd name="connsiteX0" fmla="*/ 134 w 11595"/>
              <a:gd name="connsiteY0" fmla="*/ 0 h 49816"/>
              <a:gd name="connsiteX1" fmla="*/ 11595 w 11595"/>
              <a:gd name="connsiteY1" fmla="*/ 49816 h 49816"/>
              <a:gd name="connsiteX0" fmla="*/ 123 w 12191"/>
              <a:gd name="connsiteY0" fmla="*/ 0 h 59069"/>
              <a:gd name="connsiteX1" fmla="*/ 12191 w 12191"/>
              <a:gd name="connsiteY1" fmla="*/ 59069 h 59069"/>
              <a:gd name="connsiteX0" fmla="*/ 0 w 12068"/>
              <a:gd name="connsiteY0" fmla="*/ 0 h 59069"/>
              <a:gd name="connsiteX1" fmla="*/ 12068 w 12068"/>
              <a:gd name="connsiteY1" fmla="*/ 59069 h 59069"/>
              <a:gd name="connsiteX0" fmla="*/ 0 w 12797"/>
              <a:gd name="connsiteY0" fmla="*/ 0 h 67481"/>
              <a:gd name="connsiteX1" fmla="*/ 12797 w 12797"/>
              <a:gd name="connsiteY1" fmla="*/ 67481 h 67481"/>
              <a:gd name="connsiteX0" fmla="*/ 1965 w 2491"/>
              <a:gd name="connsiteY0" fmla="*/ 0 h 34676"/>
              <a:gd name="connsiteX1" fmla="*/ 2491 w 2491"/>
              <a:gd name="connsiteY1" fmla="*/ 34676 h 34676"/>
              <a:gd name="connsiteX0" fmla="*/ 0 w 105513"/>
              <a:gd name="connsiteY0" fmla="*/ 0 h 8059"/>
              <a:gd name="connsiteX1" fmla="*/ 105513 w 105513"/>
              <a:gd name="connsiteY1" fmla="*/ 8059 h 8059"/>
              <a:gd name="connsiteX0" fmla="*/ 0 w 9630"/>
              <a:gd name="connsiteY0" fmla="*/ 0 h 12408"/>
              <a:gd name="connsiteX1" fmla="*/ 9630 w 9630"/>
              <a:gd name="connsiteY1" fmla="*/ 12408 h 12408"/>
              <a:gd name="connsiteX0" fmla="*/ 0 w 9760"/>
              <a:gd name="connsiteY0" fmla="*/ 0 h 8787"/>
              <a:gd name="connsiteX1" fmla="*/ 9760 w 9760"/>
              <a:gd name="connsiteY1" fmla="*/ 8787 h 8787"/>
              <a:gd name="connsiteX0" fmla="*/ 0 w 10000"/>
              <a:gd name="connsiteY0" fmla="*/ 0 h 10000"/>
              <a:gd name="connsiteX1" fmla="*/ 10000 w 10000"/>
              <a:gd name="connsiteY1" fmla="*/ 10000 h 10000"/>
              <a:gd name="connsiteX0" fmla="*/ 0 w 10000"/>
              <a:gd name="connsiteY0" fmla="*/ 0 h 10000"/>
              <a:gd name="connsiteX1" fmla="*/ 7627 w 10000"/>
              <a:gd name="connsiteY1" fmla="*/ 4083 h 10000"/>
              <a:gd name="connsiteX2" fmla="*/ 10000 w 10000"/>
              <a:gd name="connsiteY2" fmla="*/ 10000 h 10000"/>
              <a:gd name="connsiteX0" fmla="*/ 0 w 10000"/>
              <a:gd name="connsiteY0" fmla="*/ 185 h 10185"/>
              <a:gd name="connsiteX1" fmla="*/ 7627 w 10000"/>
              <a:gd name="connsiteY1" fmla="*/ 4268 h 10185"/>
              <a:gd name="connsiteX2" fmla="*/ 10000 w 10000"/>
              <a:gd name="connsiteY2" fmla="*/ 10185 h 10185"/>
              <a:gd name="connsiteX0" fmla="*/ 0 w 10000"/>
              <a:gd name="connsiteY0" fmla="*/ 185 h 10185"/>
              <a:gd name="connsiteX1" fmla="*/ 7627 w 10000"/>
              <a:gd name="connsiteY1" fmla="*/ 4268 h 10185"/>
              <a:gd name="connsiteX2" fmla="*/ 10000 w 10000"/>
              <a:gd name="connsiteY2" fmla="*/ 10185 h 10185"/>
              <a:gd name="connsiteX0" fmla="*/ 0 w 10000"/>
              <a:gd name="connsiteY0" fmla="*/ 1026 h 11026"/>
              <a:gd name="connsiteX1" fmla="*/ 9299 w 10000"/>
              <a:gd name="connsiteY1" fmla="*/ 3729 h 11026"/>
              <a:gd name="connsiteX2" fmla="*/ 10000 w 10000"/>
              <a:gd name="connsiteY2" fmla="*/ 11026 h 11026"/>
              <a:gd name="connsiteX0" fmla="*/ 0 w 10000"/>
              <a:gd name="connsiteY0" fmla="*/ 1026 h 11026"/>
              <a:gd name="connsiteX1" fmla="*/ 9299 w 10000"/>
              <a:gd name="connsiteY1" fmla="*/ 3729 h 11026"/>
              <a:gd name="connsiteX2" fmla="*/ 10000 w 10000"/>
              <a:gd name="connsiteY2" fmla="*/ 11026 h 11026"/>
              <a:gd name="connsiteX0" fmla="*/ 0 w 10000"/>
              <a:gd name="connsiteY0" fmla="*/ 1051 h 11051"/>
              <a:gd name="connsiteX1" fmla="*/ 9299 w 10000"/>
              <a:gd name="connsiteY1" fmla="*/ 3754 h 11051"/>
              <a:gd name="connsiteX2" fmla="*/ 10000 w 10000"/>
              <a:gd name="connsiteY2" fmla="*/ 11051 h 11051"/>
              <a:gd name="connsiteX0" fmla="*/ 0 w 10188"/>
              <a:gd name="connsiteY0" fmla="*/ 1051 h 11051"/>
              <a:gd name="connsiteX1" fmla="*/ 9299 w 10188"/>
              <a:gd name="connsiteY1" fmla="*/ 3754 h 11051"/>
              <a:gd name="connsiteX2" fmla="*/ 10000 w 10188"/>
              <a:gd name="connsiteY2" fmla="*/ 11051 h 11051"/>
              <a:gd name="connsiteX0" fmla="*/ 0 w 10073"/>
              <a:gd name="connsiteY0" fmla="*/ 1051 h 11051"/>
              <a:gd name="connsiteX1" fmla="*/ 9299 w 10073"/>
              <a:gd name="connsiteY1" fmla="*/ 3754 h 11051"/>
              <a:gd name="connsiteX2" fmla="*/ 10000 w 10073"/>
              <a:gd name="connsiteY2" fmla="*/ 11051 h 11051"/>
              <a:gd name="connsiteX0" fmla="*/ 0 w 10000"/>
              <a:gd name="connsiteY0" fmla="*/ 872 h 10872"/>
              <a:gd name="connsiteX1" fmla="*/ 9004 w 10000"/>
              <a:gd name="connsiteY1" fmla="*/ 3851 h 10872"/>
              <a:gd name="connsiteX2" fmla="*/ 10000 w 10000"/>
              <a:gd name="connsiteY2" fmla="*/ 10872 h 10872"/>
              <a:gd name="connsiteX0" fmla="*/ 0 w 10000"/>
              <a:gd name="connsiteY0" fmla="*/ 872 h 10872"/>
              <a:gd name="connsiteX1" fmla="*/ 9004 w 10000"/>
              <a:gd name="connsiteY1" fmla="*/ 3851 h 10872"/>
              <a:gd name="connsiteX2" fmla="*/ 10000 w 10000"/>
              <a:gd name="connsiteY2" fmla="*/ 10872 h 10872"/>
              <a:gd name="connsiteX0" fmla="*/ 0 w 10006"/>
              <a:gd name="connsiteY0" fmla="*/ 1817 h 11817"/>
              <a:gd name="connsiteX1" fmla="*/ 9152 w 10006"/>
              <a:gd name="connsiteY1" fmla="*/ 3416 h 11817"/>
              <a:gd name="connsiteX2" fmla="*/ 10000 w 10006"/>
              <a:gd name="connsiteY2" fmla="*/ 11817 h 11817"/>
              <a:gd name="connsiteX0" fmla="*/ 0 w 10000"/>
              <a:gd name="connsiteY0" fmla="*/ 1860 h 11860"/>
              <a:gd name="connsiteX1" fmla="*/ 9152 w 10000"/>
              <a:gd name="connsiteY1" fmla="*/ 3459 h 11860"/>
              <a:gd name="connsiteX2" fmla="*/ 10000 w 10000"/>
              <a:gd name="connsiteY2" fmla="*/ 11860 h 11860"/>
              <a:gd name="connsiteX0" fmla="*/ 0 w 10040"/>
              <a:gd name="connsiteY0" fmla="*/ 0 h 15105"/>
              <a:gd name="connsiteX1" fmla="*/ 9054 w 10040"/>
              <a:gd name="connsiteY1" fmla="*/ 6704 h 15105"/>
              <a:gd name="connsiteX2" fmla="*/ 9902 w 10040"/>
              <a:gd name="connsiteY2" fmla="*/ 15105 h 15105"/>
              <a:gd name="connsiteX0" fmla="*/ 0 w 10459"/>
              <a:gd name="connsiteY0" fmla="*/ 0 h 15993"/>
              <a:gd name="connsiteX1" fmla="*/ 9447 w 10459"/>
              <a:gd name="connsiteY1" fmla="*/ 7592 h 15993"/>
              <a:gd name="connsiteX2" fmla="*/ 10295 w 10459"/>
              <a:gd name="connsiteY2" fmla="*/ 15993 h 15993"/>
              <a:gd name="connsiteX0" fmla="*/ 0 w 10353"/>
              <a:gd name="connsiteY0" fmla="*/ 0 h 15993"/>
              <a:gd name="connsiteX1" fmla="*/ 1676 w 10353"/>
              <a:gd name="connsiteY1" fmla="*/ 1247 h 15993"/>
              <a:gd name="connsiteX2" fmla="*/ 9447 w 10353"/>
              <a:gd name="connsiteY2" fmla="*/ 7592 h 15993"/>
              <a:gd name="connsiteX3" fmla="*/ 10295 w 10353"/>
              <a:gd name="connsiteY3" fmla="*/ 15993 h 15993"/>
              <a:gd name="connsiteX0" fmla="*/ 0 w 10353"/>
              <a:gd name="connsiteY0" fmla="*/ 0 h 15993"/>
              <a:gd name="connsiteX1" fmla="*/ 1676 w 10353"/>
              <a:gd name="connsiteY1" fmla="*/ 1247 h 15993"/>
              <a:gd name="connsiteX2" fmla="*/ 9447 w 10353"/>
              <a:gd name="connsiteY2" fmla="*/ 7592 h 15993"/>
              <a:gd name="connsiteX3" fmla="*/ 10295 w 10353"/>
              <a:gd name="connsiteY3" fmla="*/ 15993 h 15993"/>
              <a:gd name="connsiteX0" fmla="*/ 0 w 10459"/>
              <a:gd name="connsiteY0" fmla="*/ 0 h 15993"/>
              <a:gd name="connsiteX1" fmla="*/ 9447 w 10459"/>
              <a:gd name="connsiteY1" fmla="*/ 7592 h 15993"/>
              <a:gd name="connsiteX2" fmla="*/ 10295 w 10459"/>
              <a:gd name="connsiteY2" fmla="*/ 15993 h 15993"/>
              <a:gd name="connsiteX0" fmla="*/ 0 w 10459"/>
              <a:gd name="connsiteY0" fmla="*/ 0 h 15993"/>
              <a:gd name="connsiteX1" fmla="*/ 9447 w 10459"/>
              <a:gd name="connsiteY1" fmla="*/ 7592 h 15993"/>
              <a:gd name="connsiteX2" fmla="*/ 10295 w 10459"/>
              <a:gd name="connsiteY2" fmla="*/ 15993 h 15993"/>
              <a:gd name="connsiteX0" fmla="*/ 0 w 10295"/>
              <a:gd name="connsiteY0" fmla="*/ 0 h 15993"/>
              <a:gd name="connsiteX1" fmla="*/ 8709 w 10295"/>
              <a:gd name="connsiteY1" fmla="*/ 7148 h 15993"/>
              <a:gd name="connsiteX2" fmla="*/ 10295 w 10295"/>
              <a:gd name="connsiteY2" fmla="*/ 15993 h 15993"/>
              <a:gd name="connsiteX0" fmla="*/ 0 w 10535"/>
              <a:gd name="connsiteY0" fmla="*/ 0 h 17676"/>
              <a:gd name="connsiteX1" fmla="*/ 8709 w 10535"/>
              <a:gd name="connsiteY1" fmla="*/ 7148 h 17676"/>
              <a:gd name="connsiteX2" fmla="*/ 10535 w 10535"/>
              <a:gd name="connsiteY2" fmla="*/ 17676 h 17676"/>
              <a:gd name="connsiteX0" fmla="*/ 0 w 10535"/>
              <a:gd name="connsiteY0" fmla="*/ 0 h 17676"/>
              <a:gd name="connsiteX1" fmla="*/ 8709 w 10535"/>
              <a:gd name="connsiteY1" fmla="*/ 7148 h 17676"/>
              <a:gd name="connsiteX2" fmla="*/ 10535 w 10535"/>
              <a:gd name="connsiteY2" fmla="*/ 17676 h 17676"/>
              <a:gd name="connsiteX0" fmla="*/ 0 w 10535"/>
              <a:gd name="connsiteY0" fmla="*/ 0 h 17676"/>
              <a:gd name="connsiteX1" fmla="*/ 8709 w 10535"/>
              <a:gd name="connsiteY1" fmla="*/ 7148 h 17676"/>
              <a:gd name="connsiteX2" fmla="*/ 10535 w 10535"/>
              <a:gd name="connsiteY2" fmla="*/ 17676 h 17676"/>
              <a:gd name="connsiteX0" fmla="*/ 0 w 10535"/>
              <a:gd name="connsiteY0" fmla="*/ 0 h 17676"/>
              <a:gd name="connsiteX1" fmla="*/ 10535 w 10535"/>
              <a:gd name="connsiteY1" fmla="*/ 17676 h 17676"/>
              <a:gd name="connsiteX0" fmla="*/ 0 w 5953"/>
              <a:gd name="connsiteY0" fmla="*/ 0 h 16714"/>
              <a:gd name="connsiteX1" fmla="*/ 5953 w 5953"/>
              <a:gd name="connsiteY1" fmla="*/ 16714 h 16714"/>
              <a:gd name="connsiteX0" fmla="*/ 0 w 10000"/>
              <a:gd name="connsiteY0" fmla="*/ 0 h 10000"/>
              <a:gd name="connsiteX1" fmla="*/ 10000 w 10000"/>
              <a:gd name="connsiteY1" fmla="*/ 10000 h 10000"/>
              <a:gd name="connsiteX0" fmla="*/ 0 w 10000"/>
              <a:gd name="connsiteY0" fmla="*/ 0 h 10000"/>
              <a:gd name="connsiteX1" fmla="*/ 10000 w 10000"/>
              <a:gd name="connsiteY1" fmla="*/ 10000 h 10000"/>
              <a:gd name="connsiteX0" fmla="*/ 0 w 10000"/>
              <a:gd name="connsiteY0" fmla="*/ 0 h 10000"/>
              <a:gd name="connsiteX1" fmla="*/ 974 w 10000"/>
              <a:gd name="connsiteY1" fmla="*/ 2727 h 10000"/>
              <a:gd name="connsiteX2" fmla="*/ 10000 w 10000"/>
              <a:gd name="connsiteY2" fmla="*/ 10000 h 10000"/>
              <a:gd name="connsiteX0" fmla="*/ 0 w 10000"/>
              <a:gd name="connsiteY0" fmla="*/ 0 h 10000"/>
              <a:gd name="connsiteX1" fmla="*/ 974 w 10000"/>
              <a:gd name="connsiteY1" fmla="*/ 2727 h 10000"/>
              <a:gd name="connsiteX2" fmla="*/ 10000 w 10000"/>
              <a:gd name="connsiteY2" fmla="*/ 10000 h 10000"/>
              <a:gd name="connsiteX0" fmla="*/ 0 w 10000"/>
              <a:gd name="connsiteY0" fmla="*/ 0 h 10000"/>
              <a:gd name="connsiteX1" fmla="*/ 974 w 10000"/>
              <a:gd name="connsiteY1" fmla="*/ 2727 h 10000"/>
              <a:gd name="connsiteX2" fmla="*/ 10000 w 10000"/>
              <a:gd name="connsiteY2" fmla="*/ 10000 h 10000"/>
              <a:gd name="connsiteX0" fmla="*/ 0 w 10358"/>
              <a:gd name="connsiteY0" fmla="*/ 0 h 18200"/>
              <a:gd name="connsiteX1" fmla="*/ 1332 w 10358"/>
              <a:gd name="connsiteY1" fmla="*/ 10927 h 18200"/>
              <a:gd name="connsiteX2" fmla="*/ 10358 w 10358"/>
              <a:gd name="connsiteY2" fmla="*/ 18200 h 18200"/>
              <a:gd name="connsiteX0" fmla="*/ 0 w 10358"/>
              <a:gd name="connsiteY0" fmla="*/ 0 h 18200"/>
              <a:gd name="connsiteX1" fmla="*/ 1332 w 10358"/>
              <a:gd name="connsiteY1" fmla="*/ 10927 h 18200"/>
              <a:gd name="connsiteX2" fmla="*/ 10358 w 10358"/>
              <a:gd name="connsiteY2" fmla="*/ 18200 h 18200"/>
              <a:gd name="connsiteX0" fmla="*/ 0 w 10358"/>
              <a:gd name="connsiteY0" fmla="*/ 0 h 18200"/>
              <a:gd name="connsiteX1" fmla="*/ 1153 w 10358"/>
              <a:gd name="connsiteY1" fmla="*/ 11215 h 18200"/>
              <a:gd name="connsiteX2" fmla="*/ 10358 w 10358"/>
              <a:gd name="connsiteY2" fmla="*/ 18200 h 18200"/>
              <a:gd name="connsiteX0" fmla="*/ 106 w 10464"/>
              <a:gd name="connsiteY0" fmla="*/ 0 h 18200"/>
              <a:gd name="connsiteX1" fmla="*/ 1259 w 10464"/>
              <a:gd name="connsiteY1" fmla="*/ 11215 h 18200"/>
              <a:gd name="connsiteX2" fmla="*/ 10464 w 10464"/>
              <a:gd name="connsiteY2" fmla="*/ 18200 h 18200"/>
              <a:gd name="connsiteX0" fmla="*/ 0 w 10358"/>
              <a:gd name="connsiteY0" fmla="*/ 0 h 18200"/>
              <a:gd name="connsiteX1" fmla="*/ 1153 w 10358"/>
              <a:gd name="connsiteY1" fmla="*/ 11215 h 18200"/>
              <a:gd name="connsiteX2" fmla="*/ 10358 w 10358"/>
              <a:gd name="connsiteY2" fmla="*/ 18200 h 18200"/>
              <a:gd name="connsiteX0" fmla="*/ 0 w 10358"/>
              <a:gd name="connsiteY0" fmla="*/ 0 h 18200"/>
              <a:gd name="connsiteX1" fmla="*/ 1948 w 10358"/>
              <a:gd name="connsiteY1" fmla="*/ 9920 h 18200"/>
              <a:gd name="connsiteX2" fmla="*/ 1153 w 10358"/>
              <a:gd name="connsiteY2" fmla="*/ 11215 h 18200"/>
              <a:gd name="connsiteX3" fmla="*/ 10358 w 10358"/>
              <a:gd name="connsiteY3" fmla="*/ 18200 h 18200"/>
              <a:gd name="connsiteX0" fmla="*/ 0 w 10358"/>
              <a:gd name="connsiteY0" fmla="*/ 0 h 18200"/>
              <a:gd name="connsiteX1" fmla="*/ 1153 w 10358"/>
              <a:gd name="connsiteY1" fmla="*/ 11215 h 18200"/>
              <a:gd name="connsiteX2" fmla="*/ 10358 w 10358"/>
              <a:gd name="connsiteY2" fmla="*/ 18200 h 18200"/>
              <a:gd name="connsiteX0" fmla="*/ 0 w 10358"/>
              <a:gd name="connsiteY0" fmla="*/ 0 h 18200"/>
              <a:gd name="connsiteX1" fmla="*/ 1153 w 10358"/>
              <a:gd name="connsiteY1" fmla="*/ 11215 h 18200"/>
              <a:gd name="connsiteX2" fmla="*/ 10358 w 10358"/>
              <a:gd name="connsiteY2" fmla="*/ 18200 h 18200"/>
              <a:gd name="connsiteX0" fmla="*/ 0 w 10358"/>
              <a:gd name="connsiteY0" fmla="*/ 0 h 18200"/>
              <a:gd name="connsiteX1" fmla="*/ 1202 w 10358"/>
              <a:gd name="connsiteY1" fmla="*/ 11503 h 18200"/>
              <a:gd name="connsiteX2" fmla="*/ 10358 w 10358"/>
              <a:gd name="connsiteY2" fmla="*/ 18200 h 18200"/>
              <a:gd name="connsiteX0" fmla="*/ 0 w 10358"/>
              <a:gd name="connsiteY0" fmla="*/ 0 h 18200"/>
              <a:gd name="connsiteX1" fmla="*/ 1202 w 10358"/>
              <a:gd name="connsiteY1" fmla="*/ 11503 h 18200"/>
              <a:gd name="connsiteX2" fmla="*/ 10358 w 10358"/>
              <a:gd name="connsiteY2" fmla="*/ 18200 h 18200"/>
              <a:gd name="connsiteX0" fmla="*/ 0 w 10377"/>
              <a:gd name="connsiteY0" fmla="*/ 0 h 18200"/>
              <a:gd name="connsiteX1" fmla="*/ 1202 w 10377"/>
              <a:gd name="connsiteY1" fmla="*/ 11503 h 18200"/>
              <a:gd name="connsiteX2" fmla="*/ 10358 w 10377"/>
              <a:gd name="connsiteY2" fmla="*/ 18200 h 18200"/>
              <a:gd name="connsiteX0" fmla="*/ 0 w 10358"/>
              <a:gd name="connsiteY0" fmla="*/ 0 h 18200"/>
              <a:gd name="connsiteX1" fmla="*/ 1202 w 10358"/>
              <a:gd name="connsiteY1" fmla="*/ 11503 h 18200"/>
              <a:gd name="connsiteX2" fmla="*/ 10358 w 10358"/>
              <a:gd name="connsiteY2" fmla="*/ 18200 h 18200"/>
              <a:gd name="connsiteX0" fmla="*/ 9 w 10311"/>
              <a:gd name="connsiteY0" fmla="*/ 0 h 16720"/>
              <a:gd name="connsiteX1" fmla="*/ 1211 w 10311"/>
              <a:gd name="connsiteY1" fmla="*/ 11503 h 16720"/>
              <a:gd name="connsiteX2" fmla="*/ 10311 w 10311"/>
              <a:gd name="connsiteY2" fmla="*/ 16720 h 16720"/>
              <a:gd name="connsiteX0" fmla="*/ 0 w 10302"/>
              <a:gd name="connsiteY0" fmla="*/ 0 h 16720"/>
              <a:gd name="connsiteX1" fmla="*/ 10302 w 10302"/>
              <a:gd name="connsiteY1" fmla="*/ 16720 h 16720"/>
              <a:gd name="connsiteX0" fmla="*/ 0 w 12749"/>
              <a:gd name="connsiteY0" fmla="*/ 0 h 10636"/>
              <a:gd name="connsiteX1" fmla="*/ 12749 w 12749"/>
              <a:gd name="connsiteY1" fmla="*/ 10636 h 10636"/>
              <a:gd name="connsiteX0" fmla="*/ 0 w 12749"/>
              <a:gd name="connsiteY0" fmla="*/ 0 h 10636"/>
              <a:gd name="connsiteX1" fmla="*/ 12749 w 12749"/>
              <a:gd name="connsiteY1" fmla="*/ 10636 h 10636"/>
              <a:gd name="connsiteX0" fmla="*/ 0 w 12749"/>
              <a:gd name="connsiteY0" fmla="*/ 0 h 10636"/>
              <a:gd name="connsiteX1" fmla="*/ 12749 w 12749"/>
              <a:gd name="connsiteY1" fmla="*/ 10636 h 10636"/>
              <a:gd name="connsiteX0" fmla="*/ 0 w 13249"/>
              <a:gd name="connsiteY0" fmla="*/ 0 h 14747"/>
              <a:gd name="connsiteX1" fmla="*/ 13249 w 13249"/>
              <a:gd name="connsiteY1" fmla="*/ 14747 h 14747"/>
              <a:gd name="connsiteX0" fmla="*/ 0 w 13416"/>
              <a:gd name="connsiteY0" fmla="*/ 0 h 14089"/>
              <a:gd name="connsiteX1" fmla="*/ 13416 w 13416"/>
              <a:gd name="connsiteY1" fmla="*/ 14089 h 14089"/>
              <a:gd name="connsiteX0" fmla="*/ 0 w 13416"/>
              <a:gd name="connsiteY0" fmla="*/ 0 h 14089"/>
              <a:gd name="connsiteX1" fmla="*/ 13416 w 13416"/>
              <a:gd name="connsiteY1" fmla="*/ 14089 h 14089"/>
              <a:gd name="connsiteX0" fmla="*/ 0 w 13479"/>
              <a:gd name="connsiteY0" fmla="*/ 0 h 14664"/>
              <a:gd name="connsiteX1" fmla="*/ 13479 w 13479"/>
              <a:gd name="connsiteY1" fmla="*/ 14664 h 14664"/>
            </a:gdLst>
            <a:ahLst/>
            <a:cxnLst>
              <a:cxn ang="0">
                <a:pos x="connsiteX0" y="connsiteY0"/>
              </a:cxn>
              <a:cxn ang="0">
                <a:pos x="connsiteX1" y="connsiteY1"/>
              </a:cxn>
            </a:cxnLst>
            <a:rect l="l" t="t" r="r" b="b"/>
            <a:pathLst>
              <a:path w="13479" h="14664">
                <a:moveTo>
                  <a:pt x="0" y="0"/>
                </a:moveTo>
                <a:cubicBezTo>
                  <a:pt x="1637" y="8149"/>
                  <a:pt x="13121" y="5035"/>
                  <a:pt x="13479" y="14664"/>
                </a:cubicBezTo>
              </a:path>
            </a:pathLst>
          </a:custGeom>
          <a:noFill/>
          <a:ln w="25400" cap="flat" cmpd="sng">
            <a:solidFill>
              <a:schemeClr val="tx1"/>
            </a:solidFill>
            <a:prstDash val="solid"/>
            <a:round/>
            <a:headEnd type="none" w="med" len="med"/>
            <a:tailEnd type="arrow" w="lg"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0" name="Freeform 79"/>
          <p:cNvSpPr>
            <a:spLocks/>
          </p:cNvSpPr>
          <p:nvPr/>
        </p:nvSpPr>
        <p:spPr bwMode="auto">
          <a:xfrm rot="10800000" flipH="1" flipV="1">
            <a:off x="1689321" y="3391985"/>
            <a:ext cx="2712517" cy="932786"/>
          </a:xfrm>
          <a:custGeom>
            <a:avLst/>
            <a:gdLst>
              <a:gd name="T0" fmla="*/ 264 w 264"/>
              <a:gd name="T1" fmla="*/ 0 h 306"/>
              <a:gd name="T2" fmla="*/ 0 w 264"/>
              <a:gd name="T3" fmla="*/ 306 h 306"/>
              <a:gd name="connsiteX0" fmla="*/ 8741 w 8741"/>
              <a:gd name="connsiteY0" fmla="*/ 0 h 14328"/>
              <a:gd name="connsiteX1" fmla="*/ 0 w 8741"/>
              <a:gd name="connsiteY1" fmla="*/ 14328 h 14328"/>
              <a:gd name="connsiteX0" fmla="*/ 10000 w 10000"/>
              <a:gd name="connsiteY0" fmla="*/ 0 h 10000"/>
              <a:gd name="connsiteX1" fmla="*/ 0 w 10000"/>
              <a:gd name="connsiteY1" fmla="*/ 10000 h 10000"/>
              <a:gd name="connsiteX0" fmla="*/ 5680 w 5680"/>
              <a:gd name="connsiteY0" fmla="*/ 0 h 8339"/>
              <a:gd name="connsiteX1" fmla="*/ 0 w 5680"/>
              <a:gd name="connsiteY1" fmla="*/ 8339 h 8339"/>
              <a:gd name="connsiteX0" fmla="*/ 10000 w 10000"/>
              <a:gd name="connsiteY0" fmla="*/ 0 h 10000"/>
              <a:gd name="connsiteX1" fmla="*/ 0 w 10000"/>
              <a:gd name="connsiteY1" fmla="*/ 10000 h 10000"/>
              <a:gd name="connsiteX0" fmla="*/ 10000 w 10000"/>
              <a:gd name="connsiteY0" fmla="*/ 0 h 10000"/>
              <a:gd name="connsiteX1" fmla="*/ 0 w 10000"/>
              <a:gd name="connsiteY1" fmla="*/ 10000 h 10000"/>
              <a:gd name="connsiteX0" fmla="*/ 10000 w 10000"/>
              <a:gd name="connsiteY0" fmla="*/ 0 h 10000"/>
              <a:gd name="connsiteX1" fmla="*/ 0 w 10000"/>
              <a:gd name="connsiteY1" fmla="*/ 10000 h 10000"/>
              <a:gd name="connsiteX0" fmla="*/ 1191 w 2522"/>
              <a:gd name="connsiteY0" fmla="*/ 0 h 9276"/>
              <a:gd name="connsiteX1" fmla="*/ 1332 w 2522"/>
              <a:gd name="connsiteY1" fmla="*/ 9276 h 9276"/>
              <a:gd name="connsiteX0" fmla="*/ 21155 w 21715"/>
              <a:gd name="connsiteY0" fmla="*/ 0 h 10000"/>
              <a:gd name="connsiteX1" fmla="*/ 21715 w 21715"/>
              <a:gd name="connsiteY1" fmla="*/ 10000 h 10000"/>
              <a:gd name="connsiteX0" fmla="*/ 5814 w 48261"/>
              <a:gd name="connsiteY0" fmla="*/ 0 h 14100"/>
              <a:gd name="connsiteX1" fmla="*/ 48261 w 48261"/>
              <a:gd name="connsiteY1" fmla="*/ 14100 h 14100"/>
              <a:gd name="connsiteX0" fmla="*/ 1631 w 137904"/>
              <a:gd name="connsiteY0" fmla="*/ 130 h 2321"/>
              <a:gd name="connsiteX1" fmla="*/ 137904 w 137904"/>
              <a:gd name="connsiteY1" fmla="*/ 2321 h 2321"/>
              <a:gd name="connsiteX0" fmla="*/ 118 w 10000"/>
              <a:gd name="connsiteY0" fmla="*/ 0 h 15328"/>
              <a:gd name="connsiteX1" fmla="*/ 10000 w 10000"/>
              <a:gd name="connsiteY1" fmla="*/ 15328 h 15328"/>
              <a:gd name="connsiteX0" fmla="*/ 164 w 10046"/>
              <a:gd name="connsiteY0" fmla="*/ 0 h 15328"/>
              <a:gd name="connsiteX1" fmla="*/ 10046 w 10046"/>
              <a:gd name="connsiteY1" fmla="*/ 15328 h 15328"/>
              <a:gd name="connsiteX0" fmla="*/ 148 w 10759"/>
              <a:gd name="connsiteY0" fmla="*/ 0 h 52339"/>
              <a:gd name="connsiteX1" fmla="*/ 10759 w 10759"/>
              <a:gd name="connsiteY1" fmla="*/ 52339 h 52339"/>
              <a:gd name="connsiteX0" fmla="*/ 134 w 11595"/>
              <a:gd name="connsiteY0" fmla="*/ 0 h 49816"/>
              <a:gd name="connsiteX1" fmla="*/ 11595 w 11595"/>
              <a:gd name="connsiteY1" fmla="*/ 49816 h 49816"/>
              <a:gd name="connsiteX0" fmla="*/ 123 w 12191"/>
              <a:gd name="connsiteY0" fmla="*/ 0 h 59069"/>
              <a:gd name="connsiteX1" fmla="*/ 12191 w 12191"/>
              <a:gd name="connsiteY1" fmla="*/ 59069 h 59069"/>
              <a:gd name="connsiteX0" fmla="*/ 0 w 12068"/>
              <a:gd name="connsiteY0" fmla="*/ 0 h 59069"/>
              <a:gd name="connsiteX1" fmla="*/ 12068 w 12068"/>
              <a:gd name="connsiteY1" fmla="*/ 59069 h 59069"/>
              <a:gd name="connsiteX0" fmla="*/ 0 w 12797"/>
              <a:gd name="connsiteY0" fmla="*/ 0 h 67481"/>
              <a:gd name="connsiteX1" fmla="*/ 12797 w 12797"/>
              <a:gd name="connsiteY1" fmla="*/ 67481 h 67481"/>
              <a:gd name="connsiteX0" fmla="*/ 1965 w 2491"/>
              <a:gd name="connsiteY0" fmla="*/ 0 h 34676"/>
              <a:gd name="connsiteX1" fmla="*/ 2491 w 2491"/>
              <a:gd name="connsiteY1" fmla="*/ 34676 h 34676"/>
              <a:gd name="connsiteX0" fmla="*/ 0 w 105513"/>
              <a:gd name="connsiteY0" fmla="*/ 0 h 8059"/>
              <a:gd name="connsiteX1" fmla="*/ 105513 w 105513"/>
              <a:gd name="connsiteY1" fmla="*/ 8059 h 8059"/>
              <a:gd name="connsiteX0" fmla="*/ 0 w 9630"/>
              <a:gd name="connsiteY0" fmla="*/ 0 h 12408"/>
              <a:gd name="connsiteX1" fmla="*/ 9630 w 9630"/>
              <a:gd name="connsiteY1" fmla="*/ 12408 h 12408"/>
              <a:gd name="connsiteX0" fmla="*/ 0 w 9760"/>
              <a:gd name="connsiteY0" fmla="*/ 0 h 8787"/>
              <a:gd name="connsiteX1" fmla="*/ 9760 w 9760"/>
              <a:gd name="connsiteY1" fmla="*/ 8787 h 8787"/>
              <a:gd name="connsiteX0" fmla="*/ 0 w 10000"/>
              <a:gd name="connsiteY0" fmla="*/ 0 h 10000"/>
              <a:gd name="connsiteX1" fmla="*/ 10000 w 10000"/>
              <a:gd name="connsiteY1" fmla="*/ 10000 h 10000"/>
              <a:gd name="connsiteX0" fmla="*/ 0 w 10000"/>
              <a:gd name="connsiteY0" fmla="*/ 0 h 10000"/>
              <a:gd name="connsiteX1" fmla="*/ 7627 w 10000"/>
              <a:gd name="connsiteY1" fmla="*/ 4083 h 10000"/>
              <a:gd name="connsiteX2" fmla="*/ 10000 w 10000"/>
              <a:gd name="connsiteY2" fmla="*/ 10000 h 10000"/>
              <a:gd name="connsiteX0" fmla="*/ 0 w 10000"/>
              <a:gd name="connsiteY0" fmla="*/ 185 h 10185"/>
              <a:gd name="connsiteX1" fmla="*/ 7627 w 10000"/>
              <a:gd name="connsiteY1" fmla="*/ 4268 h 10185"/>
              <a:gd name="connsiteX2" fmla="*/ 10000 w 10000"/>
              <a:gd name="connsiteY2" fmla="*/ 10185 h 10185"/>
              <a:gd name="connsiteX0" fmla="*/ 0 w 10000"/>
              <a:gd name="connsiteY0" fmla="*/ 185 h 10185"/>
              <a:gd name="connsiteX1" fmla="*/ 7627 w 10000"/>
              <a:gd name="connsiteY1" fmla="*/ 4268 h 10185"/>
              <a:gd name="connsiteX2" fmla="*/ 10000 w 10000"/>
              <a:gd name="connsiteY2" fmla="*/ 10185 h 10185"/>
              <a:gd name="connsiteX0" fmla="*/ 0 w 10000"/>
              <a:gd name="connsiteY0" fmla="*/ 1026 h 11026"/>
              <a:gd name="connsiteX1" fmla="*/ 9299 w 10000"/>
              <a:gd name="connsiteY1" fmla="*/ 3729 h 11026"/>
              <a:gd name="connsiteX2" fmla="*/ 10000 w 10000"/>
              <a:gd name="connsiteY2" fmla="*/ 11026 h 11026"/>
              <a:gd name="connsiteX0" fmla="*/ 0 w 10000"/>
              <a:gd name="connsiteY0" fmla="*/ 1026 h 11026"/>
              <a:gd name="connsiteX1" fmla="*/ 9299 w 10000"/>
              <a:gd name="connsiteY1" fmla="*/ 3729 h 11026"/>
              <a:gd name="connsiteX2" fmla="*/ 10000 w 10000"/>
              <a:gd name="connsiteY2" fmla="*/ 11026 h 11026"/>
              <a:gd name="connsiteX0" fmla="*/ 0 w 10000"/>
              <a:gd name="connsiteY0" fmla="*/ 1051 h 11051"/>
              <a:gd name="connsiteX1" fmla="*/ 9299 w 10000"/>
              <a:gd name="connsiteY1" fmla="*/ 3754 h 11051"/>
              <a:gd name="connsiteX2" fmla="*/ 10000 w 10000"/>
              <a:gd name="connsiteY2" fmla="*/ 11051 h 11051"/>
              <a:gd name="connsiteX0" fmla="*/ 0 w 10188"/>
              <a:gd name="connsiteY0" fmla="*/ 1051 h 11051"/>
              <a:gd name="connsiteX1" fmla="*/ 9299 w 10188"/>
              <a:gd name="connsiteY1" fmla="*/ 3754 h 11051"/>
              <a:gd name="connsiteX2" fmla="*/ 10000 w 10188"/>
              <a:gd name="connsiteY2" fmla="*/ 11051 h 11051"/>
              <a:gd name="connsiteX0" fmla="*/ 0 w 10073"/>
              <a:gd name="connsiteY0" fmla="*/ 1051 h 11051"/>
              <a:gd name="connsiteX1" fmla="*/ 9299 w 10073"/>
              <a:gd name="connsiteY1" fmla="*/ 3754 h 11051"/>
              <a:gd name="connsiteX2" fmla="*/ 10000 w 10073"/>
              <a:gd name="connsiteY2" fmla="*/ 11051 h 11051"/>
              <a:gd name="connsiteX0" fmla="*/ 0 w 10000"/>
              <a:gd name="connsiteY0" fmla="*/ 872 h 10872"/>
              <a:gd name="connsiteX1" fmla="*/ 9004 w 10000"/>
              <a:gd name="connsiteY1" fmla="*/ 3851 h 10872"/>
              <a:gd name="connsiteX2" fmla="*/ 10000 w 10000"/>
              <a:gd name="connsiteY2" fmla="*/ 10872 h 10872"/>
              <a:gd name="connsiteX0" fmla="*/ 0 w 10000"/>
              <a:gd name="connsiteY0" fmla="*/ 872 h 10872"/>
              <a:gd name="connsiteX1" fmla="*/ 9004 w 10000"/>
              <a:gd name="connsiteY1" fmla="*/ 3851 h 10872"/>
              <a:gd name="connsiteX2" fmla="*/ 10000 w 10000"/>
              <a:gd name="connsiteY2" fmla="*/ 10872 h 10872"/>
              <a:gd name="connsiteX0" fmla="*/ 0 w 10006"/>
              <a:gd name="connsiteY0" fmla="*/ 1817 h 11817"/>
              <a:gd name="connsiteX1" fmla="*/ 9152 w 10006"/>
              <a:gd name="connsiteY1" fmla="*/ 3416 h 11817"/>
              <a:gd name="connsiteX2" fmla="*/ 10000 w 10006"/>
              <a:gd name="connsiteY2" fmla="*/ 11817 h 11817"/>
              <a:gd name="connsiteX0" fmla="*/ 0 w 10000"/>
              <a:gd name="connsiteY0" fmla="*/ 1860 h 11860"/>
              <a:gd name="connsiteX1" fmla="*/ 9152 w 10000"/>
              <a:gd name="connsiteY1" fmla="*/ 3459 h 11860"/>
              <a:gd name="connsiteX2" fmla="*/ 10000 w 10000"/>
              <a:gd name="connsiteY2" fmla="*/ 11860 h 11860"/>
              <a:gd name="connsiteX0" fmla="*/ 0 w 10040"/>
              <a:gd name="connsiteY0" fmla="*/ 0 h 15105"/>
              <a:gd name="connsiteX1" fmla="*/ 9054 w 10040"/>
              <a:gd name="connsiteY1" fmla="*/ 6704 h 15105"/>
              <a:gd name="connsiteX2" fmla="*/ 9902 w 10040"/>
              <a:gd name="connsiteY2" fmla="*/ 15105 h 15105"/>
              <a:gd name="connsiteX0" fmla="*/ 0 w 10459"/>
              <a:gd name="connsiteY0" fmla="*/ 0 h 15993"/>
              <a:gd name="connsiteX1" fmla="*/ 9447 w 10459"/>
              <a:gd name="connsiteY1" fmla="*/ 7592 h 15993"/>
              <a:gd name="connsiteX2" fmla="*/ 10295 w 10459"/>
              <a:gd name="connsiteY2" fmla="*/ 15993 h 15993"/>
              <a:gd name="connsiteX0" fmla="*/ 0 w 10353"/>
              <a:gd name="connsiteY0" fmla="*/ 0 h 15993"/>
              <a:gd name="connsiteX1" fmla="*/ 1676 w 10353"/>
              <a:gd name="connsiteY1" fmla="*/ 1247 h 15993"/>
              <a:gd name="connsiteX2" fmla="*/ 9447 w 10353"/>
              <a:gd name="connsiteY2" fmla="*/ 7592 h 15993"/>
              <a:gd name="connsiteX3" fmla="*/ 10295 w 10353"/>
              <a:gd name="connsiteY3" fmla="*/ 15993 h 15993"/>
              <a:gd name="connsiteX0" fmla="*/ 0 w 10353"/>
              <a:gd name="connsiteY0" fmla="*/ 0 h 15993"/>
              <a:gd name="connsiteX1" fmla="*/ 1676 w 10353"/>
              <a:gd name="connsiteY1" fmla="*/ 1247 h 15993"/>
              <a:gd name="connsiteX2" fmla="*/ 9447 w 10353"/>
              <a:gd name="connsiteY2" fmla="*/ 7592 h 15993"/>
              <a:gd name="connsiteX3" fmla="*/ 10295 w 10353"/>
              <a:gd name="connsiteY3" fmla="*/ 15993 h 15993"/>
              <a:gd name="connsiteX0" fmla="*/ 0 w 10459"/>
              <a:gd name="connsiteY0" fmla="*/ 0 h 15993"/>
              <a:gd name="connsiteX1" fmla="*/ 9447 w 10459"/>
              <a:gd name="connsiteY1" fmla="*/ 7592 h 15993"/>
              <a:gd name="connsiteX2" fmla="*/ 10295 w 10459"/>
              <a:gd name="connsiteY2" fmla="*/ 15993 h 15993"/>
              <a:gd name="connsiteX0" fmla="*/ 0 w 10459"/>
              <a:gd name="connsiteY0" fmla="*/ 0 h 15993"/>
              <a:gd name="connsiteX1" fmla="*/ 9447 w 10459"/>
              <a:gd name="connsiteY1" fmla="*/ 7592 h 15993"/>
              <a:gd name="connsiteX2" fmla="*/ 10295 w 10459"/>
              <a:gd name="connsiteY2" fmla="*/ 15993 h 15993"/>
              <a:gd name="connsiteX0" fmla="*/ 0 w 10295"/>
              <a:gd name="connsiteY0" fmla="*/ 0 h 15993"/>
              <a:gd name="connsiteX1" fmla="*/ 8709 w 10295"/>
              <a:gd name="connsiteY1" fmla="*/ 7148 h 15993"/>
              <a:gd name="connsiteX2" fmla="*/ 10295 w 10295"/>
              <a:gd name="connsiteY2" fmla="*/ 15993 h 15993"/>
              <a:gd name="connsiteX0" fmla="*/ 0 w 10535"/>
              <a:gd name="connsiteY0" fmla="*/ 0 h 17676"/>
              <a:gd name="connsiteX1" fmla="*/ 8709 w 10535"/>
              <a:gd name="connsiteY1" fmla="*/ 7148 h 17676"/>
              <a:gd name="connsiteX2" fmla="*/ 10535 w 10535"/>
              <a:gd name="connsiteY2" fmla="*/ 17676 h 17676"/>
              <a:gd name="connsiteX0" fmla="*/ 0 w 10535"/>
              <a:gd name="connsiteY0" fmla="*/ 0 h 17676"/>
              <a:gd name="connsiteX1" fmla="*/ 8709 w 10535"/>
              <a:gd name="connsiteY1" fmla="*/ 7148 h 17676"/>
              <a:gd name="connsiteX2" fmla="*/ 10535 w 10535"/>
              <a:gd name="connsiteY2" fmla="*/ 17676 h 17676"/>
              <a:gd name="connsiteX0" fmla="*/ 0 w 10535"/>
              <a:gd name="connsiteY0" fmla="*/ 0 h 17676"/>
              <a:gd name="connsiteX1" fmla="*/ 8709 w 10535"/>
              <a:gd name="connsiteY1" fmla="*/ 7148 h 17676"/>
              <a:gd name="connsiteX2" fmla="*/ 10535 w 10535"/>
              <a:gd name="connsiteY2" fmla="*/ 17676 h 17676"/>
              <a:gd name="connsiteX0" fmla="*/ 0 w 10535"/>
              <a:gd name="connsiteY0" fmla="*/ 0 h 17676"/>
              <a:gd name="connsiteX1" fmla="*/ 10535 w 10535"/>
              <a:gd name="connsiteY1" fmla="*/ 17676 h 17676"/>
              <a:gd name="connsiteX0" fmla="*/ 0 w 5953"/>
              <a:gd name="connsiteY0" fmla="*/ 0 h 16714"/>
              <a:gd name="connsiteX1" fmla="*/ 5953 w 5953"/>
              <a:gd name="connsiteY1" fmla="*/ 16714 h 16714"/>
              <a:gd name="connsiteX0" fmla="*/ 0 w 10000"/>
              <a:gd name="connsiteY0" fmla="*/ 0 h 10000"/>
              <a:gd name="connsiteX1" fmla="*/ 10000 w 10000"/>
              <a:gd name="connsiteY1" fmla="*/ 10000 h 10000"/>
              <a:gd name="connsiteX0" fmla="*/ 0 w 10000"/>
              <a:gd name="connsiteY0" fmla="*/ 0 h 10000"/>
              <a:gd name="connsiteX1" fmla="*/ 10000 w 10000"/>
              <a:gd name="connsiteY1" fmla="*/ 10000 h 10000"/>
              <a:gd name="connsiteX0" fmla="*/ 0 w 10000"/>
              <a:gd name="connsiteY0" fmla="*/ 0 h 10000"/>
              <a:gd name="connsiteX1" fmla="*/ 974 w 10000"/>
              <a:gd name="connsiteY1" fmla="*/ 2727 h 10000"/>
              <a:gd name="connsiteX2" fmla="*/ 10000 w 10000"/>
              <a:gd name="connsiteY2" fmla="*/ 10000 h 10000"/>
              <a:gd name="connsiteX0" fmla="*/ 0 w 10000"/>
              <a:gd name="connsiteY0" fmla="*/ 0 h 10000"/>
              <a:gd name="connsiteX1" fmla="*/ 974 w 10000"/>
              <a:gd name="connsiteY1" fmla="*/ 2727 h 10000"/>
              <a:gd name="connsiteX2" fmla="*/ 10000 w 10000"/>
              <a:gd name="connsiteY2" fmla="*/ 10000 h 10000"/>
              <a:gd name="connsiteX0" fmla="*/ 0 w 10000"/>
              <a:gd name="connsiteY0" fmla="*/ 0 h 10000"/>
              <a:gd name="connsiteX1" fmla="*/ 974 w 10000"/>
              <a:gd name="connsiteY1" fmla="*/ 2727 h 10000"/>
              <a:gd name="connsiteX2" fmla="*/ 10000 w 10000"/>
              <a:gd name="connsiteY2" fmla="*/ 10000 h 10000"/>
              <a:gd name="connsiteX0" fmla="*/ 0 w 10358"/>
              <a:gd name="connsiteY0" fmla="*/ 0 h 18200"/>
              <a:gd name="connsiteX1" fmla="*/ 1332 w 10358"/>
              <a:gd name="connsiteY1" fmla="*/ 10927 h 18200"/>
              <a:gd name="connsiteX2" fmla="*/ 10358 w 10358"/>
              <a:gd name="connsiteY2" fmla="*/ 18200 h 18200"/>
              <a:gd name="connsiteX0" fmla="*/ 0 w 10358"/>
              <a:gd name="connsiteY0" fmla="*/ 0 h 18200"/>
              <a:gd name="connsiteX1" fmla="*/ 1332 w 10358"/>
              <a:gd name="connsiteY1" fmla="*/ 10927 h 18200"/>
              <a:gd name="connsiteX2" fmla="*/ 10358 w 10358"/>
              <a:gd name="connsiteY2" fmla="*/ 18200 h 18200"/>
              <a:gd name="connsiteX0" fmla="*/ 0 w 10358"/>
              <a:gd name="connsiteY0" fmla="*/ 0 h 18200"/>
              <a:gd name="connsiteX1" fmla="*/ 1153 w 10358"/>
              <a:gd name="connsiteY1" fmla="*/ 11215 h 18200"/>
              <a:gd name="connsiteX2" fmla="*/ 10358 w 10358"/>
              <a:gd name="connsiteY2" fmla="*/ 18200 h 18200"/>
              <a:gd name="connsiteX0" fmla="*/ 106 w 10464"/>
              <a:gd name="connsiteY0" fmla="*/ 0 h 18200"/>
              <a:gd name="connsiteX1" fmla="*/ 1259 w 10464"/>
              <a:gd name="connsiteY1" fmla="*/ 11215 h 18200"/>
              <a:gd name="connsiteX2" fmla="*/ 10464 w 10464"/>
              <a:gd name="connsiteY2" fmla="*/ 18200 h 18200"/>
              <a:gd name="connsiteX0" fmla="*/ 0 w 10358"/>
              <a:gd name="connsiteY0" fmla="*/ 0 h 18200"/>
              <a:gd name="connsiteX1" fmla="*/ 1153 w 10358"/>
              <a:gd name="connsiteY1" fmla="*/ 11215 h 18200"/>
              <a:gd name="connsiteX2" fmla="*/ 10358 w 10358"/>
              <a:gd name="connsiteY2" fmla="*/ 18200 h 18200"/>
              <a:gd name="connsiteX0" fmla="*/ 0 w 10358"/>
              <a:gd name="connsiteY0" fmla="*/ 0 h 18200"/>
              <a:gd name="connsiteX1" fmla="*/ 1948 w 10358"/>
              <a:gd name="connsiteY1" fmla="*/ 9920 h 18200"/>
              <a:gd name="connsiteX2" fmla="*/ 1153 w 10358"/>
              <a:gd name="connsiteY2" fmla="*/ 11215 h 18200"/>
              <a:gd name="connsiteX3" fmla="*/ 10358 w 10358"/>
              <a:gd name="connsiteY3" fmla="*/ 18200 h 18200"/>
              <a:gd name="connsiteX0" fmla="*/ 0 w 10358"/>
              <a:gd name="connsiteY0" fmla="*/ 0 h 18200"/>
              <a:gd name="connsiteX1" fmla="*/ 1153 w 10358"/>
              <a:gd name="connsiteY1" fmla="*/ 11215 h 18200"/>
              <a:gd name="connsiteX2" fmla="*/ 10358 w 10358"/>
              <a:gd name="connsiteY2" fmla="*/ 18200 h 18200"/>
              <a:gd name="connsiteX0" fmla="*/ 0 w 10358"/>
              <a:gd name="connsiteY0" fmla="*/ 0 h 18200"/>
              <a:gd name="connsiteX1" fmla="*/ 1153 w 10358"/>
              <a:gd name="connsiteY1" fmla="*/ 11215 h 18200"/>
              <a:gd name="connsiteX2" fmla="*/ 10358 w 10358"/>
              <a:gd name="connsiteY2" fmla="*/ 18200 h 18200"/>
              <a:gd name="connsiteX0" fmla="*/ 0 w 10358"/>
              <a:gd name="connsiteY0" fmla="*/ 0 h 18200"/>
              <a:gd name="connsiteX1" fmla="*/ 1202 w 10358"/>
              <a:gd name="connsiteY1" fmla="*/ 11503 h 18200"/>
              <a:gd name="connsiteX2" fmla="*/ 10358 w 10358"/>
              <a:gd name="connsiteY2" fmla="*/ 18200 h 18200"/>
              <a:gd name="connsiteX0" fmla="*/ 0 w 10358"/>
              <a:gd name="connsiteY0" fmla="*/ 0 h 18200"/>
              <a:gd name="connsiteX1" fmla="*/ 1202 w 10358"/>
              <a:gd name="connsiteY1" fmla="*/ 11503 h 18200"/>
              <a:gd name="connsiteX2" fmla="*/ 10358 w 10358"/>
              <a:gd name="connsiteY2" fmla="*/ 18200 h 18200"/>
              <a:gd name="connsiteX0" fmla="*/ 0 w 10377"/>
              <a:gd name="connsiteY0" fmla="*/ 0 h 18200"/>
              <a:gd name="connsiteX1" fmla="*/ 1202 w 10377"/>
              <a:gd name="connsiteY1" fmla="*/ 11503 h 18200"/>
              <a:gd name="connsiteX2" fmla="*/ 10358 w 10377"/>
              <a:gd name="connsiteY2" fmla="*/ 18200 h 18200"/>
              <a:gd name="connsiteX0" fmla="*/ 0 w 10358"/>
              <a:gd name="connsiteY0" fmla="*/ 0 h 18200"/>
              <a:gd name="connsiteX1" fmla="*/ 1202 w 10358"/>
              <a:gd name="connsiteY1" fmla="*/ 11503 h 18200"/>
              <a:gd name="connsiteX2" fmla="*/ 10358 w 10358"/>
              <a:gd name="connsiteY2" fmla="*/ 18200 h 18200"/>
              <a:gd name="connsiteX0" fmla="*/ 9 w 10311"/>
              <a:gd name="connsiteY0" fmla="*/ 0 h 16720"/>
              <a:gd name="connsiteX1" fmla="*/ 1211 w 10311"/>
              <a:gd name="connsiteY1" fmla="*/ 11503 h 16720"/>
              <a:gd name="connsiteX2" fmla="*/ 10311 w 10311"/>
              <a:gd name="connsiteY2" fmla="*/ 16720 h 16720"/>
              <a:gd name="connsiteX0" fmla="*/ 0 w 10302"/>
              <a:gd name="connsiteY0" fmla="*/ 0 h 16720"/>
              <a:gd name="connsiteX1" fmla="*/ 10302 w 10302"/>
              <a:gd name="connsiteY1" fmla="*/ 16720 h 16720"/>
              <a:gd name="connsiteX0" fmla="*/ 0 w 12749"/>
              <a:gd name="connsiteY0" fmla="*/ 0 h 10636"/>
              <a:gd name="connsiteX1" fmla="*/ 12749 w 12749"/>
              <a:gd name="connsiteY1" fmla="*/ 10636 h 10636"/>
              <a:gd name="connsiteX0" fmla="*/ 0 w 12749"/>
              <a:gd name="connsiteY0" fmla="*/ 0 h 10636"/>
              <a:gd name="connsiteX1" fmla="*/ 12749 w 12749"/>
              <a:gd name="connsiteY1" fmla="*/ 10636 h 10636"/>
              <a:gd name="connsiteX0" fmla="*/ 0 w 12749"/>
              <a:gd name="connsiteY0" fmla="*/ 0 h 10636"/>
              <a:gd name="connsiteX1" fmla="*/ 12749 w 12749"/>
              <a:gd name="connsiteY1" fmla="*/ 10636 h 10636"/>
              <a:gd name="connsiteX0" fmla="*/ 0 w 13249"/>
              <a:gd name="connsiteY0" fmla="*/ 0 h 14747"/>
              <a:gd name="connsiteX1" fmla="*/ 13249 w 13249"/>
              <a:gd name="connsiteY1" fmla="*/ 14747 h 14747"/>
              <a:gd name="connsiteX0" fmla="*/ 0 w 13416"/>
              <a:gd name="connsiteY0" fmla="*/ 0 h 14089"/>
              <a:gd name="connsiteX1" fmla="*/ 13416 w 13416"/>
              <a:gd name="connsiteY1" fmla="*/ 14089 h 14089"/>
              <a:gd name="connsiteX0" fmla="*/ 0 w 13416"/>
              <a:gd name="connsiteY0" fmla="*/ 0 h 14089"/>
              <a:gd name="connsiteX1" fmla="*/ 13416 w 13416"/>
              <a:gd name="connsiteY1" fmla="*/ 14089 h 14089"/>
            </a:gdLst>
            <a:ahLst/>
            <a:cxnLst>
              <a:cxn ang="0">
                <a:pos x="connsiteX0" y="connsiteY0"/>
              </a:cxn>
              <a:cxn ang="0">
                <a:pos x="connsiteX1" y="connsiteY1"/>
              </a:cxn>
            </a:cxnLst>
            <a:rect l="l" t="t" r="r" b="b"/>
            <a:pathLst>
              <a:path w="13416" h="14089">
                <a:moveTo>
                  <a:pt x="0" y="0"/>
                </a:moveTo>
                <a:cubicBezTo>
                  <a:pt x="1637" y="8149"/>
                  <a:pt x="13058" y="4460"/>
                  <a:pt x="13416" y="14089"/>
                </a:cubicBezTo>
              </a:path>
            </a:pathLst>
          </a:custGeom>
          <a:noFill/>
          <a:ln w="25400" cap="flat" cmpd="sng">
            <a:solidFill>
              <a:schemeClr val="tx1"/>
            </a:solidFill>
            <a:prstDash val="solid"/>
            <a:round/>
            <a:headEnd type="none" w="med" len="med"/>
            <a:tailEnd type="arrow" w="lg"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1" name="Freeform 80"/>
          <p:cNvSpPr>
            <a:spLocks/>
          </p:cNvSpPr>
          <p:nvPr/>
        </p:nvSpPr>
        <p:spPr bwMode="auto">
          <a:xfrm>
            <a:off x="4401837" y="1070694"/>
            <a:ext cx="2725261" cy="942300"/>
          </a:xfrm>
          <a:custGeom>
            <a:avLst/>
            <a:gdLst>
              <a:gd name="T0" fmla="*/ 264 w 264"/>
              <a:gd name="T1" fmla="*/ 0 h 306"/>
              <a:gd name="T2" fmla="*/ 0 w 264"/>
              <a:gd name="T3" fmla="*/ 306 h 306"/>
              <a:gd name="connsiteX0" fmla="*/ 8741 w 8741"/>
              <a:gd name="connsiteY0" fmla="*/ 0 h 14328"/>
              <a:gd name="connsiteX1" fmla="*/ 0 w 8741"/>
              <a:gd name="connsiteY1" fmla="*/ 14328 h 14328"/>
              <a:gd name="connsiteX0" fmla="*/ 10000 w 10000"/>
              <a:gd name="connsiteY0" fmla="*/ 0 h 10000"/>
              <a:gd name="connsiteX1" fmla="*/ 0 w 10000"/>
              <a:gd name="connsiteY1" fmla="*/ 10000 h 10000"/>
              <a:gd name="connsiteX0" fmla="*/ 5680 w 5680"/>
              <a:gd name="connsiteY0" fmla="*/ 0 h 8339"/>
              <a:gd name="connsiteX1" fmla="*/ 0 w 5680"/>
              <a:gd name="connsiteY1" fmla="*/ 8339 h 8339"/>
              <a:gd name="connsiteX0" fmla="*/ 10000 w 10000"/>
              <a:gd name="connsiteY0" fmla="*/ 0 h 10000"/>
              <a:gd name="connsiteX1" fmla="*/ 0 w 10000"/>
              <a:gd name="connsiteY1" fmla="*/ 10000 h 10000"/>
              <a:gd name="connsiteX0" fmla="*/ 10000 w 10000"/>
              <a:gd name="connsiteY0" fmla="*/ 0 h 10000"/>
              <a:gd name="connsiteX1" fmla="*/ 0 w 10000"/>
              <a:gd name="connsiteY1" fmla="*/ 10000 h 10000"/>
              <a:gd name="connsiteX0" fmla="*/ 10000 w 10000"/>
              <a:gd name="connsiteY0" fmla="*/ 0 h 10000"/>
              <a:gd name="connsiteX1" fmla="*/ 0 w 10000"/>
              <a:gd name="connsiteY1" fmla="*/ 10000 h 10000"/>
              <a:gd name="connsiteX0" fmla="*/ 1191 w 2522"/>
              <a:gd name="connsiteY0" fmla="*/ 0 h 9276"/>
              <a:gd name="connsiteX1" fmla="*/ 1332 w 2522"/>
              <a:gd name="connsiteY1" fmla="*/ 9276 h 9276"/>
              <a:gd name="connsiteX0" fmla="*/ 21155 w 21715"/>
              <a:gd name="connsiteY0" fmla="*/ 0 h 10000"/>
              <a:gd name="connsiteX1" fmla="*/ 21715 w 21715"/>
              <a:gd name="connsiteY1" fmla="*/ 10000 h 10000"/>
              <a:gd name="connsiteX0" fmla="*/ 5814 w 48261"/>
              <a:gd name="connsiteY0" fmla="*/ 0 h 14100"/>
              <a:gd name="connsiteX1" fmla="*/ 48261 w 48261"/>
              <a:gd name="connsiteY1" fmla="*/ 14100 h 14100"/>
              <a:gd name="connsiteX0" fmla="*/ 1631 w 137904"/>
              <a:gd name="connsiteY0" fmla="*/ 130 h 2321"/>
              <a:gd name="connsiteX1" fmla="*/ 137904 w 137904"/>
              <a:gd name="connsiteY1" fmla="*/ 2321 h 2321"/>
              <a:gd name="connsiteX0" fmla="*/ 118 w 10000"/>
              <a:gd name="connsiteY0" fmla="*/ 0 h 15328"/>
              <a:gd name="connsiteX1" fmla="*/ 10000 w 10000"/>
              <a:gd name="connsiteY1" fmla="*/ 15328 h 15328"/>
              <a:gd name="connsiteX0" fmla="*/ 164 w 10046"/>
              <a:gd name="connsiteY0" fmla="*/ 0 h 15328"/>
              <a:gd name="connsiteX1" fmla="*/ 10046 w 10046"/>
              <a:gd name="connsiteY1" fmla="*/ 15328 h 15328"/>
              <a:gd name="connsiteX0" fmla="*/ 148 w 10759"/>
              <a:gd name="connsiteY0" fmla="*/ 0 h 52339"/>
              <a:gd name="connsiteX1" fmla="*/ 10759 w 10759"/>
              <a:gd name="connsiteY1" fmla="*/ 52339 h 52339"/>
              <a:gd name="connsiteX0" fmla="*/ 134 w 11595"/>
              <a:gd name="connsiteY0" fmla="*/ 0 h 49816"/>
              <a:gd name="connsiteX1" fmla="*/ 11595 w 11595"/>
              <a:gd name="connsiteY1" fmla="*/ 49816 h 49816"/>
              <a:gd name="connsiteX0" fmla="*/ 123 w 12191"/>
              <a:gd name="connsiteY0" fmla="*/ 0 h 59069"/>
              <a:gd name="connsiteX1" fmla="*/ 12191 w 12191"/>
              <a:gd name="connsiteY1" fmla="*/ 59069 h 59069"/>
              <a:gd name="connsiteX0" fmla="*/ 0 w 12068"/>
              <a:gd name="connsiteY0" fmla="*/ 0 h 59069"/>
              <a:gd name="connsiteX1" fmla="*/ 12068 w 12068"/>
              <a:gd name="connsiteY1" fmla="*/ 59069 h 59069"/>
              <a:gd name="connsiteX0" fmla="*/ 0 w 12797"/>
              <a:gd name="connsiteY0" fmla="*/ 0 h 67481"/>
              <a:gd name="connsiteX1" fmla="*/ 12797 w 12797"/>
              <a:gd name="connsiteY1" fmla="*/ 67481 h 67481"/>
              <a:gd name="connsiteX0" fmla="*/ 1965 w 2491"/>
              <a:gd name="connsiteY0" fmla="*/ 0 h 34676"/>
              <a:gd name="connsiteX1" fmla="*/ 2491 w 2491"/>
              <a:gd name="connsiteY1" fmla="*/ 34676 h 34676"/>
              <a:gd name="connsiteX0" fmla="*/ 0 w 105513"/>
              <a:gd name="connsiteY0" fmla="*/ 0 h 8059"/>
              <a:gd name="connsiteX1" fmla="*/ 105513 w 105513"/>
              <a:gd name="connsiteY1" fmla="*/ 8059 h 8059"/>
              <a:gd name="connsiteX0" fmla="*/ 0 w 9630"/>
              <a:gd name="connsiteY0" fmla="*/ 0 h 12408"/>
              <a:gd name="connsiteX1" fmla="*/ 9630 w 9630"/>
              <a:gd name="connsiteY1" fmla="*/ 12408 h 12408"/>
              <a:gd name="connsiteX0" fmla="*/ 0 w 9760"/>
              <a:gd name="connsiteY0" fmla="*/ 0 h 8787"/>
              <a:gd name="connsiteX1" fmla="*/ 9760 w 9760"/>
              <a:gd name="connsiteY1" fmla="*/ 8787 h 8787"/>
              <a:gd name="connsiteX0" fmla="*/ 0 w 10000"/>
              <a:gd name="connsiteY0" fmla="*/ 0 h 10000"/>
              <a:gd name="connsiteX1" fmla="*/ 10000 w 10000"/>
              <a:gd name="connsiteY1" fmla="*/ 10000 h 10000"/>
              <a:gd name="connsiteX0" fmla="*/ 0 w 10000"/>
              <a:gd name="connsiteY0" fmla="*/ 0 h 10000"/>
              <a:gd name="connsiteX1" fmla="*/ 7627 w 10000"/>
              <a:gd name="connsiteY1" fmla="*/ 4083 h 10000"/>
              <a:gd name="connsiteX2" fmla="*/ 10000 w 10000"/>
              <a:gd name="connsiteY2" fmla="*/ 10000 h 10000"/>
              <a:gd name="connsiteX0" fmla="*/ 0 w 10000"/>
              <a:gd name="connsiteY0" fmla="*/ 185 h 10185"/>
              <a:gd name="connsiteX1" fmla="*/ 7627 w 10000"/>
              <a:gd name="connsiteY1" fmla="*/ 4268 h 10185"/>
              <a:gd name="connsiteX2" fmla="*/ 10000 w 10000"/>
              <a:gd name="connsiteY2" fmla="*/ 10185 h 10185"/>
              <a:gd name="connsiteX0" fmla="*/ 0 w 10000"/>
              <a:gd name="connsiteY0" fmla="*/ 185 h 10185"/>
              <a:gd name="connsiteX1" fmla="*/ 7627 w 10000"/>
              <a:gd name="connsiteY1" fmla="*/ 4268 h 10185"/>
              <a:gd name="connsiteX2" fmla="*/ 10000 w 10000"/>
              <a:gd name="connsiteY2" fmla="*/ 10185 h 10185"/>
              <a:gd name="connsiteX0" fmla="*/ 0 w 10000"/>
              <a:gd name="connsiteY0" fmla="*/ 1026 h 11026"/>
              <a:gd name="connsiteX1" fmla="*/ 9299 w 10000"/>
              <a:gd name="connsiteY1" fmla="*/ 3729 h 11026"/>
              <a:gd name="connsiteX2" fmla="*/ 10000 w 10000"/>
              <a:gd name="connsiteY2" fmla="*/ 11026 h 11026"/>
              <a:gd name="connsiteX0" fmla="*/ 0 w 10000"/>
              <a:gd name="connsiteY0" fmla="*/ 1026 h 11026"/>
              <a:gd name="connsiteX1" fmla="*/ 9299 w 10000"/>
              <a:gd name="connsiteY1" fmla="*/ 3729 h 11026"/>
              <a:gd name="connsiteX2" fmla="*/ 10000 w 10000"/>
              <a:gd name="connsiteY2" fmla="*/ 11026 h 11026"/>
              <a:gd name="connsiteX0" fmla="*/ 0 w 10000"/>
              <a:gd name="connsiteY0" fmla="*/ 1051 h 11051"/>
              <a:gd name="connsiteX1" fmla="*/ 9299 w 10000"/>
              <a:gd name="connsiteY1" fmla="*/ 3754 h 11051"/>
              <a:gd name="connsiteX2" fmla="*/ 10000 w 10000"/>
              <a:gd name="connsiteY2" fmla="*/ 11051 h 11051"/>
              <a:gd name="connsiteX0" fmla="*/ 0 w 10188"/>
              <a:gd name="connsiteY0" fmla="*/ 1051 h 11051"/>
              <a:gd name="connsiteX1" fmla="*/ 9299 w 10188"/>
              <a:gd name="connsiteY1" fmla="*/ 3754 h 11051"/>
              <a:gd name="connsiteX2" fmla="*/ 10000 w 10188"/>
              <a:gd name="connsiteY2" fmla="*/ 11051 h 11051"/>
              <a:gd name="connsiteX0" fmla="*/ 0 w 10073"/>
              <a:gd name="connsiteY0" fmla="*/ 1051 h 11051"/>
              <a:gd name="connsiteX1" fmla="*/ 9299 w 10073"/>
              <a:gd name="connsiteY1" fmla="*/ 3754 h 11051"/>
              <a:gd name="connsiteX2" fmla="*/ 10000 w 10073"/>
              <a:gd name="connsiteY2" fmla="*/ 11051 h 11051"/>
              <a:gd name="connsiteX0" fmla="*/ 0 w 10000"/>
              <a:gd name="connsiteY0" fmla="*/ 872 h 10872"/>
              <a:gd name="connsiteX1" fmla="*/ 9004 w 10000"/>
              <a:gd name="connsiteY1" fmla="*/ 3851 h 10872"/>
              <a:gd name="connsiteX2" fmla="*/ 10000 w 10000"/>
              <a:gd name="connsiteY2" fmla="*/ 10872 h 10872"/>
              <a:gd name="connsiteX0" fmla="*/ 0 w 10000"/>
              <a:gd name="connsiteY0" fmla="*/ 872 h 10872"/>
              <a:gd name="connsiteX1" fmla="*/ 9004 w 10000"/>
              <a:gd name="connsiteY1" fmla="*/ 3851 h 10872"/>
              <a:gd name="connsiteX2" fmla="*/ 10000 w 10000"/>
              <a:gd name="connsiteY2" fmla="*/ 10872 h 10872"/>
              <a:gd name="connsiteX0" fmla="*/ 0 w 10006"/>
              <a:gd name="connsiteY0" fmla="*/ 1817 h 11817"/>
              <a:gd name="connsiteX1" fmla="*/ 9152 w 10006"/>
              <a:gd name="connsiteY1" fmla="*/ 3416 h 11817"/>
              <a:gd name="connsiteX2" fmla="*/ 10000 w 10006"/>
              <a:gd name="connsiteY2" fmla="*/ 11817 h 11817"/>
              <a:gd name="connsiteX0" fmla="*/ 0 w 10000"/>
              <a:gd name="connsiteY0" fmla="*/ 1860 h 11860"/>
              <a:gd name="connsiteX1" fmla="*/ 9152 w 10000"/>
              <a:gd name="connsiteY1" fmla="*/ 3459 h 11860"/>
              <a:gd name="connsiteX2" fmla="*/ 10000 w 10000"/>
              <a:gd name="connsiteY2" fmla="*/ 11860 h 11860"/>
              <a:gd name="connsiteX0" fmla="*/ 0 w 10040"/>
              <a:gd name="connsiteY0" fmla="*/ 0 h 15105"/>
              <a:gd name="connsiteX1" fmla="*/ 9054 w 10040"/>
              <a:gd name="connsiteY1" fmla="*/ 6704 h 15105"/>
              <a:gd name="connsiteX2" fmla="*/ 9902 w 10040"/>
              <a:gd name="connsiteY2" fmla="*/ 15105 h 15105"/>
              <a:gd name="connsiteX0" fmla="*/ 0 w 10459"/>
              <a:gd name="connsiteY0" fmla="*/ 0 h 15993"/>
              <a:gd name="connsiteX1" fmla="*/ 9447 w 10459"/>
              <a:gd name="connsiteY1" fmla="*/ 7592 h 15993"/>
              <a:gd name="connsiteX2" fmla="*/ 10295 w 10459"/>
              <a:gd name="connsiteY2" fmla="*/ 15993 h 15993"/>
              <a:gd name="connsiteX0" fmla="*/ 0 w 10353"/>
              <a:gd name="connsiteY0" fmla="*/ 0 h 15993"/>
              <a:gd name="connsiteX1" fmla="*/ 1676 w 10353"/>
              <a:gd name="connsiteY1" fmla="*/ 1247 h 15993"/>
              <a:gd name="connsiteX2" fmla="*/ 9447 w 10353"/>
              <a:gd name="connsiteY2" fmla="*/ 7592 h 15993"/>
              <a:gd name="connsiteX3" fmla="*/ 10295 w 10353"/>
              <a:gd name="connsiteY3" fmla="*/ 15993 h 15993"/>
              <a:gd name="connsiteX0" fmla="*/ 0 w 10353"/>
              <a:gd name="connsiteY0" fmla="*/ 0 h 15993"/>
              <a:gd name="connsiteX1" fmla="*/ 1676 w 10353"/>
              <a:gd name="connsiteY1" fmla="*/ 1247 h 15993"/>
              <a:gd name="connsiteX2" fmla="*/ 9447 w 10353"/>
              <a:gd name="connsiteY2" fmla="*/ 7592 h 15993"/>
              <a:gd name="connsiteX3" fmla="*/ 10295 w 10353"/>
              <a:gd name="connsiteY3" fmla="*/ 15993 h 15993"/>
              <a:gd name="connsiteX0" fmla="*/ 0 w 10459"/>
              <a:gd name="connsiteY0" fmla="*/ 0 h 15993"/>
              <a:gd name="connsiteX1" fmla="*/ 9447 w 10459"/>
              <a:gd name="connsiteY1" fmla="*/ 7592 h 15993"/>
              <a:gd name="connsiteX2" fmla="*/ 10295 w 10459"/>
              <a:gd name="connsiteY2" fmla="*/ 15993 h 15993"/>
              <a:gd name="connsiteX0" fmla="*/ 0 w 10459"/>
              <a:gd name="connsiteY0" fmla="*/ 0 h 15993"/>
              <a:gd name="connsiteX1" fmla="*/ 9447 w 10459"/>
              <a:gd name="connsiteY1" fmla="*/ 7592 h 15993"/>
              <a:gd name="connsiteX2" fmla="*/ 10295 w 10459"/>
              <a:gd name="connsiteY2" fmla="*/ 15993 h 15993"/>
              <a:gd name="connsiteX0" fmla="*/ 0 w 10295"/>
              <a:gd name="connsiteY0" fmla="*/ 0 h 15993"/>
              <a:gd name="connsiteX1" fmla="*/ 8709 w 10295"/>
              <a:gd name="connsiteY1" fmla="*/ 7148 h 15993"/>
              <a:gd name="connsiteX2" fmla="*/ 10295 w 10295"/>
              <a:gd name="connsiteY2" fmla="*/ 15993 h 15993"/>
              <a:gd name="connsiteX0" fmla="*/ 0 w 10535"/>
              <a:gd name="connsiteY0" fmla="*/ 0 h 17676"/>
              <a:gd name="connsiteX1" fmla="*/ 8709 w 10535"/>
              <a:gd name="connsiteY1" fmla="*/ 7148 h 17676"/>
              <a:gd name="connsiteX2" fmla="*/ 10535 w 10535"/>
              <a:gd name="connsiteY2" fmla="*/ 17676 h 17676"/>
              <a:gd name="connsiteX0" fmla="*/ 0 w 10535"/>
              <a:gd name="connsiteY0" fmla="*/ 0 h 17676"/>
              <a:gd name="connsiteX1" fmla="*/ 8709 w 10535"/>
              <a:gd name="connsiteY1" fmla="*/ 7148 h 17676"/>
              <a:gd name="connsiteX2" fmla="*/ 10535 w 10535"/>
              <a:gd name="connsiteY2" fmla="*/ 17676 h 17676"/>
              <a:gd name="connsiteX0" fmla="*/ 0 w 10535"/>
              <a:gd name="connsiteY0" fmla="*/ 0 h 17676"/>
              <a:gd name="connsiteX1" fmla="*/ 8709 w 10535"/>
              <a:gd name="connsiteY1" fmla="*/ 7148 h 17676"/>
              <a:gd name="connsiteX2" fmla="*/ 10535 w 10535"/>
              <a:gd name="connsiteY2" fmla="*/ 17676 h 17676"/>
              <a:gd name="connsiteX0" fmla="*/ 0 w 10535"/>
              <a:gd name="connsiteY0" fmla="*/ 0 h 17676"/>
              <a:gd name="connsiteX1" fmla="*/ 10535 w 10535"/>
              <a:gd name="connsiteY1" fmla="*/ 17676 h 17676"/>
              <a:gd name="connsiteX0" fmla="*/ 0 w 5953"/>
              <a:gd name="connsiteY0" fmla="*/ 0 h 16714"/>
              <a:gd name="connsiteX1" fmla="*/ 5953 w 5953"/>
              <a:gd name="connsiteY1" fmla="*/ 16714 h 16714"/>
              <a:gd name="connsiteX0" fmla="*/ 0 w 10000"/>
              <a:gd name="connsiteY0" fmla="*/ 0 h 10000"/>
              <a:gd name="connsiteX1" fmla="*/ 10000 w 10000"/>
              <a:gd name="connsiteY1" fmla="*/ 10000 h 10000"/>
              <a:gd name="connsiteX0" fmla="*/ 0 w 10000"/>
              <a:gd name="connsiteY0" fmla="*/ 0 h 10000"/>
              <a:gd name="connsiteX1" fmla="*/ 10000 w 10000"/>
              <a:gd name="connsiteY1" fmla="*/ 10000 h 10000"/>
              <a:gd name="connsiteX0" fmla="*/ 0 w 10000"/>
              <a:gd name="connsiteY0" fmla="*/ 0 h 10000"/>
              <a:gd name="connsiteX1" fmla="*/ 974 w 10000"/>
              <a:gd name="connsiteY1" fmla="*/ 2727 h 10000"/>
              <a:gd name="connsiteX2" fmla="*/ 10000 w 10000"/>
              <a:gd name="connsiteY2" fmla="*/ 10000 h 10000"/>
              <a:gd name="connsiteX0" fmla="*/ 0 w 10000"/>
              <a:gd name="connsiteY0" fmla="*/ 0 h 10000"/>
              <a:gd name="connsiteX1" fmla="*/ 974 w 10000"/>
              <a:gd name="connsiteY1" fmla="*/ 2727 h 10000"/>
              <a:gd name="connsiteX2" fmla="*/ 10000 w 10000"/>
              <a:gd name="connsiteY2" fmla="*/ 10000 h 10000"/>
              <a:gd name="connsiteX0" fmla="*/ 0 w 10000"/>
              <a:gd name="connsiteY0" fmla="*/ 0 h 10000"/>
              <a:gd name="connsiteX1" fmla="*/ 974 w 10000"/>
              <a:gd name="connsiteY1" fmla="*/ 2727 h 10000"/>
              <a:gd name="connsiteX2" fmla="*/ 10000 w 10000"/>
              <a:gd name="connsiteY2" fmla="*/ 10000 h 10000"/>
              <a:gd name="connsiteX0" fmla="*/ 0 w 10358"/>
              <a:gd name="connsiteY0" fmla="*/ 0 h 18200"/>
              <a:gd name="connsiteX1" fmla="*/ 1332 w 10358"/>
              <a:gd name="connsiteY1" fmla="*/ 10927 h 18200"/>
              <a:gd name="connsiteX2" fmla="*/ 10358 w 10358"/>
              <a:gd name="connsiteY2" fmla="*/ 18200 h 18200"/>
              <a:gd name="connsiteX0" fmla="*/ 0 w 10358"/>
              <a:gd name="connsiteY0" fmla="*/ 0 h 18200"/>
              <a:gd name="connsiteX1" fmla="*/ 1332 w 10358"/>
              <a:gd name="connsiteY1" fmla="*/ 10927 h 18200"/>
              <a:gd name="connsiteX2" fmla="*/ 10358 w 10358"/>
              <a:gd name="connsiteY2" fmla="*/ 18200 h 18200"/>
              <a:gd name="connsiteX0" fmla="*/ 0 w 10358"/>
              <a:gd name="connsiteY0" fmla="*/ 0 h 18200"/>
              <a:gd name="connsiteX1" fmla="*/ 1153 w 10358"/>
              <a:gd name="connsiteY1" fmla="*/ 11215 h 18200"/>
              <a:gd name="connsiteX2" fmla="*/ 10358 w 10358"/>
              <a:gd name="connsiteY2" fmla="*/ 18200 h 18200"/>
              <a:gd name="connsiteX0" fmla="*/ 106 w 10464"/>
              <a:gd name="connsiteY0" fmla="*/ 0 h 18200"/>
              <a:gd name="connsiteX1" fmla="*/ 1259 w 10464"/>
              <a:gd name="connsiteY1" fmla="*/ 11215 h 18200"/>
              <a:gd name="connsiteX2" fmla="*/ 10464 w 10464"/>
              <a:gd name="connsiteY2" fmla="*/ 18200 h 18200"/>
              <a:gd name="connsiteX0" fmla="*/ 0 w 10358"/>
              <a:gd name="connsiteY0" fmla="*/ 0 h 18200"/>
              <a:gd name="connsiteX1" fmla="*/ 1153 w 10358"/>
              <a:gd name="connsiteY1" fmla="*/ 11215 h 18200"/>
              <a:gd name="connsiteX2" fmla="*/ 10358 w 10358"/>
              <a:gd name="connsiteY2" fmla="*/ 18200 h 18200"/>
              <a:gd name="connsiteX0" fmla="*/ 0 w 10358"/>
              <a:gd name="connsiteY0" fmla="*/ 0 h 18200"/>
              <a:gd name="connsiteX1" fmla="*/ 1948 w 10358"/>
              <a:gd name="connsiteY1" fmla="*/ 9920 h 18200"/>
              <a:gd name="connsiteX2" fmla="*/ 1153 w 10358"/>
              <a:gd name="connsiteY2" fmla="*/ 11215 h 18200"/>
              <a:gd name="connsiteX3" fmla="*/ 10358 w 10358"/>
              <a:gd name="connsiteY3" fmla="*/ 18200 h 18200"/>
              <a:gd name="connsiteX0" fmla="*/ 0 w 10358"/>
              <a:gd name="connsiteY0" fmla="*/ 0 h 18200"/>
              <a:gd name="connsiteX1" fmla="*/ 1153 w 10358"/>
              <a:gd name="connsiteY1" fmla="*/ 11215 h 18200"/>
              <a:gd name="connsiteX2" fmla="*/ 10358 w 10358"/>
              <a:gd name="connsiteY2" fmla="*/ 18200 h 18200"/>
              <a:gd name="connsiteX0" fmla="*/ 0 w 10358"/>
              <a:gd name="connsiteY0" fmla="*/ 0 h 18200"/>
              <a:gd name="connsiteX1" fmla="*/ 1153 w 10358"/>
              <a:gd name="connsiteY1" fmla="*/ 11215 h 18200"/>
              <a:gd name="connsiteX2" fmla="*/ 10358 w 10358"/>
              <a:gd name="connsiteY2" fmla="*/ 18200 h 18200"/>
              <a:gd name="connsiteX0" fmla="*/ 0 w 10358"/>
              <a:gd name="connsiteY0" fmla="*/ 0 h 18200"/>
              <a:gd name="connsiteX1" fmla="*/ 1202 w 10358"/>
              <a:gd name="connsiteY1" fmla="*/ 11503 h 18200"/>
              <a:gd name="connsiteX2" fmla="*/ 10358 w 10358"/>
              <a:gd name="connsiteY2" fmla="*/ 18200 h 18200"/>
              <a:gd name="connsiteX0" fmla="*/ 0 w 10358"/>
              <a:gd name="connsiteY0" fmla="*/ 0 h 18200"/>
              <a:gd name="connsiteX1" fmla="*/ 1202 w 10358"/>
              <a:gd name="connsiteY1" fmla="*/ 11503 h 18200"/>
              <a:gd name="connsiteX2" fmla="*/ 10358 w 10358"/>
              <a:gd name="connsiteY2" fmla="*/ 18200 h 18200"/>
              <a:gd name="connsiteX0" fmla="*/ 0 w 10377"/>
              <a:gd name="connsiteY0" fmla="*/ 0 h 18200"/>
              <a:gd name="connsiteX1" fmla="*/ 1202 w 10377"/>
              <a:gd name="connsiteY1" fmla="*/ 11503 h 18200"/>
              <a:gd name="connsiteX2" fmla="*/ 10358 w 10377"/>
              <a:gd name="connsiteY2" fmla="*/ 18200 h 18200"/>
              <a:gd name="connsiteX0" fmla="*/ 0 w 10358"/>
              <a:gd name="connsiteY0" fmla="*/ 0 h 18200"/>
              <a:gd name="connsiteX1" fmla="*/ 1202 w 10358"/>
              <a:gd name="connsiteY1" fmla="*/ 11503 h 18200"/>
              <a:gd name="connsiteX2" fmla="*/ 10358 w 10358"/>
              <a:gd name="connsiteY2" fmla="*/ 18200 h 18200"/>
              <a:gd name="connsiteX0" fmla="*/ 9 w 10311"/>
              <a:gd name="connsiteY0" fmla="*/ 0 h 16720"/>
              <a:gd name="connsiteX1" fmla="*/ 1211 w 10311"/>
              <a:gd name="connsiteY1" fmla="*/ 11503 h 16720"/>
              <a:gd name="connsiteX2" fmla="*/ 10311 w 10311"/>
              <a:gd name="connsiteY2" fmla="*/ 16720 h 16720"/>
              <a:gd name="connsiteX0" fmla="*/ 0 w 10302"/>
              <a:gd name="connsiteY0" fmla="*/ 0 h 16720"/>
              <a:gd name="connsiteX1" fmla="*/ 10302 w 10302"/>
              <a:gd name="connsiteY1" fmla="*/ 16720 h 16720"/>
              <a:gd name="connsiteX0" fmla="*/ 0 w 12749"/>
              <a:gd name="connsiteY0" fmla="*/ 0 h 10636"/>
              <a:gd name="connsiteX1" fmla="*/ 12749 w 12749"/>
              <a:gd name="connsiteY1" fmla="*/ 10636 h 10636"/>
              <a:gd name="connsiteX0" fmla="*/ 0 w 12749"/>
              <a:gd name="connsiteY0" fmla="*/ 0 h 10636"/>
              <a:gd name="connsiteX1" fmla="*/ 12749 w 12749"/>
              <a:gd name="connsiteY1" fmla="*/ 10636 h 10636"/>
              <a:gd name="connsiteX0" fmla="*/ 0 w 12749"/>
              <a:gd name="connsiteY0" fmla="*/ 0 h 10636"/>
              <a:gd name="connsiteX1" fmla="*/ 12749 w 12749"/>
              <a:gd name="connsiteY1" fmla="*/ 10636 h 10636"/>
              <a:gd name="connsiteX0" fmla="*/ 0 w 13249"/>
              <a:gd name="connsiteY0" fmla="*/ 0 h 14747"/>
              <a:gd name="connsiteX1" fmla="*/ 13249 w 13249"/>
              <a:gd name="connsiteY1" fmla="*/ 14747 h 14747"/>
              <a:gd name="connsiteX0" fmla="*/ 0 w 13416"/>
              <a:gd name="connsiteY0" fmla="*/ 0 h 14089"/>
              <a:gd name="connsiteX1" fmla="*/ 13416 w 13416"/>
              <a:gd name="connsiteY1" fmla="*/ 14089 h 14089"/>
              <a:gd name="connsiteX0" fmla="*/ 0 w 13416"/>
              <a:gd name="connsiteY0" fmla="*/ 0 h 14089"/>
              <a:gd name="connsiteX1" fmla="*/ 13416 w 13416"/>
              <a:gd name="connsiteY1" fmla="*/ 14089 h 14089"/>
            </a:gdLst>
            <a:ahLst/>
            <a:cxnLst>
              <a:cxn ang="0">
                <a:pos x="connsiteX0" y="connsiteY0"/>
              </a:cxn>
              <a:cxn ang="0">
                <a:pos x="connsiteX1" y="connsiteY1"/>
              </a:cxn>
            </a:cxnLst>
            <a:rect l="l" t="t" r="r" b="b"/>
            <a:pathLst>
              <a:path w="13416" h="14089">
                <a:moveTo>
                  <a:pt x="0" y="0"/>
                </a:moveTo>
                <a:cubicBezTo>
                  <a:pt x="1637" y="8149"/>
                  <a:pt x="13058" y="4460"/>
                  <a:pt x="13416" y="14089"/>
                </a:cubicBezTo>
              </a:path>
            </a:pathLst>
          </a:custGeom>
          <a:noFill/>
          <a:ln w="25400" cap="flat" cmpd="sng">
            <a:solidFill>
              <a:schemeClr val="tx1"/>
            </a:solidFill>
            <a:prstDash val="solid"/>
            <a:round/>
            <a:headEnd type="oval" w="lg" len="lg"/>
            <a:tailEnd type="arrow" w="lg"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2" name="Freeform 81"/>
          <p:cNvSpPr>
            <a:spLocks/>
          </p:cNvSpPr>
          <p:nvPr/>
        </p:nvSpPr>
        <p:spPr bwMode="auto">
          <a:xfrm rot="10800000" flipV="1">
            <a:off x="4392703" y="3391985"/>
            <a:ext cx="2707575" cy="932786"/>
          </a:xfrm>
          <a:custGeom>
            <a:avLst/>
            <a:gdLst>
              <a:gd name="T0" fmla="*/ 264 w 264"/>
              <a:gd name="T1" fmla="*/ 0 h 306"/>
              <a:gd name="T2" fmla="*/ 0 w 264"/>
              <a:gd name="T3" fmla="*/ 306 h 306"/>
              <a:gd name="connsiteX0" fmla="*/ 8741 w 8741"/>
              <a:gd name="connsiteY0" fmla="*/ 0 h 14328"/>
              <a:gd name="connsiteX1" fmla="*/ 0 w 8741"/>
              <a:gd name="connsiteY1" fmla="*/ 14328 h 14328"/>
              <a:gd name="connsiteX0" fmla="*/ 10000 w 10000"/>
              <a:gd name="connsiteY0" fmla="*/ 0 h 10000"/>
              <a:gd name="connsiteX1" fmla="*/ 0 w 10000"/>
              <a:gd name="connsiteY1" fmla="*/ 10000 h 10000"/>
              <a:gd name="connsiteX0" fmla="*/ 5680 w 5680"/>
              <a:gd name="connsiteY0" fmla="*/ 0 h 8339"/>
              <a:gd name="connsiteX1" fmla="*/ 0 w 5680"/>
              <a:gd name="connsiteY1" fmla="*/ 8339 h 8339"/>
              <a:gd name="connsiteX0" fmla="*/ 10000 w 10000"/>
              <a:gd name="connsiteY0" fmla="*/ 0 h 10000"/>
              <a:gd name="connsiteX1" fmla="*/ 0 w 10000"/>
              <a:gd name="connsiteY1" fmla="*/ 10000 h 10000"/>
              <a:gd name="connsiteX0" fmla="*/ 10000 w 10000"/>
              <a:gd name="connsiteY0" fmla="*/ 0 h 10000"/>
              <a:gd name="connsiteX1" fmla="*/ 0 w 10000"/>
              <a:gd name="connsiteY1" fmla="*/ 10000 h 10000"/>
              <a:gd name="connsiteX0" fmla="*/ 10000 w 10000"/>
              <a:gd name="connsiteY0" fmla="*/ 0 h 10000"/>
              <a:gd name="connsiteX1" fmla="*/ 0 w 10000"/>
              <a:gd name="connsiteY1" fmla="*/ 10000 h 10000"/>
              <a:gd name="connsiteX0" fmla="*/ 1191 w 2522"/>
              <a:gd name="connsiteY0" fmla="*/ 0 h 9276"/>
              <a:gd name="connsiteX1" fmla="*/ 1332 w 2522"/>
              <a:gd name="connsiteY1" fmla="*/ 9276 h 9276"/>
              <a:gd name="connsiteX0" fmla="*/ 21155 w 21715"/>
              <a:gd name="connsiteY0" fmla="*/ 0 h 10000"/>
              <a:gd name="connsiteX1" fmla="*/ 21715 w 21715"/>
              <a:gd name="connsiteY1" fmla="*/ 10000 h 10000"/>
              <a:gd name="connsiteX0" fmla="*/ 5814 w 48261"/>
              <a:gd name="connsiteY0" fmla="*/ 0 h 14100"/>
              <a:gd name="connsiteX1" fmla="*/ 48261 w 48261"/>
              <a:gd name="connsiteY1" fmla="*/ 14100 h 14100"/>
              <a:gd name="connsiteX0" fmla="*/ 1631 w 137904"/>
              <a:gd name="connsiteY0" fmla="*/ 130 h 2321"/>
              <a:gd name="connsiteX1" fmla="*/ 137904 w 137904"/>
              <a:gd name="connsiteY1" fmla="*/ 2321 h 2321"/>
              <a:gd name="connsiteX0" fmla="*/ 118 w 10000"/>
              <a:gd name="connsiteY0" fmla="*/ 0 h 15328"/>
              <a:gd name="connsiteX1" fmla="*/ 10000 w 10000"/>
              <a:gd name="connsiteY1" fmla="*/ 15328 h 15328"/>
              <a:gd name="connsiteX0" fmla="*/ 164 w 10046"/>
              <a:gd name="connsiteY0" fmla="*/ 0 h 15328"/>
              <a:gd name="connsiteX1" fmla="*/ 10046 w 10046"/>
              <a:gd name="connsiteY1" fmla="*/ 15328 h 15328"/>
              <a:gd name="connsiteX0" fmla="*/ 148 w 10759"/>
              <a:gd name="connsiteY0" fmla="*/ 0 h 52339"/>
              <a:gd name="connsiteX1" fmla="*/ 10759 w 10759"/>
              <a:gd name="connsiteY1" fmla="*/ 52339 h 52339"/>
              <a:gd name="connsiteX0" fmla="*/ 134 w 11595"/>
              <a:gd name="connsiteY0" fmla="*/ 0 h 49816"/>
              <a:gd name="connsiteX1" fmla="*/ 11595 w 11595"/>
              <a:gd name="connsiteY1" fmla="*/ 49816 h 49816"/>
              <a:gd name="connsiteX0" fmla="*/ 123 w 12191"/>
              <a:gd name="connsiteY0" fmla="*/ 0 h 59069"/>
              <a:gd name="connsiteX1" fmla="*/ 12191 w 12191"/>
              <a:gd name="connsiteY1" fmla="*/ 59069 h 59069"/>
              <a:gd name="connsiteX0" fmla="*/ 0 w 12068"/>
              <a:gd name="connsiteY0" fmla="*/ 0 h 59069"/>
              <a:gd name="connsiteX1" fmla="*/ 12068 w 12068"/>
              <a:gd name="connsiteY1" fmla="*/ 59069 h 59069"/>
              <a:gd name="connsiteX0" fmla="*/ 0 w 12797"/>
              <a:gd name="connsiteY0" fmla="*/ 0 h 67481"/>
              <a:gd name="connsiteX1" fmla="*/ 12797 w 12797"/>
              <a:gd name="connsiteY1" fmla="*/ 67481 h 67481"/>
              <a:gd name="connsiteX0" fmla="*/ 1965 w 2491"/>
              <a:gd name="connsiteY0" fmla="*/ 0 h 34676"/>
              <a:gd name="connsiteX1" fmla="*/ 2491 w 2491"/>
              <a:gd name="connsiteY1" fmla="*/ 34676 h 34676"/>
              <a:gd name="connsiteX0" fmla="*/ 0 w 105513"/>
              <a:gd name="connsiteY0" fmla="*/ 0 h 8059"/>
              <a:gd name="connsiteX1" fmla="*/ 105513 w 105513"/>
              <a:gd name="connsiteY1" fmla="*/ 8059 h 8059"/>
              <a:gd name="connsiteX0" fmla="*/ 0 w 9630"/>
              <a:gd name="connsiteY0" fmla="*/ 0 h 12408"/>
              <a:gd name="connsiteX1" fmla="*/ 9630 w 9630"/>
              <a:gd name="connsiteY1" fmla="*/ 12408 h 12408"/>
              <a:gd name="connsiteX0" fmla="*/ 0 w 9760"/>
              <a:gd name="connsiteY0" fmla="*/ 0 h 8787"/>
              <a:gd name="connsiteX1" fmla="*/ 9760 w 9760"/>
              <a:gd name="connsiteY1" fmla="*/ 8787 h 8787"/>
              <a:gd name="connsiteX0" fmla="*/ 0 w 10000"/>
              <a:gd name="connsiteY0" fmla="*/ 0 h 10000"/>
              <a:gd name="connsiteX1" fmla="*/ 10000 w 10000"/>
              <a:gd name="connsiteY1" fmla="*/ 10000 h 10000"/>
              <a:gd name="connsiteX0" fmla="*/ 0 w 10000"/>
              <a:gd name="connsiteY0" fmla="*/ 0 h 10000"/>
              <a:gd name="connsiteX1" fmla="*/ 7627 w 10000"/>
              <a:gd name="connsiteY1" fmla="*/ 4083 h 10000"/>
              <a:gd name="connsiteX2" fmla="*/ 10000 w 10000"/>
              <a:gd name="connsiteY2" fmla="*/ 10000 h 10000"/>
              <a:gd name="connsiteX0" fmla="*/ 0 w 10000"/>
              <a:gd name="connsiteY0" fmla="*/ 185 h 10185"/>
              <a:gd name="connsiteX1" fmla="*/ 7627 w 10000"/>
              <a:gd name="connsiteY1" fmla="*/ 4268 h 10185"/>
              <a:gd name="connsiteX2" fmla="*/ 10000 w 10000"/>
              <a:gd name="connsiteY2" fmla="*/ 10185 h 10185"/>
              <a:gd name="connsiteX0" fmla="*/ 0 w 10000"/>
              <a:gd name="connsiteY0" fmla="*/ 185 h 10185"/>
              <a:gd name="connsiteX1" fmla="*/ 7627 w 10000"/>
              <a:gd name="connsiteY1" fmla="*/ 4268 h 10185"/>
              <a:gd name="connsiteX2" fmla="*/ 10000 w 10000"/>
              <a:gd name="connsiteY2" fmla="*/ 10185 h 10185"/>
              <a:gd name="connsiteX0" fmla="*/ 0 w 10000"/>
              <a:gd name="connsiteY0" fmla="*/ 1026 h 11026"/>
              <a:gd name="connsiteX1" fmla="*/ 9299 w 10000"/>
              <a:gd name="connsiteY1" fmla="*/ 3729 h 11026"/>
              <a:gd name="connsiteX2" fmla="*/ 10000 w 10000"/>
              <a:gd name="connsiteY2" fmla="*/ 11026 h 11026"/>
              <a:gd name="connsiteX0" fmla="*/ 0 w 10000"/>
              <a:gd name="connsiteY0" fmla="*/ 1026 h 11026"/>
              <a:gd name="connsiteX1" fmla="*/ 9299 w 10000"/>
              <a:gd name="connsiteY1" fmla="*/ 3729 h 11026"/>
              <a:gd name="connsiteX2" fmla="*/ 10000 w 10000"/>
              <a:gd name="connsiteY2" fmla="*/ 11026 h 11026"/>
              <a:gd name="connsiteX0" fmla="*/ 0 w 10000"/>
              <a:gd name="connsiteY0" fmla="*/ 1051 h 11051"/>
              <a:gd name="connsiteX1" fmla="*/ 9299 w 10000"/>
              <a:gd name="connsiteY1" fmla="*/ 3754 h 11051"/>
              <a:gd name="connsiteX2" fmla="*/ 10000 w 10000"/>
              <a:gd name="connsiteY2" fmla="*/ 11051 h 11051"/>
              <a:gd name="connsiteX0" fmla="*/ 0 w 10188"/>
              <a:gd name="connsiteY0" fmla="*/ 1051 h 11051"/>
              <a:gd name="connsiteX1" fmla="*/ 9299 w 10188"/>
              <a:gd name="connsiteY1" fmla="*/ 3754 h 11051"/>
              <a:gd name="connsiteX2" fmla="*/ 10000 w 10188"/>
              <a:gd name="connsiteY2" fmla="*/ 11051 h 11051"/>
              <a:gd name="connsiteX0" fmla="*/ 0 w 10073"/>
              <a:gd name="connsiteY0" fmla="*/ 1051 h 11051"/>
              <a:gd name="connsiteX1" fmla="*/ 9299 w 10073"/>
              <a:gd name="connsiteY1" fmla="*/ 3754 h 11051"/>
              <a:gd name="connsiteX2" fmla="*/ 10000 w 10073"/>
              <a:gd name="connsiteY2" fmla="*/ 11051 h 11051"/>
              <a:gd name="connsiteX0" fmla="*/ 0 w 10000"/>
              <a:gd name="connsiteY0" fmla="*/ 872 h 10872"/>
              <a:gd name="connsiteX1" fmla="*/ 9004 w 10000"/>
              <a:gd name="connsiteY1" fmla="*/ 3851 h 10872"/>
              <a:gd name="connsiteX2" fmla="*/ 10000 w 10000"/>
              <a:gd name="connsiteY2" fmla="*/ 10872 h 10872"/>
              <a:gd name="connsiteX0" fmla="*/ 0 w 10000"/>
              <a:gd name="connsiteY0" fmla="*/ 872 h 10872"/>
              <a:gd name="connsiteX1" fmla="*/ 9004 w 10000"/>
              <a:gd name="connsiteY1" fmla="*/ 3851 h 10872"/>
              <a:gd name="connsiteX2" fmla="*/ 10000 w 10000"/>
              <a:gd name="connsiteY2" fmla="*/ 10872 h 10872"/>
              <a:gd name="connsiteX0" fmla="*/ 0 w 10006"/>
              <a:gd name="connsiteY0" fmla="*/ 1817 h 11817"/>
              <a:gd name="connsiteX1" fmla="*/ 9152 w 10006"/>
              <a:gd name="connsiteY1" fmla="*/ 3416 h 11817"/>
              <a:gd name="connsiteX2" fmla="*/ 10000 w 10006"/>
              <a:gd name="connsiteY2" fmla="*/ 11817 h 11817"/>
              <a:gd name="connsiteX0" fmla="*/ 0 w 10000"/>
              <a:gd name="connsiteY0" fmla="*/ 1860 h 11860"/>
              <a:gd name="connsiteX1" fmla="*/ 9152 w 10000"/>
              <a:gd name="connsiteY1" fmla="*/ 3459 h 11860"/>
              <a:gd name="connsiteX2" fmla="*/ 10000 w 10000"/>
              <a:gd name="connsiteY2" fmla="*/ 11860 h 11860"/>
              <a:gd name="connsiteX0" fmla="*/ 0 w 10040"/>
              <a:gd name="connsiteY0" fmla="*/ 0 h 15105"/>
              <a:gd name="connsiteX1" fmla="*/ 9054 w 10040"/>
              <a:gd name="connsiteY1" fmla="*/ 6704 h 15105"/>
              <a:gd name="connsiteX2" fmla="*/ 9902 w 10040"/>
              <a:gd name="connsiteY2" fmla="*/ 15105 h 15105"/>
              <a:gd name="connsiteX0" fmla="*/ 0 w 10459"/>
              <a:gd name="connsiteY0" fmla="*/ 0 h 15993"/>
              <a:gd name="connsiteX1" fmla="*/ 9447 w 10459"/>
              <a:gd name="connsiteY1" fmla="*/ 7592 h 15993"/>
              <a:gd name="connsiteX2" fmla="*/ 10295 w 10459"/>
              <a:gd name="connsiteY2" fmla="*/ 15993 h 15993"/>
              <a:gd name="connsiteX0" fmla="*/ 0 w 10353"/>
              <a:gd name="connsiteY0" fmla="*/ 0 h 15993"/>
              <a:gd name="connsiteX1" fmla="*/ 1676 w 10353"/>
              <a:gd name="connsiteY1" fmla="*/ 1247 h 15993"/>
              <a:gd name="connsiteX2" fmla="*/ 9447 w 10353"/>
              <a:gd name="connsiteY2" fmla="*/ 7592 h 15993"/>
              <a:gd name="connsiteX3" fmla="*/ 10295 w 10353"/>
              <a:gd name="connsiteY3" fmla="*/ 15993 h 15993"/>
              <a:gd name="connsiteX0" fmla="*/ 0 w 10353"/>
              <a:gd name="connsiteY0" fmla="*/ 0 h 15993"/>
              <a:gd name="connsiteX1" fmla="*/ 1676 w 10353"/>
              <a:gd name="connsiteY1" fmla="*/ 1247 h 15993"/>
              <a:gd name="connsiteX2" fmla="*/ 9447 w 10353"/>
              <a:gd name="connsiteY2" fmla="*/ 7592 h 15993"/>
              <a:gd name="connsiteX3" fmla="*/ 10295 w 10353"/>
              <a:gd name="connsiteY3" fmla="*/ 15993 h 15993"/>
              <a:gd name="connsiteX0" fmla="*/ 0 w 10459"/>
              <a:gd name="connsiteY0" fmla="*/ 0 h 15993"/>
              <a:gd name="connsiteX1" fmla="*/ 9447 w 10459"/>
              <a:gd name="connsiteY1" fmla="*/ 7592 h 15993"/>
              <a:gd name="connsiteX2" fmla="*/ 10295 w 10459"/>
              <a:gd name="connsiteY2" fmla="*/ 15993 h 15993"/>
              <a:gd name="connsiteX0" fmla="*/ 0 w 10459"/>
              <a:gd name="connsiteY0" fmla="*/ 0 h 15993"/>
              <a:gd name="connsiteX1" fmla="*/ 9447 w 10459"/>
              <a:gd name="connsiteY1" fmla="*/ 7592 h 15993"/>
              <a:gd name="connsiteX2" fmla="*/ 10295 w 10459"/>
              <a:gd name="connsiteY2" fmla="*/ 15993 h 15993"/>
              <a:gd name="connsiteX0" fmla="*/ 0 w 10295"/>
              <a:gd name="connsiteY0" fmla="*/ 0 h 15993"/>
              <a:gd name="connsiteX1" fmla="*/ 8709 w 10295"/>
              <a:gd name="connsiteY1" fmla="*/ 7148 h 15993"/>
              <a:gd name="connsiteX2" fmla="*/ 10295 w 10295"/>
              <a:gd name="connsiteY2" fmla="*/ 15993 h 15993"/>
              <a:gd name="connsiteX0" fmla="*/ 0 w 10535"/>
              <a:gd name="connsiteY0" fmla="*/ 0 h 17676"/>
              <a:gd name="connsiteX1" fmla="*/ 8709 w 10535"/>
              <a:gd name="connsiteY1" fmla="*/ 7148 h 17676"/>
              <a:gd name="connsiteX2" fmla="*/ 10535 w 10535"/>
              <a:gd name="connsiteY2" fmla="*/ 17676 h 17676"/>
              <a:gd name="connsiteX0" fmla="*/ 0 w 10535"/>
              <a:gd name="connsiteY0" fmla="*/ 0 h 17676"/>
              <a:gd name="connsiteX1" fmla="*/ 8709 w 10535"/>
              <a:gd name="connsiteY1" fmla="*/ 7148 h 17676"/>
              <a:gd name="connsiteX2" fmla="*/ 10535 w 10535"/>
              <a:gd name="connsiteY2" fmla="*/ 17676 h 17676"/>
              <a:gd name="connsiteX0" fmla="*/ 0 w 10535"/>
              <a:gd name="connsiteY0" fmla="*/ 0 h 17676"/>
              <a:gd name="connsiteX1" fmla="*/ 8709 w 10535"/>
              <a:gd name="connsiteY1" fmla="*/ 7148 h 17676"/>
              <a:gd name="connsiteX2" fmla="*/ 10535 w 10535"/>
              <a:gd name="connsiteY2" fmla="*/ 17676 h 17676"/>
              <a:gd name="connsiteX0" fmla="*/ 0 w 10535"/>
              <a:gd name="connsiteY0" fmla="*/ 0 h 17676"/>
              <a:gd name="connsiteX1" fmla="*/ 10535 w 10535"/>
              <a:gd name="connsiteY1" fmla="*/ 17676 h 17676"/>
              <a:gd name="connsiteX0" fmla="*/ 0 w 5953"/>
              <a:gd name="connsiteY0" fmla="*/ 0 h 16714"/>
              <a:gd name="connsiteX1" fmla="*/ 5953 w 5953"/>
              <a:gd name="connsiteY1" fmla="*/ 16714 h 16714"/>
              <a:gd name="connsiteX0" fmla="*/ 0 w 10000"/>
              <a:gd name="connsiteY0" fmla="*/ 0 h 10000"/>
              <a:gd name="connsiteX1" fmla="*/ 10000 w 10000"/>
              <a:gd name="connsiteY1" fmla="*/ 10000 h 10000"/>
              <a:gd name="connsiteX0" fmla="*/ 0 w 10000"/>
              <a:gd name="connsiteY0" fmla="*/ 0 h 10000"/>
              <a:gd name="connsiteX1" fmla="*/ 10000 w 10000"/>
              <a:gd name="connsiteY1" fmla="*/ 10000 h 10000"/>
              <a:gd name="connsiteX0" fmla="*/ 0 w 10000"/>
              <a:gd name="connsiteY0" fmla="*/ 0 h 10000"/>
              <a:gd name="connsiteX1" fmla="*/ 974 w 10000"/>
              <a:gd name="connsiteY1" fmla="*/ 2727 h 10000"/>
              <a:gd name="connsiteX2" fmla="*/ 10000 w 10000"/>
              <a:gd name="connsiteY2" fmla="*/ 10000 h 10000"/>
              <a:gd name="connsiteX0" fmla="*/ 0 w 10000"/>
              <a:gd name="connsiteY0" fmla="*/ 0 h 10000"/>
              <a:gd name="connsiteX1" fmla="*/ 974 w 10000"/>
              <a:gd name="connsiteY1" fmla="*/ 2727 h 10000"/>
              <a:gd name="connsiteX2" fmla="*/ 10000 w 10000"/>
              <a:gd name="connsiteY2" fmla="*/ 10000 h 10000"/>
              <a:gd name="connsiteX0" fmla="*/ 0 w 10000"/>
              <a:gd name="connsiteY0" fmla="*/ 0 h 10000"/>
              <a:gd name="connsiteX1" fmla="*/ 974 w 10000"/>
              <a:gd name="connsiteY1" fmla="*/ 2727 h 10000"/>
              <a:gd name="connsiteX2" fmla="*/ 10000 w 10000"/>
              <a:gd name="connsiteY2" fmla="*/ 10000 h 10000"/>
              <a:gd name="connsiteX0" fmla="*/ 0 w 10358"/>
              <a:gd name="connsiteY0" fmla="*/ 0 h 18200"/>
              <a:gd name="connsiteX1" fmla="*/ 1332 w 10358"/>
              <a:gd name="connsiteY1" fmla="*/ 10927 h 18200"/>
              <a:gd name="connsiteX2" fmla="*/ 10358 w 10358"/>
              <a:gd name="connsiteY2" fmla="*/ 18200 h 18200"/>
              <a:gd name="connsiteX0" fmla="*/ 0 w 10358"/>
              <a:gd name="connsiteY0" fmla="*/ 0 h 18200"/>
              <a:gd name="connsiteX1" fmla="*/ 1332 w 10358"/>
              <a:gd name="connsiteY1" fmla="*/ 10927 h 18200"/>
              <a:gd name="connsiteX2" fmla="*/ 10358 w 10358"/>
              <a:gd name="connsiteY2" fmla="*/ 18200 h 18200"/>
              <a:gd name="connsiteX0" fmla="*/ 0 w 10358"/>
              <a:gd name="connsiteY0" fmla="*/ 0 h 18200"/>
              <a:gd name="connsiteX1" fmla="*/ 1153 w 10358"/>
              <a:gd name="connsiteY1" fmla="*/ 11215 h 18200"/>
              <a:gd name="connsiteX2" fmla="*/ 10358 w 10358"/>
              <a:gd name="connsiteY2" fmla="*/ 18200 h 18200"/>
              <a:gd name="connsiteX0" fmla="*/ 106 w 10464"/>
              <a:gd name="connsiteY0" fmla="*/ 0 h 18200"/>
              <a:gd name="connsiteX1" fmla="*/ 1259 w 10464"/>
              <a:gd name="connsiteY1" fmla="*/ 11215 h 18200"/>
              <a:gd name="connsiteX2" fmla="*/ 10464 w 10464"/>
              <a:gd name="connsiteY2" fmla="*/ 18200 h 18200"/>
              <a:gd name="connsiteX0" fmla="*/ 0 w 10358"/>
              <a:gd name="connsiteY0" fmla="*/ 0 h 18200"/>
              <a:gd name="connsiteX1" fmla="*/ 1153 w 10358"/>
              <a:gd name="connsiteY1" fmla="*/ 11215 h 18200"/>
              <a:gd name="connsiteX2" fmla="*/ 10358 w 10358"/>
              <a:gd name="connsiteY2" fmla="*/ 18200 h 18200"/>
              <a:gd name="connsiteX0" fmla="*/ 0 w 10358"/>
              <a:gd name="connsiteY0" fmla="*/ 0 h 18200"/>
              <a:gd name="connsiteX1" fmla="*/ 1948 w 10358"/>
              <a:gd name="connsiteY1" fmla="*/ 9920 h 18200"/>
              <a:gd name="connsiteX2" fmla="*/ 1153 w 10358"/>
              <a:gd name="connsiteY2" fmla="*/ 11215 h 18200"/>
              <a:gd name="connsiteX3" fmla="*/ 10358 w 10358"/>
              <a:gd name="connsiteY3" fmla="*/ 18200 h 18200"/>
              <a:gd name="connsiteX0" fmla="*/ 0 w 10358"/>
              <a:gd name="connsiteY0" fmla="*/ 0 h 18200"/>
              <a:gd name="connsiteX1" fmla="*/ 1153 w 10358"/>
              <a:gd name="connsiteY1" fmla="*/ 11215 h 18200"/>
              <a:gd name="connsiteX2" fmla="*/ 10358 w 10358"/>
              <a:gd name="connsiteY2" fmla="*/ 18200 h 18200"/>
              <a:gd name="connsiteX0" fmla="*/ 0 w 10358"/>
              <a:gd name="connsiteY0" fmla="*/ 0 h 18200"/>
              <a:gd name="connsiteX1" fmla="*/ 1153 w 10358"/>
              <a:gd name="connsiteY1" fmla="*/ 11215 h 18200"/>
              <a:gd name="connsiteX2" fmla="*/ 10358 w 10358"/>
              <a:gd name="connsiteY2" fmla="*/ 18200 h 18200"/>
              <a:gd name="connsiteX0" fmla="*/ 0 w 10358"/>
              <a:gd name="connsiteY0" fmla="*/ 0 h 18200"/>
              <a:gd name="connsiteX1" fmla="*/ 1202 w 10358"/>
              <a:gd name="connsiteY1" fmla="*/ 11503 h 18200"/>
              <a:gd name="connsiteX2" fmla="*/ 10358 w 10358"/>
              <a:gd name="connsiteY2" fmla="*/ 18200 h 18200"/>
              <a:gd name="connsiteX0" fmla="*/ 0 w 10358"/>
              <a:gd name="connsiteY0" fmla="*/ 0 h 18200"/>
              <a:gd name="connsiteX1" fmla="*/ 1202 w 10358"/>
              <a:gd name="connsiteY1" fmla="*/ 11503 h 18200"/>
              <a:gd name="connsiteX2" fmla="*/ 10358 w 10358"/>
              <a:gd name="connsiteY2" fmla="*/ 18200 h 18200"/>
              <a:gd name="connsiteX0" fmla="*/ 0 w 10377"/>
              <a:gd name="connsiteY0" fmla="*/ 0 h 18200"/>
              <a:gd name="connsiteX1" fmla="*/ 1202 w 10377"/>
              <a:gd name="connsiteY1" fmla="*/ 11503 h 18200"/>
              <a:gd name="connsiteX2" fmla="*/ 10358 w 10377"/>
              <a:gd name="connsiteY2" fmla="*/ 18200 h 18200"/>
              <a:gd name="connsiteX0" fmla="*/ 0 w 10358"/>
              <a:gd name="connsiteY0" fmla="*/ 0 h 18200"/>
              <a:gd name="connsiteX1" fmla="*/ 1202 w 10358"/>
              <a:gd name="connsiteY1" fmla="*/ 11503 h 18200"/>
              <a:gd name="connsiteX2" fmla="*/ 10358 w 10358"/>
              <a:gd name="connsiteY2" fmla="*/ 18200 h 18200"/>
              <a:gd name="connsiteX0" fmla="*/ 9 w 10311"/>
              <a:gd name="connsiteY0" fmla="*/ 0 h 16720"/>
              <a:gd name="connsiteX1" fmla="*/ 1211 w 10311"/>
              <a:gd name="connsiteY1" fmla="*/ 11503 h 16720"/>
              <a:gd name="connsiteX2" fmla="*/ 10311 w 10311"/>
              <a:gd name="connsiteY2" fmla="*/ 16720 h 16720"/>
              <a:gd name="connsiteX0" fmla="*/ 0 w 10302"/>
              <a:gd name="connsiteY0" fmla="*/ 0 h 16720"/>
              <a:gd name="connsiteX1" fmla="*/ 10302 w 10302"/>
              <a:gd name="connsiteY1" fmla="*/ 16720 h 16720"/>
              <a:gd name="connsiteX0" fmla="*/ 0 w 12749"/>
              <a:gd name="connsiteY0" fmla="*/ 0 h 10636"/>
              <a:gd name="connsiteX1" fmla="*/ 12749 w 12749"/>
              <a:gd name="connsiteY1" fmla="*/ 10636 h 10636"/>
              <a:gd name="connsiteX0" fmla="*/ 0 w 12749"/>
              <a:gd name="connsiteY0" fmla="*/ 0 h 10636"/>
              <a:gd name="connsiteX1" fmla="*/ 12749 w 12749"/>
              <a:gd name="connsiteY1" fmla="*/ 10636 h 10636"/>
              <a:gd name="connsiteX0" fmla="*/ 0 w 12749"/>
              <a:gd name="connsiteY0" fmla="*/ 0 h 10636"/>
              <a:gd name="connsiteX1" fmla="*/ 12749 w 12749"/>
              <a:gd name="connsiteY1" fmla="*/ 10636 h 10636"/>
              <a:gd name="connsiteX0" fmla="*/ 0 w 13249"/>
              <a:gd name="connsiteY0" fmla="*/ 0 h 14747"/>
              <a:gd name="connsiteX1" fmla="*/ 13249 w 13249"/>
              <a:gd name="connsiteY1" fmla="*/ 14747 h 14747"/>
              <a:gd name="connsiteX0" fmla="*/ 0 w 13416"/>
              <a:gd name="connsiteY0" fmla="*/ 0 h 14089"/>
              <a:gd name="connsiteX1" fmla="*/ 13416 w 13416"/>
              <a:gd name="connsiteY1" fmla="*/ 14089 h 14089"/>
              <a:gd name="connsiteX0" fmla="*/ 0 w 13416"/>
              <a:gd name="connsiteY0" fmla="*/ 0 h 14089"/>
              <a:gd name="connsiteX1" fmla="*/ 13416 w 13416"/>
              <a:gd name="connsiteY1" fmla="*/ 14089 h 14089"/>
            </a:gdLst>
            <a:ahLst/>
            <a:cxnLst>
              <a:cxn ang="0">
                <a:pos x="connsiteX0" y="connsiteY0"/>
              </a:cxn>
              <a:cxn ang="0">
                <a:pos x="connsiteX1" y="connsiteY1"/>
              </a:cxn>
            </a:cxnLst>
            <a:rect l="l" t="t" r="r" b="b"/>
            <a:pathLst>
              <a:path w="13416" h="14089">
                <a:moveTo>
                  <a:pt x="0" y="0"/>
                </a:moveTo>
                <a:cubicBezTo>
                  <a:pt x="1637" y="8149"/>
                  <a:pt x="13058" y="4460"/>
                  <a:pt x="13416" y="14089"/>
                </a:cubicBezTo>
              </a:path>
            </a:pathLst>
          </a:custGeom>
          <a:noFill/>
          <a:ln w="25400" cap="flat" cmpd="sng">
            <a:solidFill>
              <a:schemeClr val="tx1"/>
            </a:solidFill>
            <a:prstDash val="solid"/>
            <a:round/>
            <a:headEnd type="none" w="med" len="med"/>
            <a:tailEnd type="arrow" w="lg"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3" name="Group 227"/>
          <p:cNvGrpSpPr/>
          <p:nvPr/>
        </p:nvGrpSpPr>
        <p:grpSpPr>
          <a:xfrm>
            <a:off x="484387" y="1979119"/>
            <a:ext cx="2468880" cy="1405396"/>
            <a:chOff x="484387" y="1969685"/>
            <a:chExt cx="2468880" cy="1405396"/>
          </a:xfrm>
        </p:grpSpPr>
        <p:sp>
          <p:nvSpPr>
            <p:cNvPr id="6" name="Rectangle 5"/>
            <p:cNvSpPr/>
            <p:nvPr/>
          </p:nvSpPr>
          <p:spPr bwMode="auto">
            <a:xfrm>
              <a:off x="484387" y="2003481"/>
              <a:ext cx="2468880" cy="1371600"/>
            </a:xfrm>
            <a:prstGeom prst="rect">
              <a:avLst/>
            </a:prstGeom>
            <a:solidFill>
              <a:srgbClr val="D9E4FF"/>
            </a:solidFill>
            <a:ln w="25400" cap="flat" cmpd="sng" algn="ctr">
              <a:solidFill>
                <a:schemeClr val="tx1"/>
              </a:solidFill>
              <a:prstDash val="solid"/>
              <a:round/>
              <a:headEnd type="none" w="med" len="med"/>
              <a:tailEnd type="none" w="med" len="med"/>
            </a:ln>
            <a:effectLst/>
          </p:spPr>
          <p:txBody>
            <a:bodyPr vert="horz" wrap="none" lIns="91440" tIns="91440" rIns="91440" bIns="45720" numCol="1" rtlCol="0" anchor="t" anchorCtr="0" compatLnSpc="1">
              <a:prstTxWarp prst="textNoShape">
                <a:avLst/>
              </a:prstTxWarp>
              <a:noAutofit/>
            </a:bodyPr>
            <a:lstStyle/>
            <a:p>
              <a:pPr algn="ctr" eaLnBrk="0" hangingPunct="0">
                <a:lnSpc>
                  <a:spcPct val="80000"/>
                </a:lnSpc>
                <a:spcBef>
                  <a:spcPct val="50000"/>
                </a:spcBef>
              </a:pPr>
              <a:endParaRPr kumimoji="0" lang="en-US" sz="2000" b="0" i="0" u="none" strike="noStrike" cap="none" normalizeH="0" baseline="0" dirty="0" smtClean="0">
                <a:ln>
                  <a:noFill/>
                </a:ln>
                <a:solidFill>
                  <a:schemeClr val="tx1"/>
                </a:solidFill>
                <a:effectLst/>
                <a:latin typeface="Verdana" pitchFamily="34" charset="0"/>
              </a:endParaRPr>
            </a:p>
          </p:txBody>
        </p:sp>
        <p:sp>
          <p:nvSpPr>
            <p:cNvPr id="142" name="Rectangle 141"/>
            <p:cNvSpPr/>
            <p:nvPr/>
          </p:nvSpPr>
          <p:spPr bwMode="auto">
            <a:xfrm>
              <a:off x="1407687" y="2974372"/>
              <a:ext cx="568643" cy="256525"/>
            </a:xfrm>
            <a:prstGeom prst="rect">
              <a:avLst/>
            </a:prstGeom>
            <a:solidFill>
              <a:schemeClr val="bg2">
                <a:lumMod val="40000"/>
                <a:lumOff val="60000"/>
              </a:schemeClr>
            </a:solidFill>
            <a:ln w="12700" cap="flat" cmpd="sng" algn="ctr">
              <a:solidFill>
                <a:schemeClr val="tx1"/>
              </a:solidFill>
              <a:prstDash val="solid"/>
              <a:round/>
              <a:headEnd type="none" w="med" len="med"/>
              <a:tailEnd type="none" w="med" len="med"/>
            </a:ln>
            <a:effectLst/>
          </p:spPr>
          <p:txBody>
            <a:bodyPr vert="horz" wrap="none" lIns="91440" tIns="91440" rIns="91440" bIns="45720" numCol="1" rtlCol="0" anchor="t" anchorCtr="0" compatLnSpc="1">
              <a:prstTxWarp prst="textNoShape">
                <a:avLst/>
              </a:prstTxWarp>
              <a:noAutofit/>
            </a:bodyPr>
            <a:lstStyle/>
            <a:p>
              <a:pPr algn="ctr" eaLnBrk="0" hangingPunct="0">
                <a:lnSpc>
                  <a:spcPct val="80000"/>
                </a:lnSpc>
                <a:spcBef>
                  <a:spcPct val="50000"/>
                </a:spcBef>
              </a:pPr>
              <a:endParaRPr kumimoji="0" lang="en-US" sz="2000" b="0" i="0" u="none" strike="noStrike" cap="none" normalizeH="0" baseline="0" dirty="0" smtClean="0">
                <a:ln>
                  <a:noFill/>
                </a:ln>
                <a:solidFill>
                  <a:schemeClr val="tx1"/>
                </a:solidFill>
                <a:effectLst/>
                <a:latin typeface="Verdana" pitchFamily="34" charset="0"/>
              </a:endParaRPr>
            </a:p>
          </p:txBody>
        </p:sp>
        <p:cxnSp>
          <p:nvCxnSpPr>
            <p:cNvPr id="143" name="Straight Arrow Connector 142"/>
            <p:cNvCxnSpPr>
              <a:endCxn id="142" idx="0"/>
            </p:cNvCxnSpPr>
            <p:nvPr/>
          </p:nvCxnSpPr>
          <p:spPr bwMode="auto">
            <a:xfrm flipH="1">
              <a:off x="1692009" y="2695648"/>
              <a:ext cx="6616" cy="278723"/>
            </a:xfrm>
            <a:prstGeom prst="straightConnector1">
              <a:avLst/>
            </a:prstGeom>
            <a:noFill/>
            <a:ln w="12700" cap="flat" cmpd="sng" algn="ctr">
              <a:solidFill>
                <a:schemeClr val="tx1"/>
              </a:solidFill>
              <a:prstDash val="solid"/>
              <a:round/>
              <a:headEnd type="none" w="med" len="med"/>
              <a:tailEnd type="arrow" w="sm" len="sm"/>
            </a:ln>
            <a:effectLst/>
          </p:spPr>
        </p:cxnSp>
        <p:cxnSp>
          <p:nvCxnSpPr>
            <p:cNvPr id="144" name="Straight Arrow Connector 143"/>
            <p:cNvCxnSpPr>
              <a:stCxn id="142" idx="2"/>
            </p:cNvCxnSpPr>
            <p:nvPr/>
          </p:nvCxnSpPr>
          <p:spPr bwMode="auto">
            <a:xfrm>
              <a:off x="1692009" y="3230896"/>
              <a:ext cx="0" cy="144184"/>
            </a:xfrm>
            <a:prstGeom prst="straightConnector1">
              <a:avLst/>
            </a:prstGeom>
            <a:noFill/>
            <a:ln w="12700" cap="flat" cmpd="sng" algn="ctr">
              <a:solidFill>
                <a:schemeClr val="tx1"/>
              </a:solidFill>
              <a:prstDash val="solid"/>
              <a:round/>
              <a:headEnd type="none" w="med" len="med"/>
              <a:tailEnd type="arrow" w="sm" len="sm"/>
            </a:ln>
            <a:effectLst/>
          </p:spPr>
        </p:cxnSp>
        <p:cxnSp>
          <p:nvCxnSpPr>
            <p:cNvPr id="145" name="Straight Arrow Connector 144"/>
            <p:cNvCxnSpPr/>
            <p:nvPr/>
          </p:nvCxnSpPr>
          <p:spPr bwMode="auto">
            <a:xfrm>
              <a:off x="1692009" y="1969685"/>
              <a:ext cx="6616" cy="305092"/>
            </a:xfrm>
            <a:prstGeom prst="straightConnector1">
              <a:avLst/>
            </a:prstGeom>
            <a:noFill/>
            <a:ln w="12700" cap="flat" cmpd="sng" algn="ctr">
              <a:solidFill>
                <a:schemeClr val="tx1"/>
              </a:solidFill>
              <a:prstDash val="solid"/>
              <a:round/>
              <a:headEnd type="none" w="med" len="med"/>
              <a:tailEnd type="arrow"/>
            </a:ln>
            <a:effectLst/>
          </p:spPr>
        </p:cxnSp>
        <p:sp>
          <p:nvSpPr>
            <p:cNvPr id="146" name="Freeform 145"/>
            <p:cNvSpPr>
              <a:spLocks/>
            </p:cNvSpPr>
            <p:nvPr/>
          </p:nvSpPr>
          <p:spPr bwMode="auto">
            <a:xfrm flipH="1">
              <a:off x="898313" y="1979495"/>
              <a:ext cx="796381" cy="297904"/>
            </a:xfrm>
            <a:custGeom>
              <a:avLst/>
              <a:gdLst>
                <a:gd name="T0" fmla="*/ 264 w 264"/>
                <a:gd name="T1" fmla="*/ 0 h 306"/>
                <a:gd name="T2" fmla="*/ 0 w 264"/>
                <a:gd name="T3" fmla="*/ 306 h 306"/>
                <a:gd name="connsiteX0" fmla="*/ 8741 w 8741"/>
                <a:gd name="connsiteY0" fmla="*/ 0 h 14328"/>
                <a:gd name="connsiteX1" fmla="*/ 0 w 8741"/>
                <a:gd name="connsiteY1" fmla="*/ 14328 h 14328"/>
                <a:gd name="connsiteX0" fmla="*/ 10000 w 10000"/>
                <a:gd name="connsiteY0" fmla="*/ 0 h 10000"/>
                <a:gd name="connsiteX1" fmla="*/ 0 w 10000"/>
                <a:gd name="connsiteY1" fmla="*/ 10000 h 10000"/>
                <a:gd name="connsiteX0" fmla="*/ 5680 w 5680"/>
                <a:gd name="connsiteY0" fmla="*/ 0 h 8339"/>
                <a:gd name="connsiteX1" fmla="*/ 0 w 5680"/>
                <a:gd name="connsiteY1" fmla="*/ 8339 h 8339"/>
                <a:gd name="connsiteX0" fmla="*/ 10000 w 10000"/>
                <a:gd name="connsiteY0" fmla="*/ 0 h 10000"/>
                <a:gd name="connsiteX1" fmla="*/ 0 w 10000"/>
                <a:gd name="connsiteY1" fmla="*/ 10000 h 10000"/>
                <a:gd name="connsiteX0" fmla="*/ 10000 w 10000"/>
                <a:gd name="connsiteY0" fmla="*/ 0 h 10000"/>
                <a:gd name="connsiteX1" fmla="*/ 0 w 10000"/>
                <a:gd name="connsiteY1" fmla="*/ 10000 h 10000"/>
                <a:gd name="connsiteX0" fmla="*/ 10000 w 10000"/>
                <a:gd name="connsiteY0" fmla="*/ 0 h 10000"/>
                <a:gd name="connsiteX1" fmla="*/ 0 w 10000"/>
                <a:gd name="connsiteY1" fmla="*/ 10000 h 10000"/>
                <a:gd name="connsiteX0" fmla="*/ 1191 w 2522"/>
                <a:gd name="connsiteY0" fmla="*/ 0 h 9276"/>
                <a:gd name="connsiteX1" fmla="*/ 1332 w 2522"/>
                <a:gd name="connsiteY1" fmla="*/ 9276 h 9276"/>
                <a:gd name="connsiteX0" fmla="*/ 21155 w 21715"/>
                <a:gd name="connsiteY0" fmla="*/ 0 h 10000"/>
                <a:gd name="connsiteX1" fmla="*/ 21715 w 21715"/>
                <a:gd name="connsiteY1" fmla="*/ 10000 h 10000"/>
                <a:gd name="connsiteX0" fmla="*/ 5814 w 48261"/>
                <a:gd name="connsiteY0" fmla="*/ 0 h 14100"/>
                <a:gd name="connsiteX1" fmla="*/ 48261 w 48261"/>
                <a:gd name="connsiteY1" fmla="*/ 14100 h 14100"/>
                <a:gd name="connsiteX0" fmla="*/ 1631 w 137904"/>
                <a:gd name="connsiteY0" fmla="*/ 130 h 2321"/>
                <a:gd name="connsiteX1" fmla="*/ 137904 w 137904"/>
                <a:gd name="connsiteY1" fmla="*/ 2321 h 2321"/>
                <a:gd name="connsiteX0" fmla="*/ 118 w 10000"/>
                <a:gd name="connsiteY0" fmla="*/ 0 h 15328"/>
                <a:gd name="connsiteX1" fmla="*/ 10000 w 10000"/>
                <a:gd name="connsiteY1" fmla="*/ 15328 h 15328"/>
                <a:gd name="connsiteX0" fmla="*/ 164 w 10046"/>
                <a:gd name="connsiteY0" fmla="*/ 0 h 15328"/>
                <a:gd name="connsiteX1" fmla="*/ 10046 w 10046"/>
                <a:gd name="connsiteY1" fmla="*/ 15328 h 15328"/>
                <a:gd name="connsiteX0" fmla="*/ 148 w 10759"/>
                <a:gd name="connsiteY0" fmla="*/ 0 h 52339"/>
                <a:gd name="connsiteX1" fmla="*/ 10759 w 10759"/>
                <a:gd name="connsiteY1" fmla="*/ 52339 h 52339"/>
                <a:gd name="connsiteX0" fmla="*/ 134 w 11595"/>
                <a:gd name="connsiteY0" fmla="*/ 0 h 49816"/>
                <a:gd name="connsiteX1" fmla="*/ 11595 w 11595"/>
                <a:gd name="connsiteY1" fmla="*/ 49816 h 49816"/>
                <a:gd name="connsiteX0" fmla="*/ 123 w 12191"/>
                <a:gd name="connsiteY0" fmla="*/ 0 h 59069"/>
                <a:gd name="connsiteX1" fmla="*/ 12191 w 12191"/>
                <a:gd name="connsiteY1" fmla="*/ 59069 h 59069"/>
                <a:gd name="connsiteX0" fmla="*/ 0 w 12068"/>
                <a:gd name="connsiteY0" fmla="*/ 0 h 59069"/>
                <a:gd name="connsiteX1" fmla="*/ 12068 w 12068"/>
                <a:gd name="connsiteY1" fmla="*/ 59069 h 59069"/>
                <a:gd name="connsiteX0" fmla="*/ 0 w 12797"/>
                <a:gd name="connsiteY0" fmla="*/ 0 h 67481"/>
                <a:gd name="connsiteX1" fmla="*/ 12797 w 12797"/>
                <a:gd name="connsiteY1" fmla="*/ 67481 h 67481"/>
                <a:gd name="connsiteX0" fmla="*/ 1965 w 2491"/>
                <a:gd name="connsiteY0" fmla="*/ 0 h 34676"/>
                <a:gd name="connsiteX1" fmla="*/ 2491 w 2491"/>
                <a:gd name="connsiteY1" fmla="*/ 34676 h 34676"/>
                <a:gd name="connsiteX0" fmla="*/ 0 w 105513"/>
                <a:gd name="connsiteY0" fmla="*/ 0 h 8059"/>
                <a:gd name="connsiteX1" fmla="*/ 105513 w 105513"/>
                <a:gd name="connsiteY1" fmla="*/ 8059 h 8059"/>
                <a:gd name="connsiteX0" fmla="*/ 0 w 9630"/>
                <a:gd name="connsiteY0" fmla="*/ 0 h 12408"/>
                <a:gd name="connsiteX1" fmla="*/ 9630 w 9630"/>
                <a:gd name="connsiteY1" fmla="*/ 12408 h 12408"/>
                <a:gd name="connsiteX0" fmla="*/ 0 w 9760"/>
                <a:gd name="connsiteY0" fmla="*/ 0 h 8787"/>
                <a:gd name="connsiteX1" fmla="*/ 9760 w 9760"/>
                <a:gd name="connsiteY1" fmla="*/ 8787 h 8787"/>
                <a:gd name="connsiteX0" fmla="*/ 0 w 10000"/>
                <a:gd name="connsiteY0" fmla="*/ 0 h 10000"/>
                <a:gd name="connsiteX1" fmla="*/ 10000 w 10000"/>
                <a:gd name="connsiteY1" fmla="*/ 10000 h 10000"/>
                <a:gd name="connsiteX0" fmla="*/ 0 w 10000"/>
                <a:gd name="connsiteY0" fmla="*/ 0 h 10000"/>
                <a:gd name="connsiteX1" fmla="*/ 7627 w 10000"/>
                <a:gd name="connsiteY1" fmla="*/ 4083 h 10000"/>
                <a:gd name="connsiteX2" fmla="*/ 10000 w 10000"/>
                <a:gd name="connsiteY2" fmla="*/ 10000 h 10000"/>
                <a:gd name="connsiteX0" fmla="*/ 0 w 10000"/>
                <a:gd name="connsiteY0" fmla="*/ 185 h 10185"/>
                <a:gd name="connsiteX1" fmla="*/ 7627 w 10000"/>
                <a:gd name="connsiteY1" fmla="*/ 4268 h 10185"/>
                <a:gd name="connsiteX2" fmla="*/ 10000 w 10000"/>
                <a:gd name="connsiteY2" fmla="*/ 10185 h 10185"/>
                <a:gd name="connsiteX0" fmla="*/ 0 w 10000"/>
                <a:gd name="connsiteY0" fmla="*/ 185 h 10185"/>
                <a:gd name="connsiteX1" fmla="*/ 7627 w 10000"/>
                <a:gd name="connsiteY1" fmla="*/ 4268 h 10185"/>
                <a:gd name="connsiteX2" fmla="*/ 10000 w 10000"/>
                <a:gd name="connsiteY2" fmla="*/ 10185 h 10185"/>
                <a:gd name="connsiteX0" fmla="*/ 0 w 10000"/>
                <a:gd name="connsiteY0" fmla="*/ 1026 h 11026"/>
                <a:gd name="connsiteX1" fmla="*/ 9299 w 10000"/>
                <a:gd name="connsiteY1" fmla="*/ 3729 h 11026"/>
                <a:gd name="connsiteX2" fmla="*/ 10000 w 10000"/>
                <a:gd name="connsiteY2" fmla="*/ 11026 h 11026"/>
                <a:gd name="connsiteX0" fmla="*/ 0 w 10000"/>
                <a:gd name="connsiteY0" fmla="*/ 1026 h 11026"/>
                <a:gd name="connsiteX1" fmla="*/ 9299 w 10000"/>
                <a:gd name="connsiteY1" fmla="*/ 3729 h 11026"/>
                <a:gd name="connsiteX2" fmla="*/ 10000 w 10000"/>
                <a:gd name="connsiteY2" fmla="*/ 11026 h 11026"/>
                <a:gd name="connsiteX0" fmla="*/ 0 w 10000"/>
                <a:gd name="connsiteY0" fmla="*/ 1051 h 11051"/>
                <a:gd name="connsiteX1" fmla="*/ 9299 w 10000"/>
                <a:gd name="connsiteY1" fmla="*/ 3754 h 11051"/>
                <a:gd name="connsiteX2" fmla="*/ 10000 w 10000"/>
                <a:gd name="connsiteY2" fmla="*/ 11051 h 11051"/>
                <a:gd name="connsiteX0" fmla="*/ 0 w 10188"/>
                <a:gd name="connsiteY0" fmla="*/ 1051 h 11051"/>
                <a:gd name="connsiteX1" fmla="*/ 9299 w 10188"/>
                <a:gd name="connsiteY1" fmla="*/ 3754 h 11051"/>
                <a:gd name="connsiteX2" fmla="*/ 10000 w 10188"/>
                <a:gd name="connsiteY2" fmla="*/ 11051 h 11051"/>
                <a:gd name="connsiteX0" fmla="*/ 0 w 10073"/>
                <a:gd name="connsiteY0" fmla="*/ 1051 h 11051"/>
                <a:gd name="connsiteX1" fmla="*/ 9299 w 10073"/>
                <a:gd name="connsiteY1" fmla="*/ 3754 h 11051"/>
                <a:gd name="connsiteX2" fmla="*/ 10000 w 10073"/>
                <a:gd name="connsiteY2" fmla="*/ 11051 h 11051"/>
                <a:gd name="connsiteX0" fmla="*/ 0 w 10000"/>
                <a:gd name="connsiteY0" fmla="*/ 872 h 10872"/>
                <a:gd name="connsiteX1" fmla="*/ 9004 w 10000"/>
                <a:gd name="connsiteY1" fmla="*/ 3851 h 10872"/>
                <a:gd name="connsiteX2" fmla="*/ 10000 w 10000"/>
                <a:gd name="connsiteY2" fmla="*/ 10872 h 10872"/>
                <a:gd name="connsiteX0" fmla="*/ 0 w 10000"/>
                <a:gd name="connsiteY0" fmla="*/ 872 h 10872"/>
                <a:gd name="connsiteX1" fmla="*/ 9004 w 10000"/>
                <a:gd name="connsiteY1" fmla="*/ 3851 h 10872"/>
                <a:gd name="connsiteX2" fmla="*/ 10000 w 10000"/>
                <a:gd name="connsiteY2" fmla="*/ 10872 h 10872"/>
                <a:gd name="connsiteX0" fmla="*/ 0 w 10006"/>
                <a:gd name="connsiteY0" fmla="*/ 1817 h 11817"/>
                <a:gd name="connsiteX1" fmla="*/ 9152 w 10006"/>
                <a:gd name="connsiteY1" fmla="*/ 3416 h 11817"/>
                <a:gd name="connsiteX2" fmla="*/ 10000 w 10006"/>
                <a:gd name="connsiteY2" fmla="*/ 11817 h 11817"/>
                <a:gd name="connsiteX0" fmla="*/ 0 w 10000"/>
                <a:gd name="connsiteY0" fmla="*/ 1860 h 11860"/>
                <a:gd name="connsiteX1" fmla="*/ 9152 w 10000"/>
                <a:gd name="connsiteY1" fmla="*/ 3459 h 11860"/>
                <a:gd name="connsiteX2" fmla="*/ 10000 w 10000"/>
                <a:gd name="connsiteY2" fmla="*/ 11860 h 11860"/>
                <a:gd name="connsiteX0" fmla="*/ 0 w 10040"/>
                <a:gd name="connsiteY0" fmla="*/ 0 h 15105"/>
                <a:gd name="connsiteX1" fmla="*/ 9054 w 10040"/>
                <a:gd name="connsiteY1" fmla="*/ 6704 h 15105"/>
                <a:gd name="connsiteX2" fmla="*/ 9902 w 10040"/>
                <a:gd name="connsiteY2" fmla="*/ 15105 h 15105"/>
                <a:gd name="connsiteX0" fmla="*/ 0 w 10459"/>
                <a:gd name="connsiteY0" fmla="*/ 0 h 15993"/>
                <a:gd name="connsiteX1" fmla="*/ 9447 w 10459"/>
                <a:gd name="connsiteY1" fmla="*/ 7592 h 15993"/>
                <a:gd name="connsiteX2" fmla="*/ 10295 w 10459"/>
                <a:gd name="connsiteY2" fmla="*/ 15993 h 15993"/>
                <a:gd name="connsiteX0" fmla="*/ 0 w 10353"/>
                <a:gd name="connsiteY0" fmla="*/ 0 h 15993"/>
                <a:gd name="connsiteX1" fmla="*/ 1676 w 10353"/>
                <a:gd name="connsiteY1" fmla="*/ 1247 h 15993"/>
                <a:gd name="connsiteX2" fmla="*/ 9447 w 10353"/>
                <a:gd name="connsiteY2" fmla="*/ 7592 h 15993"/>
                <a:gd name="connsiteX3" fmla="*/ 10295 w 10353"/>
                <a:gd name="connsiteY3" fmla="*/ 15993 h 15993"/>
                <a:gd name="connsiteX0" fmla="*/ 0 w 10353"/>
                <a:gd name="connsiteY0" fmla="*/ 0 h 15993"/>
                <a:gd name="connsiteX1" fmla="*/ 1676 w 10353"/>
                <a:gd name="connsiteY1" fmla="*/ 1247 h 15993"/>
                <a:gd name="connsiteX2" fmla="*/ 9447 w 10353"/>
                <a:gd name="connsiteY2" fmla="*/ 7592 h 15993"/>
                <a:gd name="connsiteX3" fmla="*/ 10295 w 10353"/>
                <a:gd name="connsiteY3" fmla="*/ 15993 h 15993"/>
                <a:gd name="connsiteX0" fmla="*/ 0 w 10459"/>
                <a:gd name="connsiteY0" fmla="*/ 0 h 15993"/>
                <a:gd name="connsiteX1" fmla="*/ 9447 w 10459"/>
                <a:gd name="connsiteY1" fmla="*/ 7592 h 15993"/>
                <a:gd name="connsiteX2" fmla="*/ 10295 w 10459"/>
                <a:gd name="connsiteY2" fmla="*/ 15993 h 15993"/>
                <a:gd name="connsiteX0" fmla="*/ 0 w 10459"/>
                <a:gd name="connsiteY0" fmla="*/ 0 h 15993"/>
                <a:gd name="connsiteX1" fmla="*/ 9447 w 10459"/>
                <a:gd name="connsiteY1" fmla="*/ 7592 h 15993"/>
                <a:gd name="connsiteX2" fmla="*/ 10295 w 10459"/>
                <a:gd name="connsiteY2" fmla="*/ 15993 h 15993"/>
                <a:gd name="connsiteX0" fmla="*/ 0 w 10295"/>
                <a:gd name="connsiteY0" fmla="*/ 0 h 15993"/>
                <a:gd name="connsiteX1" fmla="*/ 8709 w 10295"/>
                <a:gd name="connsiteY1" fmla="*/ 7148 h 15993"/>
                <a:gd name="connsiteX2" fmla="*/ 10295 w 10295"/>
                <a:gd name="connsiteY2" fmla="*/ 15993 h 15993"/>
                <a:gd name="connsiteX0" fmla="*/ 0 w 10535"/>
                <a:gd name="connsiteY0" fmla="*/ 0 h 17676"/>
                <a:gd name="connsiteX1" fmla="*/ 8709 w 10535"/>
                <a:gd name="connsiteY1" fmla="*/ 7148 h 17676"/>
                <a:gd name="connsiteX2" fmla="*/ 10535 w 10535"/>
                <a:gd name="connsiteY2" fmla="*/ 17676 h 17676"/>
                <a:gd name="connsiteX0" fmla="*/ 0 w 10535"/>
                <a:gd name="connsiteY0" fmla="*/ 0 h 17676"/>
                <a:gd name="connsiteX1" fmla="*/ 8709 w 10535"/>
                <a:gd name="connsiteY1" fmla="*/ 7148 h 17676"/>
                <a:gd name="connsiteX2" fmla="*/ 10535 w 10535"/>
                <a:gd name="connsiteY2" fmla="*/ 17676 h 17676"/>
                <a:gd name="connsiteX0" fmla="*/ 0 w 10535"/>
                <a:gd name="connsiteY0" fmla="*/ 0 h 17676"/>
                <a:gd name="connsiteX1" fmla="*/ 8709 w 10535"/>
                <a:gd name="connsiteY1" fmla="*/ 7148 h 17676"/>
                <a:gd name="connsiteX2" fmla="*/ 10535 w 10535"/>
                <a:gd name="connsiteY2" fmla="*/ 17676 h 17676"/>
                <a:gd name="connsiteX0" fmla="*/ 0 w 10535"/>
                <a:gd name="connsiteY0" fmla="*/ 0 h 17676"/>
                <a:gd name="connsiteX1" fmla="*/ 10535 w 10535"/>
                <a:gd name="connsiteY1" fmla="*/ 17676 h 17676"/>
                <a:gd name="connsiteX0" fmla="*/ 0 w 5953"/>
                <a:gd name="connsiteY0" fmla="*/ 0 h 16714"/>
                <a:gd name="connsiteX1" fmla="*/ 5953 w 5953"/>
                <a:gd name="connsiteY1" fmla="*/ 16714 h 16714"/>
                <a:gd name="connsiteX0" fmla="*/ 0 w 10000"/>
                <a:gd name="connsiteY0" fmla="*/ 0 h 10000"/>
                <a:gd name="connsiteX1" fmla="*/ 10000 w 10000"/>
                <a:gd name="connsiteY1" fmla="*/ 10000 h 10000"/>
                <a:gd name="connsiteX0" fmla="*/ 0 w 10000"/>
                <a:gd name="connsiteY0" fmla="*/ 0 h 10000"/>
                <a:gd name="connsiteX1" fmla="*/ 10000 w 10000"/>
                <a:gd name="connsiteY1" fmla="*/ 10000 h 10000"/>
                <a:gd name="connsiteX0" fmla="*/ 0 w 10000"/>
                <a:gd name="connsiteY0" fmla="*/ 0 h 10000"/>
                <a:gd name="connsiteX1" fmla="*/ 974 w 10000"/>
                <a:gd name="connsiteY1" fmla="*/ 2727 h 10000"/>
                <a:gd name="connsiteX2" fmla="*/ 10000 w 10000"/>
                <a:gd name="connsiteY2" fmla="*/ 10000 h 10000"/>
                <a:gd name="connsiteX0" fmla="*/ 0 w 10000"/>
                <a:gd name="connsiteY0" fmla="*/ 0 h 10000"/>
                <a:gd name="connsiteX1" fmla="*/ 974 w 10000"/>
                <a:gd name="connsiteY1" fmla="*/ 2727 h 10000"/>
                <a:gd name="connsiteX2" fmla="*/ 10000 w 10000"/>
                <a:gd name="connsiteY2" fmla="*/ 10000 h 10000"/>
                <a:gd name="connsiteX0" fmla="*/ 0 w 10000"/>
                <a:gd name="connsiteY0" fmla="*/ 0 h 10000"/>
                <a:gd name="connsiteX1" fmla="*/ 974 w 10000"/>
                <a:gd name="connsiteY1" fmla="*/ 2727 h 10000"/>
                <a:gd name="connsiteX2" fmla="*/ 10000 w 10000"/>
                <a:gd name="connsiteY2" fmla="*/ 10000 h 10000"/>
                <a:gd name="connsiteX0" fmla="*/ 0 w 10358"/>
                <a:gd name="connsiteY0" fmla="*/ 0 h 18200"/>
                <a:gd name="connsiteX1" fmla="*/ 1332 w 10358"/>
                <a:gd name="connsiteY1" fmla="*/ 10927 h 18200"/>
                <a:gd name="connsiteX2" fmla="*/ 10358 w 10358"/>
                <a:gd name="connsiteY2" fmla="*/ 18200 h 18200"/>
                <a:gd name="connsiteX0" fmla="*/ 0 w 10358"/>
                <a:gd name="connsiteY0" fmla="*/ 0 h 18200"/>
                <a:gd name="connsiteX1" fmla="*/ 1332 w 10358"/>
                <a:gd name="connsiteY1" fmla="*/ 10927 h 18200"/>
                <a:gd name="connsiteX2" fmla="*/ 10358 w 10358"/>
                <a:gd name="connsiteY2" fmla="*/ 18200 h 18200"/>
                <a:gd name="connsiteX0" fmla="*/ 0 w 10358"/>
                <a:gd name="connsiteY0" fmla="*/ 0 h 18200"/>
                <a:gd name="connsiteX1" fmla="*/ 1153 w 10358"/>
                <a:gd name="connsiteY1" fmla="*/ 11215 h 18200"/>
                <a:gd name="connsiteX2" fmla="*/ 10358 w 10358"/>
                <a:gd name="connsiteY2" fmla="*/ 18200 h 18200"/>
                <a:gd name="connsiteX0" fmla="*/ 106 w 10464"/>
                <a:gd name="connsiteY0" fmla="*/ 0 h 18200"/>
                <a:gd name="connsiteX1" fmla="*/ 1259 w 10464"/>
                <a:gd name="connsiteY1" fmla="*/ 11215 h 18200"/>
                <a:gd name="connsiteX2" fmla="*/ 10464 w 10464"/>
                <a:gd name="connsiteY2" fmla="*/ 18200 h 18200"/>
                <a:gd name="connsiteX0" fmla="*/ 0 w 10358"/>
                <a:gd name="connsiteY0" fmla="*/ 0 h 18200"/>
                <a:gd name="connsiteX1" fmla="*/ 1153 w 10358"/>
                <a:gd name="connsiteY1" fmla="*/ 11215 h 18200"/>
                <a:gd name="connsiteX2" fmla="*/ 10358 w 10358"/>
                <a:gd name="connsiteY2" fmla="*/ 18200 h 18200"/>
                <a:gd name="connsiteX0" fmla="*/ 0 w 10358"/>
                <a:gd name="connsiteY0" fmla="*/ 0 h 18200"/>
                <a:gd name="connsiteX1" fmla="*/ 1948 w 10358"/>
                <a:gd name="connsiteY1" fmla="*/ 9920 h 18200"/>
                <a:gd name="connsiteX2" fmla="*/ 1153 w 10358"/>
                <a:gd name="connsiteY2" fmla="*/ 11215 h 18200"/>
                <a:gd name="connsiteX3" fmla="*/ 10358 w 10358"/>
                <a:gd name="connsiteY3" fmla="*/ 18200 h 18200"/>
                <a:gd name="connsiteX0" fmla="*/ 0 w 10358"/>
                <a:gd name="connsiteY0" fmla="*/ 0 h 18200"/>
                <a:gd name="connsiteX1" fmla="*/ 1153 w 10358"/>
                <a:gd name="connsiteY1" fmla="*/ 11215 h 18200"/>
                <a:gd name="connsiteX2" fmla="*/ 10358 w 10358"/>
                <a:gd name="connsiteY2" fmla="*/ 18200 h 18200"/>
                <a:gd name="connsiteX0" fmla="*/ 0 w 10358"/>
                <a:gd name="connsiteY0" fmla="*/ 0 h 18200"/>
                <a:gd name="connsiteX1" fmla="*/ 1153 w 10358"/>
                <a:gd name="connsiteY1" fmla="*/ 11215 h 18200"/>
                <a:gd name="connsiteX2" fmla="*/ 10358 w 10358"/>
                <a:gd name="connsiteY2" fmla="*/ 18200 h 18200"/>
                <a:gd name="connsiteX0" fmla="*/ 0 w 10358"/>
                <a:gd name="connsiteY0" fmla="*/ 0 h 18200"/>
                <a:gd name="connsiteX1" fmla="*/ 1202 w 10358"/>
                <a:gd name="connsiteY1" fmla="*/ 11503 h 18200"/>
                <a:gd name="connsiteX2" fmla="*/ 10358 w 10358"/>
                <a:gd name="connsiteY2" fmla="*/ 18200 h 18200"/>
                <a:gd name="connsiteX0" fmla="*/ 0 w 10358"/>
                <a:gd name="connsiteY0" fmla="*/ 0 h 18200"/>
                <a:gd name="connsiteX1" fmla="*/ 1202 w 10358"/>
                <a:gd name="connsiteY1" fmla="*/ 11503 h 18200"/>
                <a:gd name="connsiteX2" fmla="*/ 10358 w 10358"/>
                <a:gd name="connsiteY2" fmla="*/ 18200 h 18200"/>
                <a:gd name="connsiteX0" fmla="*/ 0 w 10377"/>
                <a:gd name="connsiteY0" fmla="*/ 0 h 18200"/>
                <a:gd name="connsiteX1" fmla="*/ 1202 w 10377"/>
                <a:gd name="connsiteY1" fmla="*/ 11503 h 18200"/>
                <a:gd name="connsiteX2" fmla="*/ 10358 w 10377"/>
                <a:gd name="connsiteY2" fmla="*/ 18200 h 18200"/>
                <a:gd name="connsiteX0" fmla="*/ 0 w 10358"/>
                <a:gd name="connsiteY0" fmla="*/ 0 h 18200"/>
                <a:gd name="connsiteX1" fmla="*/ 1202 w 10358"/>
                <a:gd name="connsiteY1" fmla="*/ 11503 h 18200"/>
                <a:gd name="connsiteX2" fmla="*/ 10358 w 10358"/>
                <a:gd name="connsiteY2" fmla="*/ 18200 h 18200"/>
                <a:gd name="connsiteX0" fmla="*/ 9 w 10311"/>
                <a:gd name="connsiteY0" fmla="*/ 0 h 16720"/>
                <a:gd name="connsiteX1" fmla="*/ 1211 w 10311"/>
                <a:gd name="connsiteY1" fmla="*/ 11503 h 16720"/>
                <a:gd name="connsiteX2" fmla="*/ 10311 w 10311"/>
                <a:gd name="connsiteY2" fmla="*/ 16720 h 16720"/>
                <a:gd name="connsiteX0" fmla="*/ 0 w 10302"/>
                <a:gd name="connsiteY0" fmla="*/ 0 h 16720"/>
                <a:gd name="connsiteX1" fmla="*/ 10302 w 10302"/>
                <a:gd name="connsiteY1" fmla="*/ 16720 h 16720"/>
                <a:gd name="connsiteX0" fmla="*/ 0 w 12749"/>
                <a:gd name="connsiteY0" fmla="*/ 0 h 10636"/>
                <a:gd name="connsiteX1" fmla="*/ 12749 w 12749"/>
                <a:gd name="connsiteY1" fmla="*/ 10636 h 10636"/>
                <a:gd name="connsiteX0" fmla="*/ 0 w 12749"/>
                <a:gd name="connsiteY0" fmla="*/ 0 h 10636"/>
                <a:gd name="connsiteX1" fmla="*/ 12749 w 12749"/>
                <a:gd name="connsiteY1" fmla="*/ 10636 h 10636"/>
                <a:gd name="connsiteX0" fmla="*/ 0 w 12749"/>
                <a:gd name="connsiteY0" fmla="*/ 0 h 10636"/>
                <a:gd name="connsiteX1" fmla="*/ 12749 w 12749"/>
                <a:gd name="connsiteY1" fmla="*/ 10636 h 10636"/>
                <a:gd name="connsiteX0" fmla="*/ 0 w 13249"/>
                <a:gd name="connsiteY0" fmla="*/ 0 h 14747"/>
                <a:gd name="connsiteX1" fmla="*/ 13249 w 13249"/>
                <a:gd name="connsiteY1" fmla="*/ 14747 h 14747"/>
                <a:gd name="connsiteX0" fmla="*/ 0 w 13416"/>
                <a:gd name="connsiteY0" fmla="*/ 0 h 14089"/>
                <a:gd name="connsiteX1" fmla="*/ 13416 w 13416"/>
                <a:gd name="connsiteY1" fmla="*/ 14089 h 14089"/>
                <a:gd name="connsiteX0" fmla="*/ 0 w 13416"/>
                <a:gd name="connsiteY0" fmla="*/ 0 h 14089"/>
                <a:gd name="connsiteX1" fmla="*/ 13416 w 13416"/>
                <a:gd name="connsiteY1" fmla="*/ 14089 h 14089"/>
                <a:gd name="connsiteX0" fmla="*/ 0 w 13479"/>
                <a:gd name="connsiteY0" fmla="*/ 0 h 14664"/>
                <a:gd name="connsiteX1" fmla="*/ 13479 w 13479"/>
                <a:gd name="connsiteY1" fmla="*/ 14664 h 14664"/>
              </a:gdLst>
              <a:ahLst/>
              <a:cxnLst>
                <a:cxn ang="0">
                  <a:pos x="connsiteX0" y="connsiteY0"/>
                </a:cxn>
                <a:cxn ang="0">
                  <a:pos x="connsiteX1" y="connsiteY1"/>
                </a:cxn>
              </a:cxnLst>
              <a:rect l="l" t="t" r="r" b="b"/>
              <a:pathLst>
                <a:path w="13479" h="14664">
                  <a:moveTo>
                    <a:pt x="0" y="0"/>
                  </a:moveTo>
                  <a:cubicBezTo>
                    <a:pt x="1637" y="8149"/>
                    <a:pt x="13121" y="5035"/>
                    <a:pt x="13479" y="14664"/>
                  </a:cubicBezTo>
                </a:path>
              </a:pathLst>
            </a:custGeom>
            <a:noFill/>
            <a:ln w="12700" cap="flat" cmpd="sng">
              <a:solidFill>
                <a:schemeClr val="tx1"/>
              </a:solidFill>
              <a:prstDash val="solid"/>
              <a:round/>
              <a:headEnd type="none" w="med" len="med"/>
              <a:tailEnd type="arrow" w="sm" len="sm"/>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7" name="Freeform 146"/>
            <p:cNvSpPr>
              <a:spLocks/>
            </p:cNvSpPr>
            <p:nvPr/>
          </p:nvSpPr>
          <p:spPr bwMode="auto">
            <a:xfrm rot="10800000" flipH="1" flipV="1">
              <a:off x="902842" y="2700835"/>
              <a:ext cx="789166" cy="286223"/>
            </a:xfrm>
            <a:custGeom>
              <a:avLst/>
              <a:gdLst>
                <a:gd name="T0" fmla="*/ 264 w 264"/>
                <a:gd name="T1" fmla="*/ 0 h 306"/>
                <a:gd name="T2" fmla="*/ 0 w 264"/>
                <a:gd name="T3" fmla="*/ 306 h 306"/>
                <a:gd name="connsiteX0" fmla="*/ 8741 w 8741"/>
                <a:gd name="connsiteY0" fmla="*/ 0 h 14328"/>
                <a:gd name="connsiteX1" fmla="*/ 0 w 8741"/>
                <a:gd name="connsiteY1" fmla="*/ 14328 h 14328"/>
                <a:gd name="connsiteX0" fmla="*/ 10000 w 10000"/>
                <a:gd name="connsiteY0" fmla="*/ 0 h 10000"/>
                <a:gd name="connsiteX1" fmla="*/ 0 w 10000"/>
                <a:gd name="connsiteY1" fmla="*/ 10000 h 10000"/>
                <a:gd name="connsiteX0" fmla="*/ 5680 w 5680"/>
                <a:gd name="connsiteY0" fmla="*/ 0 h 8339"/>
                <a:gd name="connsiteX1" fmla="*/ 0 w 5680"/>
                <a:gd name="connsiteY1" fmla="*/ 8339 h 8339"/>
                <a:gd name="connsiteX0" fmla="*/ 10000 w 10000"/>
                <a:gd name="connsiteY0" fmla="*/ 0 h 10000"/>
                <a:gd name="connsiteX1" fmla="*/ 0 w 10000"/>
                <a:gd name="connsiteY1" fmla="*/ 10000 h 10000"/>
                <a:gd name="connsiteX0" fmla="*/ 10000 w 10000"/>
                <a:gd name="connsiteY0" fmla="*/ 0 h 10000"/>
                <a:gd name="connsiteX1" fmla="*/ 0 w 10000"/>
                <a:gd name="connsiteY1" fmla="*/ 10000 h 10000"/>
                <a:gd name="connsiteX0" fmla="*/ 10000 w 10000"/>
                <a:gd name="connsiteY0" fmla="*/ 0 h 10000"/>
                <a:gd name="connsiteX1" fmla="*/ 0 w 10000"/>
                <a:gd name="connsiteY1" fmla="*/ 10000 h 10000"/>
                <a:gd name="connsiteX0" fmla="*/ 1191 w 2522"/>
                <a:gd name="connsiteY0" fmla="*/ 0 h 9276"/>
                <a:gd name="connsiteX1" fmla="*/ 1332 w 2522"/>
                <a:gd name="connsiteY1" fmla="*/ 9276 h 9276"/>
                <a:gd name="connsiteX0" fmla="*/ 21155 w 21715"/>
                <a:gd name="connsiteY0" fmla="*/ 0 h 10000"/>
                <a:gd name="connsiteX1" fmla="*/ 21715 w 21715"/>
                <a:gd name="connsiteY1" fmla="*/ 10000 h 10000"/>
                <a:gd name="connsiteX0" fmla="*/ 5814 w 48261"/>
                <a:gd name="connsiteY0" fmla="*/ 0 h 14100"/>
                <a:gd name="connsiteX1" fmla="*/ 48261 w 48261"/>
                <a:gd name="connsiteY1" fmla="*/ 14100 h 14100"/>
                <a:gd name="connsiteX0" fmla="*/ 1631 w 137904"/>
                <a:gd name="connsiteY0" fmla="*/ 130 h 2321"/>
                <a:gd name="connsiteX1" fmla="*/ 137904 w 137904"/>
                <a:gd name="connsiteY1" fmla="*/ 2321 h 2321"/>
                <a:gd name="connsiteX0" fmla="*/ 118 w 10000"/>
                <a:gd name="connsiteY0" fmla="*/ 0 h 15328"/>
                <a:gd name="connsiteX1" fmla="*/ 10000 w 10000"/>
                <a:gd name="connsiteY1" fmla="*/ 15328 h 15328"/>
                <a:gd name="connsiteX0" fmla="*/ 164 w 10046"/>
                <a:gd name="connsiteY0" fmla="*/ 0 h 15328"/>
                <a:gd name="connsiteX1" fmla="*/ 10046 w 10046"/>
                <a:gd name="connsiteY1" fmla="*/ 15328 h 15328"/>
                <a:gd name="connsiteX0" fmla="*/ 148 w 10759"/>
                <a:gd name="connsiteY0" fmla="*/ 0 h 52339"/>
                <a:gd name="connsiteX1" fmla="*/ 10759 w 10759"/>
                <a:gd name="connsiteY1" fmla="*/ 52339 h 52339"/>
                <a:gd name="connsiteX0" fmla="*/ 134 w 11595"/>
                <a:gd name="connsiteY0" fmla="*/ 0 h 49816"/>
                <a:gd name="connsiteX1" fmla="*/ 11595 w 11595"/>
                <a:gd name="connsiteY1" fmla="*/ 49816 h 49816"/>
                <a:gd name="connsiteX0" fmla="*/ 123 w 12191"/>
                <a:gd name="connsiteY0" fmla="*/ 0 h 59069"/>
                <a:gd name="connsiteX1" fmla="*/ 12191 w 12191"/>
                <a:gd name="connsiteY1" fmla="*/ 59069 h 59069"/>
                <a:gd name="connsiteX0" fmla="*/ 0 w 12068"/>
                <a:gd name="connsiteY0" fmla="*/ 0 h 59069"/>
                <a:gd name="connsiteX1" fmla="*/ 12068 w 12068"/>
                <a:gd name="connsiteY1" fmla="*/ 59069 h 59069"/>
                <a:gd name="connsiteX0" fmla="*/ 0 w 12797"/>
                <a:gd name="connsiteY0" fmla="*/ 0 h 67481"/>
                <a:gd name="connsiteX1" fmla="*/ 12797 w 12797"/>
                <a:gd name="connsiteY1" fmla="*/ 67481 h 67481"/>
                <a:gd name="connsiteX0" fmla="*/ 1965 w 2491"/>
                <a:gd name="connsiteY0" fmla="*/ 0 h 34676"/>
                <a:gd name="connsiteX1" fmla="*/ 2491 w 2491"/>
                <a:gd name="connsiteY1" fmla="*/ 34676 h 34676"/>
                <a:gd name="connsiteX0" fmla="*/ 0 w 105513"/>
                <a:gd name="connsiteY0" fmla="*/ 0 h 8059"/>
                <a:gd name="connsiteX1" fmla="*/ 105513 w 105513"/>
                <a:gd name="connsiteY1" fmla="*/ 8059 h 8059"/>
                <a:gd name="connsiteX0" fmla="*/ 0 w 9630"/>
                <a:gd name="connsiteY0" fmla="*/ 0 h 12408"/>
                <a:gd name="connsiteX1" fmla="*/ 9630 w 9630"/>
                <a:gd name="connsiteY1" fmla="*/ 12408 h 12408"/>
                <a:gd name="connsiteX0" fmla="*/ 0 w 9760"/>
                <a:gd name="connsiteY0" fmla="*/ 0 h 8787"/>
                <a:gd name="connsiteX1" fmla="*/ 9760 w 9760"/>
                <a:gd name="connsiteY1" fmla="*/ 8787 h 8787"/>
                <a:gd name="connsiteX0" fmla="*/ 0 w 10000"/>
                <a:gd name="connsiteY0" fmla="*/ 0 h 10000"/>
                <a:gd name="connsiteX1" fmla="*/ 10000 w 10000"/>
                <a:gd name="connsiteY1" fmla="*/ 10000 h 10000"/>
                <a:gd name="connsiteX0" fmla="*/ 0 w 10000"/>
                <a:gd name="connsiteY0" fmla="*/ 0 h 10000"/>
                <a:gd name="connsiteX1" fmla="*/ 7627 w 10000"/>
                <a:gd name="connsiteY1" fmla="*/ 4083 h 10000"/>
                <a:gd name="connsiteX2" fmla="*/ 10000 w 10000"/>
                <a:gd name="connsiteY2" fmla="*/ 10000 h 10000"/>
                <a:gd name="connsiteX0" fmla="*/ 0 w 10000"/>
                <a:gd name="connsiteY0" fmla="*/ 185 h 10185"/>
                <a:gd name="connsiteX1" fmla="*/ 7627 w 10000"/>
                <a:gd name="connsiteY1" fmla="*/ 4268 h 10185"/>
                <a:gd name="connsiteX2" fmla="*/ 10000 w 10000"/>
                <a:gd name="connsiteY2" fmla="*/ 10185 h 10185"/>
                <a:gd name="connsiteX0" fmla="*/ 0 w 10000"/>
                <a:gd name="connsiteY0" fmla="*/ 185 h 10185"/>
                <a:gd name="connsiteX1" fmla="*/ 7627 w 10000"/>
                <a:gd name="connsiteY1" fmla="*/ 4268 h 10185"/>
                <a:gd name="connsiteX2" fmla="*/ 10000 w 10000"/>
                <a:gd name="connsiteY2" fmla="*/ 10185 h 10185"/>
                <a:gd name="connsiteX0" fmla="*/ 0 w 10000"/>
                <a:gd name="connsiteY0" fmla="*/ 1026 h 11026"/>
                <a:gd name="connsiteX1" fmla="*/ 9299 w 10000"/>
                <a:gd name="connsiteY1" fmla="*/ 3729 h 11026"/>
                <a:gd name="connsiteX2" fmla="*/ 10000 w 10000"/>
                <a:gd name="connsiteY2" fmla="*/ 11026 h 11026"/>
                <a:gd name="connsiteX0" fmla="*/ 0 w 10000"/>
                <a:gd name="connsiteY0" fmla="*/ 1026 h 11026"/>
                <a:gd name="connsiteX1" fmla="*/ 9299 w 10000"/>
                <a:gd name="connsiteY1" fmla="*/ 3729 h 11026"/>
                <a:gd name="connsiteX2" fmla="*/ 10000 w 10000"/>
                <a:gd name="connsiteY2" fmla="*/ 11026 h 11026"/>
                <a:gd name="connsiteX0" fmla="*/ 0 w 10000"/>
                <a:gd name="connsiteY0" fmla="*/ 1051 h 11051"/>
                <a:gd name="connsiteX1" fmla="*/ 9299 w 10000"/>
                <a:gd name="connsiteY1" fmla="*/ 3754 h 11051"/>
                <a:gd name="connsiteX2" fmla="*/ 10000 w 10000"/>
                <a:gd name="connsiteY2" fmla="*/ 11051 h 11051"/>
                <a:gd name="connsiteX0" fmla="*/ 0 w 10188"/>
                <a:gd name="connsiteY0" fmla="*/ 1051 h 11051"/>
                <a:gd name="connsiteX1" fmla="*/ 9299 w 10188"/>
                <a:gd name="connsiteY1" fmla="*/ 3754 h 11051"/>
                <a:gd name="connsiteX2" fmla="*/ 10000 w 10188"/>
                <a:gd name="connsiteY2" fmla="*/ 11051 h 11051"/>
                <a:gd name="connsiteX0" fmla="*/ 0 w 10073"/>
                <a:gd name="connsiteY0" fmla="*/ 1051 h 11051"/>
                <a:gd name="connsiteX1" fmla="*/ 9299 w 10073"/>
                <a:gd name="connsiteY1" fmla="*/ 3754 h 11051"/>
                <a:gd name="connsiteX2" fmla="*/ 10000 w 10073"/>
                <a:gd name="connsiteY2" fmla="*/ 11051 h 11051"/>
                <a:gd name="connsiteX0" fmla="*/ 0 w 10000"/>
                <a:gd name="connsiteY0" fmla="*/ 872 h 10872"/>
                <a:gd name="connsiteX1" fmla="*/ 9004 w 10000"/>
                <a:gd name="connsiteY1" fmla="*/ 3851 h 10872"/>
                <a:gd name="connsiteX2" fmla="*/ 10000 w 10000"/>
                <a:gd name="connsiteY2" fmla="*/ 10872 h 10872"/>
                <a:gd name="connsiteX0" fmla="*/ 0 w 10000"/>
                <a:gd name="connsiteY0" fmla="*/ 872 h 10872"/>
                <a:gd name="connsiteX1" fmla="*/ 9004 w 10000"/>
                <a:gd name="connsiteY1" fmla="*/ 3851 h 10872"/>
                <a:gd name="connsiteX2" fmla="*/ 10000 w 10000"/>
                <a:gd name="connsiteY2" fmla="*/ 10872 h 10872"/>
                <a:gd name="connsiteX0" fmla="*/ 0 w 10006"/>
                <a:gd name="connsiteY0" fmla="*/ 1817 h 11817"/>
                <a:gd name="connsiteX1" fmla="*/ 9152 w 10006"/>
                <a:gd name="connsiteY1" fmla="*/ 3416 h 11817"/>
                <a:gd name="connsiteX2" fmla="*/ 10000 w 10006"/>
                <a:gd name="connsiteY2" fmla="*/ 11817 h 11817"/>
                <a:gd name="connsiteX0" fmla="*/ 0 w 10000"/>
                <a:gd name="connsiteY0" fmla="*/ 1860 h 11860"/>
                <a:gd name="connsiteX1" fmla="*/ 9152 w 10000"/>
                <a:gd name="connsiteY1" fmla="*/ 3459 h 11860"/>
                <a:gd name="connsiteX2" fmla="*/ 10000 w 10000"/>
                <a:gd name="connsiteY2" fmla="*/ 11860 h 11860"/>
                <a:gd name="connsiteX0" fmla="*/ 0 w 10040"/>
                <a:gd name="connsiteY0" fmla="*/ 0 h 15105"/>
                <a:gd name="connsiteX1" fmla="*/ 9054 w 10040"/>
                <a:gd name="connsiteY1" fmla="*/ 6704 h 15105"/>
                <a:gd name="connsiteX2" fmla="*/ 9902 w 10040"/>
                <a:gd name="connsiteY2" fmla="*/ 15105 h 15105"/>
                <a:gd name="connsiteX0" fmla="*/ 0 w 10459"/>
                <a:gd name="connsiteY0" fmla="*/ 0 h 15993"/>
                <a:gd name="connsiteX1" fmla="*/ 9447 w 10459"/>
                <a:gd name="connsiteY1" fmla="*/ 7592 h 15993"/>
                <a:gd name="connsiteX2" fmla="*/ 10295 w 10459"/>
                <a:gd name="connsiteY2" fmla="*/ 15993 h 15993"/>
                <a:gd name="connsiteX0" fmla="*/ 0 w 10353"/>
                <a:gd name="connsiteY0" fmla="*/ 0 h 15993"/>
                <a:gd name="connsiteX1" fmla="*/ 1676 w 10353"/>
                <a:gd name="connsiteY1" fmla="*/ 1247 h 15993"/>
                <a:gd name="connsiteX2" fmla="*/ 9447 w 10353"/>
                <a:gd name="connsiteY2" fmla="*/ 7592 h 15993"/>
                <a:gd name="connsiteX3" fmla="*/ 10295 w 10353"/>
                <a:gd name="connsiteY3" fmla="*/ 15993 h 15993"/>
                <a:gd name="connsiteX0" fmla="*/ 0 w 10353"/>
                <a:gd name="connsiteY0" fmla="*/ 0 h 15993"/>
                <a:gd name="connsiteX1" fmla="*/ 1676 w 10353"/>
                <a:gd name="connsiteY1" fmla="*/ 1247 h 15993"/>
                <a:gd name="connsiteX2" fmla="*/ 9447 w 10353"/>
                <a:gd name="connsiteY2" fmla="*/ 7592 h 15993"/>
                <a:gd name="connsiteX3" fmla="*/ 10295 w 10353"/>
                <a:gd name="connsiteY3" fmla="*/ 15993 h 15993"/>
                <a:gd name="connsiteX0" fmla="*/ 0 w 10459"/>
                <a:gd name="connsiteY0" fmla="*/ 0 h 15993"/>
                <a:gd name="connsiteX1" fmla="*/ 9447 w 10459"/>
                <a:gd name="connsiteY1" fmla="*/ 7592 h 15993"/>
                <a:gd name="connsiteX2" fmla="*/ 10295 w 10459"/>
                <a:gd name="connsiteY2" fmla="*/ 15993 h 15993"/>
                <a:gd name="connsiteX0" fmla="*/ 0 w 10459"/>
                <a:gd name="connsiteY0" fmla="*/ 0 h 15993"/>
                <a:gd name="connsiteX1" fmla="*/ 9447 w 10459"/>
                <a:gd name="connsiteY1" fmla="*/ 7592 h 15993"/>
                <a:gd name="connsiteX2" fmla="*/ 10295 w 10459"/>
                <a:gd name="connsiteY2" fmla="*/ 15993 h 15993"/>
                <a:gd name="connsiteX0" fmla="*/ 0 w 10295"/>
                <a:gd name="connsiteY0" fmla="*/ 0 h 15993"/>
                <a:gd name="connsiteX1" fmla="*/ 8709 w 10295"/>
                <a:gd name="connsiteY1" fmla="*/ 7148 h 15993"/>
                <a:gd name="connsiteX2" fmla="*/ 10295 w 10295"/>
                <a:gd name="connsiteY2" fmla="*/ 15993 h 15993"/>
                <a:gd name="connsiteX0" fmla="*/ 0 w 10535"/>
                <a:gd name="connsiteY0" fmla="*/ 0 h 17676"/>
                <a:gd name="connsiteX1" fmla="*/ 8709 w 10535"/>
                <a:gd name="connsiteY1" fmla="*/ 7148 h 17676"/>
                <a:gd name="connsiteX2" fmla="*/ 10535 w 10535"/>
                <a:gd name="connsiteY2" fmla="*/ 17676 h 17676"/>
                <a:gd name="connsiteX0" fmla="*/ 0 w 10535"/>
                <a:gd name="connsiteY0" fmla="*/ 0 h 17676"/>
                <a:gd name="connsiteX1" fmla="*/ 8709 w 10535"/>
                <a:gd name="connsiteY1" fmla="*/ 7148 h 17676"/>
                <a:gd name="connsiteX2" fmla="*/ 10535 w 10535"/>
                <a:gd name="connsiteY2" fmla="*/ 17676 h 17676"/>
                <a:gd name="connsiteX0" fmla="*/ 0 w 10535"/>
                <a:gd name="connsiteY0" fmla="*/ 0 h 17676"/>
                <a:gd name="connsiteX1" fmla="*/ 8709 w 10535"/>
                <a:gd name="connsiteY1" fmla="*/ 7148 h 17676"/>
                <a:gd name="connsiteX2" fmla="*/ 10535 w 10535"/>
                <a:gd name="connsiteY2" fmla="*/ 17676 h 17676"/>
                <a:gd name="connsiteX0" fmla="*/ 0 w 10535"/>
                <a:gd name="connsiteY0" fmla="*/ 0 h 17676"/>
                <a:gd name="connsiteX1" fmla="*/ 10535 w 10535"/>
                <a:gd name="connsiteY1" fmla="*/ 17676 h 17676"/>
                <a:gd name="connsiteX0" fmla="*/ 0 w 5953"/>
                <a:gd name="connsiteY0" fmla="*/ 0 h 16714"/>
                <a:gd name="connsiteX1" fmla="*/ 5953 w 5953"/>
                <a:gd name="connsiteY1" fmla="*/ 16714 h 16714"/>
                <a:gd name="connsiteX0" fmla="*/ 0 w 10000"/>
                <a:gd name="connsiteY0" fmla="*/ 0 h 10000"/>
                <a:gd name="connsiteX1" fmla="*/ 10000 w 10000"/>
                <a:gd name="connsiteY1" fmla="*/ 10000 h 10000"/>
                <a:gd name="connsiteX0" fmla="*/ 0 w 10000"/>
                <a:gd name="connsiteY0" fmla="*/ 0 h 10000"/>
                <a:gd name="connsiteX1" fmla="*/ 10000 w 10000"/>
                <a:gd name="connsiteY1" fmla="*/ 10000 h 10000"/>
                <a:gd name="connsiteX0" fmla="*/ 0 w 10000"/>
                <a:gd name="connsiteY0" fmla="*/ 0 h 10000"/>
                <a:gd name="connsiteX1" fmla="*/ 974 w 10000"/>
                <a:gd name="connsiteY1" fmla="*/ 2727 h 10000"/>
                <a:gd name="connsiteX2" fmla="*/ 10000 w 10000"/>
                <a:gd name="connsiteY2" fmla="*/ 10000 h 10000"/>
                <a:gd name="connsiteX0" fmla="*/ 0 w 10000"/>
                <a:gd name="connsiteY0" fmla="*/ 0 h 10000"/>
                <a:gd name="connsiteX1" fmla="*/ 974 w 10000"/>
                <a:gd name="connsiteY1" fmla="*/ 2727 h 10000"/>
                <a:gd name="connsiteX2" fmla="*/ 10000 w 10000"/>
                <a:gd name="connsiteY2" fmla="*/ 10000 h 10000"/>
                <a:gd name="connsiteX0" fmla="*/ 0 w 10000"/>
                <a:gd name="connsiteY0" fmla="*/ 0 h 10000"/>
                <a:gd name="connsiteX1" fmla="*/ 974 w 10000"/>
                <a:gd name="connsiteY1" fmla="*/ 2727 h 10000"/>
                <a:gd name="connsiteX2" fmla="*/ 10000 w 10000"/>
                <a:gd name="connsiteY2" fmla="*/ 10000 h 10000"/>
                <a:gd name="connsiteX0" fmla="*/ 0 w 10358"/>
                <a:gd name="connsiteY0" fmla="*/ 0 h 18200"/>
                <a:gd name="connsiteX1" fmla="*/ 1332 w 10358"/>
                <a:gd name="connsiteY1" fmla="*/ 10927 h 18200"/>
                <a:gd name="connsiteX2" fmla="*/ 10358 w 10358"/>
                <a:gd name="connsiteY2" fmla="*/ 18200 h 18200"/>
                <a:gd name="connsiteX0" fmla="*/ 0 w 10358"/>
                <a:gd name="connsiteY0" fmla="*/ 0 h 18200"/>
                <a:gd name="connsiteX1" fmla="*/ 1332 w 10358"/>
                <a:gd name="connsiteY1" fmla="*/ 10927 h 18200"/>
                <a:gd name="connsiteX2" fmla="*/ 10358 w 10358"/>
                <a:gd name="connsiteY2" fmla="*/ 18200 h 18200"/>
                <a:gd name="connsiteX0" fmla="*/ 0 w 10358"/>
                <a:gd name="connsiteY0" fmla="*/ 0 h 18200"/>
                <a:gd name="connsiteX1" fmla="*/ 1153 w 10358"/>
                <a:gd name="connsiteY1" fmla="*/ 11215 h 18200"/>
                <a:gd name="connsiteX2" fmla="*/ 10358 w 10358"/>
                <a:gd name="connsiteY2" fmla="*/ 18200 h 18200"/>
                <a:gd name="connsiteX0" fmla="*/ 106 w 10464"/>
                <a:gd name="connsiteY0" fmla="*/ 0 h 18200"/>
                <a:gd name="connsiteX1" fmla="*/ 1259 w 10464"/>
                <a:gd name="connsiteY1" fmla="*/ 11215 h 18200"/>
                <a:gd name="connsiteX2" fmla="*/ 10464 w 10464"/>
                <a:gd name="connsiteY2" fmla="*/ 18200 h 18200"/>
                <a:gd name="connsiteX0" fmla="*/ 0 w 10358"/>
                <a:gd name="connsiteY0" fmla="*/ 0 h 18200"/>
                <a:gd name="connsiteX1" fmla="*/ 1153 w 10358"/>
                <a:gd name="connsiteY1" fmla="*/ 11215 h 18200"/>
                <a:gd name="connsiteX2" fmla="*/ 10358 w 10358"/>
                <a:gd name="connsiteY2" fmla="*/ 18200 h 18200"/>
                <a:gd name="connsiteX0" fmla="*/ 0 w 10358"/>
                <a:gd name="connsiteY0" fmla="*/ 0 h 18200"/>
                <a:gd name="connsiteX1" fmla="*/ 1948 w 10358"/>
                <a:gd name="connsiteY1" fmla="*/ 9920 h 18200"/>
                <a:gd name="connsiteX2" fmla="*/ 1153 w 10358"/>
                <a:gd name="connsiteY2" fmla="*/ 11215 h 18200"/>
                <a:gd name="connsiteX3" fmla="*/ 10358 w 10358"/>
                <a:gd name="connsiteY3" fmla="*/ 18200 h 18200"/>
                <a:gd name="connsiteX0" fmla="*/ 0 w 10358"/>
                <a:gd name="connsiteY0" fmla="*/ 0 h 18200"/>
                <a:gd name="connsiteX1" fmla="*/ 1153 w 10358"/>
                <a:gd name="connsiteY1" fmla="*/ 11215 h 18200"/>
                <a:gd name="connsiteX2" fmla="*/ 10358 w 10358"/>
                <a:gd name="connsiteY2" fmla="*/ 18200 h 18200"/>
                <a:gd name="connsiteX0" fmla="*/ 0 w 10358"/>
                <a:gd name="connsiteY0" fmla="*/ 0 h 18200"/>
                <a:gd name="connsiteX1" fmla="*/ 1153 w 10358"/>
                <a:gd name="connsiteY1" fmla="*/ 11215 h 18200"/>
                <a:gd name="connsiteX2" fmla="*/ 10358 w 10358"/>
                <a:gd name="connsiteY2" fmla="*/ 18200 h 18200"/>
                <a:gd name="connsiteX0" fmla="*/ 0 w 10358"/>
                <a:gd name="connsiteY0" fmla="*/ 0 h 18200"/>
                <a:gd name="connsiteX1" fmla="*/ 1202 w 10358"/>
                <a:gd name="connsiteY1" fmla="*/ 11503 h 18200"/>
                <a:gd name="connsiteX2" fmla="*/ 10358 w 10358"/>
                <a:gd name="connsiteY2" fmla="*/ 18200 h 18200"/>
                <a:gd name="connsiteX0" fmla="*/ 0 w 10358"/>
                <a:gd name="connsiteY0" fmla="*/ 0 h 18200"/>
                <a:gd name="connsiteX1" fmla="*/ 1202 w 10358"/>
                <a:gd name="connsiteY1" fmla="*/ 11503 h 18200"/>
                <a:gd name="connsiteX2" fmla="*/ 10358 w 10358"/>
                <a:gd name="connsiteY2" fmla="*/ 18200 h 18200"/>
                <a:gd name="connsiteX0" fmla="*/ 0 w 10377"/>
                <a:gd name="connsiteY0" fmla="*/ 0 h 18200"/>
                <a:gd name="connsiteX1" fmla="*/ 1202 w 10377"/>
                <a:gd name="connsiteY1" fmla="*/ 11503 h 18200"/>
                <a:gd name="connsiteX2" fmla="*/ 10358 w 10377"/>
                <a:gd name="connsiteY2" fmla="*/ 18200 h 18200"/>
                <a:gd name="connsiteX0" fmla="*/ 0 w 10358"/>
                <a:gd name="connsiteY0" fmla="*/ 0 h 18200"/>
                <a:gd name="connsiteX1" fmla="*/ 1202 w 10358"/>
                <a:gd name="connsiteY1" fmla="*/ 11503 h 18200"/>
                <a:gd name="connsiteX2" fmla="*/ 10358 w 10358"/>
                <a:gd name="connsiteY2" fmla="*/ 18200 h 18200"/>
                <a:gd name="connsiteX0" fmla="*/ 9 w 10311"/>
                <a:gd name="connsiteY0" fmla="*/ 0 h 16720"/>
                <a:gd name="connsiteX1" fmla="*/ 1211 w 10311"/>
                <a:gd name="connsiteY1" fmla="*/ 11503 h 16720"/>
                <a:gd name="connsiteX2" fmla="*/ 10311 w 10311"/>
                <a:gd name="connsiteY2" fmla="*/ 16720 h 16720"/>
                <a:gd name="connsiteX0" fmla="*/ 0 w 10302"/>
                <a:gd name="connsiteY0" fmla="*/ 0 h 16720"/>
                <a:gd name="connsiteX1" fmla="*/ 10302 w 10302"/>
                <a:gd name="connsiteY1" fmla="*/ 16720 h 16720"/>
                <a:gd name="connsiteX0" fmla="*/ 0 w 12749"/>
                <a:gd name="connsiteY0" fmla="*/ 0 h 10636"/>
                <a:gd name="connsiteX1" fmla="*/ 12749 w 12749"/>
                <a:gd name="connsiteY1" fmla="*/ 10636 h 10636"/>
                <a:gd name="connsiteX0" fmla="*/ 0 w 12749"/>
                <a:gd name="connsiteY0" fmla="*/ 0 h 10636"/>
                <a:gd name="connsiteX1" fmla="*/ 12749 w 12749"/>
                <a:gd name="connsiteY1" fmla="*/ 10636 h 10636"/>
                <a:gd name="connsiteX0" fmla="*/ 0 w 12749"/>
                <a:gd name="connsiteY0" fmla="*/ 0 h 10636"/>
                <a:gd name="connsiteX1" fmla="*/ 12749 w 12749"/>
                <a:gd name="connsiteY1" fmla="*/ 10636 h 10636"/>
                <a:gd name="connsiteX0" fmla="*/ 0 w 13249"/>
                <a:gd name="connsiteY0" fmla="*/ 0 h 14747"/>
                <a:gd name="connsiteX1" fmla="*/ 13249 w 13249"/>
                <a:gd name="connsiteY1" fmla="*/ 14747 h 14747"/>
                <a:gd name="connsiteX0" fmla="*/ 0 w 13416"/>
                <a:gd name="connsiteY0" fmla="*/ 0 h 14089"/>
                <a:gd name="connsiteX1" fmla="*/ 13416 w 13416"/>
                <a:gd name="connsiteY1" fmla="*/ 14089 h 14089"/>
                <a:gd name="connsiteX0" fmla="*/ 0 w 13416"/>
                <a:gd name="connsiteY0" fmla="*/ 0 h 14089"/>
                <a:gd name="connsiteX1" fmla="*/ 13416 w 13416"/>
                <a:gd name="connsiteY1" fmla="*/ 14089 h 14089"/>
              </a:gdLst>
              <a:ahLst/>
              <a:cxnLst>
                <a:cxn ang="0">
                  <a:pos x="connsiteX0" y="connsiteY0"/>
                </a:cxn>
                <a:cxn ang="0">
                  <a:pos x="connsiteX1" y="connsiteY1"/>
                </a:cxn>
              </a:cxnLst>
              <a:rect l="l" t="t" r="r" b="b"/>
              <a:pathLst>
                <a:path w="13416" h="14089">
                  <a:moveTo>
                    <a:pt x="0" y="0"/>
                  </a:moveTo>
                  <a:cubicBezTo>
                    <a:pt x="1637" y="8149"/>
                    <a:pt x="13058" y="4460"/>
                    <a:pt x="13416" y="14089"/>
                  </a:cubicBezTo>
                </a:path>
              </a:pathLst>
            </a:custGeom>
            <a:noFill/>
            <a:ln w="12700" cap="flat" cmpd="sng">
              <a:solidFill>
                <a:schemeClr val="tx1"/>
              </a:solidFill>
              <a:prstDash val="solid"/>
              <a:round/>
              <a:headEnd type="none" w="med" len="med"/>
              <a:tailEnd type="arrow" w="sm" len="sm"/>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8" name="Freeform 147"/>
            <p:cNvSpPr>
              <a:spLocks/>
            </p:cNvSpPr>
            <p:nvPr/>
          </p:nvSpPr>
          <p:spPr bwMode="auto">
            <a:xfrm>
              <a:off x="1692008" y="1988554"/>
              <a:ext cx="801594" cy="289142"/>
            </a:xfrm>
            <a:custGeom>
              <a:avLst/>
              <a:gdLst>
                <a:gd name="T0" fmla="*/ 264 w 264"/>
                <a:gd name="T1" fmla="*/ 0 h 306"/>
                <a:gd name="T2" fmla="*/ 0 w 264"/>
                <a:gd name="T3" fmla="*/ 306 h 306"/>
                <a:gd name="connsiteX0" fmla="*/ 8741 w 8741"/>
                <a:gd name="connsiteY0" fmla="*/ 0 h 14328"/>
                <a:gd name="connsiteX1" fmla="*/ 0 w 8741"/>
                <a:gd name="connsiteY1" fmla="*/ 14328 h 14328"/>
                <a:gd name="connsiteX0" fmla="*/ 10000 w 10000"/>
                <a:gd name="connsiteY0" fmla="*/ 0 h 10000"/>
                <a:gd name="connsiteX1" fmla="*/ 0 w 10000"/>
                <a:gd name="connsiteY1" fmla="*/ 10000 h 10000"/>
                <a:gd name="connsiteX0" fmla="*/ 5680 w 5680"/>
                <a:gd name="connsiteY0" fmla="*/ 0 h 8339"/>
                <a:gd name="connsiteX1" fmla="*/ 0 w 5680"/>
                <a:gd name="connsiteY1" fmla="*/ 8339 h 8339"/>
                <a:gd name="connsiteX0" fmla="*/ 10000 w 10000"/>
                <a:gd name="connsiteY0" fmla="*/ 0 h 10000"/>
                <a:gd name="connsiteX1" fmla="*/ 0 w 10000"/>
                <a:gd name="connsiteY1" fmla="*/ 10000 h 10000"/>
                <a:gd name="connsiteX0" fmla="*/ 10000 w 10000"/>
                <a:gd name="connsiteY0" fmla="*/ 0 h 10000"/>
                <a:gd name="connsiteX1" fmla="*/ 0 w 10000"/>
                <a:gd name="connsiteY1" fmla="*/ 10000 h 10000"/>
                <a:gd name="connsiteX0" fmla="*/ 10000 w 10000"/>
                <a:gd name="connsiteY0" fmla="*/ 0 h 10000"/>
                <a:gd name="connsiteX1" fmla="*/ 0 w 10000"/>
                <a:gd name="connsiteY1" fmla="*/ 10000 h 10000"/>
                <a:gd name="connsiteX0" fmla="*/ 1191 w 2522"/>
                <a:gd name="connsiteY0" fmla="*/ 0 h 9276"/>
                <a:gd name="connsiteX1" fmla="*/ 1332 w 2522"/>
                <a:gd name="connsiteY1" fmla="*/ 9276 h 9276"/>
                <a:gd name="connsiteX0" fmla="*/ 21155 w 21715"/>
                <a:gd name="connsiteY0" fmla="*/ 0 h 10000"/>
                <a:gd name="connsiteX1" fmla="*/ 21715 w 21715"/>
                <a:gd name="connsiteY1" fmla="*/ 10000 h 10000"/>
                <a:gd name="connsiteX0" fmla="*/ 5814 w 48261"/>
                <a:gd name="connsiteY0" fmla="*/ 0 h 14100"/>
                <a:gd name="connsiteX1" fmla="*/ 48261 w 48261"/>
                <a:gd name="connsiteY1" fmla="*/ 14100 h 14100"/>
                <a:gd name="connsiteX0" fmla="*/ 1631 w 137904"/>
                <a:gd name="connsiteY0" fmla="*/ 130 h 2321"/>
                <a:gd name="connsiteX1" fmla="*/ 137904 w 137904"/>
                <a:gd name="connsiteY1" fmla="*/ 2321 h 2321"/>
                <a:gd name="connsiteX0" fmla="*/ 118 w 10000"/>
                <a:gd name="connsiteY0" fmla="*/ 0 h 15328"/>
                <a:gd name="connsiteX1" fmla="*/ 10000 w 10000"/>
                <a:gd name="connsiteY1" fmla="*/ 15328 h 15328"/>
                <a:gd name="connsiteX0" fmla="*/ 164 w 10046"/>
                <a:gd name="connsiteY0" fmla="*/ 0 h 15328"/>
                <a:gd name="connsiteX1" fmla="*/ 10046 w 10046"/>
                <a:gd name="connsiteY1" fmla="*/ 15328 h 15328"/>
                <a:gd name="connsiteX0" fmla="*/ 148 w 10759"/>
                <a:gd name="connsiteY0" fmla="*/ 0 h 52339"/>
                <a:gd name="connsiteX1" fmla="*/ 10759 w 10759"/>
                <a:gd name="connsiteY1" fmla="*/ 52339 h 52339"/>
                <a:gd name="connsiteX0" fmla="*/ 134 w 11595"/>
                <a:gd name="connsiteY0" fmla="*/ 0 h 49816"/>
                <a:gd name="connsiteX1" fmla="*/ 11595 w 11595"/>
                <a:gd name="connsiteY1" fmla="*/ 49816 h 49816"/>
                <a:gd name="connsiteX0" fmla="*/ 123 w 12191"/>
                <a:gd name="connsiteY0" fmla="*/ 0 h 59069"/>
                <a:gd name="connsiteX1" fmla="*/ 12191 w 12191"/>
                <a:gd name="connsiteY1" fmla="*/ 59069 h 59069"/>
                <a:gd name="connsiteX0" fmla="*/ 0 w 12068"/>
                <a:gd name="connsiteY0" fmla="*/ 0 h 59069"/>
                <a:gd name="connsiteX1" fmla="*/ 12068 w 12068"/>
                <a:gd name="connsiteY1" fmla="*/ 59069 h 59069"/>
                <a:gd name="connsiteX0" fmla="*/ 0 w 12797"/>
                <a:gd name="connsiteY0" fmla="*/ 0 h 67481"/>
                <a:gd name="connsiteX1" fmla="*/ 12797 w 12797"/>
                <a:gd name="connsiteY1" fmla="*/ 67481 h 67481"/>
                <a:gd name="connsiteX0" fmla="*/ 1965 w 2491"/>
                <a:gd name="connsiteY0" fmla="*/ 0 h 34676"/>
                <a:gd name="connsiteX1" fmla="*/ 2491 w 2491"/>
                <a:gd name="connsiteY1" fmla="*/ 34676 h 34676"/>
                <a:gd name="connsiteX0" fmla="*/ 0 w 105513"/>
                <a:gd name="connsiteY0" fmla="*/ 0 h 8059"/>
                <a:gd name="connsiteX1" fmla="*/ 105513 w 105513"/>
                <a:gd name="connsiteY1" fmla="*/ 8059 h 8059"/>
                <a:gd name="connsiteX0" fmla="*/ 0 w 9630"/>
                <a:gd name="connsiteY0" fmla="*/ 0 h 12408"/>
                <a:gd name="connsiteX1" fmla="*/ 9630 w 9630"/>
                <a:gd name="connsiteY1" fmla="*/ 12408 h 12408"/>
                <a:gd name="connsiteX0" fmla="*/ 0 w 9760"/>
                <a:gd name="connsiteY0" fmla="*/ 0 h 8787"/>
                <a:gd name="connsiteX1" fmla="*/ 9760 w 9760"/>
                <a:gd name="connsiteY1" fmla="*/ 8787 h 8787"/>
                <a:gd name="connsiteX0" fmla="*/ 0 w 10000"/>
                <a:gd name="connsiteY0" fmla="*/ 0 h 10000"/>
                <a:gd name="connsiteX1" fmla="*/ 10000 w 10000"/>
                <a:gd name="connsiteY1" fmla="*/ 10000 h 10000"/>
                <a:gd name="connsiteX0" fmla="*/ 0 w 10000"/>
                <a:gd name="connsiteY0" fmla="*/ 0 h 10000"/>
                <a:gd name="connsiteX1" fmla="*/ 7627 w 10000"/>
                <a:gd name="connsiteY1" fmla="*/ 4083 h 10000"/>
                <a:gd name="connsiteX2" fmla="*/ 10000 w 10000"/>
                <a:gd name="connsiteY2" fmla="*/ 10000 h 10000"/>
                <a:gd name="connsiteX0" fmla="*/ 0 w 10000"/>
                <a:gd name="connsiteY0" fmla="*/ 185 h 10185"/>
                <a:gd name="connsiteX1" fmla="*/ 7627 w 10000"/>
                <a:gd name="connsiteY1" fmla="*/ 4268 h 10185"/>
                <a:gd name="connsiteX2" fmla="*/ 10000 w 10000"/>
                <a:gd name="connsiteY2" fmla="*/ 10185 h 10185"/>
                <a:gd name="connsiteX0" fmla="*/ 0 w 10000"/>
                <a:gd name="connsiteY0" fmla="*/ 185 h 10185"/>
                <a:gd name="connsiteX1" fmla="*/ 7627 w 10000"/>
                <a:gd name="connsiteY1" fmla="*/ 4268 h 10185"/>
                <a:gd name="connsiteX2" fmla="*/ 10000 w 10000"/>
                <a:gd name="connsiteY2" fmla="*/ 10185 h 10185"/>
                <a:gd name="connsiteX0" fmla="*/ 0 w 10000"/>
                <a:gd name="connsiteY0" fmla="*/ 1026 h 11026"/>
                <a:gd name="connsiteX1" fmla="*/ 9299 w 10000"/>
                <a:gd name="connsiteY1" fmla="*/ 3729 h 11026"/>
                <a:gd name="connsiteX2" fmla="*/ 10000 w 10000"/>
                <a:gd name="connsiteY2" fmla="*/ 11026 h 11026"/>
                <a:gd name="connsiteX0" fmla="*/ 0 w 10000"/>
                <a:gd name="connsiteY0" fmla="*/ 1026 h 11026"/>
                <a:gd name="connsiteX1" fmla="*/ 9299 w 10000"/>
                <a:gd name="connsiteY1" fmla="*/ 3729 h 11026"/>
                <a:gd name="connsiteX2" fmla="*/ 10000 w 10000"/>
                <a:gd name="connsiteY2" fmla="*/ 11026 h 11026"/>
                <a:gd name="connsiteX0" fmla="*/ 0 w 10000"/>
                <a:gd name="connsiteY0" fmla="*/ 1051 h 11051"/>
                <a:gd name="connsiteX1" fmla="*/ 9299 w 10000"/>
                <a:gd name="connsiteY1" fmla="*/ 3754 h 11051"/>
                <a:gd name="connsiteX2" fmla="*/ 10000 w 10000"/>
                <a:gd name="connsiteY2" fmla="*/ 11051 h 11051"/>
                <a:gd name="connsiteX0" fmla="*/ 0 w 10188"/>
                <a:gd name="connsiteY0" fmla="*/ 1051 h 11051"/>
                <a:gd name="connsiteX1" fmla="*/ 9299 w 10188"/>
                <a:gd name="connsiteY1" fmla="*/ 3754 h 11051"/>
                <a:gd name="connsiteX2" fmla="*/ 10000 w 10188"/>
                <a:gd name="connsiteY2" fmla="*/ 11051 h 11051"/>
                <a:gd name="connsiteX0" fmla="*/ 0 w 10073"/>
                <a:gd name="connsiteY0" fmla="*/ 1051 h 11051"/>
                <a:gd name="connsiteX1" fmla="*/ 9299 w 10073"/>
                <a:gd name="connsiteY1" fmla="*/ 3754 h 11051"/>
                <a:gd name="connsiteX2" fmla="*/ 10000 w 10073"/>
                <a:gd name="connsiteY2" fmla="*/ 11051 h 11051"/>
                <a:gd name="connsiteX0" fmla="*/ 0 w 10000"/>
                <a:gd name="connsiteY0" fmla="*/ 872 h 10872"/>
                <a:gd name="connsiteX1" fmla="*/ 9004 w 10000"/>
                <a:gd name="connsiteY1" fmla="*/ 3851 h 10872"/>
                <a:gd name="connsiteX2" fmla="*/ 10000 w 10000"/>
                <a:gd name="connsiteY2" fmla="*/ 10872 h 10872"/>
                <a:gd name="connsiteX0" fmla="*/ 0 w 10000"/>
                <a:gd name="connsiteY0" fmla="*/ 872 h 10872"/>
                <a:gd name="connsiteX1" fmla="*/ 9004 w 10000"/>
                <a:gd name="connsiteY1" fmla="*/ 3851 h 10872"/>
                <a:gd name="connsiteX2" fmla="*/ 10000 w 10000"/>
                <a:gd name="connsiteY2" fmla="*/ 10872 h 10872"/>
                <a:gd name="connsiteX0" fmla="*/ 0 w 10006"/>
                <a:gd name="connsiteY0" fmla="*/ 1817 h 11817"/>
                <a:gd name="connsiteX1" fmla="*/ 9152 w 10006"/>
                <a:gd name="connsiteY1" fmla="*/ 3416 h 11817"/>
                <a:gd name="connsiteX2" fmla="*/ 10000 w 10006"/>
                <a:gd name="connsiteY2" fmla="*/ 11817 h 11817"/>
                <a:gd name="connsiteX0" fmla="*/ 0 w 10000"/>
                <a:gd name="connsiteY0" fmla="*/ 1860 h 11860"/>
                <a:gd name="connsiteX1" fmla="*/ 9152 w 10000"/>
                <a:gd name="connsiteY1" fmla="*/ 3459 h 11860"/>
                <a:gd name="connsiteX2" fmla="*/ 10000 w 10000"/>
                <a:gd name="connsiteY2" fmla="*/ 11860 h 11860"/>
                <a:gd name="connsiteX0" fmla="*/ 0 w 10040"/>
                <a:gd name="connsiteY0" fmla="*/ 0 h 15105"/>
                <a:gd name="connsiteX1" fmla="*/ 9054 w 10040"/>
                <a:gd name="connsiteY1" fmla="*/ 6704 h 15105"/>
                <a:gd name="connsiteX2" fmla="*/ 9902 w 10040"/>
                <a:gd name="connsiteY2" fmla="*/ 15105 h 15105"/>
                <a:gd name="connsiteX0" fmla="*/ 0 w 10459"/>
                <a:gd name="connsiteY0" fmla="*/ 0 h 15993"/>
                <a:gd name="connsiteX1" fmla="*/ 9447 w 10459"/>
                <a:gd name="connsiteY1" fmla="*/ 7592 h 15993"/>
                <a:gd name="connsiteX2" fmla="*/ 10295 w 10459"/>
                <a:gd name="connsiteY2" fmla="*/ 15993 h 15993"/>
                <a:gd name="connsiteX0" fmla="*/ 0 w 10353"/>
                <a:gd name="connsiteY0" fmla="*/ 0 h 15993"/>
                <a:gd name="connsiteX1" fmla="*/ 1676 w 10353"/>
                <a:gd name="connsiteY1" fmla="*/ 1247 h 15993"/>
                <a:gd name="connsiteX2" fmla="*/ 9447 w 10353"/>
                <a:gd name="connsiteY2" fmla="*/ 7592 h 15993"/>
                <a:gd name="connsiteX3" fmla="*/ 10295 w 10353"/>
                <a:gd name="connsiteY3" fmla="*/ 15993 h 15993"/>
                <a:gd name="connsiteX0" fmla="*/ 0 w 10353"/>
                <a:gd name="connsiteY0" fmla="*/ 0 h 15993"/>
                <a:gd name="connsiteX1" fmla="*/ 1676 w 10353"/>
                <a:gd name="connsiteY1" fmla="*/ 1247 h 15993"/>
                <a:gd name="connsiteX2" fmla="*/ 9447 w 10353"/>
                <a:gd name="connsiteY2" fmla="*/ 7592 h 15993"/>
                <a:gd name="connsiteX3" fmla="*/ 10295 w 10353"/>
                <a:gd name="connsiteY3" fmla="*/ 15993 h 15993"/>
                <a:gd name="connsiteX0" fmla="*/ 0 w 10459"/>
                <a:gd name="connsiteY0" fmla="*/ 0 h 15993"/>
                <a:gd name="connsiteX1" fmla="*/ 9447 w 10459"/>
                <a:gd name="connsiteY1" fmla="*/ 7592 h 15993"/>
                <a:gd name="connsiteX2" fmla="*/ 10295 w 10459"/>
                <a:gd name="connsiteY2" fmla="*/ 15993 h 15993"/>
                <a:gd name="connsiteX0" fmla="*/ 0 w 10459"/>
                <a:gd name="connsiteY0" fmla="*/ 0 h 15993"/>
                <a:gd name="connsiteX1" fmla="*/ 9447 w 10459"/>
                <a:gd name="connsiteY1" fmla="*/ 7592 h 15993"/>
                <a:gd name="connsiteX2" fmla="*/ 10295 w 10459"/>
                <a:gd name="connsiteY2" fmla="*/ 15993 h 15993"/>
                <a:gd name="connsiteX0" fmla="*/ 0 w 10295"/>
                <a:gd name="connsiteY0" fmla="*/ 0 h 15993"/>
                <a:gd name="connsiteX1" fmla="*/ 8709 w 10295"/>
                <a:gd name="connsiteY1" fmla="*/ 7148 h 15993"/>
                <a:gd name="connsiteX2" fmla="*/ 10295 w 10295"/>
                <a:gd name="connsiteY2" fmla="*/ 15993 h 15993"/>
                <a:gd name="connsiteX0" fmla="*/ 0 w 10535"/>
                <a:gd name="connsiteY0" fmla="*/ 0 h 17676"/>
                <a:gd name="connsiteX1" fmla="*/ 8709 w 10535"/>
                <a:gd name="connsiteY1" fmla="*/ 7148 h 17676"/>
                <a:gd name="connsiteX2" fmla="*/ 10535 w 10535"/>
                <a:gd name="connsiteY2" fmla="*/ 17676 h 17676"/>
                <a:gd name="connsiteX0" fmla="*/ 0 w 10535"/>
                <a:gd name="connsiteY0" fmla="*/ 0 h 17676"/>
                <a:gd name="connsiteX1" fmla="*/ 8709 w 10535"/>
                <a:gd name="connsiteY1" fmla="*/ 7148 h 17676"/>
                <a:gd name="connsiteX2" fmla="*/ 10535 w 10535"/>
                <a:gd name="connsiteY2" fmla="*/ 17676 h 17676"/>
                <a:gd name="connsiteX0" fmla="*/ 0 w 10535"/>
                <a:gd name="connsiteY0" fmla="*/ 0 h 17676"/>
                <a:gd name="connsiteX1" fmla="*/ 8709 w 10535"/>
                <a:gd name="connsiteY1" fmla="*/ 7148 h 17676"/>
                <a:gd name="connsiteX2" fmla="*/ 10535 w 10535"/>
                <a:gd name="connsiteY2" fmla="*/ 17676 h 17676"/>
                <a:gd name="connsiteX0" fmla="*/ 0 w 10535"/>
                <a:gd name="connsiteY0" fmla="*/ 0 h 17676"/>
                <a:gd name="connsiteX1" fmla="*/ 10535 w 10535"/>
                <a:gd name="connsiteY1" fmla="*/ 17676 h 17676"/>
                <a:gd name="connsiteX0" fmla="*/ 0 w 5953"/>
                <a:gd name="connsiteY0" fmla="*/ 0 h 16714"/>
                <a:gd name="connsiteX1" fmla="*/ 5953 w 5953"/>
                <a:gd name="connsiteY1" fmla="*/ 16714 h 16714"/>
                <a:gd name="connsiteX0" fmla="*/ 0 w 10000"/>
                <a:gd name="connsiteY0" fmla="*/ 0 h 10000"/>
                <a:gd name="connsiteX1" fmla="*/ 10000 w 10000"/>
                <a:gd name="connsiteY1" fmla="*/ 10000 h 10000"/>
                <a:gd name="connsiteX0" fmla="*/ 0 w 10000"/>
                <a:gd name="connsiteY0" fmla="*/ 0 h 10000"/>
                <a:gd name="connsiteX1" fmla="*/ 10000 w 10000"/>
                <a:gd name="connsiteY1" fmla="*/ 10000 h 10000"/>
                <a:gd name="connsiteX0" fmla="*/ 0 w 10000"/>
                <a:gd name="connsiteY0" fmla="*/ 0 h 10000"/>
                <a:gd name="connsiteX1" fmla="*/ 974 w 10000"/>
                <a:gd name="connsiteY1" fmla="*/ 2727 h 10000"/>
                <a:gd name="connsiteX2" fmla="*/ 10000 w 10000"/>
                <a:gd name="connsiteY2" fmla="*/ 10000 h 10000"/>
                <a:gd name="connsiteX0" fmla="*/ 0 w 10000"/>
                <a:gd name="connsiteY0" fmla="*/ 0 h 10000"/>
                <a:gd name="connsiteX1" fmla="*/ 974 w 10000"/>
                <a:gd name="connsiteY1" fmla="*/ 2727 h 10000"/>
                <a:gd name="connsiteX2" fmla="*/ 10000 w 10000"/>
                <a:gd name="connsiteY2" fmla="*/ 10000 h 10000"/>
                <a:gd name="connsiteX0" fmla="*/ 0 w 10000"/>
                <a:gd name="connsiteY0" fmla="*/ 0 h 10000"/>
                <a:gd name="connsiteX1" fmla="*/ 974 w 10000"/>
                <a:gd name="connsiteY1" fmla="*/ 2727 h 10000"/>
                <a:gd name="connsiteX2" fmla="*/ 10000 w 10000"/>
                <a:gd name="connsiteY2" fmla="*/ 10000 h 10000"/>
                <a:gd name="connsiteX0" fmla="*/ 0 w 10358"/>
                <a:gd name="connsiteY0" fmla="*/ 0 h 18200"/>
                <a:gd name="connsiteX1" fmla="*/ 1332 w 10358"/>
                <a:gd name="connsiteY1" fmla="*/ 10927 h 18200"/>
                <a:gd name="connsiteX2" fmla="*/ 10358 w 10358"/>
                <a:gd name="connsiteY2" fmla="*/ 18200 h 18200"/>
                <a:gd name="connsiteX0" fmla="*/ 0 w 10358"/>
                <a:gd name="connsiteY0" fmla="*/ 0 h 18200"/>
                <a:gd name="connsiteX1" fmla="*/ 1332 w 10358"/>
                <a:gd name="connsiteY1" fmla="*/ 10927 h 18200"/>
                <a:gd name="connsiteX2" fmla="*/ 10358 w 10358"/>
                <a:gd name="connsiteY2" fmla="*/ 18200 h 18200"/>
                <a:gd name="connsiteX0" fmla="*/ 0 w 10358"/>
                <a:gd name="connsiteY0" fmla="*/ 0 h 18200"/>
                <a:gd name="connsiteX1" fmla="*/ 1153 w 10358"/>
                <a:gd name="connsiteY1" fmla="*/ 11215 h 18200"/>
                <a:gd name="connsiteX2" fmla="*/ 10358 w 10358"/>
                <a:gd name="connsiteY2" fmla="*/ 18200 h 18200"/>
                <a:gd name="connsiteX0" fmla="*/ 106 w 10464"/>
                <a:gd name="connsiteY0" fmla="*/ 0 h 18200"/>
                <a:gd name="connsiteX1" fmla="*/ 1259 w 10464"/>
                <a:gd name="connsiteY1" fmla="*/ 11215 h 18200"/>
                <a:gd name="connsiteX2" fmla="*/ 10464 w 10464"/>
                <a:gd name="connsiteY2" fmla="*/ 18200 h 18200"/>
                <a:gd name="connsiteX0" fmla="*/ 0 w 10358"/>
                <a:gd name="connsiteY0" fmla="*/ 0 h 18200"/>
                <a:gd name="connsiteX1" fmla="*/ 1153 w 10358"/>
                <a:gd name="connsiteY1" fmla="*/ 11215 h 18200"/>
                <a:gd name="connsiteX2" fmla="*/ 10358 w 10358"/>
                <a:gd name="connsiteY2" fmla="*/ 18200 h 18200"/>
                <a:gd name="connsiteX0" fmla="*/ 0 w 10358"/>
                <a:gd name="connsiteY0" fmla="*/ 0 h 18200"/>
                <a:gd name="connsiteX1" fmla="*/ 1948 w 10358"/>
                <a:gd name="connsiteY1" fmla="*/ 9920 h 18200"/>
                <a:gd name="connsiteX2" fmla="*/ 1153 w 10358"/>
                <a:gd name="connsiteY2" fmla="*/ 11215 h 18200"/>
                <a:gd name="connsiteX3" fmla="*/ 10358 w 10358"/>
                <a:gd name="connsiteY3" fmla="*/ 18200 h 18200"/>
                <a:gd name="connsiteX0" fmla="*/ 0 w 10358"/>
                <a:gd name="connsiteY0" fmla="*/ 0 h 18200"/>
                <a:gd name="connsiteX1" fmla="*/ 1153 w 10358"/>
                <a:gd name="connsiteY1" fmla="*/ 11215 h 18200"/>
                <a:gd name="connsiteX2" fmla="*/ 10358 w 10358"/>
                <a:gd name="connsiteY2" fmla="*/ 18200 h 18200"/>
                <a:gd name="connsiteX0" fmla="*/ 0 w 10358"/>
                <a:gd name="connsiteY0" fmla="*/ 0 h 18200"/>
                <a:gd name="connsiteX1" fmla="*/ 1153 w 10358"/>
                <a:gd name="connsiteY1" fmla="*/ 11215 h 18200"/>
                <a:gd name="connsiteX2" fmla="*/ 10358 w 10358"/>
                <a:gd name="connsiteY2" fmla="*/ 18200 h 18200"/>
                <a:gd name="connsiteX0" fmla="*/ 0 w 10358"/>
                <a:gd name="connsiteY0" fmla="*/ 0 h 18200"/>
                <a:gd name="connsiteX1" fmla="*/ 1202 w 10358"/>
                <a:gd name="connsiteY1" fmla="*/ 11503 h 18200"/>
                <a:gd name="connsiteX2" fmla="*/ 10358 w 10358"/>
                <a:gd name="connsiteY2" fmla="*/ 18200 h 18200"/>
                <a:gd name="connsiteX0" fmla="*/ 0 w 10358"/>
                <a:gd name="connsiteY0" fmla="*/ 0 h 18200"/>
                <a:gd name="connsiteX1" fmla="*/ 1202 w 10358"/>
                <a:gd name="connsiteY1" fmla="*/ 11503 h 18200"/>
                <a:gd name="connsiteX2" fmla="*/ 10358 w 10358"/>
                <a:gd name="connsiteY2" fmla="*/ 18200 h 18200"/>
                <a:gd name="connsiteX0" fmla="*/ 0 w 10377"/>
                <a:gd name="connsiteY0" fmla="*/ 0 h 18200"/>
                <a:gd name="connsiteX1" fmla="*/ 1202 w 10377"/>
                <a:gd name="connsiteY1" fmla="*/ 11503 h 18200"/>
                <a:gd name="connsiteX2" fmla="*/ 10358 w 10377"/>
                <a:gd name="connsiteY2" fmla="*/ 18200 h 18200"/>
                <a:gd name="connsiteX0" fmla="*/ 0 w 10358"/>
                <a:gd name="connsiteY0" fmla="*/ 0 h 18200"/>
                <a:gd name="connsiteX1" fmla="*/ 1202 w 10358"/>
                <a:gd name="connsiteY1" fmla="*/ 11503 h 18200"/>
                <a:gd name="connsiteX2" fmla="*/ 10358 w 10358"/>
                <a:gd name="connsiteY2" fmla="*/ 18200 h 18200"/>
                <a:gd name="connsiteX0" fmla="*/ 9 w 10311"/>
                <a:gd name="connsiteY0" fmla="*/ 0 h 16720"/>
                <a:gd name="connsiteX1" fmla="*/ 1211 w 10311"/>
                <a:gd name="connsiteY1" fmla="*/ 11503 h 16720"/>
                <a:gd name="connsiteX2" fmla="*/ 10311 w 10311"/>
                <a:gd name="connsiteY2" fmla="*/ 16720 h 16720"/>
                <a:gd name="connsiteX0" fmla="*/ 0 w 10302"/>
                <a:gd name="connsiteY0" fmla="*/ 0 h 16720"/>
                <a:gd name="connsiteX1" fmla="*/ 10302 w 10302"/>
                <a:gd name="connsiteY1" fmla="*/ 16720 h 16720"/>
                <a:gd name="connsiteX0" fmla="*/ 0 w 12749"/>
                <a:gd name="connsiteY0" fmla="*/ 0 h 10636"/>
                <a:gd name="connsiteX1" fmla="*/ 12749 w 12749"/>
                <a:gd name="connsiteY1" fmla="*/ 10636 h 10636"/>
                <a:gd name="connsiteX0" fmla="*/ 0 w 12749"/>
                <a:gd name="connsiteY0" fmla="*/ 0 h 10636"/>
                <a:gd name="connsiteX1" fmla="*/ 12749 w 12749"/>
                <a:gd name="connsiteY1" fmla="*/ 10636 h 10636"/>
                <a:gd name="connsiteX0" fmla="*/ 0 w 12749"/>
                <a:gd name="connsiteY0" fmla="*/ 0 h 10636"/>
                <a:gd name="connsiteX1" fmla="*/ 12749 w 12749"/>
                <a:gd name="connsiteY1" fmla="*/ 10636 h 10636"/>
                <a:gd name="connsiteX0" fmla="*/ 0 w 13249"/>
                <a:gd name="connsiteY0" fmla="*/ 0 h 14747"/>
                <a:gd name="connsiteX1" fmla="*/ 13249 w 13249"/>
                <a:gd name="connsiteY1" fmla="*/ 14747 h 14747"/>
                <a:gd name="connsiteX0" fmla="*/ 0 w 13416"/>
                <a:gd name="connsiteY0" fmla="*/ 0 h 14089"/>
                <a:gd name="connsiteX1" fmla="*/ 13416 w 13416"/>
                <a:gd name="connsiteY1" fmla="*/ 14089 h 14089"/>
                <a:gd name="connsiteX0" fmla="*/ 0 w 13416"/>
                <a:gd name="connsiteY0" fmla="*/ 0 h 14089"/>
                <a:gd name="connsiteX1" fmla="*/ 13416 w 13416"/>
                <a:gd name="connsiteY1" fmla="*/ 14089 h 14089"/>
              </a:gdLst>
              <a:ahLst/>
              <a:cxnLst>
                <a:cxn ang="0">
                  <a:pos x="connsiteX0" y="connsiteY0"/>
                </a:cxn>
                <a:cxn ang="0">
                  <a:pos x="connsiteX1" y="connsiteY1"/>
                </a:cxn>
              </a:cxnLst>
              <a:rect l="l" t="t" r="r" b="b"/>
              <a:pathLst>
                <a:path w="13416" h="14089">
                  <a:moveTo>
                    <a:pt x="0" y="0"/>
                  </a:moveTo>
                  <a:cubicBezTo>
                    <a:pt x="1637" y="8149"/>
                    <a:pt x="13058" y="4460"/>
                    <a:pt x="13416" y="14089"/>
                  </a:cubicBezTo>
                </a:path>
              </a:pathLst>
            </a:custGeom>
            <a:noFill/>
            <a:ln w="12700" cap="flat" cmpd="sng">
              <a:solidFill>
                <a:schemeClr val="tx1"/>
              </a:solidFill>
              <a:prstDash val="solid"/>
              <a:round/>
              <a:headEnd type="none" w="med" len="med"/>
              <a:tailEnd type="arrow" w="sm" len="sm"/>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9" name="Freeform 148"/>
            <p:cNvSpPr>
              <a:spLocks/>
            </p:cNvSpPr>
            <p:nvPr/>
          </p:nvSpPr>
          <p:spPr bwMode="auto">
            <a:xfrm rot="10800000" flipV="1">
              <a:off x="1689322" y="2700835"/>
              <a:ext cx="804280" cy="286223"/>
            </a:xfrm>
            <a:custGeom>
              <a:avLst/>
              <a:gdLst>
                <a:gd name="T0" fmla="*/ 264 w 264"/>
                <a:gd name="T1" fmla="*/ 0 h 306"/>
                <a:gd name="T2" fmla="*/ 0 w 264"/>
                <a:gd name="T3" fmla="*/ 306 h 306"/>
                <a:gd name="connsiteX0" fmla="*/ 8741 w 8741"/>
                <a:gd name="connsiteY0" fmla="*/ 0 h 14328"/>
                <a:gd name="connsiteX1" fmla="*/ 0 w 8741"/>
                <a:gd name="connsiteY1" fmla="*/ 14328 h 14328"/>
                <a:gd name="connsiteX0" fmla="*/ 10000 w 10000"/>
                <a:gd name="connsiteY0" fmla="*/ 0 h 10000"/>
                <a:gd name="connsiteX1" fmla="*/ 0 w 10000"/>
                <a:gd name="connsiteY1" fmla="*/ 10000 h 10000"/>
                <a:gd name="connsiteX0" fmla="*/ 5680 w 5680"/>
                <a:gd name="connsiteY0" fmla="*/ 0 h 8339"/>
                <a:gd name="connsiteX1" fmla="*/ 0 w 5680"/>
                <a:gd name="connsiteY1" fmla="*/ 8339 h 8339"/>
                <a:gd name="connsiteX0" fmla="*/ 10000 w 10000"/>
                <a:gd name="connsiteY0" fmla="*/ 0 h 10000"/>
                <a:gd name="connsiteX1" fmla="*/ 0 w 10000"/>
                <a:gd name="connsiteY1" fmla="*/ 10000 h 10000"/>
                <a:gd name="connsiteX0" fmla="*/ 10000 w 10000"/>
                <a:gd name="connsiteY0" fmla="*/ 0 h 10000"/>
                <a:gd name="connsiteX1" fmla="*/ 0 w 10000"/>
                <a:gd name="connsiteY1" fmla="*/ 10000 h 10000"/>
                <a:gd name="connsiteX0" fmla="*/ 10000 w 10000"/>
                <a:gd name="connsiteY0" fmla="*/ 0 h 10000"/>
                <a:gd name="connsiteX1" fmla="*/ 0 w 10000"/>
                <a:gd name="connsiteY1" fmla="*/ 10000 h 10000"/>
                <a:gd name="connsiteX0" fmla="*/ 1191 w 2522"/>
                <a:gd name="connsiteY0" fmla="*/ 0 h 9276"/>
                <a:gd name="connsiteX1" fmla="*/ 1332 w 2522"/>
                <a:gd name="connsiteY1" fmla="*/ 9276 h 9276"/>
                <a:gd name="connsiteX0" fmla="*/ 21155 w 21715"/>
                <a:gd name="connsiteY0" fmla="*/ 0 h 10000"/>
                <a:gd name="connsiteX1" fmla="*/ 21715 w 21715"/>
                <a:gd name="connsiteY1" fmla="*/ 10000 h 10000"/>
                <a:gd name="connsiteX0" fmla="*/ 5814 w 48261"/>
                <a:gd name="connsiteY0" fmla="*/ 0 h 14100"/>
                <a:gd name="connsiteX1" fmla="*/ 48261 w 48261"/>
                <a:gd name="connsiteY1" fmla="*/ 14100 h 14100"/>
                <a:gd name="connsiteX0" fmla="*/ 1631 w 137904"/>
                <a:gd name="connsiteY0" fmla="*/ 130 h 2321"/>
                <a:gd name="connsiteX1" fmla="*/ 137904 w 137904"/>
                <a:gd name="connsiteY1" fmla="*/ 2321 h 2321"/>
                <a:gd name="connsiteX0" fmla="*/ 118 w 10000"/>
                <a:gd name="connsiteY0" fmla="*/ 0 h 15328"/>
                <a:gd name="connsiteX1" fmla="*/ 10000 w 10000"/>
                <a:gd name="connsiteY1" fmla="*/ 15328 h 15328"/>
                <a:gd name="connsiteX0" fmla="*/ 164 w 10046"/>
                <a:gd name="connsiteY0" fmla="*/ 0 h 15328"/>
                <a:gd name="connsiteX1" fmla="*/ 10046 w 10046"/>
                <a:gd name="connsiteY1" fmla="*/ 15328 h 15328"/>
                <a:gd name="connsiteX0" fmla="*/ 148 w 10759"/>
                <a:gd name="connsiteY0" fmla="*/ 0 h 52339"/>
                <a:gd name="connsiteX1" fmla="*/ 10759 w 10759"/>
                <a:gd name="connsiteY1" fmla="*/ 52339 h 52339"/>
                <a:gd name="connsiteX0" fmla="*/ 134 w 11595"/>
                <a:gd name="connsiteY0" fmla="*/ 0 h 49816"/>
                <a:gd name="connsiteX1" fmla="*/ 11595 w 11595"/>
                <a:gd name="connsiteY1" fmla="*/ 49816 h 49816"/>
                <a:gd name="connsiteX0" fmla="*/ 123 w 12191"/>
                <a:gd name="connsiteY0" fmla="*/ 0 h 59069"/>
                <a:gd name="connsiteX1" fmla="*/ 12191 w 12191"/>
                <a:gd name="connsiteY1" fmla="*/ 59069 h 59069"/>
                <a:gd name="connsiteX0" fmla="*/ 0 w 12068"/>
                <a:gd name="connsiteY0" fmla="*/ 0 h 59069"/>
                <a:gd name="connsiteX1" fmla="*/ 12068 w 12068"/>
                <a:gd name="connsiteY1" fmla="*/ 59069 h 59069"/>
                <a:gd name="connsiteX0" fmla="*/ 0 w 12797"/>
                <a:gd name="connsiteY0" fmla="*/ 0 h 67481"/>
                <a:gd name="connsiteX1" fmla="*/ 12797 w 12797"/>
                <a:gd name="connsiteY1" fmla="*/ 67481 h 67481"/>
                <a:gd name="connsiteX0" fmla="*/ 1965 w 2491"/>
                <a:gd name="connsiteY0" fmla="*/ 0 h 34676"/>
                <a:gd name="connsiteX1" fmla="*/ 2491 w 2491"/>
                <a:gd name="connsiteY1" fmla="*/ 34676 h 34676"/>
                <a:gd name="connsiteX0" fmla="*/ 0 w 105513"/>
                <a:gd name="connsiteY0" fmla="*/ 0 h 8059"/>
                <a:gd name="connsiteX1" fmla="*/ 105513 w 105513"/>
                <a:gd name="connsiteY1" fmla="*/ 8059 h 8059"/>
                <a:gd name="connsiteX0" fmla="*/ 0 w 9630"/>
                <a:gd name="connsiteY0" fmla="*/ 0 h 12408"/>
                <a:gd name="connsiteX1" fmla="*/ 9630 w 9630"/>
                <a:gd name="connsiteY1" fmla="*/ 12408 h 12408"/>
                <a:gd name="connsiteX0" fmla="*/ 0 w 9760"/>
                <a:gd name="connsiteY0" fmla="*/ 0 h 8787"/>
                <a:gd name="connsiteX1" fmla="*/ 9760 w 9760"/>
                <a:gd name="connsiteY1" fmla="*/ 8787 h 8787"/>
                <a:gd name="connsiteX0" fmla="*/ 0 w 10000"/>
                <a:gd name="connsiteY0" fmla="*/ 0 h 10000"/>
                <a:gd name="connsiteX1" fmla="*/ 10000 w 10000"/>
                <a:gd name="connsiteY1" fmla="*/ 10000 h 10000"/>
                <a:gd name="connsiteX0" fmla="*/ 0 w 10000"/>
                <a:gd name="connsiteY0" fmla="*/ 0 h 10000"/>
                <a:gd name="connsiteX1" fmla="*/ 7627 w 10000"/>
                <a:gd name="connsiteY1" fmla="*/ 4083 h 10000"/>
                <a:gd name="connsiteX2" fmla="*/ 10000 w 10000"/>
                <a:gd name="connsiteY2" fmla="*/ 10000 h 10000"/>
                <a:gd name="connsiteX0" fmla="*/ 0 w 10000"/>
                <a:gd name="connsiteY0" fmla="*/ 185 h 10185"/>
                <a:gd name="connsiteX1" fmla="*/ 7627 w 10000"/>
                <a:gd name="connsiteY1" fmla="*/ 4268 h 10185"/>
                <a:gd name="connsiteX2" fmla="*/ 10000 w 10000"/>
                <a:gd name="connsiteY2" fmla="*/ 10185 h 10185"/>
                <a:gd name="connsiteX0" fmla="*/ 0 w 10000"/>
                <a:gd name="connsiteY0" fmla="*/ 185 h 10185"/>
                <a:gd name="connsiteX1" fmla="*/ 7627 w 10000"/>
                <a:gd name="connsiteY1" fmla="*/ 4268 h 10185"/>
                <a:gd name="connsiteX2" fmla="*/ 10000 w 10000"/>
                <a:gd name="connsiteY2" fmla="*/ 10185 h 10185"/>
                <a:gd name="connsiteX0" fmla="*/ 0 w 10000"/>
                <a:gd name="connsiteY0" fmla="*/ 1026 h 11026"/>
                <a:gd name="connsiteX1" fmla="*/ 9299 w 10000"/>
                <a:gd name="connsiteY1" fmla="*/ 3729 h 11026"/>
                <a:gd name="connsiteX2" fmla="*/ 10000 w 10000"/>
                <a:gd name="connsiteY2" fmla="*/ 11026 h 11026"/>
                <a:gd name="connsiteX0" fmla="*/ 0 w 10000"/>
                <a:gd name="connsiteY0" fmla="*/ 1026 h 11026"/>
                <a:gd name="connsiteX1" fmla="*/ 9299 w 10000"/>
                <a:gd name="connsiteY1" fmla="*/ 3729 h 11026"/>
                <a:gd name="connsiteX2" fmla="*/ 10000 w 10000"/>
                <a:gd name="connsiteY2" fmla="*/ 11026 h 11026"/>
                <a:gd name="connsiteX0" fmla="*/ 0 w 10000"/>
                <a:gd name="connsiteY0" fmla="*/ 1051 h 11051"/>
                <a:gd name="connsiteX1" fmla="*/ 9299 w 10000"/>
                <a:gd name="connsiteY1" fmla="*/ 3754 h 11051"/>
                <a:gd name="connsiteX2" fmla="*/ 10000 w 10000"/>
                <a:gd name="connsiteY2" fmla="*/ 11051 h 11051"/>
                <a:gd name="connsiteX0" fmla="*/ 0 w 10188"/>
                <a:gd name="connsiteY0" fmla="*/ 1051 h 11051"/>
                <a:gd name="connsiteX1" fmla="*/ 9299 w 10188"/>
                <a:gd name="connsiteY1" fmla="*/ 3754 h 11051"/>
                <a:gd name="connsiteX2" fmla="*/ 10000 w 10188"/>
                <a:gd name="connsiteY2" fmla="*/ 11051 h 11051"/>
                <a:gd name="connsiteX0" fmla="*/ 0 w 10073"/>
                <a:gd name="connsiteY0" fmla="*/ 1051 h 11051"/>
                <a:gd name="connsiteX1" fmla="*/ 9299 w 10073"/>
                <a:gd name="connsiteY1" fmla="*/ 3754 h 11051"/>
                <a:gd name="connsiteX2" fmla="*/ 10000 w 10073"/>
                <a:gd name="connsiteY2" fmla="*/ 11051 h 11051"/>
                <a:gd name="connsiteX0" fmla="*/ 0 w 10000"/>
                <a:gd name="connsiteY0" fmla="*/ 872 h 10872"/>
                <a:gd name="connsiteX1" fmla="*/ 9004 w 10000"/>
                <a:gd name="connsiteY1" fmla="*/ 3851 h 10872"/>
                <a:gd name="connsiteX2" fmla="*/ 10000 w 10000"/>
                <a:gd name="connsiteY2" fmla="*/ 10872 h 10872"/>
                <a:gd name="connsiteX0" fmla="*/ 0 w 10000"/>
                <a:gd name="connsiteY0" fmla="*/ 872 h 10872"/>
                <a:gd name="connsiteX1" fmla="*/ 9004 w 10000"/>
                <a:gd name="connsiteY1" fmla="*/ 3851 h 10872"/>
                <a:gd name="connsiteX2" fmla="*/ 10000 w 10000"/>
                <a:gd name="connsiteY2" fmla="*/ 10872 h 10872"/>
                <a:gd name="connsiteX0" fmla="*/ 0 w 10006"/>
                <a:gd name="connsiteY0" fmla="*/ 1817 h 11817"/>
                <a:gd name="connsiteX1" fmla="*/ 9152 w 10006"/>
                <a:gd name="connsiteY1" fmla="*/ 3416 h 11817"/>
                <a:gd name="connsiteX2" fmla="*/ 10000 w 10006"/>
                <a:gd name="connsiteY2" fmla="*/ 11817 h 11817"/>
                <a:gd name="connsiteX0" fmla="*/ 0 w 10000"/>
                <a:gd name="connsiteY0" fmla="*/ 1860 h 11860"/>
                <a:gd name="connsiteX1" fmla="*/ 9152 w 10000"/>
                <a:gd name="connsiteY1" fmla="*/ 3459 h 11860"/>
                <a:gd name="connsiteX2" fmla="*/ 10000 w 10000"/>
                <a:gd name="connsiteY2" fmla="*/ 11860 h 11860"/>
                <a:gd name="connsiteX0" fmla="*/ 0 w 10040"/>
                <a:gd name="connsiteY0" fmla="*/ 0 h 15105"/>
                <a:gd name="connsiteX1" fmla="*/ 9054 w 10040"/>
                <a:gd name="connsiteY1" fmla="*/ 6704 h 15105"/>
                <a:gd name="connsiteX2" fmla="*/ 9902 w 10040"/>
                <a:gd name="connsiteY2" fmla="*/ 15105 h 15105"/>
                <a:gd name="connsiteX0" fmla="*/ 0 w 10459"/>
                <a:gd name="connsiteY0" fmla="*/ 0 h 15993"/>
                <a:gd name="connsiteX1" fmla="*/ 9447 w 10459"/>
                <a:gd name="connsiteY1" fmla="*/ 7592 h 15993"/>
                <a:gd name="connsiteX2" fmla="*/ 10295 w 10459"/>
                <a:gd name="connsiteY2" fmla="*/ 15993 h 15993"/>
                <a:gd name="connsiteX0" fmla="*/ 0 w 10353"/>
                <a:gd name="connsiteY0" fmla="*/ 0 h 15993"/>
                <a:gd name="connsiteX1" fmla="*/ 1676 w 10353"/>
                <a:gd name="connsiteY1" fmla="*/ 1247 h 15993"/>
                <a:gd name="connsiteX2" fmla="*/ 9447 w 10353"/>
                <a:gd name="connsiteY2" fmla="*/ 7592 h 15993"/>
                <a:gd name="connsiteX3" fmla="*/ 10295 w 10353"/>
                <a:gd name="connsiteY3" fmla="*/ 15993 h 15993"/>
                <a:gd name="connsiteX0" fmla="*/ 0 w 10353"/>
                <a:gd name="connsiteY0" fmla="*/ 0 h 15993"/>
                <a:gd name="connsiteX1" fmla="*/ 1676 w 10353"/>
                <a:gd name="connsiteY1" fmla="*/ 1247 h 15993"/>
                <a:gd name="connsiteX2" fmla="*/ 9447 w 10353"/>
                <a:gd name="connsiteY2" fmla="*/ 7592 h 15993"/>
                <a:gd name="connsiteX3" fmla="*/ 10295 w 10353"/>
                <a:gd name="connsiteY3" fmla="*/ 15993 h 15993"/>
                <a:gd name="connsiteX0" fmla="*/ 0 w 10459"/>
                <a:gd name="connsiteY0" fmla="*/ 0 h 15993"/>
                <a:gd name="connsiteX1" fmla="*/ 9447 w 10459"/>
                <a:gd name="connsiteY1" fmla="*/ 7592 h 15993"/>
                <a:gd name="connsiteX2" fmla="*/ 10295 w 10459"/>
                <a:gd name="connsiteY2" fmla="*/ 15993 h 15993"/>
                <a:gd name="connsiteX0" fmla="*/ 0 w 10459"/>
                <a:gd name="connsiteY0" fmla="*/ 0 h 15993"/>
                <a:gd name="connsiteX1" fmla="*/ 9447 w 10459"/>
                <a:gd name="connsiteY1" fmla="*/ 7592 h 15993"/>
                <a:gd name="connsiteX2" fmla="*/ 10295 w 10459"/>
                <a:gd name="connsiteY2" fmla="*/ 15993 h 15993"/>
                <a:gd name="connsiteX0" fmla="*/ 0 w 10295"/>
                <a:gd name="connsiteY0" fmla="*/ 0 h 15993"/>
                <a:gd name="connsiteX1" fmla="*/ 8709 w 10295"/>
                <a:gd name="connsiteY1" fmla="*/ 7148 h 15993"/>
                <a:gd name="connsiteX2" fmla="*/ 10295 w 10295"/>
                <a:gd name="connsiteY2" fmla="*/ 15993 h 15993"/>
                <a:gd name="connsiteX0" fmla="*/ 0 w 10535"/>
                <a:gd name="connsiteY0" fmla="*/ 0 h 17676"/>
                <a:gd name="connsiteX1" fmla="*/ 8709 w 10535"/>
                <a:gd name="connsiteY1" fmla="*/ 7148 h 17676"/>
                <a:gd name="connsiteX2" fmla="*/ 10535 w 10535"/>
                <a:gd name="connsiteY2" fmla="*/ 17676 h 17676"/>
                <a:gd name="connsiteX0" fmla="*/ 0 w 10535"/>
                <a:gd name="connsiteY0" fmla="*/ 0 h 17676"/>
                <a:gd name="connsiteX1" fmla="*/ 8709 w 10535"/>
                <a:gd name="connsiteY1" fmla="*/ 7148 h 17676"/>
                <a:gd name="connsiteX2" fmla="*/ 10535 w 10535"/>
                <a:gd name="connsiteY2" fmla="*/ 17676 h 17676"/>
                <a:gd name="connsiteX0" fmla="*/ 0 w 10535"/>
                <a:gd name="connsiteY0" fmla="*/ 0 h 17676"/>
                <a:gd name="connsiteX1" fmla="*/ 8709 w 10535"/>
                <a:gd name="connsiteY1" fmla="*/ 7148 h 17676"/>
                <a:gd name="connsiteX2" fmla="*/ 10535 w 10535"/>
                <a:gd name="connsiteY2" fmla="*/ 17676 h 17676"/>
                <a:gd name="connsiteX0" fmla="*/ 0 w 10535"/>
                <a:gd name="connsiteY0" fmla="*/ 0 h 17676"/>
                <a:gd name="connsiteX1" fmla="*/ 10535 w 10535"/>
                <a:gd name="connsiteY1" fmla="*/ 17676 h 17676"/>
                <a:gd name="connsiteX0" fmla="*/ 0 w 5953"/>
                <a:gd name="connsiteY0" fmla="*/ 0 h 16714"/>
                <a:gd name="connsiteX1" fmla="*/ 5953 w 5953"/>
                <a:gd name="connsiteY1" fmla="*/ 16714 h 16714"/>
                <a:gd name="connsiteX0" fmla="*/ 0 w 10000"/>
                <a:gd name="connsiteY0" fmla="*/ 0 h 10000"/>
                <a:gd name="connsiteX1" fmla="*/ 10000 w 10000"/>
                <a:gd name="connsiteY1" fmla="*/ 10000 h 10000"/>
                <a:gd name="connsiteX0" fmla="*/ 0 w 10000"/>
                <a:gd name="connsiteY0" fmla="*/ 0 h 10000"/>
                <a:gd name="connsiteX1" fmla="*/ 10000 w 10000"/>
                <a:gd name="connsiteY1" fmla="*/ 10000 h 10000"/>
                <a:gd name="connsiteX0" fmla="*/ 0 w 10000"/>
                <a:gd name="connsiteY0" fmla="*/ 0 h 10000"/>
                <a:gd name="connsiteX1" fmla="*/ 974 w 10000"/>
                <a:gd name="connsiteY1" fmla="*/ 2727 h 10000"/>
                <a:gd name="connsiteX2" fmla="*/ 10000 w 10000"/>
                <a:gd name="connsiteY2" fmla="*/ 10000 h 10000"/>
                <a:gd name="connsiteX0" fmla="*/ 0 w 10000"/>
                <a:gd name="connsiteY0" fmla="*/ 0 h 10000"/>
                <a:gd name="connsiteX1" fmla="*/ 974 w 10000"/>
                <a:gd name="connsiteY1" fmla="*/ 2727 h 10000"/>
                <a:gd name="connsiteX2" fmla="*/ 10000 w 10000"/>
                <a:gd name="connsiteY2" fmla="*/ 10000 h 10000"/>
                <a:gd name="connsiteX0" fmla="*/ 0 w 10000"/>
                <a:gd name="connsiteY0" fmla="*/ 0 h 10000"/>
                <a:gd name="connsiteX1" fmla="*/ 974 w 10000"/>
                <a:gd name="connsiteY1" fmla="*/ 2727 h 10000"/>
                <a:gd name="connsiteX2" fmla="*/ 10000 w 10000"/>
                <a:gd name="connsiteY2" fmla="*/ 10000 h 10000"/>
                <a:gd name="connsiteX0" fmla="*/ 0 w 10358"/>
                <a:gd name="connsiteY0" fmla="*/ 0 h 18200"/>
                <a:gd name="connsiteX1" fmla="*/ 1332 w 10358"/>
                <a:gd name="connsiteY1" fmla="*/ 10927 h 18200"/>
                <a:gd name="connsiteX2" fmla="*/ 10358 w 10358"/>
                <a:gd name="connsiteY2" fmla="*/ 18200 h 18200"/>
                <a:gd name="connsiteX0" fmla="*/ 0 w 10358"/>
                <a:gd name="connsiteY0" fmla="*/ 0 h 18200"/>
                <a:gd name="connsiteX1" fmla="*/ 1332 w 10358"/>
                <a:gd name="connsiteY1" fmla="*/ 10927 h 18200"/>
                <a:gd name="connsiteX2" fmla="*/ 10358 w 10358"/>
                <a:gd name="connsiteY2" fmla="*/ 18200 h 18200"/>
                <a:gd name="connsiteX0" fmla="*/ 0 w 10358"/>
                <a:gd name="connsiteY0" fmla="*/ 0 h 18200"/>
                <a:gd name="connsiteX1" fmla="*/ 1153 w 10358"/>
                <a:gd name="connsiteY1" fmla="*/ 11215 h 18200"/>
                <a:gd name="connsiteX2" fmla="*/ 10358 w 10358"/>
                <a:gd name="connsiteY2" fmla="*/ 18200 h 18200"/>
                <a:gd name="connsiteX0" fmla="*/ 106 w 10464"/>
                <a:gd name="connsiteY0" fmla="*/ 0 h 18200"/>
                <a:gd name="connsiteX1" fmla="*/ 1259 w 10464"/>
                <a:gd name="connsiteY1" fmla="*/ 11215 h 18200"/>
                <a:gd name="connsiteX2" fmla="*/ 10464 w 10464"/>
                <a:gd name="connsiteY2" fmla="*/ 18200 h 18200"/>
                <a:gd name="connsiteX0" fmla="*/ 0 w 10358"/>
                <a:gd name="connsiteY0" fmla="*/ 0 h 18200"/>
                <a:gd name="connsiteX1" fmla="*/ 1153 w 10358"/>
                <a:gd name="connsiteY1" fmla="*/ 11215 h 18200"/>
                <a:gd name="connsiteX2" fmla="*/ 10358 w 10358"/>
                <a:gd name="connsiteY2" fmla="*/ 18200 h 18200"/>
                <a:gd name="connsiteX0" fmla="*/ 0 w 10358"/>
                <a:gd name="connsiteY0" fmla="*/ 0 h 18200"/>
                <a:gd name="connsiteX1" fmla="*/ 1948 w 10358"/>
                <a:gd name="connsiteY1" fmla="*/ 9920 h 18200"/>
                <a:gd name="connsiteX2" fmla="*/ 1153 w 10358"/>
                <a:gd name="connsiteY2" fmla="*/ 11215 h 18200"/>
                <a:gd name="connsiteX3" fmla="*/ 10358 w 10358"/>
                <a:gd name="connsiteY3" fmla="*/ 18200 h 18200"/>
                <a:gd name="connsiteX0" fmla="*/ 0 w 10358"/>
                <a:gd name="connsiteY0" fmla="*/ 0 h 18200"/>
                <a:gd name="connsiteX1" fmla="*/ 1153 w 10358"/>
                <a:gd name="connsiteY1" fmla="*/ 11215 h 18200"/>
                <a:gd name="connsiteX2" fmla="*/ 10358 w 10358"/>
                <a:gd name="connsiteY2" fmla="*/ 18200 h 18200"/>
                <a:gd name="connsiteX0" fmla="*/ 0 w 10358"/>
                <a:gd name="connsiteY0" fmla="*/ 0 h 18200"/>
                <a:gd name="connsiteX1" fmla="*/ 1153 w 10358"/>
                <a:gd name="connsiteY1" fmla="*/ 11215 h 18200"/>
                <a:gd name="connsiteX2" fmla="*/ 10358 w 10358"/>
                <a:gd name="connsiteY2" fmla="*/ 18200 h 18200"/>
                <a:gd name="connsiteX0" fmla="*/ 0 w 10358"/>
                <a:gd name="connsiteY0" fmla="*/ 0 h 18200"/>
                <a:gd name="connsiteX1" fmla="*/ 1202 w 10358"/>
                <a:gd name="connsiteY1" fmla="*/ 11503 h 18200"/>
                <a:gd name="connsiteX2" fmla="*/ 10358 w 10358"/>
                <a:gd name="connsiteY2" fmla="*/ 18200 h 18200"/>
                <a:gd name="connsiteX0" fmla="*/ 0 w 10358"/>
                <a:gd name="connsiteY0" fmla="*/ 0 h 18200"/>
                <a:gd name="connsiteX1" fmla="*/ 1202 w 10358"/>
                <a:gd name="connsiteY1" fmla="*/ 11503 h 18200"/>
                <a:gd name="connsiteX2" fmla="*/ 10358 w 10358"/>
                <a:gd name="connsiteY2" fmla="*/ 18200 h 18200"/>
                <a:gd name="connsiteX0" fmla="*/ 0 w 10377"/>
                <a:gd name="connsiteY0" fmla="*/ 0 h 18200"/>
                <a:gd name="connsiteX1" fmla="*/ 1202 w 10377"/>
                <a:gd name="connsiteY1" fmla="*/ 11503 h 18200"/>
                <a:gd name="connsiteX2" fmla="*/ 10358 w 10377"/>
                <a:gd name="connsiteY2" fmla="*/ 18200 h 18200"/>
                <a:gd name="connsiteX0" fmla="*/ 0 w 10358"/>
                <a:gd name="connsiteY0" fmla="*/ 0 h 18200"/>
                <a:gd name="connsiteX1" fmla="*/ 1202 w 10358"/>
                <a:gd name="connsiteY1" fmla="*/ 11503 h 18200"/>
                <a:gd name="connsiteX2" fmla="*/ 10358 w 10358"/>
                <a:gd name="connsiteY2" fmla="*/ 18200 h 18200"/>
                <a:gd name="connsiteX0" fmla="*/ 9 w 10311"/>
                <a:gd name="connsiteY0" fmla="*/ 0 h 16720"/>
                <a:gd name="connsiteX1" fmla="*/ 1211 w 10311"/>
                <a:gd name="connsiteY1" fmla="*/ 11503 h 16720"/>
                <a:gd name="connsiteX2" fmla="*/ 10311 w 10311"/>
                <a:gd name="connsiteY2" fmla="*/ 16720 h 16720"/>
                <a:gd name="connsiteX0" fmla="*/ 0 w 10302"/>
                <a:gd name="connsiteY0" fmla="*/ 0 h 16720"/>
                <a:gd name="connsiteX1" fmla="*/ 10302 w 10302"/>
                <a:gd name="connsiteY1" fmla="*/ 16720 h 16720"/>
                <a:gd name="connsiteX0" fmla="*/ 0 w 12749"/>
                <a:gd name="connsiteY0" fmla="*/ 0 h 10636"/>
                <a:gd name="connsiteX1" fmla="*/ 12749 w 12749"/>
                <a:gd name="connsiteY1" fmla="*/ 10636 h 10636"/>
                <a:gd name="connsiteX0" fmla="*/ 0 w 12749"/>
                <a:gd name="connsiteY0" fmla="*/ 0 h 10636"/>
                <a:gd name="connsiteX1" fmla="*/ 12749 w 12749"/>
                <a:gd name="connsiteY1" fmla="*/ 10636 h 10636"/>
                <a:gd name="connsiteX0" fmla="*/ 0 w 12749"/>
                <a:gd name="connsiteY0" fmla="*/ 0 h 10636"/>
                <a:gd name="connsiteX1" fmla="*/ 12749 w 12749"/>
                <a:gd name="connsiteY1" fmla="*/ 10636 h 10636"/>
                <a:gd name="connsiteX0" fmla="*/ 0 w 13249"/>
                <a:gd name="connsiteY0" fmla="*/ 0 h 14747"/>
                <a:gd name="connsiteX1" fmla="*/ 13249 w 13249"/>
                <a:gd name="connsiteY1" fmla="*/ 14747 h 14747"/>
                <a:gd name="connsiteX0" fmla="*/ 0 w 13416"/>
                <a:gd name="connsiteY0" fmla="*/ 0 h 14089"/>
                <a:gd name="connsiteX1" fmla="*/ 13416 w 13416"/>
                <a:gd name="connsiteY1" fmla="*/ 14089 h 14089"/>
                <a:gd name="connsiteX0" fmla="*/ 0 w 13416"/>
                <a:gd name="connsiteY0" fmla="*/ 0 h 14089"/>
                <a:gd name="connsiteX1" fmla="*/ 13416 w 13416"/>
                <a:gd name="connsiteY1" fmla="*/ 14089 h 14089"/>
              </a:gdLst>
              <a:ahLst/>
              <a:cxnLst>
                <a:cxn ang="0">
                  <a:pos x="connsiteX0" y="connsiteY0"/>
                </a:cxn>
                <a:cxn ang="0">
                  <a:pos x="connsiteX1" y="connsiteY1"/>
                </a:cxn>
              </a:cxnLst>
              <a:rect l="l" t="t" r="r" b="b"/>
              <a:pathLst>
                <a:path w="13416" h="14089">
                  <a:moveTo>
                    <a:pt x="0" y="0"/>
                  </a:moveTo>
                  <a:cubicBezTo>
                    <a:pt x="1637" y="8149"/>
                    <a:pt x="13058" y="4460"/>
                    <a:pt x="13416" y="14089"/>
                  </a:cubicBezTo>
                </a:path>
              </a:pathLst>
            </a:custGeom>
            <a:noFill/>
            <a:ln w="12700" cap="flat" cmpd="sng">
              <a:solidFill>
                <a:schemeClr val="tx1"/>
              </a:solidFill>
              <a:prstDash val="solid"/>
              <a:round/>
              <a:headEnd type="none" w="med" len="med"/>
              <a:tailEnd type="arrow" w="sm" len="sm"/>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4" name="Group 198"/>
            <p:cNvGrpSpPr/>
            <p:nvPr/>
          </p:nvGrpSpPr>
          <p:grpSpPr>
            <a:xfrm>
              <a:off x="539750" y="2274776"/>
              <a:ext cx="726183" cy="426059"/>
              <a:chOff x="539750" y="2274776"/>
              <a:chExt cx="726183" cy="426059"/>
            </a:xfrm>
          </p:grpSpPr>
          <p:sp>
            <p:nvSpPr>
              <p:cNvPr id="139" name="Rectangle 138"/>
              <p:cNvSpPr/>
              <p:nvPr/>
            </p:nvSpPr>
            <p:spPr bwMode="auto">
              <a:xfrm>
                <a:off x="539750" y="2274777"/>
                <a:ext cx="726183" cy="420872"/>
              </a:xfrm>
              <a:prstGeom prst="rect">
                <a:avLst/>
              </a:prstGeom>
              <a:solidFill>
                <a:schemeClr val="bg2">
                  <a:lumMod val="40000"/>
                  <a:lumOff val="60000"/>
                </a:schemeClr>
              </a:solidFill>
              <a:ln w="12700" cap="flat" cmpd="sng" algn="ctr">
                <a:solidFill>
                  <a:schemeClr val="tx1"/>
                </a:solidFill>
                <a:prstDash val="solid"/>
                <a:round/>
                <a:headEnd type="none" w="med" len="med"/>
                <a:tailEnd type="none" w="med" len="med"/>
              </a:ln>
              <a:effectLst/>
            </p:spPr>
            <p:txBody>
              <a:bodyPr vert="horz" wrap="none" lIns="91440" tIns="91440" rIns="91440" bIns="45720" numCol="1" rtlCol="0" anchor="t" anchorCtr="0" compatLnSpc="1">
                <a:prstTxWarp prst="textNoShape">
                  <a:avLst/>
                </a:prstTxWarp>
                <a:noAutofit/>
              </a:bodyPr>
              <a:lstStyle/>
              <a:p>
                <a:pPr algn="ctr" eaLnBrk="0" hangingPunct="0">
                  <a:lnSpc>
                    <a:spcPct val="80000"/>
                  </a:lnSpc>
                  <a:spcBef>
                    <a:spcPct val="50000"/>
                  </a:spcBef>
                </a:pPr>
                <a:endParaRPr kumimoji="0" lang="en-US" sz="2000" b="0" i="0" u="none" strike="noStrike" cap="none" normalizeH="0" baseline="0" dirty="0" smtClean="0">
                  <a:ln>
                    <a:noFill/>
                  </a:ln>
                  <a:solidFill>
                    <a:schemeClr val="tx1"/>
                  </a:solidFill>
                  <a:effectLst/>
                  <a:latin typeface="Verdana" pitchFamily="34" charset="0"/>
                </a:endParaRPr>
              </a:p>
            </p:txBody>
          </p:sp>
          <p:grpSp>
            <p:nvGrpSpPr>
              <p:cNvPr id="7" name="Group 173"/>
              <p:cNvGrpSpPr/>
              <p:nvPr/>
            </p:nvGrpSpPr>
            <p:grpSpPr>
              <a:xfrm>
                <a:off x="583203" y="2274776"/>
                <a:ext cx="635997" cy="426059"/>
                <a:chOff x="484387" y="1009202"/>
                <a:chExt cx="7879892" cy="4580113"/>
              </a:xfrm>
            </p:grpSpPr>
            <p:sp>
              <p:nvSpPr>
                <p:cNvPr id="175" name="Rectangle 174"/>
                <p:cNvSpPr/>
                <p:nvPr/>
              </p:nvSpPr>
              <p:spPr bwMode="auto">
                <a:xfrm>
                  <a:off x="484387" y="2003481"/>
                  <a:ext cx="2468880" cy="1371600"/>
                </a:xfrm>
                <a:prstGeom prst="rect">
                  <a:avLst/>
                </a:prstGeom>
                <a:solidFill>
                  <a:schemeClr val="bg2">
                    <a:lumMod val="60000"/>
                    <a:lumOff val="40000"/>
                  </a:schemeClr>
                </a:solidFill>
                <a:ln w="12700" cap="flat" cmpd="sng" algn="ctr">
                  <a:solidFill>
                    <a:schemeClr val="tx1"/>
                  </a:solidFill>
                  <a:prstDash val="solid"/>
                  <a:round/>
                  <a:headEnd type="none" w="med" len="med"/>
                  <a:tailEnd type="none" w="med" len="med"/>
                </a:ln>
                <a:effectLst/>
              </p:spPr>
              <p:txBody>
                <a:bodyPr vert="horz" wrap="none" lIns="91440" tIns="91440" rIns="91440" bIns="45720" numCol="1" rtlCol="0" anchor="t" anchorCtr="0" compatLnSpc="1">
                  <a:prstTxWarp prst="textNoShape">
                    <a:avLst/>
                  </a:prstTxWarp>
                  <a:noAutofit/>
                </a:bodyPr>
                <a:lstStyle/>
                <a:p>
                  <a:pPr algn="ctr" eaLnBrk="0" hangingPunct="0">
                    <a:lnSpc>
                      <a:spcPct val="80000"/>
                    </a:lnSpc>
                    <a:spcBef>
                      <a:spcPct val="50000"/>
                    </a:spcBef>
                  </a:pPr>
                  <a:endParaRPr kumimoji="0" lang="en-US" sz="2000" b="0" i="0" u="none" strike="noStrike" cap="none" normalizeH="0" baseline="0" dirty="0" smtClean="0">
                    <a:ln>
                      <a:noFill/>
                    </a:ln>
                    <a:solidFill>
                      <a:schemeClr val="tx1"/>
                    </a:solidFill>
                    <a:effectLst/>
                    <a:latin typeface="Verdana" pitchFamily="34" charset="0"/>
                  </a:endParaRPr>
                </a:p>
              </p:txBody>
            </p:sp>
            <p:sp>
              <p:nvSpPr>
                <p:cNvPr id="176" name="Rectangle 175"/>
                <p:cNvSpPr/>
                <p:nvPr/>
              </p:nvSpPr>
              <p:spPr bwMode="auto">
                <a:xfrm>
                  <a:off x="3189893" y="2003481"/>
                  <a:ext cx="2468880" cy="1371600"/>
                </a:xfrm>
                <a:prstGeom prst="rect">
                  <a:avLst/>
                </a:prstGeom>
                <a:solidFill>
                  <a:schemeClr val="bg2">
                    <a:lumMod val="60000"/>
                    <a:lumOff val="40000"/>
                  </a:schemeClr>
                </a:solidFill>
                <a:ln w="12700" cap="flat" cmpd="sng" algn="ctr">
                  <a:solidFill>
                    <a:schemeClr val="tx1"/>
                  </a:solidFill>
                  <a:prstDash val="solid"/>
                  <a:round/>
                  <a:headEnd type="none" w="med" len="med"/>
                  <a:tailEnd type="none" w="med" len="med"/>
                </a:ln>
                <a:effectLst/>
              </p:spPr>
              <p:txBody>
                <a:bodyPr vert="horz" wrap="none" lIns="91440" tIns="91440" rIns="91440" bIns="45720" numCol="1" rtlCol="0" anchor="t" anchorCtr="0" compatLnSpc="1">
                  <a:prstTxWarp prst="textNoShape">
                    <a:avLst/>
                  </a:prstTxWarp>
                  <a:noAutofit/>
                </a:bodyPr>
                <a:lstStyle/>
                <a:p>
                  <a:pPr algn="ctr" eaLnBrk="0" hangingPunct="0">
                    <a:lnSpc>
                      <a:spcPct val="80000"/>
                    </a:lnSpc>
                    <a:spcBef>
                      <a:spcPct val="50000"/>
                    </a:spcBef>
                  </a:pPr>
                  <a:endParaRPr kumimoji="0" lang="en-US" sz="2000" b="0" i="0" u="none" strike="noStrike" cap="none" normalizeH="0" baseline="0" dirty="0" smtClean="0">
                    <a:ln>
                      <a:noFill/>
                    </a:ln>
                    <a:solidFill>
                      <a:schemeClr val="tx1"/>
                    </a:solidFill>
                    <a:effectLst/>
                    <a:latin typeface="Verdana" pitchFamily="34" charset="0"/>
                  </a:endParaRPr>
                </a:p>
              </p:txBody>
            </p:sp>
            <p:sp>
              <p:nvSpPr>
                <p:cNvPr id="177" name="Rectangle 176"/>
                <p:cNvSpPr/>
                <p:nvPr/>
              </p:nvSpPr>
              <p:spPr bwMode="auto">
                <a:xfrm>
                  <a:off x="5895399" y="2003480"/>
                  <a:ext cx="2468880" cy="1371600"/>
                </a:xfrm>
                <a:prstGeom prst="rect">
                  <a:avLst/>
                </a:prstGeom>
                <a:solidFill>
                  <a:schemeClr val="bg2">
                    <a:lumMod val="60000"/>
                    <a:lumOff val="40000"/>
                  </a:schemeClr>
                </a:solidFill>
                <a:ln w="12700" cap="flat" cmpd="sng" algn="ctr">
                  <a:solidFill>
                    <a:schemeClr val="tx1"/>
                  </a:solidFill>
                  <a:prstDash val="solid"/>
                  <a:round/>
                  <a:headEnd type="none" w="med" len="med"/>
                  <a:tailEnd type="none" w="med" len="med"/>
                </a:ln>
                <a:effectLst/>
              </p:spPr>
              <p:txBody>
                <a:bodyPr vert="horz" wrap="none" lIns="91440" tIns="91440" rIns="91440" bIns="45720" numCol="1" rtlCol="0" anchor="t" anchorCtr="0" compatLnSpc="1">
                  <a:prstTxWarp prst="textNoShape">
                    <a:avLst/>
                  </a:prstTxWarp>
                  <a:noAutofit/>
                </a:bodyPr>
                <a:lstStyle/>
                <a:p>
                  <a:pPr algn="ctr" eaLnBrk="0" hangingPunct="0">
                    <a:lnSpc>
                      <a:spcPct val="80000"/>
                    </a:lnSpc>
                    <a:spcBef>
                      <a:spcPct val="50000"/>
                    </a:spcBef>
                  </a:pPr>
                  <a:endParaRPr kumimoji="0" lang="en-US" sz="2000" b="0" i="0" u="none" strike="noStrike" cap="none" normalizeH="0" baseline="0" dirty="0" smtClean="0">
                    <a:ln>
                      <a:noFill/>
                    </a:ln>
                    <a:solidFill>
                      <a:schemeClr val="tx1"/>
                    </a:solidFill>
                    <a:effectLst/>
                    <a:latin typeface="Verdana" pitchFamily="34" charset="0"/>
                  </a:endParaRPr>
                </a:p>
              </p:txBody>
            </p:sp>
            <p:sp>
              <p:nvSpPr>
                <p:cNvPr id="178" name="Rectangle 177"/>
                <p:cNvSpPr/>
                <p:nvPr/>
              </p:nvSpPr>
              <p:spPr bwMode="auto">
                <a:xfrm>
                  <a:off x="3435202" y="4283426"/>
                  <a:ext cx="1933273" cy="836002"/>
                </a:xfrm>
                <a:prstGeom prst="rect">
                  <a:avLst/>
                </a:prstGeom>
                <a:solidFill>
                  <a:schemeClr val="bg2">
                    <a:lumMod val="60000"/>
                    <a:lumOff val="40000"/>
                  </a:schemeClr>
                </a:solidFill>
                <a:ln w="12700" cap="flat" cmpd="sng" algn="ctr">
                  <a:solidFill>
                    <a:schemeClr val="tx1"/>
                  </a:solidFill>
                  <a:prstDash val="solid"/>
                  <a:round/>
                  <a:headEnd type="none" w="med" len="med"/>
                  <a:tailEnd type="none" w="med" len="med"/>
                </a:ln>
                <a:effectLst/>
              </p:spPr>
              <p:txBody>
                <a:bodyPr vert="horz" wrap="none" lIns="91440" tIns="91440" rIns="91440" bIns="45720" numCol="1" rtlCol="0" anchor="t" anchorCtr="0" compatLnSpc="1">
                  <a:prstTxWarp prst="textNoShape">
                    <a:avLst/>
                  </a:prstTxWarp>
                  <a:noAutofit/>
                </a:bodyPr>
                <a:lstStyle/>
                <a:p>
                  <a:pPr algn="ctr" eaLnBrk="0" hangingPunct="0">
                    <a:lnSpc>
                      <a:spcPct val="80000"/>
                    </a:lnSpc>
                    <a:spcBef>
                      <a:spcPct val="50000"/>
                    </a:spcBef>
                  </a:pPr>
                  <a:endParaRPr kumimoji="0" lang="en-US" sz="2000" b="0" i="0" u="none" strike="noStrike" cap="none" normalizeH="0" baseline="0" dirty="0" smtClean="0">
                    <a:ln>
                      <a:noFill/>
                    </a:ln>
                    <a:solidFill>
                      <a:schemeClr val="tx1"/>
                    </a:solidFill>
                    <a:effectLst/>
                    <a:latin typeface="Verdana" pitchFamily="34" charset="0"/>
                  </a:endParaRPr>
                </a:p>
              </p:txBody>
            </p:sp>
            <p:cxnSp>
              <p:nvCxnSpPr>
                <p:cNvPr id="179" name="Straight Arrow Connector 178"/>
                <p:cNvCxnSpPr>
                  <a:stCxn id="176" idx="2"/>
                  <a:endCxn id="178" idx="0"/>
                </p:cNvCxnSpPr>
                <p:nvPr/>
              </p:nvCxnSpPr>
              <p:spPr bwMode="auto">
                <a:xfrm flipH="1">
                  <a:off x="4401839" y="3375081"/>
                  <a:ext cx="22494" cy="908345"/>
                </a:xfrm>
                <a:prstGeom prst="straightConnector1">
                  <a:avLst/>
                </a:prstGeom>
                <a:noFill/>
                <a:ln w="12700" cap="flat" cmpd="sng" algn="ctr">
                  <a:solidFill>
                    <a:schemeClr val="tx1"/>
                  </a:solidFill>
                  <a:prstDash val="solid"/>
                  <a:round/>
                  <a:headEnd type="none" w="med" len="med"/>
                  <a:tailEnd type="none"/>
                </a:ln>
                <a:effectLst/>
              </p:spPr>
            </p:cxnSp>
            <p:cxnSp>
              <p:nvCxnSpPr>
                <p:cNvPr id="180" name="Straight Arrow Connector 179"/>
                <p:cNvCxnSpPr>
                  <a:stCxn id="178" idx="2"/>
                </p:cNvCxnSpPr>
                <p:nvPr/>
              </p:nvCxnSpPr>
              <p:spPr bwMode="auto">
                <a:xfrm>
                  <a:off x="4401839" y="5119428"/>
                  <a:ext cx="0" cy="469887"/>
                </a:xfrm>
                <a:prstGeom prst="straightConnector1">
                  <a:avLst/>
                </a:prstGeom>
                <a:noFill/>
                <a:ln w="12700" cap="flat" cmpd="sng" algn="ctr">
                  <a:solidFill>
                    <a:schemeClr val="tx1"/>
                  </a:solidFill>
                  <a:prstDash val="solid"/>
                  <a:round/>
                  <a:headEnd type="none" w="med" len="med"/>
                  <a:tailEnd type="none"/>
                </a:ln>
                <a:effectLst/>
              </p:spPr>
            </p:cxnSp>
            <p:cxnSp>
              <p:nvCxnSpPr>
                <p:cNvPr id="181" name="Straight Arrow Connector 180"/>
                <p:cNvCxnSpPr>
                  <a:endCxn id="176" idx="0"/>
                </p:cNvCxnSpPr>
                <p:nvPr/>
              </p:nvCxnSpPr>
              <p:spPr bwMode="auto">
                <a:xfrm>
                  <a:off x="4401839" y="1009202"/>
                  <a:ext cx="22494" cy="994279"/>
                </a:xfrm>
                <a:prstGeom prst="straightConnector1">
                  <a:avLst/>
                </a:prstGeom>
                <a:noFill/>
                <a:ln w="12700" cap="flat" cmpd="sng" algn="ctr">
                  <a:solidFill>
                    <a:schemeClr val="tx1"/>
                  </a:solidFill>
                  <a:prstDash val="solid"/>
                  <a:round/>
                  <a:headEnd type="none" w="med" len="med"/>
                  <a:tailEnd type="none"/>
                </a:ln>
                <a:effectLst/>
              </p:spPr>
            </p:cxnSp>
            <p:sp>
              <p:nvSpPr>
                <p:cNvPr id="182" name="Freeform 181"/>
                <p:cNvSpPr>
                  <a:spLocks/>
                </p:cNvSpPr>
                <p:nvPr/>
              </p:nvSpPr>
              <p:spPr bwMode="auto">
                <a:xfrm flipH="1">
                  <a:off x="1703431" y="1041172"/>
                  <a:ext cx="2707539" cy="970855"/>
                </a:xfrm>
                <a:custGeom>
                  <a:avLst/>
                  <a:gdLst>
                    <a:gd name="T0" fmla="*/ 264 w 264"/>
                    <a:gd name="T1" fmla="*/ 0 h 306"/>
                    <a:gd name="T2" fmla="*/ 0 w 264"/>
                    <a:gd name="T3" fmla="*/ 306 h 306"/>
                    <a:gd name="connsiteX0" fmla="*/ 8741 w 8741"/>
                    <a:gd name="connsiteY0" fmla="*/ 0 h 14328"/>
                    <a:gd name="connsiteX1" fmla="*/ 0 w 8741"/>
                    <a:gd name="connsiteY1" fmla="*/ 14328 h 14328"/>
                    <a:gd name="connsiteX0" fmla="*/ 10000 w 10000"/>
                    <a:gd name="connsiteY0" fmla="*/ 0 h 10000"/>
                    <a:gd name="connsiteX1" fmla="*/ 0 w 10000"/>
                    <a:gd name="connsiteY1" fmla="*/ 10000 h 10000"/>
                    <a:gd name="connsiteX0" fmla="*/ 5680 w 5680"/>
                    <a:gd name="connsiteY0" fmla="*/ 0 h 8339"/>
                    <a:gd name="connsiteX1" fmla="*/ 0 w 5680"/>
                    <a:gd name="connsiteY1" fmla="*/ 8339 h 8339"/>
                    <a:gd name="connsiteX0" fmla="*/ 10000 w 10000"/>
                    <a:gd name="connsiteY0" fmla="*/ 0 h 10000"/>
                    <a:gd name="connsiteX1" fmla="*/ 0 w 10000"/>
                    <a:gd name="connsiteY1" fmla="*/ 10000 h 10000"/>
                    <a:gd name="connsiteX0" fmla="*/ 10000 w 10000"/>
                    <a:gd name="connsiteY0" fmla="*/ 0 h 10000"/>
                    <a:gd name="connsiteX1" fmla="*/ 0 w 10000"/>
                    <a:gd name="connsiteY1" fmla="*/ 10000 h 10000"/>
                    <a:gd name="connsiteX0" fmla="*/ 10000 w 10000"/>
                    <a:gd name="connsiteY0" fmla="*/ 0 h 10000"/>
                    <a:gd name="connsiteX1" fmla="*/ 0 w 10000"/>
                    <a:gd name="connsiteY1" fmla="*/ 10000 h 10000"/>
                    <a:gd name="connsiteX0" fmla="*/ 1191 w 2522"/>
                    <a:gd name="connsiteY0" fmla="*/ 0 h 9276"/>
                    <a:gd name="connsiteX1" fmla="*/ 1332 w 2522"/>
                    <a:gd name="connsiteY1" fmla="*/ 9276 h 9276"/>
                    <a:gd name="connsiteX0" fmla="*/ 21155 w 21715"/>
                    <a:gd name="connsiteY0" fmla="*/ 0 h 10000"/>
                    <a:gd name="connsiteX1" fmla="*/ 21715 w 21715"/>
                    <a:gd name="connsiteY1" fmla="*/ 10000 h 10000"/>
                    <a:gd name="connsiteX0" fmla="*/ 5814 w 48261"/>
                    <a:gd name="connsiteY0" fmla="*/ 0 h 14100"/>
                    <a:gd name="connsiteX1" fmla="*/ 48261 w 48261"/>
                    <a:gd name="connsiteY1" fmla="*/ 14100 h 14100"/>
                    <a:gd name="connsiteX0" fmla="*/ 1631 w 137904"/>
                    <a:gd name="connsiteY0" fmla="*/ 130 h 2321"/>
                    <a:gd name="connsiteX1" fmla="*/ 137904 w 137904"/>
                    <a:gd name="connsiteY1" fmla="*/ 2321 h 2321"/>
                    <a:gd name="connsiteX0" fmla="*/ 118 w 10000"/>
                    <a:gd name="connsiteY0" fmla="*/ 0 h 15328"/>
                    <a:gd name="connsiteX1" fmla="*/ 10000 w 10000"/>
                    <a:gd name="connsiteY1" fmla="*/ 15328 h 15328"/>
                    <a:gd name="connsiteX0" fmla="*/ 164 w 10046"/>
                    <a:gd name="connsiteY0" fmla="*/ 0 h 15328"/>
                    <a:gd name="connsiteX1" fmla="*/ 10046 w 10046"/>
                    <a:gd name="connsiteY1" fmla="*/ 15328 h 15328"/>
                    <a:gd name="connsiteX0" fmla="*/ 148 w 10759"/>
                    <a:gd name="connsiteY0" fmla="*/ 0 h 52339"/>
                    <a:gd name="connsiteX1" fmla="*/ 10759 w 10759"/>
                    <a:gd name="connsiteY1" fmla="*/ 52339 h 52339"/>
                    <a:gd name="connsiteX0" fmla="*/ 134 w 11595"/>
                    <a:gd name="connsiteY0" fmla="*/ 0 h 49816"/>
                    <a:gd name="connsiteX1" fmla="*/ 11595 w 11595"/>
                    <a:gd name="connsiteY1" fmla="*/ 49816 h 49816"/>
                    <a:gd name="connsiteX0" fmla="*/ 123 w 12191"/>
                    <a:gd name="connsiteY0" fmla="*/ 0 h 59069"/>
                    <a:gd name="connsiteX1" fmla="*/ 12191 w 12191"/>
                    <a:gd name="connsiteY1" fmla="*/ 59069 h 59069"/>
                    <a:gd name="connsiteX0" fmla="*/ 0 w 12068"/>
                    <a:gd name="connsiteY0" fmla="*/ 0 h 59069"/>
                    <a:gd name="connsiteX1" fmla="*/ 12068 w 12068"/>
                    <a:gd name="connsiteY1" fmla="*/ 59069 h 59069"/>
                    <a:gd name="connsiteX0" fmla="*/ 0 w 12797"/>
                    <a:gd name="connsiteY0" fmla="*/ 0 h 67481"/>
                    <a:gd name="connsiteX1" fmla="*/ 12797 w 12797"/>
                    <a:gd name="connsiteY1" fmla="*/ 67481 h 67481"/>
                    <a:gd name="connsiteX0" fmla="*/ 1965 w 2491"/>
                    <a:gd name="connsiteY0" fmla="*/ 0 h 34676"/>
                    <a:gd name="connsiteX1" fmla="*/ 2491 w 2491"/>
                    <a:gd name="connsiteY1" fmla="*/ 34676 h 34676"/>
                    <a:gd name="connsiteX0" fmla="*/ 0 w 105513"/>
                    <a:gd name="connsiteY0" fmla="*/ 0 h 8059"/>
                    <a:gd name="connsiteX1" fmla="*/ 105513 w 105513"/>
                    <a:gd name="connsiteY1" fmla="*/ 8059 h 8059"/>
                    <a:gd name="connsiteX0" fmla="*/ 0 w 9630"/>
                    <a:gd name="connsiteY0" fmla="*/ 0 h 12408"/>
                    <a:gd name="connsiteX1" fmla="*/ 9630 w 9630"/>
                    <a:gd name="connsiteY1" fmla="*/ 12408 h 12408"/>
                    <a:gd name="connsiteX0" fmla="*/ 0 w 9760"/>
                    <a:gd name="connsiteY0" fmla="*/ 0 h 8787"/>
                    <a:gd name="connsiteX1" fmla="*/ 9760 w 9760"/>
                    <a:gd name="connsiteY1" fmla="*/ 8787 h 8787"/>
                    <a:gd name="connsiteX0" fmla="*/ 0 w 10000"/>
                    <a:gd name="connsiteY0" fmla="*/ 0 h 10000"/>
                    <a:gd name="connsiteX1" fmla="*/ 10000 w 10000"/>
                    <a:gd name="connsiteY1" fmla="*/ 10000 h 10000"/>
                    <a:gd name="connsiteX0" fmla="*/ 0 w 10000"/>
                    <a:gd name="connsiteY0" fmla="*/ 0 h 10000"/>
                    <a:gd name="connsiteX1" fmla="*/ 7627 w 10000"/>
                    <a:gd name="connsiteY1" fmla="*/ 4083 h 10000"/>
                    <a:gd name="connsiteX2" fmla="*/ 10000 w 10000"/>
                    <a:gd name="connsiteY2" fmla="*/ 10000 h 10000"/>
                    <a:gd name="connsiteX0" fmla="*/ 0 w 10000"/>
                    <a:gd name="connsiteY0" fmla="*/ 185 h 10185"/>
                    <a:gd name="connsiteX1" fmla="*/ 7627 w 10000"/>
                    <a:gd name="connsiteY1" fmla="*/ 4268 h 10185"/>
                    <a:gd name="connsiteX2" fmla="*/ 10000 w 10000"/>
                    <a:gd name="connsiteY2" fmla="*/ 10185 h 10185"/>
                    <a:gd name="connsiteX0" fmla="*/ 0 w 10000"/>
                    <a:gd name="connsiteY0" fmla="*/ 185 h 10185"/>
                    <a:gd name="connsiteX1" fmla="*/ 7627 w 10000"/>
                    <a:gd name="connsiteY1" fmla="*/ 4268 h 10185"/>
                    <a:gd name="connsiteX2" fmla="*/ 10000 w 10000"/>
                    <a:gd name="connsiteY2" fmla="*/ 10185 h 10185"/>
                    <a:gd name="connsiteX0" fmla="*/ 0 w 10000"/>
                    <a:gd name="connsiteY0" fmla="*/ 1026 h 11026"/>
                    <a:gd name="connsiteX1" fmla="*/ 9299 w 10000"/>
                    <a:gd name="connsiteY1" fmla="*/ 3729 h 11026"/>
                    <a:gd name="connsiteX2" fmla="*/ 10000 w 10000"/>
                    <a:gd name="connsiteY2" fmla="*/ 11026 h 11026"/>
                    <a:gd name="connsiteX0" fmla="*/ 0 w 10000"/>
                    <a:gd name="connsiteY0" fmla="*/ 1026 h 11026"/>
                    <a:gd name="connsiteX1" fmla="*/ 9299 w 10000"/>
                    <a:gd name="connsiteY1" fmla="*/ 3729 h 11026"/>
                    <a:gd name="connsiteX2" fmla="*/ 10000 w 10000"/>
                    <a:gd name="connsiteY2" fmla="*/ 11026 h 11026"/>
                    <a:gd name="connsiteX0" fmla="*/ 0 w 10000"/>
                    <a:gd name="connsiteY0" fmla="*/ 1051 h 11051"/>
                    <a:gd name="connsiteX1" fmla="*/ 9299 w 10000"/>
                    <a:gd name="connsiteY1" fmla="*/ 3754 h 11051"/>
                    <a:gd name="connsiteX2" fmla="*/ 10000 w 10000"/>
                    <a:gd name="connsiteY2" fmla="*/ 11051 h 11051"/>
                    <a:gd name="connsiteX0" fmla="*/ 0 w 10188"/>
                    <a:gd name="connsiteY0" fmla="*/ 1051 h 11051"/>
                    <a:gd name="connsiteX1" fmla="*/ 9299 w 10188"/>
                    <a:gd name="connsiteY1" fmla="*/ 3754 h 11051"/>
                    <a:gd name="connsiteX2" fmla="*/ 10000 w 10188"/>
                    <a:gd name="connsiteY2" fmla="*/ 11051 h 11051"/>
                    <a:gd name="connsiteX0" fmla="*/ 0 w 10073"/>
                    <a:gd name="connsiteY0" fmla="*/ 1051 h 11051"/>
                    <a:gd name="connsiteX1" fmla="*/ 9299 w 10073"/>
                    <a:gd name="connsiteY1" fmla="*/ 3754 h 11051"/>
                    <a:gd name="connsiteX2" fmla="*/ 10000 w 10073"/>
                    <a:gd name="connsiteY2" fmla="*/ 11051 h 11051"/>
                    <a:gd name="connsiteX0" fmla="*/ 0 w 10000"/>
                    <a:gd name="connsiteY0" fmla="*/ 872 h 10872"/>
                    <a:gd name="connsiteX1" fmla="*/ 9004 w 10000"/>
                    <a:gd name="connsiteY1" fmla="*/ 3851 h 10872"/>
                    <a:gd name="connsiteX2" fmla="*/ 10000 w 10000"/>
                    <a:gd name="connsiteY2" fmla="*/ 10872 h 10872"/>
                    <a:gd name="connsiteX0" fmla="*/ 0 w 10000"/>
                    <a:gd name="connsiteY0" fmla="*/ 872 h 10872"/>
                    <a:gd name="connsiteX1" fmla="*/ 9004 w 10000"/>
                    <a:gd name="connsiteY1" fmla="*/ 3851 h 10872"/>
                    <a:gd name="connsiteX2" fmla="*/ 10000 w 10000"/>
                    <a:gd name="connsiteY2" fmla="*/ 10872 h 10872"/>
                    <a:gd name="connsiteX0" fmla="*/ 0 w 10006"/>
                    <a:gd name="connsiteY0" fmla="*/ 1817 h 11817"/>
                    <a:gd name="connsiteX1" fmla="*/ 9152 w 10006"/>
                    <a:gd name="connsiteY1" fmla="*/ 3416 h 11817"/>
                    <a:gd name="connsiteX2" fmla="*/ 10000 w 10006"/>
                    <a:gd name="connsiteY2" fmla="*/ 11817 h 11817"/>
                    <a:gd name="connsiteX0" fmla="*/ 0 w 10000"/>
                    <a:gd name="connsiteY0" fmla="*/ 1860 h 11860"/>
                    <a:gd name="connsiteX1" fmla="*/ 9152 w 10000"/>
                    <a:gd name="connsiteY1" fmla="*/ 3459 h 11860"/>
                    <a:gd name="connsiteX2" fmla="*/ 10000 w 10000"/>
                    <a:gd name="connsiteY2" fmla="*/ 11860 h 11860"/>
                    <a:gd name="connsiteX0" fmla="*/ 0 w 10040"/>
                    <a:gd name="connsiteY0" fmla="*/ 0 h 15105"/>
                    <a:gd name="connsiteX1" fmla="*/ 9054 w 10040"/>
                    <a:gd name="connsiteY1" fmla="*/ 6704 h 15105"/>
                    <a:gd name="connsiteX2" fmla="*/ 9902 w 10040"/>
                    <a:gd name="connsiteY2" fmla="*/ 15105 h 15105"/>
                    <a:gd name="connsiteX0" fmla="*/ 0 w 10459"/>
                    <a:gd name="connsiteY0" fmla="*/ 0 h 15993"/>
                    <a:gd name="connsiteX1" fmla="*/ 9447 w 10459"/>
                    <a:gd name="connsiteY1" fmla="*/ 7592 h 15993"/>
                    <a:gd name="connsiteX2" fmla="*/ 10295 w 10459"/>
                    <a:gd name="connsiteY2" fmla="*/ 15993 h 15993"/>
                    <a:gd name="connsiteX0" fmla="*/ 0 w 10353"/>
                    <a:gd name="connsiteY0" fmla="*/ 0 h 15993"/>
                    <a:gd name="connsiteX1" fmla="*/ 1676 w 10353"/>
                    <a:gd name="connsiteY1" fmla="*/ 1247 h 15993"/>
                    <a:gd name="connsiteX2" fmla="*/ 9447 w 10353"/>
                    <a:gd name="connsiteY2" fmla="*/ 7592 h 15993"/>
                    <a:gd name="connsiteX3" fmla="*/ 10295 w 10353"/>
                    <a:gd name="connsiteY3" fmla="*/ 15993 h 15993"/>
                    <a:gd name="connsiteX0" fmla="*/ 0 w 10353"/>
                    <a:gd name="connsiteY0" fmla="*/ 0 h 15993"/>
                    <a:gd name="connsiteX1" fmla="*/ 1676 w 10353"/>
                    <a:gd name="connsiteY1" fmla="*/ 1247 h 15993"/>
                    <a:gd name="connsiteX2" fmla="*/ 9447 w 10353"/>
                    <a:gd name="connsiteY2" fmla="*/ 7592 h 15993"/>
                    <a:gd name="connsiteX3" fmla="*/ 10295 w 10353"/>
                    <a:gd name="connsiteY3" fmla="*/ 15993 h 15993"/>
                    <a:gd name="connsiteX0" fmla="*/ 0 w 10459"/>
                    <a:gd name="connsiteY0" fmla="*/ 0 h 15993"/>
                    <a:gd name="connsiteX1" fmla="*/ 9447 w 10459"/>
                    <a:gd name="connsiteY1" fmla="*/ 7592 h 15993"/>
                    <a:gd name="connsiteX2" fmla="*/ 10295 w 10459"/>
                    <a:gd name="connsiteY2" fmla="*/ 15993 h 15993"/>
                    <a:gd name="connsiteX0" fmla="*/ 0 w 10459"/>
                    <a:gd name="connsiteY0" fmla="*/ 0 h 15993"/>
                    <a:gd name="connsiteX1" fmla="*/ 9447 w 10459"/>
                    <a:gd name="connsiteY1" fmla="*/ 7592 h 15993"/>
                    <a:gd name="connsiteX2" fmla="*/ 10295 w 10459"/>
                    <a:gd name="connsiteY2" fmla="*/ 15993 h 15993"/>
                    <a:gd name="connsiteX0" fmla="*/ 0 w 10295"/>
                    <a:gd name="connsiteY0" fmla="*/ 0 h 15993"/>
                    <a:gd name="connsiteX1" fmla="*/ 8709 w 10295"/>
                    <a:gd name="connsiteY1" fmla="*/ 7148 h 15993"/>
                    <a:gd name="connsiteX2" fmla="*/ 10295 w 10295"/>
                    <a:gd name="connsiteY2" fmla="*/ 15993 h 15993"/>
                    <a:gd name="connsiteX0" fmla="*/ 0 w 10535"/>
                    <a:gd name="connsiteY0" fmla="*/ 0 h 17676"/>
                    <a:gd name="connsiteX1" fmla="*/ 8709 w 10535"/>
                    <a:gd name="connsiteY1" fmla="*/ 7148 h 17676"/>
                    <a:gd name="connsiteX2" fmla="*/ 10535 w 10535"/>
                    <a:gd name="connsiteY2" fmla="*/ 17676 h 17676"/>
                    <a:gd name="connsiteX0" fmla="*/ 0 w 10535"/>
                    <a:gd name="connsiteY0" fmla="*/ 0 h 17676"/>
                    <a:gd name="connsiteX1" fmla="*/ 8709 w 10535"/>
                    <a:gd name="connsiteY1" fmla="*/ 7148 h 17676"/>
                    <a:gd name="connsiteX2" fmla="*/ 10535 w 10535"/>
                    <a:gd name="connsiteY2" fmla="*/ 17676 h 17676"/>
                    <a:gd name="connsiteX0" fmla="*/ 0 w 10535"/>
                    <a:gd name="connsiteY0" fmla="*/ 0 h 17676"/>
                    <a:gd name="connsiteX1" fmla="*/ 8709 w 10535"/>
                    <a:gd name="connsiteY1" fmla="*/ 7148 h 17676"/>
                    <a:gd name="connsiteX2" fmla="*/ 10535 w 10535"/>
                    <a:gd name="connsiteY2" fmla="*/ 17676 h 17676"/>
                    <a:gd name="connsiteX0" fmla="*/ 0 w 10535"/>
                    <a:gd name="connsiteY0" fmla="*/ 0 h 17676"/>
                    <a:gd name="connsiteX1" fmla="*/ 10535 w 10535"/>
                    <a:gd name="connsiteY1" fmla="*/ 17676 h 17676"/>
                    <a:gd name="connsiteX0" fmla="*/ 0 w 5953"/>
                    <a:gd name="connsiteY0" fmla="*/ 0 h 16714"/>
                    <a:gd name="connsiteX1" fmla="*/ 5953 w 5953"/>
                    <a:gd name="connsiteY1" fmla="*/ 16714 h 16714"/>
                    <a:gd name="connsiteX0" fmla="*/ 0 w 10000"/>
                    <a:gd name="connsiteY0" fmla="*/ 0 h 10000"/>
                    <a:gd name="connsiteX1" fmla="*/ 10000 w 10000"/>
                    <a:gd name="connsiteY1" fmla="*/ 10000 h 10000"/>
                    <a:gd name="connsiteX0" fmla="*/ 0 w 10000"/>
                    <a:gd name="connsiteY0" fmla="*/ 0 h 10000"/>
                    <a:gd name="connsiteX1" fmla="*/ 10000 w 10000"/>
                    <a:gd name="connsiteY1" fmla="*/ 10000 h 10000"/>
                    <a:gd name="connsiteX0" fmla="*/ 0 w 10000"/>
                    <a:gd name="connsiteY0" fmla="*/ 0 h 10000"/>
                    <a:gd name="connsiteX1" fmla="*/ 974 w 10000"/>
                    <a:gd name="connsiteY1" fmla="*/ 2727 h 10000"/>
                    <a:gd name="connsiteX2" fmla="*/ 10000 w 10000"/>
                    <a:gd name="connsiteY2" fmla="*/ 10000 h 10000"/>
                    <a:gd name="connsiteX0" fmla="*/ 0 w 10000"/>
                    <a:gd name="connsiteY0" fmla="*/ 0 h 10000"/>
                    <a:gd name="connsiteX1" fmla="*/ 974 w 10000"/>
                    <a:gd name="connsiteY1" fmla="*/ 2727 h 10000"/>
                    <a:gd name="connsiteX2" fmla="*/ 10000 w 10000"/>
                    <a:gd name="connsiteY2" fmla="*/ 10000 h 10000"/>
                    <a:gd name="connsiteX0" fmla="*/ 0 w 10000"/>
                    <a:gd name="connsiteY0" fmla="*/ 0 h 10000"/>
                    <a:gd name="connsiteX1" fmla="*/ 974 w 10000"/>
                    <a:gd name="connsiteY1" fmla="*/ 2727 h 10000"/>
                    <a:gd name="connsiteX2" fmla="*/ 10000 w 10000"/>
                    <a:gd name="connsiteY2" fmla="*/ 10000 h 10000"/>
                    <a:gd name="connsiteX0" fmla="*/ 0 w 10358"/>
                    <a:gd name="connsiteY0" fmla="*/ 0 h 18200"/>
                    <a:gd name="connsiteX1" fmla="*/ 1332 w 10358"/>
                    <a:gd name="connsiteY1" fmla="*/ 10927 h 18200"/>
                    <a:gd name="connsiteX2" fmla="*/ 10358 w 10358"/>
                    <a:gd name="connsiteY2" fmla="*/ 18200 h 18200"/>
                    <a:gd name="connsiteX0" fmla="*/ 0 w 10358"/>
                    <a:gd name="connsiteY0" fmla="*/ 0 h 18200"/>
                    <a:gd name="connsiteX1" fmla="*/ 1332 w 10358"/>
                    <a:gd name="connsiteY1" fmla="*/ 10927 h 18200"/>
                    <a:gd name="connsiteX2" fmla="*/ 10358 w 10358"/>
                    <a:gd name="connsiteY2" fmla="*/ 18200 h 18200"/>
                    <a:gd name="connsiteX0" fmla="*/ 0 w 10358"/>
                    <a:gd name="connsiteY0" fmla="*/ 0 h 18200"/>
                    <a:gd name="connsiteX1" fmla="*/ 1153 w 10358"/>
                    <a:gd name="connsiteY1" fmla="*/ 11215 h 18200"/>
                    <a:gd name="connsiteX2" fmla="*/ 10358 w 10358"/>
                    <a:gd name="connsiteY2" fmla="*/ 18200 h 18200"/>
                    <a:gd name="connsiteX0" fmla="*/ 106 w 10464"/>
                    <a:gd name="connsiteY0" fmla="*/ 0 h 18200"/>
                    <a:gd name="connsiteX1" fmla="*/ 1259 w 10464"/>
                    <a:gd name="connsiteY1" fmla="*/ 11215 h 18200"/>
                    <a:gd name="connsiteX2" fmla="*/ 10464 w 10464"/>
                    <a:gd name="connsiteY2" fmla="*/ 18200 h 18200"/>
                    <a:gd name="connsiteX0" fmla="*/ 0 w 10358"/>
                    <a:gd name="connsiteY0" fmla="*/ 0 h 18200"/>
                    <a:gd name="connsiteX1" fmla="*/ 1153 w 10358"/>
                    <a:gd name="connsiteY1" fmla="*/ 11215 h 18200"/>
                    <a:gd name="connsiteX2" fmla="*/ 10358 w 10358"/>
                    <a:gd name="connsiteY2" fmla="*/ 18200 h 18200"/>
                    <a:gd name="connsiteX0" fmla="*/ 0 w 10358"/>
                    <a:gd name="connsiteY0" fmla="*/ 0 h 18200"/>
                    <a:gd name="connsiteX1" fmla="*/ 1948 w 10358"/>
                    <a:gd name="connsiteY1" fmla="*/ 9920 h 18200"/>
                    <a:gd name="connsiteX2" fmla="*/ 1153 w 10358"/>
                    <a:gd name="connsiteY2" fmla="*/ 11215 h 18200"/>
                    <a:gd name="connsiteX3" fmla="*/ 10358 w 10358"/>
                    <a:gd name="connsiteY3" fmla="*/ 18200 h 18200"/>
                    <a:gd name="connsiteX0" fmla="*/ 0 w 10358"/>
                    <a:gd name="connsiteY0" fmla="*/ 0 h 18200"/>
                    <a:gd name="connsiteX1" fmla="*/ 1153 w 10358"/>
                    <a:gd name="connsiteY1" fmla="*/ 11215 h 18200"/>
                    <a:gd name="connsiteX2" fmla="*/ 10358 w 10358"/>
                    <a:gd name="connsiteY2" fmla="*/ 18200 h 18200"/>
                    <a:gd name="connsiteX0" fmla="*/ 0 w 10358"/>
                    <a:gd name="connsiteY0" fmla="*/ 0 h 18200"/>
                    <a:gd name="connsiteX1" fmla="*/ 1153 w 10358"/>
                    <a:gd name="connsiteY1" fmla="*/ 11215 h 18200"/>
                    <a:gd name="connsiteX2" fmla="*/ 10358 w 10358"/>
                    <a:gd name="connsiteY2" fmla="*/ 18200 h 18200"/>
                    <a:gd name="connsiteX0" fmla="*/ 0 w 10358"/>
                    <a:gd name="connsiteY0" fmla="*/ 0 h 18200"/>
                    <a:gd name="connsiteX1" fmla="*/ 1202 w 10358"/>
                    <a:gd name="connsiteY1" fmla="*/ 11503 h 18200"/>
                    <a:gd name="connsiteX2" fmla="*/ 10358 w 10358"/>
                    <a:gd name="connsiteY2" fmla="*/ 18200 h 18200"/>
                    <a:gd name="connsiteX0" fmla="*/ 0 w 10358"/>
                    <a:gd name="connsiteY0" fmla="*/ 0 h 18200"/>
                    <a:gd name="connsiteX1" fmla="*/ 1202 w 10358"/>
                    <a:gd name="connsiteY1" fmla="*/ 11503 h 18200"/>
                    <a:gd name="connsiteX2" fmla="*/ 10358 w 10358"/>
                    <a:gd name="connsiteY2" fmla="*/ 18200 h 18200"/>
                    <a:gd name="connsiteX0" fmla="*/ 0 w 10377"/>
                    <a:gd name="connsiteY0" fmla="*/ 0 h 18200"/>
                    <a:gd name="connsiteX1" fmla="*/ 1202 w 10377"/>
                    <a:gd name="connsiteY1" fmla="*/ 11503 h 18200"/>
                    <a:gd name="connsiteX2" fmla="*/ 10358 w 10377"/>
                    <a:gd name="connsiteY2" fmla="*/ 18200 h 18200"/>
                    <a:gd name="connsiteX0" fmla="*/ 0 w 10358"/>
                    <a:gd name="connsiteY0" fmla="*/ 0 h 18200"/>
                    <a:gd name="connsiteX1" fmla="*/ 1202 w 10358"/>
                    <a:gd name="connsiteY1" fmla="*/ 11503 h 18200"/>
                    <a:gd name="connsiteX2" fmla="*/ 10358 w 10358"/>
                    <a:gd name="connsiteY2" fmla="*/ 18200 h 18200"/>
                    <a:gd name="connsiteX0" fmla="*/ 9 w 10311"/>
                    <a:gd name="connsiteY0" fmla="*/ 0 h 16720"/>
                    <a:gd name="connsiteX1" fmla="*/ 1211 w 10311"/>
                    <a:gd name="connsiteY1" fmla="*/ 11503 h 16720"/>
                    <a:gd name="connsiteX2" fmla="*/ 10311 w 10311"/>
                    <a:gd name="connsiteY2" fmla="*/ 16720 h 16720"/>
                    <a:gd name="connsiteX0" fmla="*/ 0 w 10302"/>
                    <a:gd name="connsiteY0" fmla="*/ 0 h 16720"/>
                    <a:gd name="connsiteX1" fmla="*/ 10302 w 10302"/>
                    <a:gd name="connsiteY1" fmla="*/ 16720 h 16720"/>
                    <a:gd name="connsiteX0" fmla="*/ 0 w 12749"/>
                    <a:gd name="connsiteY0" fmla="*/ 0 h 10636"/>
                    <a:gd name="connsiteX1" fmla="*/ 12749 w 12749"/>
                    <a:gd name="connsiteY1" fmla="*/ 10636 h 10636"/>
                    <a:gd name="connsiteX0" fmla="*/ 0 w 12749"/>
                    <a:gd name="connsiteY0" fmla="*/ 0 h 10636"/>
                    <a:gd name="connsiteX1" fmla="*/ 12749 w 12749"/>
                    <a:gd name="connsiteY1" fmla="*/ 10636 h 10636"/>
                    <a:gd name="connsiteX0" fmla="*/ 0 w 12749"/>
                    <a:gd name="connsiteY0" fmla="*/ 0 h 10636"/>
                    <a:gd name="connsiteX1" fmla="*/ 12749 w 12749"/>
                    <a:gd name="connsiteY1" fmla="*/ 10636 h 10636"/>
                    <a:gd name="connsiteX0" fmla="*/ 0 w 13249"/>
                    <a:gd name="connsiteY0" fmla="*/ 0 h 14747"/>
                    <a:gd name="connsiteX1" fmla="*/ 13249 w 13249"/>
                    <a:gd name="connsiteY1" fmla="*/ 14747 h 14747"/>
                    <a:gd name="connsiteX0" fmla="*/ 0 w 13416"/>
                    <a:gd name="connsiteY0" fmla="*/ 0 h 14089"/>
                    <a:gd name="connsiteX1" fmla="*/ 13416 w 13416"/>
                    <a:gd name="connsiteY1" fmla="*/ 14089 h 14089"/>
                    <a:gd name="connsiteX0" fmla="*/ 0 w 13416"/>
                    <a:gd name="connsiteY0" fmla="*/ 0 h 14089"/>
                    <a:gd name="connsiteX1" fmla="*/ 13416 w 13416"/>
                    <a:gd name="connsiteY1" fmla="*/ 14089 h 14089"/>
                    <a:gd name="connsiteX0" fmla="*/ 0 w 13479"/>
                    <a:gd name="connsiteY0" fmla="*/ 0 h 14664"/>
                    <a:gd name="connsiteX1" fmla="*/ 13479 w 13479"/>
                    <a:gd name="connsiteY1" fmla="*/ 14664 h 14664"/>
                  </a:gdLst>
                  <a:ahLst/>
                  <a:cxnLst>
                    <a:cxn ang="0">
                      <a:pos x="connsiteX0" y="connsiteY0"/>
                    </a:cxn>
                    <a:cxn ang="0">
                      <a:pos x="connsiteX1" y="connsiteY1"/>
                    </a:cxn>
                  </a:cxnLst>
                  <a:rect l="l" t="t" r="r" b="b"/>
                  <a:pathLst>
                    <a:path w="13479" h="14664">
                      <a:moveTo>
                        <a:pt x="0" y="0"/>
                      </a:moveTo>
                      <a:cubicBezTo>
                        <a:pt x="1637" y="8149"/>
                        <a:pt x="13121" y="5035"/>
                        <a:pt x="13479" y="14664"/>
                      </a:cubicBezTo>
                    </a:path>
                  </a:pathLst>
                </a:custGeom>
                <a:noFill/>
                <a:ln w="12700" cap="flat" cmpd="sng">
                  <a:solidFill>
                    <a:schemeClr val="tx1"/>
                  </a:solidFill>
                  <a:prstDash val="solid"/>
                  <a:round/>
                  <a:headEnd type="none" w="med" len="med"/>
                  <a:tailEnd type="none" w="lg"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3" name="Freeform 182"/>
                <p:cNvSpPr>
                  <a:spLocks/>
                </p:cNvSpPr>
                <p:nvPr/>
              </p:nvSpPr>
              <p:spPr bwMode="auto">
                <a:xfrm rot="10800000" flipH="1" flipV="1">
                  <a:off x="1718828" y="3391985"/>
                  <a:ext cx="2683010" cy="932786"/>
                </a:xfrm>
                <a:custGeom>
                  <a:avLst/>
                  <a:gdLst>
                    <a:gd name="T0" fmla="*/ 264 w 264"/>
                    <a:gd name="T1" fmla="*/ 0 h 306"/>
                    <a:gd name="T2" fmla="*/ 0 w 264"/>
                    <a:gd name="T3" fmla="*/ 306 h 306"/>
                    <a:gd name="connsiteX0" fmla="*/ 8741 w 8741"/>
                    <a:gd name="connsiteY0" fmla="*/ 0 h 14328"/>
                    <a:gd name="connsiteX1" fmla="*/ 0 w 8741"/>
                    <a:gd name="connsiteY1" fmla="*/ 14328 h 14328"/>
                    <a:gd name="connsiteX0" fmla="*/ 10000 w 10000"/>
                    <a:gd name="connsiteY0" fmla="*/ 0 h 10000"/>
                    <a:gd name="connsiteX1" fmla="*/ 0 w 10000"/>
                    <a:gd name="connsiteY1" fmla="*/ 10000 h 10000"/>
                    <a:gd name="connsiteX0" fmla="*/ 5680 w 5680"/>
                    <a:gd name="connsiteY0" fmla="*/ 0 h 8339"/>
                    <a:gd name="connsiteX1" fmla="*/ 0 w 5680"/>
                    <a:gd name="connsiteY1" fmla="*/ 8339 h 8339"/>
                    <a:gd name="connsiteX0" fmla="*/ 10000 w 10000"/>
                    <a:gd name="connsiteY0" fmla="*/ 0 h 10000"/>
                    <a:gd name="connsiteX1" fmla="*/ 0 w 10000"/>
                    <a:gd name="connsiteY1" fmla="*/ 10000 h 10000"/>
                    <a:gd name="connsiteX0" fmla="*/ 10000 w 10000"/>
                    <a:gd name="connsiteY0" fmla="*/ 0 h 10000"/>
                    <a:gd name="connsiteX1" fmla="*/ 0 w 10000"/>
                    <a:gd name="connsiteY1" fmla="*/ 10000 h 10000"/>
                    <a:gd name="connsiteX0" fmla="*/ 10000 w 10000"/>
                    <a:gd name="connsiteY0" fmla="*/ 0 h 10000"/>
                    <a:gd name="connsiteX1" fmla="*/ 0 w 10000"/>
                    <a:gd name="connsiteY1" fmla="*/ 10000 h 10000"/>
                    <a:gd name="connsiteX0" fmla="*/ 1191 w 2522"/>
                    <a:gd name="connsiteY0" fmla="*/ 0 h 9276"/>
                    <a:gd name="connsiteX1" fmla="*/ 1332 w 2522"/>
                    <a:gd name="connsiteY1" fmla="*/ 9276 h 9276"/>
                    <a:gd name="connsiteX0" fmla="*/ 21155 w 21715"/>
                    <a:gd name="connsiteY0" fmla="*/ 0 h 10000"/>
                    <a:gd name="connsiteX1" fmla="*/ 21715 w 21715"/>
                    <a:gd name="connsiteY1" fmla="*/ 10000 h 10000"/>
                    <a:gd name="connsiteX0" fmla="*/ 5814 w 48261"/>
                    <a:gd name="connsiteY0" fmla="*/ 0 h 14100"/>
                    <a:gd name="connsiteX1" fmla="*/ 48261 w 48261"/>
                    <a:gd name="connsiteY1" fmla="*/ 14100 h 14100"/>
                    <a:gd name="connsiteX0" fmla="*/ 1631 w 137904"/>
                    <a:gd name="connsiteY0" fmla="*/ 130 h 2321"/>
                    <a:gd name="connsiteX1" fmla="*/ 137904 w 137904"/>
                    <a:gd name="connsiteY1" fmla="*/ 2321 h 2321"/>
                    <a:gd name="connsiteX0" fmla="*/ 118 w 10000"/>
                    <a:gd name="connsiteY0" fmla="*/ 0 h 15328"/>
                    <a:gd name="connsiteX1" fmla="*/ 10000 w 10000"/>
                    <a:gd name="connsiteY1" fmla="*/ 15328 h 15328"/>
                    <a:gd name="connsiteX0" fmla="*/ 164 w 10046"/>
                    <a:gd name="connsiteY0" fmla="*/ 0 h 15328"/>
                    <a:gd name="connsiteX1" fmla="*/ 10046 w 10046"/>
                    <a:gd name="connsiteY1" fmla="*/ 15328 h 15328"/>
                    <a:gd name="connsiteX0" fmla="*/ 148 w 10759"/>
                    <a:gd name="connsiteY0" fmla="*/ 0 h 52339"/>
                    <a:gd name="connsiteX1" fmla="*/ 10759 w 10759"/>
                    <a:gd name="connsiteY1" fmla="*/ 52339 h 52339"/>
                    <a:gd name="connsiteX0" fmla="*/ 134 w 11595"/>
                    <a:gd name="connsiteY0" fmla="*/ 0 h 49816"/>
                    <a:gd name="connsiteX1" fmla="*/ 11595 w 11595"/>
                    <a:gd name="connsiteY1" fmla="*/ 49816 h 49816"/>
                    <a:gd name="connsiteX0" fmla="*/ 123 w 12191"/>
                    <a:gd name="connsiteY0" fmla="*/ 0 h 59069"/>
                    <a:gd name="connsiteX1" fmla="*/ 12191 w 12191"/>
                    <a:gd name="connsiteY1" fmla="*/ 59069 h 59069"/>
                    <a:gd name="connsiteX0" fmla="*/ 0 w 12068"/>
                    <a:gd name="connsiteY0" fmla="*/ 0 h 59069"/>
                    <a:gd name="connsiteX1" fmla="*/ 12068 w 12068"/>
                    <a:gd name="connsiteY1" fmla="*/ 59069 h 59069"/>
                    <a:gd name="connsiteX0" fmla="*/ 0 w 12797"/>
                    <a:gd name="connsiteY0" fmla="*/ 0 h 67481"/>
                    <a:gd name="connsiteX1" fmla="*/ 12797 w 12797"/>
                    <a:gd name="connsiteY1" fmla="*/ 67481 h 67481"/>
                    <a:gd name="connsiteX0" fmla="*/ 1965 w 2491"/>
                    <a:gd name="connsiteY0" fmla="*/ 0 h 34676"/>
                    <a:gd name="connsiteX1" fmla="*/ 2491 w 2491"/>
                    <a:gd name="connsiteY1" fmla="*/ 34676 h 34676"/>
                    <a:gd name="connsiteX0" fmla="*/ 0 w 105513"/>
                    <a:gd name="connsiteY0" fmla="*/ 0 h 8059"/>
                    <a:gd name="connsiteX1" fmla="*/ 105513 w 105513"/>
                    <a:gd name="connsiteY1" fmla="*/ 8059 h 8059"/>
                    <a:gd name="connsiteX0" fmla="*/ 0 w 9630"/>
                    <a:gd name="connsiteY0" fmla="*/ 0 h 12408"/>
                    <a:gd name="connsiteX1" fmla="*/ 9630 w 9630"/>
                    <a:gd name="connsiteY1" fmla="*/ 12408 h 12408"/>
                    <a:gd name="connsiteX0" fmla="*/ 0 w 9760"/>
                    <a:gd name="connsiteY0" fmla="*/ 0 h 8787"/>
                    <a:gd name="connsiteX1" fmla="*/ 9760 w 9760"/>
                    <a:gd name="connsiteY1" fmla="*/ 8787 h 8787"/>
                    <a:gd name="connsiteX0" fmla="*/ 0 w 10000"/>
                    <a:gd name="connsiteY0" fmla="*/ 0 h 10000"/>
                    <a:gd name="connsiteX1" fmla="*/ 10000 w 10000"/>
                    <a:gd name="connsiteY1" fmla="*/ 10000 h 10000"/>
                    <a:gd name="connsiteX0" fmla="*/ 0 w 10000"/>
                    <a:gd name="connsiteY0" fmla="*/ 0 h 10000"/>
                    <a:gd name="connsiteX1" fmla="*/ 7627 w 10000"/>
                    <a:gd name="connsiteY1" fmla="*/ 4083 h 10000"/>
                    <a:gd name="connsiteX2" fmla="*/ 10000 w 10000"/>
                    <a:gd name="connsiteY2" fmla="*/ 10000 h 10000"/>
                    <a:gd name="connsiteX0" fmla="*/ 0 w 10000"/>
                    <a:gd name="connsiteY0" fmla="*/ 185 h 10185"/>
                    <a:gd name="connsiteX1" fmla="*/ 7627 w 10000"/>
                    <a:gd name="connsiteY1" fmla="*/ 4268 h 10185"/>
                    <a:gd name="connsiteX2" fmla="*/ 10000 w 10000"/>
                    <a:gd name="connsiteY2" fmla="*/ 10185 h 10185"/>
                    <a:gd name="connsiteX0" fmla="*/ 0 w 10000"/>
                    <a:gd name="connsiteY0" fmla="*/ 185 h 10185"/>
                    <a:gd name="connsiteX1" fmla="*/ 7627 w 10000"/>
                    <a:gd name="connsiteY1" fmla="*/ 4268 h 10185"/>
                    <a:gd name="connsiteX2" fmla="*/ 10000 w 10000"/>
                    <a:gd name="connsiteY2" fmla="*/ 10185 h 10185"/>
                    <a:gd name="connsiteX0" fmla="*/ 0 w 10000"/>
                    <a:gd name="connsiteY0" fmla="*/ 1026 h 11026"/>
                    <a:gd name="connsiteX1" fmla="*/ 9299 w 10000"/>
                    <a:gd name="connsiteY1" fmla="*/ 3729 h 11026"/>
                    <a:gd name="connsiteX2" fmla="*/ 10000 w 10000"/>
                    <a:gd name="connsiteY2" fmla="*/ 11026 h 11026"/>
                    <a:gd name="connsiteX0" fmla="*/ 0 w 10000"/>
                    <a:gd name="connsiteY0" fmla="*/ 1026 h 11026"/>
                    <a:gd name="connsiteX1" fmla="*/ 9299 w 10000"/>
                    <a:gd name="connsiteY1" fmla="*/ 3729 h 11026"/>
                    <a:gd name="connsiteX2" fmla="*/ 10000 w 10000"/>
                    <a:gd name="connsiteY2" fmla="*/ 11026 h 11026"/>
                    <a:gd name="connsiteX0" fmla="*/ 0 w 10000"/>
                    <a:gd name="connsiteY0" fmla="*/ 1051 h 11051"/>
                    <a:gd name="connsiteX1" fmla="*/ 9299 w 10000"/>
                    <a:gd name="connsiteY1" fmla="*/ 3754 h 11051"/>
                    <a:gd name="connsiteX2" fmla="*/ 10000 w 10000"/>
                    <a:gd name="connsiteY2" fmla="*/ 11051 h 11051"/>
                    <a:gd name="connsiteX0" fmla="*/ 0 w 10188"/>
                    <a:gd name="connsiteY0" fmla="*/ 1051 h 11051"/>
                    <a:gd name="connsiteX1" fmla="*/ 9299 w 10188"/>
                    <a:gd name="connsiteY1" fmla="*/ 3754 h 11051"/>
                    <a:gd name="connsiteX2" fmla="*/ 10000 w 10188"/>
                    <a:gd name="connsiteY2" fmla="*/ 11051 h 11051"/>
                    <a:gd name="connsiteX0" fmla="*/ 0 w 10073"/>
                    <a:gd name="connsiteY0" fmla="*/ 1051 h 11051"/>
                    <a:gd name="connsiteX1" fmla="*/ 9299 w 10073"/>
                    <a:gd name="connsiteY1" fmla="*/ 3754 h 11051"/>
                    <a:gd name="connsiteX2" fmla="*/ 10000 w 10073"/>
                    <a:gd name="connsiteY2" fmla="*/ 11051 h 11051"/>
                    <a:gd name="connsiteX0" fmla="*/ 0 w 10000"/>
                    <a:gd name="connsiteY0" fmla="*/ 872 h 10872"/>
                    <a:gd name="connsiteX1" fmla="*/ 9004 w 10000"/>
                    <a:gd name="connsiteY1" fmla="*/ 3851 h 10872"/>
                    <a:gd name="connsiteX2" fmla="*/ 10000 w 10000"/>
                    <a:gd name="connsiteY2" fmla="*/ 10872 h 10872"/>
                    <a:gd name="connsiteX0" fmla="*/ 0 w 10000"/>
                    <a:gd name="connsiteY0" fmla="*/ 872 h 10872"/>
                    <a:gd name="connsiteX1" fmla="*/ 9004 w 10000"/>
                    <a:gd name="connsiteY1" fmla="*/ 3851 h 10872"/>
                    <a:gd name="connsiteX2" fmla="*/ 10000 w 10000"/>
                    <a:gd name="connsiteY2" fmla="*/ 10872 h 10872"/>
                    <a:gd name="connsiteX0" fmla="*/ 0 w 10006"/>
                    <a:gd name="connsiteY0" fmla="*/ 1817 h 11817"/>
                    <a:gd name="connsiteX1" fmla="*/ 9152 w 10006"/>
                    <a:gd name="connsiteY1" fmla="*/ 3416 h 11817"/>
                    <a:gd name="connsiteX2" fmla="*/ 10000 w 10006"/>
                    <a:gd name="connsiteY2" fmla="*/ 11817 h 11817"/>
                    <a:gd name="connsiteX0" fmla="*/ 0 w 10000"/>
                    <a:gd name="connsiteY0" fmla="*/ 1860 h 11860"/>
                    <a:gd name="connsiteX1" fmla="*/ 9152 w 10000"/>
                    <a:gd name="connsiteY1" fmla="*/ 3459 h 11860"/>
                    <a:gd name="connsiteX2" fmla="*/ 10000 w 10000"/>
                    <a:gd name="connsiteY2" fmla="*/ 11860 h 11860"/>
                    <a:gd name="connsiteX0" fmla="*/ 0 w 10040"/>
                    <a:gd name="connsiteY0" fmla="*/ 0 h 15105"/>
                    <a:gd name="connsiteX1" fmla="*/ 9054 w 10040"/>
                    <a:gd name="connsiteY1" fmla="*/ 6704 h 15105"/>
                    <a:gd name="connsiteX2" fmla="*/ 9902 w 10040"/>
                    <a:gd name="connsiteY2" fmla="*/ 15105 h 15105"/>
                    <a:gd name="connsiteX0" fmla="*/ 0 w 10459"/>
                    <a:gd name="connsiteY0" fmla="*/ 0 h 15993"/>
                    <a:gd name="connsiteX1" fmla="*/ 9447 w 10459"/>
                    <a:gd name="connsiteY1" fmla="*/ 7592 h 15993"/>
                    <a:gd name="connsiteX2" fmla="*/ 10295 w 10459"/>
                    <a:gd name="connsiteY2" fmla="*/ 15993 h 15993"/>
                    <a:gd name="connsiteX0" fmla="*/ 0 w 10353"/>
                    <a:gd name="connsiteY0" fmla="*/ 0 h 15993"/>
                    <a:gd name="connsiteX1" fmla="*/ 1676 w 10353"/>
                    <a:gd name="connsiteY1" fmla="*/ 1247 h 15993"/>
                    <a:gd name="connsiteX2" fmla="*/ 9447 w 10353"/>
                    <a:gd name="connsiteY2" fmla="*/ 7592 h 15993"/>
                    <a:gd name="connsiteX3" fmla="*/ 10295 w 10353"/>
                    <a:gd name="connsiteY3" fmla="*/ 15993 h 15993"/>
                    <a:gd name="connsiteX0" fmla="*/ 0 w 10353"/>
                    <a:gd name="connsiteY0" fmla="*/ 0 h 15993"/>
                    <a:gd name="connsiteX1" fmla="*/ 1676 w 10353"/>
                    <a:gd name="connsiteY1" fmla="*/ 1247 h 15993"/>
                    <a:gd name="connsiteX2" fmla="*/ 9447 w 10353"/>
                    <a:gd name="connsiteY2" fmla="*/ 7592 h 15993"/>
                    <a:gd name="connsiteX3" fmla="*/ 10295 w 10353"/>
                    <a:gd name="connsiteY3" fmla="*/ 15993 h 15993"/>
                    <a:gd name="connsiteX0" fmla="*/ 0 w 10459"/>
                    <a:gd name="connsiteY0" fmla="*/ 0 h 15993"/>
                    <a:gd name="connsiteX1" fmla="*/ 9447 w 10459"/>
                    <a:gd name="connsiteY1" fmla="*/ 7592 h 15993"/>
                    <a:gd name="connsiteX2" fmla="*/ 10295 w 10459"/>
                    <a:gd name="connsiteY2" fmla="*/ 15993 h 15993"/>
                    <a:gd name="connsiteX0" fmla="*/ 0 w 10459"/>
                    <a:gd name="connsiteY0" fmla="*/ 0 h 15993"/>
                    <a:gd name="connsiteX1" fmla="*/ 9447 w 10459"/>
                    <a:gd name="connsiteY1" fmla="*/ 7592 h 15993"/>
                    <a:gd name="connsiteX2" fmla="*/ 10295 w 10459"/>
                    <a:gd name="connsiteY2" fmla="*/ 15993 h 15993"/>
                    <a:gd name="connsiteX0" fmla="*/ 0 w 10295"/>
                    <a:gd name="connsiteY0" fmla="*/ 0 h 15993"/>
                    <a:gd name="connsiteX1" fmla="*/ 8709 w 10295"/>
                    <a:gd name="connsiteY1" fmla="*/ 7148 h 15993"/>
                    <a:gd name="connsiteX2" fmla="*/ 10295 w 10295"/>
                    <a:gd name="connsiteY2" fmla="*/ 15993 h 15993"/>
                    <a:gd name="connsiteX0" fmla="*/ 0 w 10535"/>
                    <a:gd name="connsiteY0" fmla="*/ 0 h 17676"/>
                    <a:gd name="connsiteX1" fmla="*/ 8709 w 10535"/>
                    <a:gd name="connsiteY1" fmla="*/ 7148 h 17676"/>
                    <a:gd name="connsiteX2" fmla="*/ 10535 w 10535"/>
                    <a:gd name="connsiteY2" fmla="*/ 17676 h 17676"/>
                    <a:gd name="connsiteX0" fmla="*/ 0 w 10535"/>
                    <a:gd name="connsiteY0" fmla="*/ 0 h 17676"/>
                    <a:gd name="connsiteX1" fmla="*/ 8709 w 10535"/>
                    <a:gd name="connsiteY1" fmla="*/ 7148 h 17676"/>
                    <a:gd name="connsiteX2" fmla="*/ 10535 w 10535"/>
                    <a:gd name="connsiteY2" fmla="*/ 17676 h 17676"/>
                    <a:gd name="connsiteX0" fmla="*/ 0 w 10535"/>
                    <a:gd name="connsiteY0" fmla="*/ 0 h 17676"/>
                    <a:gd name="connsiteX1" fmla="*/ 8709 w 10535"/>
                    <a:gd name="connsiteY1" fmla="*/ 7148 h 17676"/>
                    <a:gd name="connsiteX2" fmla="*/ 10535 w 10535"/>
                    <a:gd name="connsiteY2" fmla="*/ 17676 h 17676"/>
                    <a:gd name="connsiteX0" fmla="*/ 0 w 10535"/>
                    <a:gd name="connsiteY0" fmla="*/ 0 h 17676"/>
                    <a:gd name="connsiteX1" fmla="*/ 10535 w 10535"/>
                    <a:gd name="connsiteY1" fmla="*/ 17676 h 17676"/>
                    <a:gd name="connsiteX0" fmla="*/ 0 w 5953"/>
                    <a:gd name="connsiteY0" fmla="*/ 0 h 16714"/>
                    <a:gd name="connsiteX1" fmla="*/ 5953 w 5953"/>
                    <a:gd name="connsiteY1" fmla="*/ 16714 h 16714"/>
                    <a:gd name="connsiteX0" fmla="*/ 0 w 10000"/>
                    <a:gd name="connsiteY0" fmla="*/ 0 h 10000"/>
                    <a:gd name="connsiteX1" fmla="*/ 10000 w 10000"/>
                    <a:gd name="connsiteY1" fmla="*/ 10000 h 10000"/>
                    <a:gd name="connsiteX0" fmla="*/ 0 w 10000"/>
                    <a:gd name="connsiteY0" fmla="*/ 0 h 10000"/>
                    <a:gd name="connsiteX1" fmla="*/ 10000 w 10000"/>
                    <a:gd name="connsiteY1" fmla="*/ 10000 h 10000"/>
                    <a:gd name="connsiteX0" fmla="*/ 0 w 10000"/>
                    <a:gd name="connsiteY0" fmla="*/ 0 h 10000"/>
                    <a:gd name="connsiteX1" fmla="*/ 974 w 10000"/>
                    <a:gd name="connsiteY1" fmla="*/ 2727 h 10000"/>
                    <a:gd name="connsiteX2" fmla="*/ 10000 w 10000"/>
                    <a:gd name="connsiteY2" fmla="*/ 10000 h 10000"/>
                    <a:gd name="connsiteX0" fmla="*/ 0 w 10000"/>
                    <a:gd name="connsiteY0" fmla="*/ 0 h 10000"/>
                    <a:gd name="connsiteX1" fmla="*/ 974 w 10000"/>
                    <a:gd name="connsiteY1" fmla="*/ 2727 h 10000"/>
                    <a:gd name="connsiteX2" fmla="*/ 10000 w 10000"/>
                    <a:gd name="connsiteY2" fmla="*/ 10000 h 10000"/>
                    <a:gd name="connsiteX0" fmla="*/ 0 w 10000"/>
                    <a:gd name="connsiteY0" fmla="*/ 0 h 10000"/>
                    <a:gd name="connsiteX1" fmla="*/ 974 w 10000"/>
                    <a:gd name="connsiteY1" fmla="*/ 2727 h 10000"/>
                    <a:gd name="connsiteX2" fmla="*/ 10000 w 10000"/>
                    <a:gd name="connsiteY2" fmla="*/ 10000 h 10000"/>
                    <a:gd name="connsiteX0" fmla="*/ 0 w 10358"/>
                    <a:gd name="connsiteY0" fmla="*/ 0 h 18200"/>
                    <a:gd name="connsiteX1" fmla="*/ 1332 w 10358"/>
                    <a:gd name="connsiteY1" fmla="*/ 10927 h 18200"/>
                    <a:gd name="connsiteX2" fmla="*/ 10358 w 10358"/>
                    <a:gd name="connsiteY2" fmla="*/ 18200 h 18200"/>
                    <a:gd name="connsiteX0" fmla="*/ 0 w 10358"/>
                    <a:gd name="connsiteY0" fmla="*/ 0 h 18200"/>
                    <a:gd name="connsiteX1" fmla="*/ 1332 w 10358"/>
                    <a:gd name="connsiteY1" fmla="*/ 10927 h 18200"/>
                    <a:gd name="connsiteX2" fmla="*/ 10358 w 10358"/>
                    <a:gd name="connsiteY2" fmla="*/ 18200 h 18200"/>
                    <a:gd name="connsiteX0" fmla="*/ 0 w 10358"/>
                    <a:gd name="connsiteY0" fmla="*/ 0 h 18200"/>
                    <a:gd name="connsiteX1" fmla="*/ 1153 w 10358"/>
                    <a:gd name="connsiteY1" fmla="*/ 11215 h 18200"/>
                    <a:gd name="connsiteX2" fmla="*/ 10358 w 10358"/>
                    <a:gd name="connsiteY2" fmla="*/ 18200 h 18200"/>
                    <a:gd name="connsiteX0" fmla="*/ 106 w 10464"/>
                    <a:gd name="connsiteY0" fmla="*/ 0 h 18200"/>
                    <a:gd name="connsiteX1" fmla="*/ 1259 w 10464"/>
                    <a:gd name="connsiteY1" fmla="*/ 11215 h 18200"/>
                    <a:gd name="connsiteX2" fmla="*/ 10464 w 10464"/>
                    <a:gd name="connsiteY2" fmla="*/ 18200 h 18200"/>
                    <a:gd name="connsiteX0" fmla="*/ 0 w 10358"/>
                    <a:gd name="connsiteY0" fmla="*/ 0 h 18200"/>
                    <a:gd name="connsiteX1" fmla="*/ 1153 w 10358"/>
                    <a:gd name="connsiteY1" fmla="*/ 11215 h 18200"/>
                    <a:gd name="connsiteX2" fmla="*/ 10358 w 10358"/>
                    <a:gd name="connsiteY2" fmla="*/ 18200 h 18200"/>
                    <a:gd name="connsiteX0" fmla="*/ 0 w 10358"/>
                    <a:gd name="connsiteY0" fmla="*/ 0 h 18200"/>
                    <a:gd name="connsiteX1" fmla="*/ 1948 w 10358"/>
                    <a:gd name="connsiteY1" fmla="*/ 9920 h 18200"/>
                    <a:gd name="connsiteX2" fmla="*/ 1153 w 10358"/>
                    <a:gd name="connsiteY2" fmla="*/ 11215 h 18200"/>
                    <a:gd name="connsiteX3" fmla="*/ 10358 w 10358"/>
                    <a:gd name="connsiteY3" fmla="*/ 18200 h 18200"/>
                    <a:gd name="connsiteX0" fmla="*/ 0 w 10358"/>
                    <a:gd name="connsiteY0" fmla="*/ 0 h 18200"/>
                    <a:gd name="connsiteX1" fmla="*/ 1153 w 10358"/>
                    <a:gd name="connsiteY1" fmla="*/ 11215 h 18200"/>
                    <a:gd name="connsiteX2" fmla="*/ 10358 w 10358"/>
                    <a:gd name="connsiteY2" fmla="*/ 18200 h 18200"/>
                    <a:gd name="connsiteX0" fmla="*/ 0 w 10358"/>
                    <a:gd name="connsiteY0" fmla="*/ 0 h 18200"/>
                    <a:gd name="connsiteX1" fmla="*/ 1153 w 10358"/>
                    <a:gd name="connsiteY1" fmla="*/ 11215 h 18200"/>
                    <a:gd name="connsiteX2" fmla="*/ 10358 w 10358"/>
                    <a:gd name="connsiteY2" fmla="*/ 18200 h 18200"/>
                    <a:gd name="connsiteX0" fmla="*/ 0 w 10358"/>
                    <a:gd name="connsiteY0" fmla="*/ 0 h 18200"/>
                    <a:gd name="connsiteX1" fmla="*/ 1202 w 10358"/>
                    <a:gd name="connsiteY1" fmla="*/ 11503 h 18200"/>
                    <a:gd name="connsiteX2" fmla="*/ 10358 w 10358"/>
                    <a:gd name="connsiteY2" fmla="*/ 18200 h 18200"/>
                    <a:gd name="connsiteX0" fmla="*/ 0 w 10358"/>
                    <a:gd name="connsiteY0" fmla="*/ 0 h 18200"/>
                    <a:gd name="connsiteX1" fmla="*/ 1202 w 10358"/>
                    <a:gd name="connsiteY1" fmla="*/ 11503 h 18200"/>
                    <a:gd name="connsiteX2" fmla="*/ 10358 w 10358"/>
                    <a:gd name="connsiteY2" fmla="*/ 18200 h 18200"/>
                    <a:gd name="connsiteX0" fmla="*/ 0 w 10377"/>
                    <a:gd name="connsiteY0" fmla="*/ 0 h 18200"/>
                    <a:gd name="connsiteX1" fmla="*/ 1202 w 10377"/>
                    <a:gd name="connsiteY1" fmla="*/ 11503 h 18200"/>
                    <a:gd name="connsiteX2" fmla="*/ 10358 w 10377"/>
                    <a:gd name="connsiteY2" fmla="*/ 18200 h 18200"/>
                    <a:gd name="connsiteX0" fmla="*/ 0 w 10358"/>
                    <a:gd name="connsiteY0" fmla="*/ 0 h 18200"/>
                    <a:gd name="connsiteX1" fmla="*/ 1202 w 10358"/>
                    <a:gd name="connsiteY1" fmla="*/ 11503 h 18200"/>
                    <a:gd name="connsiteX2" fmla="*/ 10358 w 10358"/>
                    <a:gd name="connsiteY2" fmla="*/ 18200 h 18200"/>
                    <a:gd name="connsiteX0" fmla="*/ 9 w 10311"/>
                    <a:gd name="connsiteY0" fmla="*/ 0 h 16720"/>
                    <a:gd name="connsiteX1" fmla="*/ 1211 w 10311"/>
                    <a:gd name="connsiteY1" fmla="*/ 11503 h 16720"/>
                    <a:gd name="connsiteX2" fmla="*/ 10311 w 10311"/>
                    <a:gd name="connsiteY2" fmla="*/ 16720 h 16720"/>
                    <a:gd name="connsiteX0" fmla="*/ 0 w 10302"/>
                    <a:gd name="connsiteY0" fmla="*/ 0 h 16720"/>
                    <a:gd name="connsiteX1" fmla="*/ 10302 w 10302"/>
                    <a:gd name="connsiteY1" fmla="*/ 16720 h 16720"/>
                    <a:gd name="connsiteX0" fmla="*/ 0 w 12749"/>
                    <a:gd name="connsiteY0" fmla="*/ 0 h 10636"/>
                    <a:gd name="connsiteX1" fmla="*/ 12749 w 12749"/>
                    <a:gd name="connsiteY1" fmla="*/ 10636 h 10636"/>
                    <a:gd name="connsiteX0" fmla="*/ 0 w 12749"/>
                    <a:gd name="connsiteY0" fmla="*/ 0 h 10636"/>
                    <a:gd name="connsiteX1" fmla="*/ 12749 w 12749"/>
                    <a:gd name="connsiteY1" fmla="*/ 10636 h 10636"/>
                    <a:gd name="connsiteX0" fmla="*/ 0 w 12749"/>
                    <a:gd name="connsiteY0" fmla="*/ 0 h 10636"/>
                    <a:gd name="connsiteX1" fmla="*/ 12749 w 12749"/>
                    <a:gd name="connsiteY1" fmla="*/ 10636 h 10636"/>
                    <a:gd name="connsiteX0" fmla="*/ 0 w 13249"/>
                    <a:gd name="connsiteY0" fmla="*/ 0 h 14747"/>
                    <a:gd name="connsiteX1" fmla="*/ 13249 w 13249"/>
                    <a:gd name="connsiteY1" fmla="*/ 14747 h 14747"/>
                    <a:gd name="connsiteX0" fmla="*/ 0 w 13416"/>
                    <a:gd name="connsiteY0" fmla="*/ 0 h 14089"/>
                    <a:gd name="connsiteX1" fmla="*/ 13416 w 13416"/>
                    <a:gd name="connsiteY1" fmla="*/ 14089 h 14089"/>
                    <a:gd name="connsiteX0" fmla="*/ 0 w 13416"/>
                    <a:gd name="connsiteY0" fmla="*/ 0 h 14089"/>
                    <a:gd name="connsiteX1" fmla="*/ 13416 w 13416"/>
                    <a:gd name="connsiteY1" fmla="*/ 14089 h 14089"/>
                  </a:gdLst>
                  <a:ahLst/>
                  <a:cxnLst>
                    <a:cxn ang="0">
                      <a:pos x="connsiteX0" y="connsiteY0"/>
                    </a:cxn>
                    <a:cxn ang="0">
                      <a:pos x="connsiteX1" y="connsiteY1"/>
                    </a:cxn>
                  </a:cxnLst>
                  <a:rect l="l" t="t" r="r" b="b"/>
                  <a:pathLst>
                    <a:path w="13416" h="14089">
                      <a:moveTo>
                        <a:pt x="0" y="0"/>
                      </a:moveTo>
                      <a:cubicBezTo>
                        <a:pt x="1637" y="8149"/>
                        <a:pt x="13058" y="4460"/>
                        <a:pt x="13416" y="14089"/>
                      </a:cubicBezTo>
                    </a:path>
                  </a:pathLst>
                </a:custGeom>
                <a:noFill/>
                <a:ln w="12700" cap="flat" cmpd="sng">
                  <a:solidFill>
                    <a:schemeClr val="tx1"/>
                  </a:solidFill>
                  <a:prstDash val="solid"/>
                  <a:round/>
                  <a:headEnd type="none" w="med" len="med"/>
                  <a:tailEnd type="none" w="lg"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4" name="Freeform 183"/>
                <p:cNvSpPr>
                  <a:spLocks/>
                </p:cNvSpPr>
                <p:nvPr/>
              </p:nvSpPr>
              <p:spPr bwMode="auto">
                <a:xfrm>
                  <a:off x="4401837" y="1070694"/>
                  <a:ext cx="2725261" cy="942300"/>
                </a:xfrm>
                <a:custGeom>
                  <a:avLst/>
                  <a:gdLst>
                    <a:gd name="T0" fmla="*/ 264 w 264"/>
                    <a:gd name="T1" fmla="*/ 0 h 306"/>
                    <a:gd name="T2" fmla="*/ 0 w 264"/>
                    <a:gd name="T3" fmla="*/ 306 h 306"/>
                    <a:gd name="connsiteX0" fmla="*/ 8741 w 8741"/>
                    <a:gd name="connsiteY0" fmla="*/ 0 h 14328"/>
                    <a:gd name="connsiteX1" fmla="*/ 0 w 8741"/>
                    <a:gd name="connsiteY1" fmla="*/ 14328 h 14328"/>
                    <a:gd name="connsiteX0" fmla="*/ 10000 w 10000"/>
                    <a:gd name="connsiteY0" fmla="*/ 0 h 10000"/>
                    <a:gd name="connsiteX1" fmla="*/ 0 w 10000"/>
                    <a:gd name="connsiteY1" fmla="*/ 10000 h 10000"/>
                    <a:gd name="connsiteX0" fmla="*/ 5680 w 5680"/>
                    <a:gd name="connsiteY0" fmla="*/ 0 h 8339"/>
                    <a:gd name="connsiteX1" fmla="*/ 0 w 5680"/>
                    <a:gd name="connsiteY1" fmla="*/ 8339 h 8339"/>
                    <a:gd name="connsiteX0" fmla="*/ 10000 w 10000"/>
                    <a:gd name="connsiteY0" fmla="*/ 0 h 10000"/>
                    <a:gd name="connsiteX1" fmla="*/ 0 w 10000"/>
                    <a:gd name="connsiteY1" fmla="*/ 10000 h 10000"/>
                    <a:gd name="connsiteX0" fmla="*/ 10000 w 10000"/>
                    <a:gd name="connsiteY0" fmla="*/ 0 h 10000"/>
                    <a:gd name="connsiteX1" fmla="*/ 0 w 10000"/>
                    <a:gd name="connsiteY1" fmla="*/ 10000 h 10000"/>
                    <a:gd name="connsiteX0" fmla="*/ 10000 w 10000"/>
                    <a:gd name="connsiteY0" fmla="*/ 0 h 10000"/>
                    <a:gd name="connsiteX1" fmla="*/ 0 w 10000"/>
                    <a:gd name="connsiteY1" fmla="*/ 10000 h 10000"/>
                    <a:gd name="connsiteX0" fmla="*/ 1191 w 2522"/>
                    <a:gd name="connsiteY0" fmla="*/ 0 h 9276"/>
                    <a:gd name="connsiteX1" fmla="*/ 1332 w 2522"/>
                    <a:gd name="connsiteY1" fmla="*/ 9276 h 9276"/>
                    <a:gd name="connsiteX0" fmla="*/ 21155 w 21715"/>
                    <a:gd name="connsiteY0" fmla="*/ 0 h 10000"/>
                    <a:gd name="connsiteX1" fmla="*/ 21715 w 21715"/>
                    <a:gd name="connsiteY1" fmla="*/ 10000 h 10000"/>
                    <a:gd name="connsiteX0" fmla="*/ 5814 w 48261"/>
                    <a:gd name="connsiteY0" fmla="*/ 0 h 14100"/>
                    <a:gd name="connsiteX1" fmla="*/ 48261 w 48261"/>
                    <a:gd name="connsiteY1" fmla="*/ 14100 h 14100"/>
                    <a:gd name="connsiteX0" fmla="*/ 1631 w 137904"/>
                    <a:gd name="connsiteY0" fmla="*/ 130 h 2321"/>
                    <a:gd name="connsiteX1" fmla="*/ 137904 w 137904"/>
                    <a:gd name="connsiteY1" fmla="*/ 2321 h 2321"/>
                    <a:gd name="connsiteX0" fmla="*/ 118 w 10000"/>
                    <a:gd name="connsiteY0" fmla="*/ 0 h 15328"/>
                    <a:gd name="connsiteX1" fmla="*/ 10000 w 10000"/>
                    <a:gd name="connsiteY1" fmla="*/ 15328 h 15328"/>
                    <a:gd name="connsiteX0" fmla="*/ 164 w 10046"/>
                    <a:gd name="connsiteY0" fmla="*/ 0 h 15328"/>
                    <a:gd name="connsiteX1" fmla="*/ 10046 w 10046"/>
                    <a:gd name="connsiteY1" fmla="*/ 15328 h 15328"/>
                    <a:gd name="connsiteX0" fmla="*/ 148 w 10759"/>
                    <a:gd name="connsiteY0" fmla="*/ 0 h 52339"/>
                    <a:gd name="connsiteX1" fmla="*/ 10759 w 10759"/>
                    <a:gd name="connsiteY1" fmla="*/ 52339 h 52339"/>
                    <a:gd name="connsiteX0" fmla="*/ 134 w 11595"/>
                    <a:gd name="connsiteY0" fmla="*/ 0 h 49816"/>
                    <a:gd name="connsiteX1" fmla="*/ 11595 w 11595"/>
                    <a:gd name="connsiteY1" fmla="*/ 49816 h 49816"/>
                    <a:gd name="connsiteX0" fmla="*/ 123 w 12191"/>
                    <a:gd name="connsiteY0" fmla="*/ 0 h 59069"/>
                    <a:gd name="connsiteX1" fmla="*/ 12191 w 12191"/>
                    <a:gd name="connsiteY1" fmla="*/ 59069 h 59069"/>
                    <a:gd name="connsiteX0" fmla="*/ 0 w 12068"/>
                    <a:gd name="connsiteY0" fmla="*/ 0 h 59069"/>
                    <a:gd name="connsiteX1" fmla="*/ 12068 w 12068"/>
                    <a:gd name="connsiteY1" fmla="*/ 59069 h 59069"/>
                    <a:gd name="connsiteX0" fmla="*/ 0 w 12797"/>
                    <a:gd name="connsiteY0" fmla="*/ 0 h 67481"/>
                    <a:gd name="connsiteX1" fmla="*/ 12797 w 12797"/>
                    <a:gd name="connsiteY1" fmla="*/ 67481 h 67481"/>
                    <a:gd name="connsiteX0" fmla="*/ 1965 w 2491"/>
                    <a:gd name="connsiteY0" fmla="*/ 0 h 34676"/>
                    <a:gd name="connsiteX1" fmla="*/ 2491 w 2491"/>
                    <a:gd name="connsiteY1" fmla="*/ 34676 h 34676"/>
                    <a:gd name="connsiteX0" fmla="*/ 0 w 105513"/>
                    <a:gd name="connsiteY0" fmla="*/ 0 h 8059"/>
                    <a:gd name="connsiteX1" fmla="*/ 105513 w 105513"/>
                    <a:gd name="connsiteY1" fmla="*/ 8059 h 8059"/>
                    <a:gd name="connsiteX0" fmla="*/ 0 w 9630"/>
                    <a:gd name="connsiteY0" fmla="*/ 0 h 12408"/>
                    <a:gd name="connsiteX1" fmla="*/ 9630 w 9630"/>
                    <a:gd name="connsiteY1" fmla="*/ 12408 h 12408"/>
                    <a:gd name="connsiteX0" fmla="*/ 0 w 9760"/>
                    <a:gd name="connsiteY0" fmla="*/ 0 h 8787"/>
                    <a:gd name="connsiteX1" fmla="*/ 9760 w 9760"/>
                    <a:gd name="connsiteY1" fmla="*/ 8787 h 8787"/>
                    <a:gd name="connsiteX0" fmla="*/ 0 w 10000"/>
                    <a:gd name="connsiteY0" fmla="*/ 0 h 10000"/>
                    <a:gd name="connsiteX1" fmla="*/ 10000 w 10000"/>
                    <a:gd name="connsiteY1" fmla="*/ 10000 h 10000"/>
                    <a:gd name="connsiteX0" fmla="*/ 0 w 10000"/>
                    <a:gd name="connsiteY0" fmla="*/ 0 h 10000"/>
                    <a:gd name="connsiteX1" fmla="*/ 7627 w 10000"/>
                    <a:gd name="connsiteY1" fmla="*/ 4083 h 10000"/>
                    <a:gd name="connsiteX2" fmla="*/ 10000 w 10000"/>
                    <a:gd name="connsiteY2" fmla="*/ 10000 h 10000"/>
                    <a:gd name="connsiteX0" fmla="*/ 0 w 10000"/>
                    <a:gd name="connsiteY0" fmla="*/ 185 h 10185"/>
                    <a:gd name="connsiteX1" fmla="*/ 7627 w 10000"/>
                    <a:gd name="connsiteY1" fmla="*/ 4268 h 10185"/>
                    <a:gd name="connsiteX2" fmla="*/ 10000 w 10000"/>
                    <a:gd name="connsiteY2" fmla="*/ 10185 h 10185"/>
                    <a:gd name="connsiteX0" fmla="*/ 0 w 10000"/>
                    <a:gd name="connsiteY0" fmla="*/ 185 h 10185"/>
                    <a:gd name="connsiteX1" fmla="*/ 7627 w 10000"/>
                    <a:gd name="connsiteY1" fmla="*/ 4268 h 10185"/>
                    <a:gd name="connsiteX2" fmla="*/ 10000 w 10000"/>
                    <a:gd name="connsiteY2" fmla="*/ 10185 h 10185"/>
                    <a:gd name="connsiteX0" fmla="*/ 0 w 10000"/>
                    <a:gd name="connsiteY0" fmla="*/ 1026 h 11026"/>
                    <a:gd name="connsiteX1" fmla="*/ 9299 w 10000"/>
                    <a:gd name="connsiteY1" fmla="*/ 3729 h 11026"/>
                    <a:gd name="connsiteX2" fmla="*/ 10000 w 10000"/>
                    <a:gd name="connsiteY2" fmla="*/ 11026 h 11026"/>
                    <a:gd name="connsiteX0" fmla="*/ 0 w 10000"/>
                    <a:gd name="connsiteY0" fmla="*/ 1026 h 11026"/>
                    <a:gd name="connsiteX1" fmla="*/ 9299 w 10000"/>
                    <a:gd name="connsiteY1" fmla="*/ 3729 h 11026"/>
                    <a:gd name="connsiteX2" fmla="*/ 10000 w 10000"/>
                    <a:gd name="connsiteY2" fmla="*/ 11026 h 11026"/>
                    <a:gd name="connsiteX0" fmla="*/ 0 w 10000"/>
                    <a:gd name="connsiteY0" fmla="*/ 1051 h 11051"/>
                    <a:gd name="connsiteX1" fmla="*/ 9299 w 10000"/>
                    <a:gd name="connsiteY1" fmla="*/ 3754 h 11051"/>
                    <a:gd name="connsiteX2" fmla="*/ 10000 w 10000"/>
                    <a:gd name="connsiteY2" fmla="*/ 11051 h 11051"/>
                    <a:gd name="connsiteX0" fmla="*/ 0 w 10188"/>
                    <a:gd name="connsiteY0" fmla="*/ 1051 h 11051"/>
                    <a:gd name="connsiteX1" fmla="*/ 9299 w 10188"/>
                    <a:gd name="connsiteY1" fmla="*/ 3754 h 11051"/>
                    <a:gd name="connsiteX2" fmla="*/ 10000 w 10188"/>
                    <a:gd name="connsiteY2" fmla="*/ 11051 h 11051"/>
                    <a:gd name="connsiteX0" fmla="*/ 0 w 10073"/>
                    <a:gd name="connsiteY0" fmla="*/ 1051 h 11051"/>
                    <a:gd name="connsiteX1" fmla="*/ 9299 w 10073"/>
                    <a:gd name="connsiteY1" fmla="*/ 3754 h 11051"/>
                    <a:gd name="connsiteX2" fmla="*/ 10000 w 10073"/>
                    <a:gd name="connsiteY2" fmla="*/ 11051 h 11051"/>
                    <a:gd name="connsiteX0" fmla="*/ 0 w 10000"/>
                    <a:gd name="connsiteY0" fmla="*/ 872 h 10872"/>
                    <a:gd name="connsiteX1" fmla="*/ 9004 w 10000"/>
                    <a:gd name="connsiteY1" fmla="*/ 3851 h 10872"/>
                    <a:gd name="connsiteX2" fmla="*/ 10000 w 10000"/>
                    <a:gd name="connsiteY2" fmla="*/ 10872 h 10872"/>
                    <a:gd name="connsiteX0" fmla="*/ 0 w 10000"/>
                    <a:gd name="connsiteY0" fmla="*/ 872 h 10872"/>
                    <a:gd name="connsiteX1" fmla="*/ 9004 w 10000"/>
                    <a:gd name="connsiteY1" fmla="*/ 3851 h 10872"/>
                    <a:gd name="connsiteX2" fmla="*/ 10000 w 10000"/>
                    <a:gd name="connsiteY2" fmla="*/ 10872 h 10872"/>
                    <a:gd name="connsiteX0" fmla="*/ 0 w 10006"/>
                    <a:gd name="connsiteY0" fmla="*/ 1817 h 11817"/>
                    <a:gd name="connsiteX1" fmla="*/ 9152 w 10006"/>
                    <a:gd name="connsiteY1" fmla="*/ 3416 h 11817"/>
                    <a:gd name="connsiteX2" fmla="*/ 10000 w 10006"/>
                    <a:gd name="connsiteY2" fmla="*/ 11817 h 11817"/>
                    <a:gd name="connsiteX0" fmla="*/ 0 w 10000"/>
                    <a:gd name="connsiteY0" fmla="*/ 1860 h 11860"/>
                    <a:gd name="connsiteX1" fmla="*/ 9152 w 10000"/>
                    <a:gd name="connsiteY1" fmla="*/ 3459 h 11860"/>
                    <a:gd name="connsiteX2" fmla="*/ 10000 w 10000"/>
                    <a:gd name="connsiteY2" fmla="*/ 11860 h 11860"/>
                    <a:gd name="connsiteX0" fmla="*/ 0 w 10040"/>
                    <a:gd name="connsiteY0" fmla="*/ 0 h 15105"/>
                    <a:gd name="connsiteX1" fmla="*/ 9054 w 10040"/>
                    <a:gd name="connsiteY1" fmla="*/ 6704 h 15105"/>
                    <a:gd name="connsiteX2" fmla="*/ 9902 w 10040"/>
                    <a:gd name="connsiteY2" fmla="*/ 15105 h 15105"/>
                    <a:gd name="connsiteX0" fmla="*/ 0 w 10459"/>
                    <a:gd name="connsiteY0" fmla="*/ 0 h 15993"/>
                    <a:gd name="connsiteX1" fmla="*/ 9447 w 10459"/>
                    <a:gd name="connsiteY1" fmla="*/ 7592 h 15993"/>
                    <a:gd name="connsiteX2" fmla="*/ 10295 w 10459"/>
                    <a:gd name="connsiteY2" fmla="*/ 15993 h 15993"/>
                    <a:gd name="connsiteX0" fmla="*/ 0 w 10353"/>
                    <a:gd name="connsiteY0" fmla="*/ 0 h 15993"/>
                    <a:gd name="connsiteX1" fmla="*/ 1676 w 10353"/>
                    <a:gd name="connsiteY1" fmla="*/ 1247 h 15993"/>
                    <a:gd name="connsiteX2" fmla="*/ 9447 w 10353"/>
                    <a:gd name="connsiteY2" fmla="*/ 7592 h 15993"/>
                    <a:gd name="connsiteX3" fmla="*/ 10295 w 10353"/>
                    <a:gd name="connsiteY3" fmla="*/ 15993 h 15993"/>
                    <a:gd name="connsiteX0" fmla="*/ 0 w 10353"/>
                    <a:gd name="connsiteY0" fmla="*/ 0 h 15993"/>
                    <a:gd name="connsiteX1" fmla="*/ 1676 w 10353"/>
                    <a:gd name="connsiteY1" fmla="*/ 1247 h 15993"/>
                    <a:gd name="connsiteX2" fmla="*/ 9447 w 10353"/>
                    <a:gd name="connsiteY2" fmla="*/ 7592 h 15993"/>
                    <a:gd name="connsiteX3" fmla="*/ 10295 w 10353"/>
                    <a:gd name="connsiteY3" fmla="*/ 15993 h 15993"/>
                    <a:gd name="connsiteX0" fmla="*/ 0 w 10459"/>
                    <a:gd name="connsiteY0" fmla="*/ 0 h 15993"/>
                    <a:gd name="connsiteX1" fmla="*/ 9447 w 10459"/>
                    <a:gd name="connsiteY1" fmla="*/ 7592 h 15993"/>
                    <a:gd name="connsiteX2" fmla="*/ 10295 w 10459"/>
                    <a:gd name="connsiteY2" fmla="*/ 15993 h 15993"/>
                    <a:gd name="connsiteX0" fmla="*/ 0 w 10459"/>
                    <a:gd name="connsiteY0" fmla="*/ 0 h 15993"/>
                    <a:gd name="connsiteX1" fmla="*/ 9447 w 10459"/>
                    <a:gd name="connsiteY1" fmla="*/ 7592 h 15993"/>
                    <a:gd name="connsiteX2" fmla="*/ 10295 w 10459"/>
                    <a:gd name="connsiteY2" fmla="*/ 15993 h 15993"/>
                    <a:gd name="connsiteX0" fmla="*/ 0 w 10295"/>
                    <a:gd name="connsiteY0" fmla="*/ 0 h 15993"/>
                    <a:gd name="connsiteX1" fmla="*/ 8709 w 10295"/>
                    <a:gd name="connsiteY1" fmla="*/ 7148 h 15993"/>
                    <a:gd name="connsiteX2" fmla="*/ 10295 w 10295"/>
                    <a:gd name="connsiteY2" fmla="*/ 15993 h 15993"/>
                    <a:gd name="connsiteX0" fmla="*/ 0 w 10535"/>
                    <a:gd name="connsiteY0" fmla="*/ 0 h 17676"/>
                    <a:gd name="connsiteX1" fmla="*/ 8709 w 10535"/>
                    <a:gd name="connsiteY1" fmla="*/ 7148 h 17676"/>
                    <a:gd name="connsiteX2" fmla="*/ 10535 w 10535"/>
                    <a:gd name="connsiteY2" fmla="*/ 17676 h 17676"/>
                    <a:gd name="connsiteX0" fmla="*/ 0 w 10535"/>
                    <a:gd name="connsiteY0" fmla="*/ 0 h 17676"/>
                    <a:gd name="connsiteX1" fmla="*/ 8709 w 10535"/>
                    <a:gd name="connsiteY1" fmla="*/ 7148 h 17676"/>
                    <a:gd name="connsiteX2" fmla="*/ 10535 w 10535"/>
                    <a:gd name="connsiteY2" fmla="*/ 17676 h 17676"/>
                    <a:gd name="connsiteX0" fmla="*/ 0 w 10535"/>
                    <a:gd name="connsiteY0" fmla="*/ 0 h 17676"/>
                    <a:gd name="connsiteX1" fmla="*/ 8709 w 10535"/>
                    <a:gd name="connsiteY1" fmla="*/ 7148 h 17676"/>
                    <a:gd name="connsiteX2" fmla="*/ 10535 w 10535"/>
                    <a:gd name="connsiteY2" fmla="*/ 17676 h 17676"/>
                    <a:gd name="connsiteX0" fmla="*/ 0 w 10535"/>
                    <a:gd name="connsiteY0" fmla="*/ 0 h 17676"/>
                    <a:gd name="connsiteX1" fmla="*/ 10535 w 10535"/>
                    <a:gd name="connsiteY1" fmla="*/ 17676 h 17676"/>
                    <a:gd name="connsiteX0" fmla="*/ 0 w 5953"/>
                    <a:gd name="connsiteY0" fmla="*/ 0 h 16714"/>
                    <a:gd name="connsiteX1" fmla="*/ 5953 w 5953"/>
                    <a:gd name="connsiteY1" fmla="*/ 16714 h 16714"/>
                    <a:gd name="connsiteX0" fmla="*/ 0 w 10000"/>
                    <a:gd name="connsiteY0" fmla="*/ 0 h 10000"/>
                    <a:gd name="connsiteX1" fmla="*/ 10000 w 10000"/>
                    <a:gd name="connsiteY1" fmla="*/ 10000 h 10000"/>
                    <a:gd name="connsiteX0" fmla="*/ 0 w 10000"/>
                    <a:gd name="connsiteY0" fmla="*/ 0 h 10000"/>
                    <a:gd name="connsiteX1" fmla="*/ 10000 w 10000"/>
                    <a:gd name="connsiteY1" fmla="*/ 10000 h 10000"/>
                    <a:gd name="connsiteX0" fmla="*/ 0 w 10000"/>
                    <a:gd name="connsiteY0" fmla="*/ 0 h 10000"/>
                    <a:gd name="connsiteX1" fmla="*/ 974 w 10000"/>
                    <a:gd name="connsiteY1" fmla="*/ 2727 h 10000"/>
                    <a:gd name="connsiteX2" fmla="*/ 10000 w 10000"/>
                    <a:gd name="connsiteY2" fmla="*/ 10000 h 10000"/>
                    <a:gd name="connsiteX0" fmla="*/ 0 w 10000"/>
                    <a:gd name="connsiteY0" fmla="*/ 0 h 10000"/>
                    <a:gd name="connsiteX1" fmla="*/ 974 w 10000"/>
                    <a:gd name="connsiteY1" fmla="*/ 2727 h 10000"/>
                    <a:gd name="connsiteX2" fmla="*/ 10000 w 10000"/>
                    <a:gd name="connsiteY2" fmla="*/ 10000 h 10000"/>
                    <a:gd name="connsiteX0" fmla="*/ 0 w 10000"/>
                    <a:gd name="connsiteY0" fmla="*/ 0 h 10000"/>
                    <a:gd name="connsiteX1" fmla="*/ 974 w 10000"/>
                    <a:gd name="connsiteY1" fmla="*/ 2727 h 10000"/>
                    <a:gd name="connsiteX2" fmla="*/ 10000 w 10000"/>
                    <a:gd name="connsiteY2" fmla="*/ 10000 h 10000"/>
                    <a:gd name="connsiteX0" fmla="*/ 0 w 10358"/>
                    <a:gd name="connsiteY0" fmla="*/ 0 h 18200"/>
                    <a:gd name="connsiteX1" fmla="*/ 1332 w 10358"/>
                    <a:gd name="connsiteY1" fmla="*/ 10927 h 18200"/>
                    <a:gd name="connsiteX2" fmla="*/ 10358 w 10358"/>
                    <a:gd name="connsiteY2" fmla="*/ 18200 h 18200"/>
                    <a:gd name="connsiteX0" fmla="*/ 0 w 10358"/>
                    <a:gd name="connsiteY0" fmla="*/ 0 h 18200"/>
                    <a:gd name="connsiteX1" fmla="*/ 1332 w 10358"/>
                    <a:gd name="connsiteY1" fmla="*/ 10927 h 18200"/>
                    <a:gd name="connsiteX2" fmla="*/ 10358 w 10358"/>
                    <a:gd name="connsiteY2" fmla="*/ 18200 h 18200"/>
                    <a:gd name="connsiteX0" fmla="*/ 0 w 10358"/>
                    <a:gd name="connsiteY0" fmla="*/ 0 h 18200"/>
                    <a:gd name="connsiteX1" fmla="*/ 1153 w 10358"/>
                    <a:gd name="connsiteY1" fmla="*/ 11215 h 18200"/>
                    <a:gd name="connsiteX2" fmla="*/ 10358 w 10358"/>
                    <a:gd name="connsiteY2" fmla="*/ 18200 h 18200"/>
                    <a:gd name="connsiteX0" fmla="*/ 106 w 10464"/>
                    <a:gd name="connsiteY0" fmla="*/ 0 h 18200"/>
                    <a:gd name="connsiteX1" fmla="*/ 1259 w 10464"/>
                    <a:gd name="connsiteY1" fmla="*/ 11215 h 18200"/>
                    <a:gd name="connsiteX2" fmla="*/ 10464 w 10464"/>
                    <a:gd name="connsiteY2" fmla="*/ 18200 h 18200"/>
                    <a:gd name="connsiteX0" fmla="*/ 0 w 10358"/>
                    <a:gd name="connsiteY0" fmla="*/ 0 h 18200"/>
                    <a:gd name="connsiteX1" fmla="*/ 1153 w 10358"/>
                    <a:gd name="connsiteY1" fmla="*/ 11215 h 18200"/>
                    <a:gd name="connsiteX2" fmla="*/ 10358 w 10358"/>
                    <a:gd name="connsiteY2" fmla="*/ 18200 h 18200"/>
                    <a:gd name="connsiteX0" fmla="*/ 0 w 10358"/>
                    <a:gd name="connsiteY0" fmla="*/ 0 h 18200"/>
                    <a:gd name="connsiteX1" fmla="*/ 1948 w 10358"/>
                    <a:gd name="connsiteY1" fmla="*/ 9920 h 18200"/>
                    <a:gd name="connsiteX2" fmla="*/ 1153 w 10358"/>
                    <a:gd name="connsiteY2" fmla="*/ 11215 h 18200"/>
                    <a:gd name="connsiteX3" fmla="*/ 10358 w 10358"/>
                    <a:gd name="connsiteY3" fmla="*/ 18200 h 18200"/>
                    <a:gd name="connsiteX0" fmla="*/ 0 w 10358"/>
                    <a:gd name="connsiteY0" fmla="*/ 0 h 18200"/>
                    <a:gd name="connsiteX1" fmla="*/ 1153 w 10358"/>
                    <a:gd name="connsiteY1" fmla="*/ 11215 h 18200"/>
                    <a:gd name="connsiteX2" fmla="*/ 10358 w 10358"/>
                    <a:gd name="connsiteY2" fmla="*/ 18200 h 18200"/>
                    <a:gd name="connsiteX0" fmla="*/ 0 w 10358"/>
                    <a:gd name="connsiteY0" fmla="*/ 0 h 18200"/>
                    <a:gd name="connsiteX1" fmla="*/ 1153 w 10358"/>
                    <a:gd name="connsiteY1" fmla="*/ 11215 h 18200"/>
                    <a:gd name="connsiteX2" fmla="*/ 10358 w 10358"/>
                    <a:gd name="connsiteY2" fmla="*/ 18200 h 18200"/>
                    <a:gd name="connsiteX0" fmla="*/ 0 w 10358"/>
                    <a:gd name="connsiteY0" fmla="*/ 0 h 18200"/>
                    <a:gd name="connsiteX1" fmla="*/ 1202 w 10358"/>
                    <a:gd name="connsiteY1" fmla="*/ 11503 h 18200"/>
                    <a:gd name="connsiteX2" fmla="*/ 10358 w 10358"/>
                    <a:gd name="connsiteY2" fmla="*/ 18200 h 18200"/>
                    <a:gd name="connsiteX0" fmla="*/ 0 w 10358"/>
                    <a:gd name="connsiteY0" fmla="*/ 0 h 18200"/>
                    <a:gd name="connsiteX1" fmla="*/ 1202 w 10358"/>
                    <a:gd name="connsiteY1" fmla="*/ 11503 h 18200"/>
                    <a:gd name="connsiteX2" fmla="*/ 10358 w 10358"/>
                    <a:gd name="connsiteY2" fmla="*/ 18200 h 18200"/>
                    <a:gd name="connsiteX0" fmla="*/ 0 w 10377"/>
                    <a:gd name="connsiteY0" fmla="*/ 0 h 18200"/>
                    <a:gd name="connsiteX1" fmla="*/ 1202 w 10377"/>
                    <a:gd name="connsiteY1" fmla="*/ 11503 h 18200"/>
                    <a:gd name="connsiteX2" fmla="*/ 10358 w 10377"/>
                    <a:gd name="connsiteY2" fmla="*/ 18200 h 18200"/>
                    <a:gd name="connsiteX0" fmla="*/ 0 w 10358"/>
                    <a:gd name="connsiteY0" fmla="*/ 0 h 18200"/>
                    <a:gd name="connsiteX1" fmla="*/ 1202 w 10358"/>
                    <a:gd name="connsiteY1" fmla="*/ 11503 h 18200"/>
                    <a:gd name="connsiteX2" fmla="*/ 10358 w 10358"/>
                    <a:gd name="connsiteY2" fmla="*/ 18200 h 18200"/>
                    <a:gd name="connsiteX0" fmla="*/ 9 w 10311"/>
                    <a:gd name="connsiteY0" fmla="*/ 0 h 16720"/>
                    <a:gd name="connsiteX1" fmla="*/ 1211 w 10311"/>
                    <a:gd name="connsiteY1" fmla="*/ 11503 h 16720"/>
                    <a:gd name="connsiteX2" fmla="*/ 10311 w 10311"/>
                    <a:gd name="connsiteY2" fmla="*/ 16720 h 16720"/>
                    <a:gd name="connsiteX0" fmla="*/ 0 w 10302"/>
                    <a:gd name="connsiteY0" fmla="*/ 0 h 16720"/>
                    <a:gd name="connsiteX1" fmla="*/ 10302 w 10302"/>
                    <a:gd name="connsiteY1" fmla="*/ 16720 h 16720"/>
                    <a:gd name="connsiteX0" fmla="*/ 0 w 12749"/>
                    <a:gd name="connsiteY0" fmla="*/ 0 h 10636"/>
                    <a:gd name="connsiteX1" fmla="*/ 12749 w 12749"/>
                    <a:gd name="connsiteY1" fmla="*/ 10636 h 10636"/>
                    <a:gd name="connsiteX0" fmla="*/ 0 w 12749"/>
                    <a:gd name="connsiteY0" fmla="*/ 0 h 10636"/>
                    <a:gd name="connsiteX1" fmla="*/ 12749 w 12749"/>
                    <a:gd name="connsiteY1" fmla="*/ 10636 h 10636"/>
                    <a:gd name="connsiteX0" fmla="*/ 0 w 12749"/>
                    <a:gd name="connsiteY0" fmla="*/ 0 h 10636"/>
                    <a:gd name="connsiteX1" fmla="*/ 12749 w 12749"/>
                    <a:gd name="connsiteY1" fmla="*/ 10636 h 10636"/>
                    <a:gd name="connsiteX0" fmla="*/ 0 w 13249"/>
                    <a:gd name="connsiteY0" fmla="*/ 0 h 14747"/>
                    <a:gd name="connsiteX1" fmla="*/ 13249 w 13249"/>
                    <a:gd name="connsiteY1" fmla="*/ 14747 h 14747"/>
                    <a:gd name="connsiteX0" fmla="*/ 0 w 13416"/>
                    <a:gd name="connsiteY0" fmla="*/ 0 h 14089"/>
                    <a:gd name="connsiteX1" fmla="*/ 13416 w 13416"/>
                    <a:gd name="connsiteY1" fmla="*/ 14089 h 14089"/>
                    <a:gd name="connsiteX0" fmla="*/ 0 w 13416"/>
                    <a:gd name="connsiteY0" fmla="*/ 0 h 14089"/>
                    <a:gd name="connsiteX1" fmla="*/ 13416 w 13416"/>
                    <a:gd name="connsiteY1" fmla="*/ 14089 h 14089"/>
                  </a:gdLst>
                  <a:ahLst/>
                  <a:cxnLst>
                    <a:cxn ang="0">
                      <a:pos x="connsiteX0" y="connsiteY0"/>
                    </a:cxn>
                    <a:cxn ang="0">
                      <a:pos x="connsiteX1" y="connsiteY1"/>
                    </a:cxn>
                  </a:cxnLst>
                  <a:rect l="l" t="t" r="r" b="b"/>
                  <a:pathLst>
                    <a:path w="13416" h="14089">
                      <a:moveTo>
                        <a:pt x="0" y="0"/>
                      </a:moveTo>
                      <a:cubicBezTo>
                        <a:pt x="1637" y="8149"/>
                        <a:pt x="13058" y="4460"/>
                        <a:pt x="13416" y="14089"/>
                      </a:cubicBezTo>
                    </a:path>
                  </a:pathLst>
                </a:custGeom>
                <a:noFill/>
                <a:ln w="12700" cap="flat" cmpd="sng">
                  <a:solidFill>
                    <a:schemeClr val="tx1"/>
                  </a:solidFill>
                  <a:prstDash val="solid"/>
                  <a:round/>
                  <a:headEnd type="none" w="med" len="med"/>
                  <a:tailEnd type="none" w="lg"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5" name="Freeform 184"/>
                <p:cNvSpPr>
                  <a:spLocks/>
                </p:cNvSpPr>
                <p:nvPr/>
              </p:nvSpPr>
              <p:spPr bwMode="auto">
                <a:xfrm rot="10800000" flipV="1">
                  <a:off x="4392704" y="3391985"/>
                  <a:ext cx="2734393" cy="932786"/>
                </a:xfrm>
                <a:custGeom>
                  <a:avLst/>
                  <a:gdLst>
                    <a:gd name="T0" fmla="*/ 264 w 264"/>
                    <a:gd name="T1" fmla="*/ 0 h 306"/>
                    <a:gd name="T2" fmla="*/ 0 w 264"/>
                    <a:gd name="T3" fmla="*/ 306 h 306"/>
                    <a:gd name="connsiteX0" fmla="*/ 8741 w 8741"/>
                    <a:gd name="connsiteY0" fmla="*/ 0 h 14328"/>
                    <a:gd name="connsiteX1" fmla="*/ 0 w 8741"/>
                    <a:gd name="connsiteY1" fmla="*/ 14328 h 14328"/>
                    <a:gd name="connsiteX0" fmla="*/ 10000 w 10000"/>
                    <a:gd name="connsiteY0" fmla="*/ 0 h 10000"/>
                    <a:gd name="connsiteX1" fmla="*/ 0 w 10000"/>
                    <a:gd name="connsiteY1" fmla="*/ 10000 h 10000"/>
                    <a:gd name="connsiteX0" fmla="*/ 5680 w 5680"/>
                    <a:gd name="connsiteY0" fmla="*/ 0 h 8339"/>
                    <a:gd name="connsiteX1" fmla="*/ 0 w 5680"/>
                    <a:gd name="connsiteY1" fmla="*/ 8339 h 8339"/>
                    <a:gd name="connsiteX0" fmla="*/ 10000 w 10000"/>
                    <a:gd name="connsiteY0" fmla="*/ 0 h 10000"/>
                    <a:gd name="connsiteX1" fmla="*/ 0 w 10000"/>
                    <a:gd name="connsiteY1" fmla="*/ 10000 h 10000"/>
                    <a:gd name="connsiteX0" fmla="*/ 10000 w 10000"/>
                    <a:gd name="connsiteY0" fmla="*/ 0 h 10000"/>
                    <a:gd name="connsiteX1" fmla="*/ 0 w 10000"/>
                    <a:gd name="connsiteY1" fmla="*/ 10000 h 10000"/>
                    <a:gd name="connsiteX0" fmla="*/ 10000 w 10000"/>
                    <a:gd name="connsiteY0" fmla="*/ 0 h 10000"/>
                    <a:gd name="connsiteX1" fmla="*/ 0 w 10000"/>
                    <a:gd name="connsiteY1" fmla="*/ 10000 h 10000"/>
                    <a:gd name="connsiteX0" fmla="*/ 1191 w 2522"/>
                    <a:gd name="connsiteY0" fmla="*/ 0 h 9276"/>
                    <a:gd name="connsiteX1" fmla="*/ 1332 w 2522"/>
                    <a:gd name="connsiteY1" fmla="*/ 9276 h 9276"/>
                    <a:gd name="connsiteX0" fmla="*/ 21155 w 21715"/>
                    <a:gd name="connsiteY0" fmla="*/ 0 h 10000"/>
                    <a:gd name="connsiteX1" fmla="*/ 21715 w 21715"/>
                    <a:gd name="connsiteY1" fmla="*/ 10000 h 10000"/>
                    <a:gd name="connsiteX0" fmla="*/ 5814 w 48261"/>
                    <a:gd name="connsiteY0" fmla="*/ 0 h 14100"/>
                    <a:gd name="connsiteX1" fmla="*/ 48261 w 48261"/>
                    <a:gd name="connsiteY1" fmla="*/ 14100 h 14100"/>
                    <a:gd name="connsiteX0" fmla="*/ 1631 w 137904"/>
                    <a:gd name="connsiteY0" fmla="*/ 130 h 2321"/>
                    <a:gd name="connsiteX1" fmla="*/ 137904 w 137904"/>
                    <a:gd name="connsiteY1" fmla="*/ 2321 h 2321"/>
                    <a:gd name="connsiteX0" fmla="*/ 118 w 10000"/>
                    <a:gd name="connsiteY0" fmla="*/ 0 h 15328"/>
                    <a:gd name="connsiteX1" fmla="*/ 10000 w 10000"/>
                    <a:gd name="connsiteY1" fmla="*/ 15328 h 15328"/>
                    <a:gd name="connsiteX0" fmla="*/ 164 w 10046"/>
                    <a:gd name="connsiteY0" fmla="*/ 0 h 15328"/>
                    <a:gd name="connsiteX1" fmla="*/ 10046 w 10046"/>
                    <a:gd name="connsiteY1" fmla="*/ 15328 h 15328"/>
                    <a:gd name="connsiteX0" fmla="*/ 148 w 10759"/>
                    <a:gd name="connsiteY0" fmla="*/ 0 h 52339"/>
                    <a:gd name="connsiteX1" fmla="*/ 10759 w 10759"/>
                    <a:gd name="connsiteY1" fmla="*/ 52339 h 52339"/>
                    <a:gd name="connsiteX0" fmla="*/ 134 w 11595"/>
                    <a:gd name="connsiteY0" fmla="*/ 0 h 49816"/>
                    <a:gd name="connsiteX1" fmla="*/ 11595 w 11595"/>
                    <a:gd name="connsiteY1" fmla="*/ 49816 h 49816"/>
                    <a:gd name="connsiteX0" fmla="*/ 123 w 12191"/>
                    <a:gd name="connsiteY0" fmla="*/ 0 h 59069"/>
                    <a:gd name="connsiteX1" fmla="*/ 12191 w 12191"/>
                    <a:gd name="connsiteY1" fmla="*/ 59069 h 59069"/>
                    <a:gd name="connsiteX0" fmla="*/ 0 w 12068"/>
                    <a:gd name="connsiteY0" fmla="*/ 0 h 59069"/>
                    <a:gd name="connsiteX1" fmla="*/ 12068 w 12068"/>
                    <a:gd name="connsiteY1" fmla="*/ 59069 h 59069"/>
                    <a:gd name="connsiteX0" fmla="*/ 0 w 12797"/>
                    <a:gd name="connsiteY0" fmla="*/ 0 h 67481"/>
                    <a:gd name="connsiteX1" fmla="*/ 12797 w 12797"/>
                    <a:gd name="connsiteY1" fmla="*/ 67481 h 67481"/>
                    <a:gd name="connsiteX0" fmla="*/ 1965 w 2491"/>
                    <a:gd name="connsiteY0" fmla="*/ 0 h 34676"/>
                    <a:gd name="connsiteX1" fmla="*/ 2491 w 2491"/>
                    <a:gd name="connsiteY1" fmla="*/ 34676 h 34676"/>
                    <a:gd name="connsiteX0" fmla="*/ 0 w 105513"/>
                    <a:gd name="connsiteY0" fmla="*/ 0 h 8059"/>
                    <a:gd name="connsiteX1" fmla="*/ 105513 w 105513"/>
                    <a:gd name="connsiteY1" fmla="*/ 8059 h 8059"/>
                    <a:gd name="connsiteX0" fmla="*/ 0 w 9630"/>
                    <a:gd name="connsiteY0" fmla="*/ 0 h 12408"/>
                    <a:gd name="connsiteX1" fmla="*/ 9630 w 9630"/>
                    <a:gd name="connsiteY1" fmla="*/ 12408 h 12408"/>
                    <a:gd name="connsiteX0" fmla="*/ 0 w 9760"/>
                    <a:gd name="connsiteY0" fmla="*/ 0 h 8787"/>
                    <a:gd name="connsiteX1" fmla="*/ 9760 w 9760"/>
                    <a:gd name="connsiteY1" fmla="*/ 8787 h 8787"/>
                    <a:gd name="connsiteX0" fmla="*/ 0 w 10000"/>
                    <a:gd name="connsiteY0" fmla="*/ 0 h 10000"/>
                    <a:gd name="connsiteX1" fmla="*/ 10000 w 10000"/>
                    <a:gd name="connsiteY1" fmla="*/ 10000 h 10000"/>
                    <a:gd name="connsiteX0" fmla="*/ 0 w 10000"/>
                    <a:gd name="connsiteY0" fmla="*/ 0 h 10000"/>
                    <a:gd name="connsiteX1" fmla="*/ 7627 w 10000"/>
                    <a:gd name="connsiteY1" fmla="*/ 4083 h 10000"/>
                    <a:gd name="connsiteX2" fmla="*/ 10000 w 10000"/>
                    <a:gd name="connsiteY2" fmla="*/ 10000 h 10000"/>
                    <a:gd name="connsiteX0" fmla="*/ 0 w 10000"/>
                    <a:gd name="connsiteY0" fmla="*/ 185 h 10185"/>
                    <a:gd name="connsiteX1" fmla="*/ 7627 w 10000"/>
                    <a:gd name="connsiteY1" fmla="*/ 4268 h 10185"/>
                    <a:gd name="connsiteX2" fmla="*/ 10000 w 10000"/>
                    <a:gd name="connsiteY2" fmla="*/ 10185 h 10185"/>
                    <a:gd name="connsiteX0" fmla="*/ 0 w 10000"/>
                    <a:gd name="connsiteY0" fmla="*/ 185 h 10185"/>
                    <a:gd name="connsiteX1" fmla="*/ 7627 w 10000"/>
                    <a:gd name="connsiteY1" fmla="*/ 4268 h 10185"/>
                    <a:gd name="connsiteX2" fmla="*/ 10000 w 10000"/>
                    <a:gd name="connsiteY2" fmla="*/ 10185 h 10185"/>
                    <a:gd name="connsiteX0" fmla="*/ 0 w 10000"/>
                    <a:gd name="connsiteY0" fmla="*/ 1026 h 11026"/>
                    <a:gd name="connsiteX1" fmla="*/ 9299 w 10000"/>
                    <a:gd name="connsiteY1" fmla="*/ 3729 h 11026"/>
                    <a:gd name="connsiteX2" fmla="*/ 10000 w 10000"/>
                    <a:gd name="connsiteY2" fmla="*/ 11026 h 11026"/>
                    <a:gd name="connsiteX0" fmla="*/ 0 w 10000"/>
                    <a:gd name="connsiteY0" fmla="*/ 1026 h 11026"/>
                    <a:gd name="connsiteX1" fmla="*/ 9299 w 10000"/>
                    <a:gd name="connsiteY1" fmla="*/ 3729 h 11026"/>
                    <a:gd name="connsiteX2" fmla="*/ 10000 w 10000"/>
                    <a:gd name="connsiteY2" fmla="*/ 11026 h 11026"/>
                    <a:gd name="connsiteX0" fmla="*/ 0 w 10000"/>
                    <a:gd name="connsiteY0" fmla="*/ 1051 h 11051"/>
                    <a:gd name="connsiteX1" fmla="*/ 9299 w 10000"/>
                    <a:gd name="connsiteY1" fmla="*/ 3754 h 11051"/>
                    <a:gd name="connsiteX2" fmla="*/ 10000 w 10000"/>
                    <a:gd name="connsiteY2" fmla="*/ 11051 h 11051"/>
                    <a:gd name="connsiteX0" fmla="*/ 0 w 10188"/>
                    <a:gd name="connsiteY0" fmla="*/ 1051 h 11051"/>
                    <a:gd name="connsiteX1" fmla="*/ 9299 w 10188"/>
                    <a:gd name="connsiteY1" fmla="*/ 3754 h 11051"/>
                    <a:gd name="connsiteX2" fmla="*/ 10000 w 10188"/>
                    <a:gd name="connsiteY2" fmla="*/ 11051 h 11051"/>
                    <a:gd name="connsiteX0" fmla="*/ 0 w 10073"/>
                    <a:gd name="connsiteY0" fmla="*/ 1051 h 11051"/>
                    <a:gd name="connsiteX1" fmla="*/ 9299 w 10073"/>
                    <a:gd name="connsiteY1" fmla="*/ 3754 h 11051"/>
                    <a:gd name="connsiteX2" fmla="*/ 10000 w 10073"/>
                    <a:gd name="connsiteY2" fmla="*/ 11051 h 11051"/>
                    <a:gd name="connsiteX0" fmla="*/ 0 w 10000"/>
                    <a:gd name="connsiteY0" fmla="*/ 872 h 10872"/>
                    <a:gd name="connsiteX1" fmla="*/ 9004 w 10000"/>
                    <a:gd name="connsiteY1" fmla="*/ 3851 h 10872"/>
                    <a:gd name="connsiteX2" fmla="*/ 10000 w 10000"/>
                    <a:gd name="connsiteY2" fmla="*/ 10872 h 10872"/>
                    <a:gd name="connsiteX0" fmla="*/ 0 w 10000"/>
                    <a:gd name="connsiteY0" fmla="*/ 872 h 10872"/>
                    <a:gd name="connsiteX1" fmla="*/ 9004 w 10000"/>
                    <a:gd name="connsiteY1" fmla="*/ 3851 h 10872"/>
                    <a:gd name="connsiteX2" fmla="*/ 10000 w 10000"/>
                    <a:gd name="connsiteY2" fmla="*/ 10872 h 10872"/>
                    <a:gd name="connsiteX0" fmla="*/ 0 w 10006"/>
                    <a:gd name="connsiteY0" fmla="*/ 1817 h 11817"/>
                    <a:gd name="connsiteX1" fmla="*/ 9152 w 10006"/>
                    <a:gd name="connsiteY1" fmla="*/ 3416 h 11817"/>
                    <a:gd name="connsiteX2" fmla="*/ 10000 w 10006"/>
                    <a:gd name="connsiteY2" fmla="*/ 11817 h 11817"/>
                    <a:gd name="connsiteX0" fmla="*/ 0 w 10000"/>
                    <a:gd name="connsiteY0" fmla="*/ 1860 h 11860"/>
                    <a:gd name="connsiteX1" fmla="*/ 9152 w 10000"/>
                    <a:gd name="connsiteY1" fmla="*/ 3459 h 11860"/>
                    <a:gd name="connsiteX2" fmla="*/ 10000 w 10000"/>
                    <a:gd name="connsiteY2" fmla="*/ 11860 h 11860"/>
                    <a:gd name="connsiteX0" fmla="*/ 0 w 10040"/>
                    <a:gd name="connsiteY0" fmla="*/ 0 h 15105"/>
                    <a:gd name="connsiteX1" fmla="*/ 9054 w 10040"/>
                    <a:gd name="connsiteY1" fmla="*/ 6704 h 15105"/>
                    <a:gd name="connsiteX2" fmla="*/ 9902 w 10040"/>
                    <a:gd name="connsiteY2" fmla="*/ 15105 h 15105"/>
                    <a:gd name="connsiteX0" fmla="*/ 0 w 10459"/>
                    <a:gd name="connsiteY0" fmla="*/ 0 h 15993"/>
                    <a:gd name="connsiteX1" fmla="*/ 9447 w 10459"/>
                    <a:gd name="connsiteY1" fmla="*/ 7592 h 15993"/>
                    <a:gd name="connsiteX2" fmla="*/ 10295 w 10459"/>
                    <a:gd name="connsiteY2" fmla="*/ 15993 h 15993"/>
                    <a:gd name="connsiteX0" fmla="*/ 0 w 10353"/>
                    <a:gd name="connsiteY0" fmla="*/ 0 h 15993"/>
                    <a:gd name="connsiteX1" fmla="*/ 1676 w 10353"/>
                    <a:gd name="connsiteY1" fmla="*/ 1247 h 15993"/>
                    <a:gd name="connsiteX2" fmla="*/ 9447 w 10353"/>
                    <a:gd name="connsiteY2" fmla="*/ 7592 h 15993"/>
                    <a:gd name="connsiteX3" fmla="*/ 10295 w 10353"/>
                    <a:gd name="connsiteY3" fmla="*/ 15993 h 15993"/>
                    <a:gd name="connsiteX0" fmla="*/ 0 w 10353"/>
                    <a:gd name="connsiteY0" fmla="*/ 0 h 15993"/>
                    <a:gd name="connsiteX1" fmla="*/ 1676 w 10353"/>
                    <a:gd name="connsiteY1" fmla="*/ 1247 h 15993"/>
                    <a:gd name="connsiteX2" fmla="*/ 9447 w 10353"/>
                    <a:gd name="connsiteY2" fmla="*/ 7592 h 15993"/>
                    <a:gd name="connsiteX3" fmla="*/ 10295 w 10353"/>
                    <a:gd name="connsiteY3" fmla="*/ 15993 h 15993"/>
                    <a:gd name="connsiteX0" fmla="*/ 0 w 10459"/>
                    <a:gd name="connsiteY0" fmla="*/ 0 h 15993"/>
                    <a:gd name="connsiteX1" fmla="*/ 9447 w 10459"/>
                    <a:gd name="connsiteY1" fmla="*/ 7592 h 15993"/>
                    <a:gd name="connsiteX2" fmla="*/ 10295 w 10459"/>
                    <a:gd name="connsiteY2" fmla="*/ 15993 h 15993"/>
                    <a:gd name="connsiteX0" fmla="*/ 0 w 10459"/>
                    <a:gd name="connsiteY0" fmla="*/ 0 h 15993"/>
                    <a:gd name="connsiteX1" fmla="*/ 9447 w 10459"/>
                    <a:gd name="connsiteY1" fmla="*/ 7592 h 15993"/>
                    <a:gd name="connsiteX2" fmla="*/ 10295 w 10459"/>
                    <a:gd name="connsiteY2" fmla="*/ 15993 h 15993"/>
                    <a:gd name="connsiteX0" fmla="*/ 0 w 10295"/>
                    <a:gd name="connsiteY0" fmla="*/ 0 h 15993"/>
                    <a:gd name="connsiteX1" fmla="*/ 8709 w 10295"/>
                    <a:gd name="connsiteY1" fmla="*/ 7148 h 15993"/>
                    <a:gd name="connsiteX2" fmla="*/ 10295 w 10295"/>
                    <a:gd name="connsiteY2" fmla="*/ 15993 h 15993"/>
                    <a:gd name="connsiteX0" fmla="*/ 0 w 10535"/>
                    <a:gd name="connsiteY0" fmla="*/ 0 h 17676"/>
                    <a:gd name="connsiteX1" fmla="*/ 8709 w 10535"/>
                    <a:gd name="connsiteY1" fmla="*/ 7148 h 17676"/>
                    <a:gd name="connsiteX2" fmla="*/ 10535 w 10535"/>
                    <a:gd name="connsiteY2" fmla="*/ 17676 h 17676"/>
                    <a:gd name="connsiteX0" fmla="*/ 0 w 10535"/>
                    <a:gd name="connsiteY0" fmla="*/ 0 h 17676"/>
                    <a:gd name="connsiteX1" fmla="*/ 8709 w 10535"/>
                    <a:gd name="connsiteY1" fmla="*/ 7148 h 17676"/>
                    <a:gd name="connsiteX2" fmla="*/ 10535 w 10535"/>
                    <a:gd name="connsiteY2" fmla="*/ 17676 h 17676"/>
                    <a:gd name="connsiteX0" fmla="*/ 0 w 10535"/>
                    <a:gd name="connsiteY0" fmla="*/ 0 h 17676"/>
                    <a:gd name="connsiteX1" fmla="*/ 8709 w 10535"/>
                    <a:gd name="connsiteY1" fmla="*/ 7148 h 17676"/>
                    <a:gd name="connsiteX2" fmla="*/ 10535 w 10535"/>
                    <a:gd name="connsiteY2" fmla="*/ 17676 h 17676"/>
                    <a:gd name="connsiteX0" fmla="*/ 0 w 10535"/>
                    <a:gd name="connsiteY0" fmla="*/ 0 h 17676"/>
                    <a:gd name="connsiteX1" fmla="*/ 10535 w 10535"/>
                    <a:gd name="connsiteY1" fmla="*/ 17676 h 17676"/>
                    <a:gd name="connsiteX0" fmla="*/ 0 w 5953"/>
                    <a:gd name="connsiteY0" fmla="*/ 0 h 16714"/>
                    <a:gd name="connsiteX1" fmla="*/ 5953 w 5953"/>
                    <a:gd name="connsiteY1" fmla="*/ 16714 h 16714"/>
                    <a:gd name="connsiteX0" fmla="*/ 0 w 10000"/>
                    <a:gd name="connsiteY0" fmla="*/ 0 h 10000"/>
                    <a:gd name="connsiteX1" fmla="*/ 10000 w 10000"/>
                    <a:gd name="connsiteY1" fmla="*/ 10000 h 10000"/>
                    <a:gd name="connsiteX0" fmla="*/ 0 w 10000"/>
                    <a:gd name="connsiteY0" fmla="*/ 0 h 10000"/>
                    <a:gd name="connsiteX1" fmla="*/ 10000 w 10000"/>
                    <a:gd name="connsiteY1" fmla="*/ 10000 h 10000"/>
                    <a:gd name="connsiteX0" fmla="*/ 0 w 10000"/>
                    <a:gd name="connsiteY0" fmla="*/ 0 h 10000"/>
                    <a:gd name="connsiteX1" fmla="*/ 974 w 10000"/>
                    <a:gd name="connsiteY1" fmla="*/ 2727 h 10000"/>
                    <a:gd name="connsiteX2" fmla="*/ 10000 w 10000"/>
                    <a:gd name="connsiteY2" fmla="*/ 10000 h 10000"/>
                    <a:gd name="connsiteX0" fmla="*/ 0 w 10000"/>
                    <a:gd name="connsiteY0" fmla="*/ 0 h 10000"/>
                    <a:gd name="connsiteX1" fmla="*/ 974 w 10000"/>
                    <a:gd name="connsiteY1" fmla="*/ 2727 h 10000"/>
                    <a:gd name="connsiteX2" fmla="*/ 10000 w 10000"/>
                    <a:gd name="connsiteY2" fmla="*/ 10000 h 10000"/>
                    <a:gd name="connsiteX0" fmla="*/ 0 w 10000"/>
                    <a:gd name="connsiteY0" fmla="*/ 0 h 10000"/>
                    <a:gd name="connsiteX1" fmla="*/ 974 w 10000"/>
                    <a:gd name="connsiteY1" fmla="*/ 2727 h 10000"/>
                    <a:gd name="connsiteX2" fmla="*/ 10000 w 10000"/>
                    <a:gd name="connsiteY2" fmla="*/ 10000 h 10000"/>
                    <a:gd name="connsiteX0" fmla="*/ 0 w 10358"/>
                    <a:gd name="connsiteY0" fmla="*/ 0 h 18200"/>
                    <a:gd name="connsiteX1" fmla="*/ 1332 w 10358"/>
                    <a:gd name="connsiteY1" fmla="*/ 10927 h 18200"/>
                    <a:gd name="connsiteX2" fmla="*/ 10358 w 10358"/>
                    <a:gd name="connsiteY2" fmla="*/ 18200 h 18200"/>
                    <a:gd name="connsiteX0" fmla="*/ 0 w 10358"/>
                    <a:gd name="connsiteY0" fmla="*/ 0 h 18200"/>
                    <a:gd name="connsiteX1" fmla="*/ 1332 w 10358"/>
                    <a:gd name="connsiteY1" fmla="*/ 10927 h 18200"/>
                    <a:gd name="connsiteX2" fmla="*/ 10358 w 10358"/>
                    <a:gd name="connsiteY2" fmla="*/ 18200 h 18200"/>
                    <a:gd name="connsiteX0" fmla="*/ 0 w 10358"/>
                    <a:gd name="connsiteY0" fmla="*/ 0 h 18200"/>
                    <a:gd name="connsiteX1" fmla="*/ 1153 w 10358"/>
                    <a:gd name="connsiteY1" fmla="*/ 11215 h 18200"/>
                    <a:gd name="connsiteX2" fmla="*/ 10358 w 10358"/>
                    <a:gd name="connsiteY2" fmla="*/ 18200 h 18200"/>
                    <a:gd name="connsiteX0" fmla="*/ 106 w 10464"/>
                    <a:gd name="connsiteY0" fmla="*/ 0 h 18200"/>
                    <a:gd name="connsiteX1" fmla="*/ 1259 w 10464"/>
                    <a:gd name="connsiteY1" fmla="*/ 11215 h 18200"/>
                    <a:gd name="connsiteX2" fmla="*/ 10464 w 10464"/>
                    <a:gd name="connsiteY2" fmla="*/ 18200 h 18200"/>
                    <a:gd name="connsiteX0" fmla="*/ 0 w 10358"/>
                    <a:gd name="connsiteY0" fmla="*/ 0 h 18200"/>
                    <a:gd name="connsiteX1" fmla="*/ 1153 w 10358"/>
                    <a:gd name="connsiteY1" fmla="*/ 11215 h 18200"/>
                    <a:gd name="connsiteX2" fmla="*/ 10358 w 10358"/>
                    <a:gd name="connsiteY2" fmla="*/ 18200 h 18200"/>
                    <a:gd name="connsiteX0" fmla="*/ 0 w 10358"/>
                    <a:gd name="connsiteY0" fmla="*/ 0 h 18200"/>
                    <a:gd name="connsiteX1" fmla="*/ 1948 w 10358"/>
                    <a:gd name="connsiteY1" fmla="*/ 9920 h 18200"/>
                    <a:gd name="connsiteX2" fmla="*/ 1153 w 10358"/>
                    <a:gd name="connsiteY2" fmla="*/ 11215 h 18200"/>
                    <a:gd name="connsiteX3" fmla="*/ 10358 w 10358"/>
                    <a:gd name="connsiteY3" fmla="*/ 18200 h 18200"/>
                    <a:gd name="connsiteX0" fmla="*/ 0 w 10358"/>
                    <a:gd name="connsiteY0" fmla="*/ 0 h 18200"/>
                    <a:gd name="connsiteX1" fmla="*/ 1153 w 10358"/>
                    <a:gd name="connsiteY1" fmla="*/ 11215 h 18200"/>
                    <a:gd name="connsiteX2" fmla="*/ 10358 w 10358"/>
                    <a:gd name="connsiteY2" fmla="*/ 18200 h 18200"/>
                    <a:gd name="connsiteX0" fmla="*/ 0 w 10358"/>
                    <a:gd name="connsiteY0" fmla="*/ 0 h 18200"/>
                    <a:gd name="connsiteX1" fmla="*/ 1153 w 10358"/>
                    <a:gd name="connsiteY1" fmla="*/ 11215 h 18200"/>
                    <a:gd name="connsiteX2" fmla="*/ 10358 w 10358"/>
                    <a:gd name="connsiteY2" fmla="*/ 18200 h 18200"/>
                    <a:gd name="connsiteX0" fmla="*/ 0 w 10358"/>
                    <a:gd name="connsiteY0" fmla="*/ 0 h 18200"/>
                    <a:gd name="connsiteX1" fmla="*/ 1202 w 10358"/>
                    <a:gd name="connsiteY1" fmla="*/ 11503 h 18200"/>
                    <a:gd name="connsiteX2" fmla="*/ 10358 w 10358"/>
                    <a:gd name="connsiteY2" fmla="*/ 18200 h 18200"/>
                    <a:gd name="connsiteX0" fmla="*/ 0 w 10358"/>
                    <a:gd name="connsiteY0" fmla="*/ 0 h 18200"/>
                    <a:gd name="connsiteX1" fmla="*/ 1202 w 10358"/>
                    <a:gd name="connsiteY1" fmla="*/ 11503 h 18200"/>
                    <a:gd name="connsiteX2" fmla="*/ 10358 w 10358"/>
                    <a:gd name="connsiteY2" fmla="*/ 18200 h 18200"/>
                    <a:gd name="connsiteX0" fmla="*/ 0 w 10377"/>
                    <a:gd name="connsiteY0" fmla="*/ 0 h 18200"/>
                    <a:gd name="connsiteX1" fmla="*/ 1202 w 10377"/>
                    <a:gd name="connsiteY1" fmla="*/ 11503 h 18200"/>
                    <a:gd name="connsiteX2" fmla="*/ 10358 w 10377"/>
                    <a:gd name="connsiteY2" fmla="*/ 18200 h 18200"/>
                    <a:gd name="connsiteX0" fmla="*/ 0 w 10358"/>
                    <a:gd name="connsiteY0" fmla="*/ 0 h 18200"/>
                    <a:gd name="connsiteX1" fmla="*/ 1202 w 10358"/>
                    <a:gd name="connsiteY1" fmla="*/ 11503 h 18200"/>
                    <a:gd name="connsiteX2" fmla="*/ 10358 w 10358"/>
                    <a:gd name="connsiteY2" fmla="*/ 18200 h 18200"/>
                    <a:gd name="connsiteX0" fmla="*/ 9 w 10311"/>
                    <a:gd name="connsiteY0" fmla="*/ 0 h 16720"/>
                    <a:gd name="connsiteX1" fmla="*/ 1211 w 10311"/>
                    <a:gd name="connsiteY1" fmla="*/ 11503 h 16720"/>
                    <a:gd name="connsiteX2" fmla="*/ 10311 w 10311"/>
                    <a:gd name="connsiteY2" fmla="*/ 16720 h 16720"/>
                    <a:gd name="connsiteX0" fmla="*/ 0 w 10302"/>
                    <a:gd name="connsiteY0" fmla="*/ 0 h 16720"/>
                    <a:gd name="connsiteX1" fmla="*/ 10302 w 10302"/>
                    <a:gd name="connsiteY1" fmla="*/ 16720 h 16720"/>
                    <a:gd name="connsiteX0" fmla="*/ 0 w 12749"/>
                    <a:gd name="connsiteY0" fmla="*/ 0 h 10636"/>
                    <a:gd name="connsiteX1" fmla="*/ 12749 w 12749"/>
                    <a:gd name="connsiteY1" fmla="*/ 10636 h 10636"/>
                    <a:gd name="connsiteX0" fmla="*/ 0 w 12749"/>
                    <a:gd name="connsiteY0" fmla="*/ 0 h 10636"/>
                    <a:gd name="connsiteX1" fmla="*/ 12749 w 12749"/>
                    <a:gd name="connsiteY1" fmla="*/ 10636 h 10636"/>
                    <a:gd name="connsiteX0" fmla="*/ 0 w 12749"/>
                    <a:gd name="connsiteY0" fmla="*/ 0 h 10636"/>
                    <a:gd name="connsiteX1" fmla="*/ 12749 w 12749"/>
                    <a:gd name="connsiteY1" fmla="*/ 10636 h 10636"/>
                    <a:gd name="connsiteX0" fmla="*/ 0 w 13249"/>
                    <a:gd name="connsiteY0" fmla="*/ 0 h 14747"/>
                    <a:gd name="connsiteX1" fmla="*/ 13249 w 13249"/>
                    <a:gd name="connsiteY1" fmla="*/ 14747 h 14747"/>
                    <a:gd name="connsiteX0" fmla="*/ 0 w 13416"/>
                    <a:gd name="connsiteY0" fmla="*/ 0 h 14089"/>
                    <a:gd name="connsiteX1" fmla="*/ 13416 w 13416"/>
                    <a:gd name="connsiteY1" fmla="*/ 14089 h 14089"/>
                    <a:gd name="connsiteX0" fmla="*/ 0 w 13416"/>
                    <a:gd name="connsiteY0" fmla="*/ 0 h 14089"/>
                    <a:gd name="connsiteX1" fmla="*/ 13416 w 13416"/>
                    <a:gd name="connsiteY1" fmla="*/ 14089 h 14089"/>
                  </a:gdLst>
                  <a:ahLst/>
                  <a:cxnLst>
                    <a:cxn ang="0">
                      <a:pos x="connsiteX0" y="connsiteY0"/>
                    </a:cxn>
                    <a:cxn ang="0">
                      <a:pos x="connsiteX1" y="connsiteY1"/>
                    </a:cxn>
                  </a:cxnLst>
                  <a:rect l="l" t="t" r="r" b="b"/>
                  <a:pathLst>
                    <a:path w="13416" h="14089">
                      <a:moveTo>
                        <a:pt x="0" y="0"/>
                      </a:moveTo>
                      <a:cubicBezTo>
                        <a:pt x="1637" y="8149"/>
                        <a:pt x="13058" y="4460"/>
                        <a:pt x="13416" y="14089"/>
                      </a:cubicBezTo>
                    </a:path>
                  </a:pathLst>
                </a:custGeom>
                <a:noFill/>
                <a:ln w="12700" cap="flat" cmpd="sng">
                  <a:solidFill>
                    <a:schemeClr val="tx1"/>
                  </a:solidFill>
                  <a:prstDash val="solid"/>
                  <a:round/>
                  <a:headEnd type="none" w="med" len="med"/>
                  <a:tailEnd type="none" w="lg"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grpSp>
          <p:nvGrpSpPr>
            <p:cNvPr id="8" name="Group 199"/>
            <p:cNvGrpSpPr/>
            <p:nvPr/>
          </p:nvGrpSpPr>
          <p:grpSpPr>
            <a:xfrm>
              <a:off x="1340339" y="2267413"/>
              <a:ext cx="726183" cy="426059"/>
              <a:chOff x="539750" y="2274776"/>
              <a:chExt cx="726183" cy="426059"/>
            </a:xfrm>
          </p:grpSpPr>
          <p:sp>
            <p:nvSpPr>
              <p:cNvPr id="201" name="Rectangle 200"/>
              <p:cNvSpPr/>
              <p:nvPr/>
            </p:nvSpPr>
            <p:spPr bwMode="auto">
              <a:xfrm>
                <a:off x="539750" y="2274777"/>
                <a:ext cx="726183" cy="420872"/>
              </a:xfrm>
              <a:prstGeom prst="rect">
                <a:avLst/>
              </a:prstGeom>
              <a:solidFill>
                <a:schemeClr val="bg2">
                  <a:lumMod val="40000"/>
                  <a:lumOff val="60000"/>
                </a:schemeClr>
              </a:solidFill>
              <a:ln w="12700" cap="flat" cmpd="sng" algn="ctr">
                <a:solidFill>
                  <a:schemeClr val="tx1"/>
                </a:solidFill>
                <a:prstDash val="solid"/>
                <a:round/>
                <a:headEnd type="none" w="med" len="med"/>
                <a:tailEnd type="none" w="med" len="med"/>
              </a:ln>
              <a:effectLst/>
            </p:spPr>
            <p:txBody>
              <a:bodyPr vert="horz" wrap="none" lIns="91440" tIns="91440" rIns="91440" bIns="45720" numCol="1" rtlCol="0" anchor="t" anchorCtr="0" compatLnSpc="1">
                <a:prstTxWarp prst="textNoShape">
                  <a:avLst/>
                </a:prstTxWarp>
                <a:noAutofit/>
              </a:bodyPr>
              <a:lstStyle/>
              <a:p>
                <a:pPr algn="ctr" eaLnBrk="0" hangingPunct="0">
                  <a:lnSpc>
                    <a:spcPct val="80000"/>
                  </a:lnSpc>
                  <a:spcBef>
                    <a:spcPct val="50000"/>
                  </a:spcBef>
                </a:pPr>
                <a:endParaRPr kumimoji="0" lang="en-US" sz="2000" b="0" i="0" u="none" strike="noStrike" cap="none" normalizeH="0" baseline="0" dirty="0" smtClean="0">
                  <a:ln>
                    <a:noFill/>
                  </a:ln>
                  <a:solidFill>
                    <a:schemeClr val="tx1"/>
                  </a:solidFill>
                  <a:effectLst/>
                  <a:latin typeface="Verdana" pitchFamily="34" charset="0"/>
                </a:endParaRPr>
              </a:p>
            </p:txBody>
          </p:sp>
          <p:grpSp>
            <p:nvGrpSpPr>
              <p:cNvPr id="9" name="Group 201"/>
              <p:cNvGrpSpPr/>
              <p:nvPr/>
            </p:nvGrpSpPr>
            <p:grpSpPr>
              <a:xfrm>
                <a:off x="583203" y="2274776"/>
                <a:ext cx="635997" cy="426059"/>
                <a:chOff x="484387" y="1009202"/>
                <a:chExt cx="7879892" cy="4580113"/>
              </a:xfrm>
            </p:grpSpPr>
            <p:sp>
              <p:nvSpPr>
                <p:cNvPr id="203" name="Rectangle 202"/>
                <p:cNvSpPr/>
                <p:nvPr/>
              </p:nvSpPr>
              <p:spPr bwMode="auto">
                <a:xfrm>
                  <a:off x="484387" y="2003481"/>
                  <a:ext cx="2468880" cy="1371600"/>
                </a:xfrm>
                <a:prstGeom prst="rect">
                  <a:avLst/>
                </a:prstGeom>
                <a:solidFill>
                  <a:schemeClr val="bg2">
                    <a:lumMod val="60000"/>
                    <a:lumOff val="40000"/>
                  </a:schemeClr>
                </a:solidFill>
                <a:ln w="12700" cap="flat" cmpd="sng" algn="ctr">
                  <a:solidFill>
                    <a:schemeClr val="tx1"/>
                  </a:solidFill>
                  <a:prstDash val="solid"/>
                  <a:round/>
                  <a:headEnd type="none" w="med" len="med"/>
                  <a:tailEnd type="none" w="med" len="med"/>
                </a:ln>
                <a:effectLst/>
              </p:spPr>
              <p:txBody>
                <a:bodyPr vert="horz" wrap="none" lIns="91440" tIns="91440" rIns="91440" bIns="45720" numCol="1" rtlCol="0" anchor="t" anchorCtr="0" compatLnSpc="1">
                  <a:prstTxWarp prst="textNoShape">
                    <a:avLst/>
                  </a:prstTxWarp>
                  <a:noAutofit/>
                </a:bodyPr>
                <a:lstStyle/>
                <a:p>
                  <a:pPr algn="ctr" eaLnBrk="0" hangingPunct="0">
                    <a:lnSpc>
                      <a:spcPct val="80000"/>
                    </a:lnSpc>
                    <a:spcBef>
                      <a:spcPct val="50000"/>
                    </a:spcBef>
                  </a:pPr>
                  <a:endParaRPr kumimoji="0" lang="en-US" sz="2000" b="0" i="0" u="none" strike="noStrike" cap="none" normalizeH="0" baseline="0" dirty="0" smtClean="0">
                    <a:ln>
                      <a:noFill/>
                    </a:ln>
                    <a:solidFill>
                      <a:schemeClr val="tx1"/>
                    </a:solidFill>
                    <a:effectLst/>
                    <a:latin typeface="Verdana" pitchFamily="34" charset="0"/>
                  </a:endParaRPr>
                </a:p>
              </p:txBody>
            </p:sp>
            <p:sp>
              <p:nvSpPr>
                <p:cNvPr id="204" name="Rectangle 203"/>
                <p:cNvSpPr/>
                <p:nvPr/>
              </p:nvSpPr>
              <p:spPr bwMode="auto">
                <a:xfrm>
                  <a:off x="3189893" y="2003481"/>
                  <a:ext cx="2468880" cy="1371600"/>
                </a:xfrm>
                <a:prstGeom prst="rect">
                  <a:avLst/>
                </a:prstGeom>
                <a:solidFill>
                  <a:schemeClr val="bg2">
                    <a:lumMod val="60000"/>
                    <a:lumOff val="40000"/>
                  </a:schemeClr>
                </a:solidFill>
                <a:ln w="12700" cap="flat" cmpd="sng" algn="ctr">
                  <a:solidFill>
                    <a:schemeClr val="tx1"/>
                  </a:solidFill>
                  <a:prstDash val="solid"/>
                  <a:round/>
                  <a:headEnd type="none" w="med" len="med"/>
                  <a:tailEnd type="none" w="med" len="med"/>
                </a:ln>
                <a:effectLst/>
              </p:spPr>
              <p:txBody>
                <a:bodyPr vert="horz" wrap="none" lIns="91440" tIns="91440" rIns="91440" bIns="45720" numCol="1" rtlCol="0" anchor="t" anchorCtr="0" compatLnSpc="1">
                  <a:prstTxWarp prst="textNoShape">
                    <a:avLst/>
                  </a:prstTxWarp>
                  <a:noAutofit/>
                </a:bodyPr>
                <a:lstStyle/>
                <a:p>
                  <a:pPr algn="ctr" eaLnBrk="0" hangingPunct="0">
                    <a:lnSpc>
                      <a:spcPct val="80000"/>
                    </a:lnSpc>
                    <a:spcBef>
                      <a:spcPct val="50000"/>
                    </a:spcBef>
                  </a:pPr>
                  <a:endParaRPr kumimoji="0" lang="en-US" sz="2000" b="0" i="0" u="none" strike="noStrike" cap="none" normalizeH="0" baseline="0" dirty="0" smtClean="0">
                    <a:ln>
                      <a:noFill/>
                    </a:ln>
                    <a:solidFill>
                      <a:schemeClr val="tx1"/>
                    </a:solidFill>
                    <a:effectLst/>
                    <a:latin typeface="Verdana" pitchFamily="34" charset="0"/>
                  </a:endParaRPr>
                </a:p>
              </p:txBody>
            </p:sp>
            <p:sp>
              <p:nvSpPr>
                <p:cNvPr id="205" name="Rectangle 204"/>
                <p:cNvSpPr/>
                <p:nvPr/>
              </p:nvSpPr>
              <p:spPr bwMode="auto">
                <a:xfrm>
                  <a:off x="5895399" y="2003480"/>
                  <a:ext cx="2468880" cy="1371600"/>
                </a:xfrm>
                <a:prstGeom prst="rect">
                  <a:avLst/>
                </a:prstGeom>
                <a:solidFill>
                  <a:schemeClr val="bg2">
                    <a:lumMod val="60000"/>
                    <a:lumOff val="40000"/>
                  </a:schemeClr>
                </a:solidFill>
                <a:ln w="12700" cap="flat" cmpd="sng" algn="ctr">
                  <a:solidFill>
                    <a:schemeClr val="tx1"/>
                  </a:solidFill>
                  <a:prstDash val="solid"/>
                  <a:round/>
                  <a:headEnd type="none" w="med" len="med"/>
                  <a:tailEnd type="none" w="med" len="med"/>
                </a:ln>
                <a:effectLst/>
              </p:spPr>
              <p:txBody>
                <a:bodyPr vert="horz" wrap="none" lIns="91440" tIns="91440" rIns="91440" bIns="45720" numCol="1" rtlCol="0" anchor="t" anchorCtr="0" compatLnSpc="1">
                  <a:prstTxWarp prst="textNoShape">
                    <a:avLst/>
                  </a:prstTxWarp>
                  <a:noAutofit/>
                </a:bodyPr>
                <a:lstStyle/>
                <a:p>
                  <a:pPr algn="ctr" eaLnBrk="0" hangingPunct="0">
                    <a:lnSpc>
                      <a:spcPct val="80000"/>
                    </a:lnSpc>
                    <a:spcBef>
                      <a:spcPct val="50000"/>
                    </a:spcBef>
                  </a:pPr>
                  <a:endParaRPr kumimoji="0" lang="en-US" sz="2000" b="0" i="0" u="none" strike="noStrike" cap="none" normalizeH="0" baseline="0" dirty="0" smtClean="0">
                    <a:ln>
                      <a:noFill/>
                    </a:ln>
                    <a:solidFill>
                      <a:schemeClr val="tx1"/>
                    </a:solidFill>
                    <a:effectLst/>
                    <a:latin typeface="Verdana" pitchFamily="34" charset="0"/>
                  </a:endParaRPr>
                </a:p>
              </p:txBody>
            </p:sp>
            <p:sp>
              <p:nvSpPr>
                <p:cNvPr id="206" name="Rectangle 205"/>
                <p:cNvSpPr/>
                <p:nvPr/>
              </p:nvSpPr>
              <p:spPr bwMode="auto">
                <a:xfrm>
                  <a:off x="3435202" y="4283426"/>
                  <a:ext cx="1933273" cy="836002"/>
                </a:xfrm>
                <a:prstGeom prst="rect">
                  <a:avLst/>
                </a:prstGeom>
                <a:solidFill>
                  <a:schemeClr val="bg2">
                    <a:lumMod val="60000"/>
                    <a:lumOff val="40000"/>
                  </a:schemeClr>
                </a:solidFill>
                <a:ln w="12700" cap="flat" cmpd="sng" algn="ctr">
                  <a:solidFill>
                    <a:schemeClr val="tx1"/>
                  </a:solidFill>
                  <a:prstDash val="solid"/>
                  <a:round/>
                  <a:headEnd type="none" w="med" len="med"/>
                  <a:tailEnd type="none" w="med" len="med"/>
                </a:ln>
                <a:effectLst/>
              </p:spPr>
              <p:txBody>
                <a:bodyPr vert="horz" wrap="none" lIns="91440" tIns="91440" rIns="91440" bIns="45720" numCol="1" rtlCol="0" anchor="t" anchorCtr="0" compatLnSpc="1">
                  <a:prstTxWarp prst="textNoShape">
                    <a:avLst/>
                  </a:prstTxWarp>
                  <a:noAutofit/>
                </a:bodyPr>
                <a:lstStyle/>
                <a:p>
                  <a:pPr algn="ctr" eaLnBrk="0" hangingPunct="0">
                    <a:lnSpc>
                      <a:spcPct val="80000"/>
                    </a:lnSpc>
                    <a:spcBef>
                      <a:spcPct val="50000"/>
                    </a:spcBef>
                  </a:pPr>
                  <a:endParaRPr kumimoji="0" lang="en-US" sz="2000" b="0" i="0" u="none" strike="noStrike" cap="none" normalizeH="0" baseline="0" dirty="0" smtClean="0">
                    <a:ln>
                      <a:noFill/>
                    </a:ln>
                    <a:solidFill>
                      <a:schemeClr val="tx1"/>
                    </a:solidFill>
                    <a:effectLst/>
                    <a:latin typeface="Verdana" pitchFamily="34" charset="0"/>
                  </a:endParaRPr>
                </a:p>
              </p:txBody>
            </p:sp>
            <p:cxnSp>
              <p:nvCxnSpPr>
                <p:cNvPr id="207" name="Straight Arrow Connector 206"/>
                <p:cNvCxnSpPr>
                  <a:stCxn id="204" idx="2"/>
                  <a:endCxn id="206" idx="0"/>
                </p:cNvCxnSpPr>
                <p:nvPr/>
              </p:nvCxnSpPr>
              <p:spPr bwMode="auto">
                <a:xfrm flipH="1">
                  <a:off x="4401839" y="3375081"/>
                  <a:ext cx="22494" cy="908345"/>
                </a:xfrm>
                <a:prstGeom prst="straightConnector1">
                  <a:avLst/>
                </a:prstGeom>
                <a:noFill/>
                <a:ln w="12700" cap="flat" cmpd="sng" algn="ctr">
                  <a:solidFill>
                    <a:schemeClr val="tx1"/>
                  </a:solidFill>
                  <a:prstDash val="solid"/>
                  <a:round/>
                  <a:headEnd type="none" w="med" len="med"/>
                  <a:tailEnd type="none"/>
                </a:ln>
                <a:effectLst/>
              </p:spPr>
            </p:cxnSp>
            <p:cxnSp>
              <p:nvCxnSpPr>
                <p:cNvPr id="208" name="Straight Arrow Connector 207"/>
                <p:cNvCxnSpPr>
                  <a:stCxn id="206" idx="2"/>
                </p:cNvCxnSpPr>
                <p:nvPr/>
              </p:nvCxnSpPr>
              <p:spPr bwMode="auto">
                <a:xfrm>
                  <a:off x="4401839" y="5119428"/>
                  <a:ext cx="0" cy="469887"/>
                </a:xfrm>
                <a:prstGeom prst="straightConnector1">
                  <a:avLst/>
                </a:prstGeom>
                <a:noFill/>
                <a:ln w="12700" cap="flat" cmpd="sng" algn="ctr">
                  <a:solidFill>
                    <a:schemeClr val="tx1"/>
                  </a:solidFill>
                  <a:prstDash val="solid"/>
                  <a:round/>
                  <a:headEnd type="none" w="med" len="med"/>
                  <a:tailEnd type="none"/>
                </a:ln>
                <a:effectLst/>
              </p:spPr>
            </p:cxnSp>
            <p:cxnSp>
              <p:nvCxnSpPr>
                <p:cNvPr id="209" name="Straight Arrow Connector 208"/>
                <p:cNvCxnSpPr>
                  <a:endCxn id="204" idx="0"/>
                </p:cNvCxnSpPr>
                <p:nvPr/>
              </p:nvCxnSpPr>
              <p:spPr bwMode="auto">
                <a:xfrm>
                  <a:off x="4401839" y="1009202"/>
                  <a:ext cx="22494" cy="994279"/>
                </a:xfrm>
                <a:prstGeom prst="straightConnector1">
                  <a:avLst/>
                </a:prstGeom>
                <a:noFill/>
                <a:ln w="12700" cap="flat" cmpd="sng" algn="ctr">
                  <a:solidFill>
                    <a:schemeClr val="tx1"/>
                  </a:solidFill>
                  <a:prstDash val="solid"/>
                  <a:round/>
                  <a:headEnd type="none" w="med" len="med"/>
                  <a:tailEnd type="none"/>
                </a:ln>
                <a:effectLst/>
              </p:spPr>
            </p:cxnSp>
            <p:sp>
              <p:nvSpPr>
                <p:cNvPr id="210" name="Freeform 209"/>
                <p:cNvSpPr>
                  <a:spLocks/>
                </p:cNvSpPr>
                <p:nvPr/>
              </p:nvSpPr>
              <p:spPr bwMode="auto">
                <a:xfrm flipH="1">
                  <a:off x="1703431" y="1041172"/>
                  <a:ext cx="2707539" cy="970855"/>
                </a:xfrm>
                <a:custGeom>
                  <a:avLst/>
                  <a:gdLst>
                    <a:gd name="T0" fmla="*/ 264 w 264"/>
                    <a:gd name="T1" fmla="*/ 0 h 306"/>
                    <a:gd name="T2" fmla="*/ 0 w 264"/>
                    <a:gd name="T3" fmla="*/ 306 h 306"/>
                    <a:gd name="connsiteX0" fmla="*/ 8741 w 8741"/>
                    <a:gd name="connsiteY0" fmla="*/ 0 h 14328"/>
                    <a:gd name="connsiteX1" fmla="*/ 0 w 8741"/>
                    <a:gd name="connsiteY1" fmla="*/ 14328 h 14328"/>
                    <a:gd name="connsiteX0" fmla="*/ 10000 w 10000"/>
                    <a:gd name="connsiteY0" fmla="*/ 0 h 10000"/>
                    <a:gd name="connsiteX1" fmla="*/ 0 w 10000"/>
                    <a:gd name="connsiteY1" fmla="*/ 10000 h 10000"/>
                    <a:gd name="connsiteX0" fmla="*/ 5680 w 5680"/>
                    <a:gd name="connsiteY0" fmla="*/ 0 h 8339"/>
                    <a:gd name="connsiteX1" fmla="*/ 0 w 5680"/>
                    <a:gd name="connsiteY1" fmla="*/ 8339 h 8339"/>
                    <a:gd name="connsiteX0" fmla="*/ 10000 w 10000"/>
                    <a:gd name="connsiteY0" fmla="*/ 0 h 10000"/>
                    <a:gd name="connsiteX1" fmla="*/ 0 w 10000"/>
                    <a:gd name="connsiteY1" fmla="*/ 10000 h 10000"/>
                    <a:gd name="connsiteX0" fmla="*/ 10000 w 10000"/>
                    <a:gd name="connsiteY0" fmla="*/ 0 h 10000"/>
                    <a:gd name="connsiteX1" fmla="*/ 0 w 10000"/>
                    <a:gd name="connsiteY1" fmla="*/ 10000 h 10000"/>
                    <a:gd name="connsiteX0" fmla="*/ 10000 w 10000"/>
                    <a:gd name="connsiteY0" fmla="*/ 0 h 10000"/>
                    <a:gd name="connsiteX1" fmla="*/ 0 w 10000"/>
                    <a:gd name="connsiteY1" fmla="*/ 10000 h 10000"/>
                    <a:gd name="connsiteX0" fmla="*/ 1191 w 2522"/>
                    <a:gd name="connsiteY0" fmla="*/ 0 h 9276"/>
                    <a:gd name="connsiteX1" fmla="*/ 1332 w 2522"/>
                    <a:gd name="connsiteY1" fmla="*/ 9276 h 9276"/>
                    <a:gd name="connsiteX0" fmla="*/ 21155 w 21715"/>
                    <a:gd name="connsiteY0" fmla="*/ 0 h 10000"/>
                    <a:gd name="connsiteX1" fmla="*/ 21715 w 21715"/>
                    <a:gd name="connsiteY1" fmla="*/ 10000 h 10000"/>
                    <a:gd name="connsiteX0" fmla="*/ 5814 w 48261"/>
                    <a:gd name="connsiteY0" fmla="*/ 0 h 14100"/>
                    <a:gd name="connsiteX1" fmla="*/ 48261 w 48261"/>
                    <a:gd name="connsiteY1" fmla="*/ 14100 h 14100"/>
                    <a:gd name="connsiteX0" fmla="*/ 1631 w 137904"/>
                    <a:gd name="connsiteY0" fmla="*/ 130 h 2321"/>
                    <a:gd name="connsiteX1" fmla="*/ 137904 w 137904"/>
                    <a:gd name="connsiteY1" fmla="*/ 2321 h 2321"/>
                    <a:gd name="connsiteX0" fmla="*/ 118 w 10000"/>
                    <a:gd name="connsiteY0" fmla="*/ 0 h 15328"/>
                    <a:gd name="connsiteX1" fmla="*/ 10000 w 10000"/>
                    <a:gd name="connsiteY1" fmla="*/ 15328 h 15328"/>
                    <a:gd name="connsiteX0" fmla="*/ 164 w 10046"/>
                    <a:gd name="connsiteY0" fmla="*/ 0 h 15328"/>
                    <a:gd name="connsiteX1" fmla="*/ 10046 w 10046"/>
                    <a:gd name="connsiteY1" fmla="*/ 15328 h 15328"/>
                    <a:gd name="connsiteX0" fmla="*/ 148 w 10759"/>
                    <a:gd name="connsiteY0" fmla="*/ 0 h 52339"/>
                    <a:gd name="connsiteX1" fmla="*/ 10759 w 10759"/>
                    <a:gd name="connsiteY1" fmla="*/ 52339 h 52339"/>
                    <a:gd name="connsiteX0" fmla="*/ 134 w 11595"/>
                    <a:gd name="connsiteY0" fmla="*/ 0 h 49816"/>
                    <a:gd name="connsiteX1" fmla="*/ 11595 w 11595"/>
                    <a:gd name="connsiteY1" fmla="*/ 49816 h 49816"/>
                    <a:gd name="connsiteX0" fmla="*/ 123 w 12191"/>
                    <a:gd name="connsiteY0" fmla="*/ 0 h 59069"/>
                    <a:gd name="connsiteX1" fmla="*/ 12191 w 12191"/>
                    <a:gd name="connsiteY1" fmla="*/ 59069 h 59069"/>
                    <a:gd name="connsiteX0" fmla="*/ 0 w 12068"/>
                    <a:gd name="connsiteY0" fmla="*/ 0 h 59069"/>
                    <a:gd name="connsiteX1" fmla="*/ 12068 w 12068"/>
                    <a:gd name="connsiteY1" fmla="*/ 59069 h 59069"/>
                    <a:gd name="connsiteX0" fmla="*/ 0 w 12797"/>
                    <a:gd name="connsiteY0" fmla="*/ 0 h 67481"/>
                    <a:gd name="connsiteX1" fmla="*/ 12797 w 12797"/>
                    <a:gd name="connsiteY1" fmla="*/ 67481 h 67481"/>
                    <a:gd name="connsiteX0" fmla="*/ 1965 w 2491"/>
                    <a:gd name="connsiteY0" fmla="*/ 0 h 34676"/>
                    <a:gd name="connsiteX1" fmla="*/ 2491 w 2491"/>
                    <a:gd name="connsiteY1" fmla="*/ 34676 h 34676"/>
                    <a:gd name="connsiteX0" fmla="*/ 0 w 105513"/>
                    <a:gd name="connsiteY0" fmla="*/ 0 h 8059"/>
                    <a:gd name="connsiteX1" fmla="*/ 105513 w 105513"/>
                    <a:gd name="connsiteY1" fmla="*/ 8059 h 8059"/>
                    <a:gd name="connsiteX0" fmla="*/ 0 w 9630"/>
                    <a:gd name="connsiteY0" fmla="*/ 0 h 12408"/>
                    <a:gd name="connsiteX1" fmla="*/ 9630 w 9630"/>
                    <a:gd name="connsiteY1" fmla="*/ 12408 h 12408"/>
                    <a:gd name="connsiteX0" fmla="*/ 0 w 9760"/>
                    <a:gd name="connsiteY0" fmla="*/ 0 h 8787"/>
                    <a:gd name="connsiteX1" fmla="*/ 9760 w 9760"/>
                    <a:gd name="connsiteY1" fmla="*/ 8787 h 8787"/>
                    <a:gd name="connsiteX0" fmla="*/ 0 w 10000"/>
                    <a:gd name="connsiteY0" fmla="*/ 0 h 10000"/>
                    <a:gd name="connsiteX1" fmla="*/ 10000 w 10000"/>
                    <a:gd name="connsiteY1" fmla="*/ 10000 h 10000"/>
                    <a:gd name="connsiteX0" fmla="*/ 0 w 10000"/>
                    <a:gd name="connsiteY0" fmla="*/ 0 h 10000"/>
                    <a:gd name="connsiteX1" fmla="*/ 7627 w 10000"/>
                    <a:gd name="connsiteY1" fmla="*/ 4083 h 10000"/>
                    <a:gd name="connsiteX2" fmla="*/ 10000 w 10000"/>
                    <a:gd name="connsiteY2" fmla="*/ 10000 h 10000"/>
                    <a:gd name="connsiteX0" fmla="*/ 0 w 10000"/>
                    <a:gd name="connsiteY0" fmla="*/ 185 h 10185"/>
                    <a:gd name="connsiteX1" fmla="*/ 7627 w 10000"/>
                    <a:gd name="connsiteY1" fmla="*/ 4268 h 10185"/>
                    <a:gd name="connsiteX2" fmla="*/ 10000 w 10000"/>
                    <a:gd name="connsiteY2" fmla="*/ 10185 h 10185"/>
                    <a:gd name="connsiteX0" fmla="*/ 0 w 10000"/>
                    <a:gd name="connsiteY0" fmla="*/ 185 h 10185"/>
                    <a:gd name="connsiteX1" fmla="*/ 7627 w 10000"/>
                    <a:gd name="connsiteY1" fmla="*/ 4268 h 10185"/>
                    <a:gd name="connsiteX2" fmla="*/ 10000 w 10000"/>
                    <a:gd name="connsiteY2" fmla="*/ 10185 h 10185"/>
                    <a:gd name="connsiteX0" fmla="*/ 0 w 10000"/>
                    <a:gd name="connsiteY0" fmla="*/ 1026 h 11026"/>
                    <a:gd name="connsiteX1" fmla="*/ 9299 w 10000"/>
                    <a:gd name="connsiteY1" fmla="*/ 3729 h 11026"/>
                    <a:gd name="connsiteX2" fmla="*/ 10000 w 10000"/>
                    <a:gd name="connsiteY2" fmla="*/ 11026 h 11026"/>
                    <a:gd name="connsiteX0" fmla="*/ 0 w 10000"/>
                    <a:gd name="connsiteY0" fmla="*/ 1026 h 11026"/>
                    <a:gd name="connsiteX1" fmla="*/ 9299 w 10000"/>
                    <a:gd name="connsiteY1" fmla="*/ 3729 h 11026"/>
                    <a:gd name="connsiteX2" fmla="*/ 10000 w 10000"/>
                    <a:gd name="connsiteY2" fmla="*/ 11026 h 11026"/>
                    <a:gd name="connsiteX0" fmla="*/ 0 w 10000"/>
                    <a:gd name="connsiteY0" fmla="*/ 1051 h 11051"/>
                    <a:gd name="connsiteX1" fmla="*/ 9299 w 10000"/>
                    <a:gd name="connsiteY1" fmla="*/ 3754 h 11051"/>
                    <a:gd name="connsiteX2" fmla="*/ 10000 w 10000"/>
                    <a:gd name="connsiteY2" fmla="*/ 11051 h 11051"/>
                    <a:gd name="connsiteX0" fmla="*/ 0 w 10188"/>
                    <a:gd name="connsiteY0" fmla="*/ 1051 h 11051"/>
                    <a:gd name="connsiteX1" fmla="*/ 9299 w 10188"/>
                    <a:gd name="connsiteY1" fmla="*/ 3754 h 11051"/>
                    <a:gd name="connsiteX2" fmla="*/ 10000 w 10188"/>
                    <a:gd name="connsiteY2" fmla="*/ 11051 h 11051"/>
                    <a:gd name="connsiteX0" fmla="*/ 0 w 10073"/>
                    <a:gd name="connsiteY0" fmla="*/ 1051 h 11051"/>
                    <a:gd name="connsiteX1" fmla="*/ 9299 w 10073"/>
                    <a:gd name="connsiteY1" fmla="*/ 3754 h 11051"/>
                    <a:gd name="connsiteX2" fmla="*/ 10000 w 10073"/>
                    <a:gd name="connsiteY2" fmla="*/ 11051 h 11051"/>
                    <a:gd name="connsiteX0" fmla="*/ 0 w 10000"/>
                    <a:gd name="connsiteY0" fmla="*/ 872 h 10872"/>
                    <a:gd name="connsiteX1" fmla="*/ 9004 w 10000"/>
                    <a:gd name="connsiteY1" fmla="*/ 3851 h 10872"/>
                    <a:gd name="connsiteX2" fmla="*/ 10000 w 10000"/>
                    <a:gd name="connsiteY2" fmla="*/ 10872 h 10872"/>
                    <a:gd name="connsiteX0" fmla="*/ 0 w 10000"/>
                    <a:gd name="connsiteY0" fmla="*/ 872 h 10872"/>
                    <a:gd name="connsiteX1" fmla="*/ 9004 w 10000"/>
                    <a:gd name="connsiteY1" fmla="*/ 3851 h 10872"/>
                    <a:gd name="connsiteX2" fmla="*/ 10000 w 10000"/>
                    <a:gd name="connsiteY2" fmla="*/ 10872 h 10872"/>
                    <a:gd name="connsiteX0" fmla="*/ 0 w 10006"/>
                    <a:gd name="connsiteY0" fmla="*/ 1817 h 11817"/>
                    <a:gd name="connsiteX1" fmla="*/ 9152 w 10006"/>
                    <a:gd name="connsiteY1" fmla="*/ 3416 h 11817"/>
                    <a:gd name="connsiteX2" fmla="*/ 10000 w 10006"/>
                    <a:gd name="connsiteY2" fmla="*/ 11817 h 11817"/>
                    <a:gd name="connsiteX0" fmla="*/ 0 w 10000"/>
                    <a:gd name="connsiteY0" fmla="*/ 1860 h 11860"/>
                    <a:gd name="connsiteX1" fmla="*/ 9152 w 10000"/>
                    <a:gd name="connsiteY1" fmla="*/ 3459 h 11860"/>
                    <a:gd name="connsiteX2" fmla="*/ 10000 w 10000"/>
                    <a:gd name="connsiteY2" fmla="*/ 11860 h 11860"/>
                    <a:gd name="connsiteX0" fmla="*/ 0 w 10040"/>
                    <a:gd name="connsiteY0" fmla="*/ 0 h 15105"/>
                    <a:gd name="connsiteX1" fmla="*/ 9054 w 10040"/>
                    <a:gd name="connsiteY1" fmla="*/ 6704 h 15105"/>
                    <a:gd name="connsiteX2" fmla="*/ 9902 w 10040"/>
                    <a:gd name="connsiteY2" fmla="*/ 15105 h 15105"/>
                    <a:gd name="connsiteX0" fmla="*/ 0 w 10459"/>
                    <a:gd name="connsiteY0" fmla="*/ 0 h 15993"/>
                    <a:gd name="connsiteX1" fmla="*/ 9447 w 10459"/>
                    <a:gd name="connsiteY1" fmla="*/ 7592 h 15993"/>
                    <a:gd name="connsiteX2" fmla="*/ 10295 w 10459"/>
                    <a:gd name="connsiteY2" fmla="*/ 15993 h 15993"/>
                    <a:gd name="connsiteX0" fmla="*/ 0 w 10353"/>
                    <a:gd name="connsiteY0" fmla="*/ 0 h 15993"/>
                    <a:gd name="connsiteX1" fmla="*/ 1676 w 10353"/>
                    <a:gd name="connsiteY1" fmla="*/ 1247 h 15993"/>
                    <a:gd name="connsiteX2" fmla="*/ 9447 w 10353"/>
                    <a:gd name="connsiteY2" fmla="*/ 7592 h 15993"/>
                    <a:gd name="connsiteX3" fmla="*/ 10295 w 10353"/>
                    <a:gd name="connsiteY3" fmla="*/ 15993 h 15993"/>
                    <a:gd name="connsiteX0" fmla="*/ 0 w 10353"/>
                    <a:gd name="connsiteY0" fmla="*/ 0 h 15993"/>
                    <a:gd name="connsiteX1" fmla="*/ 1676 w 10353"/>
                    <a:gd name="connsiteY1" fmla="*/ 1247 h 15993"/>
                    <a:gd name="connsiteX2" fmla="*/ 9447 w 10353"/>
                    <a:gd name="connsiteY2" fmla="*/ 7592 h 15993"/>
                    <a:gd name="connsiteX3" fmla="*/ 10295 w 10353"/>
                    <a:gd name="connsiteY3" fmla="*/ 15993 h 15993"/>
                    <a:gd name="connsiteX0" fmla="*/ 0 w 10459"/>
                    <a:gd name="connsiteY0" fmla="*/ 0 h 15993"/>
                    <a:gd name="connsiteX1" fmla="*/ 9447 w 10459"/>
                    <a:gd name="connsiteY1" fmla="*/ 7592 h 15993"/>
                    <a:gd name="connsiteX2" fmla="*/ 10295 w 10459"/>
                    <a:gd name="connsiteY2" fmla="*/ 15993 h 15993"/>
                    <a:gd name="connsiteX0" fmla="*/ 0 w 10459"/>
                    <a:gd name="connsiteY0" fmla="*/ 0 h 15993"/>
                    <a:gd name="connsiteX1" fmla="*/ 9447 w 10459"/>
                    <a:gd name="connsiteY1" fmla="*/ 7592 h 15993"/>
                    <a:gd name="connsiteX2" fmla="*/ 10295 w 10459"/>
                    <a:gd name="connsiteY2" fmla="*/ 15993 h 15993"/>
                    <a:gd name="connsiteX0" fmla="*/ 0 w 10295"/>
                    <a:gd name="connsiteY0" fmla="*/ 0 h 15993"/>
                    <a:gd name="connsiteX1" fmla="*/ 8709 w 10295"/>
                    <a:gd name="connsiteY1" fmla="*/ 7148 h 15993"/>
                    <a:gd name="connsiteX2" fmla="*/ 10295 w 10295"/>
                    <a:gd name="connsiteY2" fmla="*/ 15993 h 15993"/>
                    <a:gd name="connsiteX0" fmla="*/ 0 w 10535"/>
                    <a:gd name="connsiteY0" fmla="*/ 0 h 17676"/>
                    <a:gd name="connsiteX1" fmla="*/ 8709 w 10535"/>
                    <a:gd name="connsiteY1" fmla="*/ 7148 h 17676"/>
                    <a:gd name="connsiteX2" fmla="*/ 10535 w 10535"/>
                    <a:gd name="connsiteY2" fmla="*/ 17676 h 17676"/>
                    <a:gd name="connsiteX0" fmla="*/ 0 w 10535"/>
                    <a:gd name="connsiteY0" fmla="*/ 0 h 17676"/>
                    <a:gd name="connsiteX1" fmla="*/ 8709 w 10535"/>
                    <a:gd name="connsiteY1" fmla="*/ 7148 h 17676"/>
                    <a:gd name="connsiteX2" fmla="*/ 10535 w 10535"/>
                    <a:gd name="connsiteY2" fmla="*/ 17676 h 17676"/>
                    <a:gd name="connsiteX0" fmla="*/ 0 w 10535"/>
                    <a:gd name="connsiteY0" fmla="*/ 0 h 17676"/>
                    <a:gd name="connsiteX1" fmla="*/ 8709 w 10535"/>
                    <a:gd name="connsiteY1" fmla="*/ 7148 h 17676"/>
                    <a:gd name="connsiteX2" fmla="*/ 10535 w 10535"/>
                    <a:gd name="connsiteY2" fmla="*/ 17676 h 17676"/>
                    <a:gd name="connsiteX0" fmla="*/ 0 w 10535"/>
                    <a:gd name="connsiteY0" fmla="*/ 0 h 17676"/>
                    <a:gd name="connsiteX1" fmla="*/ 10535 w 10535"/>
                    <a:gd name="connsiteY1" fmla="*/ 17676 h 17676"/>
                    <a:gd name="connsiteX0" fmla="*/ 0 w 5953"/>
                    <a:gd name="connsiteY0" fmla="*/ 0 h 16714"/>
                    <a:gd name="connsiteX1" fmla="*/ 5953 w 5953"/>
                    <a:gd name="connsiteY1" fmla="*/ 16714 h 16714"/>
                    <a:gd name="connsiteX0" fmla="*/ 0 w 10000"/>
                    <a:gd name="connsiteY0" fmla="*/ 0 h 10000"/>
                    <a:gd name="connsiteX1" fmla="*/ 10000 w 10000"/>
                    <a:gd name="connsiteY1" fmla="*/ 10000 h 10000"/>
                    <a:gd name="connsiteX0" fmla="*/ 0 w 10000"/>
                    <a:gd name="connsiteY0" fmla="*/ 0 h 10000"/>
                    <a:gd name="connsiteX1" fmla="*/ 10000 w 10000"/>
                    <a:gd name="connsiteY1" fmla="*/ 10000 h 10000"/>
                    <a:gd name="connsiteX0" fmla="*/ 0 w 10000"/>
                    <a:gd name="connsiteY0" fmla="*/ 0 h 10000"/>
                    <a:gd name="connsiteX1" fmla="*/ 974 w 10000"/>
                    <a:gd name="connsiteY1" fmla="*/ 2727 h 10000"/>
                    <a:gd name="connsiteX2" fmla="*/ 10000 w 10000"/>
                    <a:gd name="connsiteY2" fmla="*/ 10000 h 10000"/>
                    <a:gd name="connsiteX0" fmla="*/ 0 w 10000"/>
                    <a:gd name="connsiteY0" fmla="*/ 0 h 10000"/>
                    <a:gd name="connsiteX1" fmla="*/ 974 w 10000"/>
                    <a:gd name="connsiteY1" fmla="*/ 2727 h 10000"/>
                    <a:gd name="connsiteX2" fmla="*/ 10000 w 10000"/>
                    <a:gd name="connsiteY2" fmla="*/ 10000 h 10000"/>
                    <a:gd name="connsiteX0" fmla="*/ 0 w 10000"/>
                    <a:gd name="connsiteY0" fmla="*/ 0 h 10000"/>
                    <a:gd name="connsiteX1" fmla="*/ 974 w 10000"/>
                    <a:gd name="connsiteY1" fmla="*/ 2727 h 10000"/>
                    <a:gd name="connsiteX2" fmla="*/ 10000 w 10000"/>
                    <a:gd name="connsiteY2" fmla="*/ 10000 h 10000"/>
                    <a:gd name="connsiteX0" fmla="*/ 0 w 10358"/>
                    <a:gd name="connsiteY0" fmla="*/ 0 h 18200"/>
                    <a:gd name="connsiteX1" fmla="*/ 1332 w 10358"/>
                    <a:gd name="connsiteY1" fmla="*/ 10927 h 18200"/>
                    <a:gd name="connsiteX2" fmla="*/ 10358 w 10358"/>
                    <a:gd name="connsiteY2" fmla="*/ 18200 h 18200"/>
                    <a:gd name="connsiteX0" fmla="*/ 0 w 10358"/>
                    <a:gd name="connsiteY0" fmla="*/ 0 h 18200"/>
                    <a:gd name="connsiteX1" fmla="*/ 1332 w 10358"/>
                    <a:gd name="connsiteY1" fmla="*/ 10927 h 18200"/>
                    <a:gd name="connsiteX2" fmla="*/ 10358 w 10358"/>
                    <a:gd name="connsiteY2" fmla="*/ 18200 h 18200"/>
                    <a:gd name="connsiteX0" fmla="*/ 0 w 10358"/>
                    <a:gd name="connsiteY0" fmla="*/ 0 h 18200"/>
                    <a:gd name="connsiteX1" fmla="*/ 1153 w 10358"/>
                    <a:gd name="connsiteY1" fmla="*/ 11215 h 18200"/>
                    <a:gd name="connsiteX2" fmla="*/ 10358 w 10358"/>
                    <a:gd name="connsiteY2" fmla="*/ 18200 h 18200"/>
                    <a:gd name="connsiteX0" fmla="*/ 106 w 10464"/>
                    <a:gd name="connsiteY0" fmla="*/ 0 h 18200"/>
                    <a:gd name="connsiteX1" fmla="*/ 1259 w 10464"/>
                    <a:gd name="connsiteY1" fmla="*/ 11215 h 18200"/>
                    <a:gd name="connsiteX2" fmla="*/ 10464 w 10464"/>
                    <a:gd name="connsiteY2" fmla="*/ 18200 h 18200"/>
                    <a:gd name="connsiteX0" fmla="*/ 0 w 10358"/>
                    <a:gd name="connsiteY0" fmla="*/ 0 h 18200"/>
                    <a:gd name="connsiteX1" fmla="*/ 1153 w 10358"/>
                    <a:gd name="connsiteY1" fmla="*/ 11215 h 18200"/>
                    <a:gd name="connsiteX2" fmla="*/ 10358 w 10358"/>
                    <a:gd name="connsiteY2" fmla="*/ 18200 h 18200"/>
                    <a:gd name="connsiteX0" fmla="*/ 0 w 10358"/>
                    <a:gd name="connsiteY0" fmla="*/ 0 h 18200"/>
                    <a:gd name="connsiteX1" fmla="*/ 1948 w 10358"/>
                    <a:gd name="connsiteY1" fmla="*/ 9920 h 18200"/>
                    <a:gd name="connsiteX2" fmla="*/ 1153 w 10358"/>
                    <a:gd name="connsiteY2" fmla="*/ 11215 h 18200"/>
                    <a:gd name="connsiteX3" fmla="*/ 10358 w 10358"/>
                    <a:gd name="connsiteY3" fmla="*/ 18200 h 18200"/>
                    <a:gd name="connsiteX0" fmla="*/ 0 w 10358"/>
                    <a:gd name="connsiteY0" fmla="*/ 0 h 18200"/>
                    <a:gd name="connsiteX1" fmla="*/ 1153 w 10358"/>
                    <a:gd name="connsiteY1" fmla="*/ 11215 h 18200"/>
                    <a:gd name="connsiteX2" fmla="*/ 10358 w 10358"/>
                    <a:gd name="connsiteY2" fmla="*/ 18200 h 18200"/>
                    <a:gd name="connsiteX0" fmla="*/ 0 w 10358"/>
                    <a:gd name="connsiteY0" fmla="*/ 0 h 18200"/>
                    <a:gd name="connsiteX1" fmla="*/ 1153 w 10358"/>
                    <a:gd name="connsiteY1" fmla="*/ 11215 h 18200"/>
                    <a:gd name="connsiteX2" fmla="*/ 10358 w 10358"/>
                    <a:gd name="connsiteY2" fmla="*/ 18200 h 18200"/>
                    <a:gd name="connsiteX0" fmla="*/ 0 w 10358"/>
                    <a:gd name="connsiteY0" fmla="*/ 0 h 18200"/>
                    <a:gd name="connsiteX1" fmla="*/ 1202 w 10358"/>
                    <a:gd name="connsiteY1" fmla="*/ 11503 h 18200"/>
                    <a:gd name="connsiteX2" fmla="*/ 10358 w 10358"/>
                    <a:gd name="connsiteY2" fmla="*/ 18200 h 18200"/>
                    <a:gd name="connsiteX0" fmla="*/ 0 w 10358"/>
                    <a:gd name="connsiteY0" fmla="*/ 0 h 18200"/>
                    <a:gd name="connsiteX1" fmla="*/ 1202 w 10358"/>
                    <a:gd name="connsiteY1" fmla="*/ 11503 h 18200"/>
                    <a:gd name="connsiteX2" fmla="*/ 10358 w 10358"/>
                    <a:gd name="connsiteY2" fmla="*/ 18200 h 18200"/>
                    <a:gd name="connsiteX0" fmla="*/ 0 w 10377"/>
                    <a:gd name="connsiteY0" fmla="*/ 0 h 18200"/>
                    <a:gd name="connsiteX1" fmla="*/ 1202 w 10377"/>
                    <a:gd name="connsiteY1" fmla="*/ 11503 h 18200"/>
                    <a:gd name="connsiteX2" fmla="*/ 10358 w 10377"/>
                    <a:gd name="connsiteY2" fmla="*/ 18200 h 18200"/>
                    <a:gd name="connsiteX0" fmla="*/ 0 w 10358"/>
                    <a:gd name="connsiteY0" fmla="*/ 0 h 18200"/>
                    <a:gd name="connsiteX1" fmla="*/ 1202 w 10358"/>
                    <a:gd name="connsiteY1" fmla="*/ 11503 h 18200"/>
                    <a:gd name="connsiteX2" fmla="*/ 10358 w 10358"/>
                    <a:gd name="connsiteY2" fmla="*/ 18200 h 18200"/>
                    <a:gd name="connsiteX0" fmla="*/ 9 w 10311"/>
                    <a:gd name="connsiteY0" fmla="*/ 0 h 16720"/>
                    <a:gd name="connsiteX1" fmla="*/ 1211 w 10311"/>
                    <a:gd name="connsiteY1" fmla="*/ 11503 h 16720"/>
                    <a:gd name="connsiteX2" fmla="*/ 10311 w 10311"/>
                    <a:gd name="connsiteY2" fmla="*/ 16720 h 16720"/>
                    <a:gd name="connsiteX0" fmla="*/ 0 w 10302"/>
                    <a:gd name="connsiteY0" fmla="*/ 0 h 16720"/>
                    <a:gd name="connsiteX1" fmla="*/ 10302 w 10302"/>
                    <a:gd name="connsiteY1" fmla="*/ 16720 h 16720"/>
                    <a:gd name="connsiteX0" fmla="*/ 0 w 12749"/>
                    <a:gd name="connsiteY0" fmla="*/ 0 h 10636"/>
                    <a:gd name="connsiteX1" fmla="*/ 12749 w 12749"/>
                    <a:gd name="connsiteY1" fmla="*/ 10636 h 10636"/>
                    <a:gd name="connsiteX0" fmla="*/ 0 w 12749"/>
                    <a:gd name="connsiteY0" fmla="*/ 0 h 10636"/>
                    <a:gd name="connsiteX1" fmla="*/ 12749 w 12749"/>
                    <a:gd name="connsiteY1" fmla="*/ 10636 h 10636"/>
                    <a:gd name="connsiteX0" fmla="*/ 0 w 12749"/>
                    <a:gd name="connsiteY0" fmla="*/ 0 h 10636"/>
                    <a:gd name="connsiteX1" fmla="*/ 12749 w 12749"/>
                    <a:gd name="connsiteY1" fmla="*/ 10636 h 10636"/>
                    <a:gd name="connsiteX0" fmla="*/ 0 w 13249"/>
                    <a:gd name="connsiteY0" fmla="*/ 0 h 14747"/>
                    <a:gd name="connsiteX1" fmla="*/ 13249 w 13249"/>
                    <a:gd name="connsiteY1" fmla="*/ 14747 h 14747"/>
                    <a:gd name="connsiteX0" fmla="*/ 0 w 13416"/>
                    <a:gd name="connsiteY0" fmla="*/ 0 h 14089"/>
                    <a:gd name="connsiteX1" fmla="*/ 13416 w 13416"/>
                    <a:gd name="connsiteY1" fmla="*/ 14089 h 14089"/>
                    <a:gd name="connsiteX0" fmla="*/ 0 w 13416"/>
                    <a:gd name="connsiteY0" fmla="*/ 0 h 14089"/>
                    <a:gd name="connsiteX1" fmla="*/ 13416 w 13416"/>
                    <a:gd name="connsiteY1" fmla="*/ 14089 h 14089"/>
                    <a:gd name="connsiteX0" fmla="*/ 0 w 13479"/>
                    <a:gd name="connsiteY0" fmla="*/ 0 h 14664"/>
                    <a:gd name="connsiteX1" fmla="*/ 13479 w 13479"/>
                    <a:gd name="connsiteY1" fmla="*/ 14664 h 14664"/>
                  </a:gdLst>
                  <a:ahLst/>
                  <a:cxnLst>
                    <a:cxn ang="0">
                      <a:pos x="connsiteX0" y="connsiteY0"/>
                    </a:cxn>
                    <a:cxn ang="0">
                      <a:pos x="connsiteX1" y="connsiteY1"/>
                    </a:cxn>
                  </a:cxnLst>
                  <a:rect l="l" t="t" r="r" b="b"/>
                  <a:pathLst>
                    <a:path w="13479" h="14664">
                      <a:moveTo>
                        <a:pt x="0" y="0"/>
                      </a:moveTo>
                      <a:cubicBezTo>
                        <a:pt x="1637" y="8149"/>
                        <a:pt x="13121" y="5035"/>
                        <a:pt x="13479" y="14664"/>
                      </a:cubicBezTo>
                    </a:path>
                  </a:pathLst>
                </a:custGeom>
                <a:noFill/>
                <a:ln w="12700" cap="flat" cmpd="sng">
                  <a:solidFill>
                    <a:schemeClr val="tx1"/>
                  </a:solidFill>
                  <a:prstDash val="solid"/>
                  <a:round/>
                  <a:headEnd type="none" w="med" len="med"/>
                  <a:tailEnd type="none" w="lg"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1" name="Freeform 210"/>
                <p:cNvSpPr>
                  <a:spLocks/>
                </p:cNvSpPr>
                <p:nvPr/>
              </p:nvSpPr>
              <p:spPr bwMode="auto">
                <a:xfrm rot="10800000" flipH="1" flipV="1">
                  <a:off x="1718828" y="3391985"/>
                  <a:ext cx="2683010" cy="932786"/>
                </a:xfrm>
                <a:custGeom>
                  <a:avLst/>
                  <a:gdLst>
                    <a:gd name="T0" fmla="*/ 264 w 264"/>
                    <a:gd name="T1" fmla="*/ 0 h 306"/>
                    <a:gd name="T2" fmla="*/ 0 w 264"/>
                    <a:gd name="T3" fmla="*/ 306 h 306"/>
                    <a:gd name="connsiteX0" fmla="*/ 8741 w 8741"/>
                    <a:gd name="connsiteY0" fmla="*/ 0 h 14328"/>
                    <a:gd name="connsiteX1" fmla="*/ 0 w 8741"/>
                    <a:gd name="connsiteY1" fmla="*/ 14328 h 14328"/>
                    <a:gd name="connsiteX0" fmla="*/ 10000 w 10000"/>
                    <a:gd name="connsiteY0" fmla="*/ 0 h 10000"/>
                    <a:gd name="connsiteX1" fmla="*/ 0 w 10000"/>
                    <a:gd name="connsiteY1" fmla="*/ 10000 h 10000"/>
                    <a:gd name="connsiteX0" fmla="*/ 5680 w 5680"/>
                    <a:gd name="connsiteY0" fmla="*/ 0 h 8339"/>
                    <a:gd name="connsiteX1" fmla="*/ 0 w 5680"/>
                    <a:gd name="connsiteY1" fmla="*/ 8339 h 8339"/>
                    <a:gd name="connsiteX0" fmla="*/ 10000 w 10000"/>
                    <a:gd name="connsiteY0" fmla="*/ 0 h 10000"/>
                    <a:gd name="connsiteX1" fmla="*/ 0 w 10000"/>
                    <a:gd name="connsiteY1" fmla="*/ 10000 h 10000"/>
                    <a:gd name="connsiteX0" fmla="*/ 10000 w 10000"/>
                    <a:gd name="connsiteY0" fmla="*/ 0 h 10000"/>
                    <a:gd name="connsiteX1" fmla="*/ 0 w 10000"/>
                    <a:gd name="connsiteY1" fmla="*/ 10000 h 10000"/>
                    <a:gd name="connsiteX0" fmla="*/ 10000 w 10000"/>
                    <a:gd name="connsiteY0" fmla="*/ 0 h 10000"/>
                    <a:gd name="connsiteX1" fmla="*/ 0 w 10000"/>
                    <a:gd name="connsiteY1" fmla="*/ 10000 h 10000"/>
                    <a:gd name="connsiteX0" fmla="*/ 1191 w 2522"/>
                    <a:gd name="connsiteY0" fmla="*/ 0 h 9276"/>
                    <a:gd name="connsiteX1" fmla="*/ 1332 w 2522"/>
                    <a:gd name="connsiteY1" fmla="*/ 9276 h 9276"/>
                    <a:gd name="connsiteX0" fmla="*/ 21155 w 21715"/>
                    <a:gd name="connsiteY0" fmla="*/ 0 h 10000"/>
                    <a:gd name="connsiteX1" fmla="*/ 21715 w 21715"/>
                    <a:gd name="connsiteY1" fmla="*/ 10000 h 10000"/>
                    <a:gd name="connsiteX0" fmla="*/ 5814 w 48261"/>
                    <a:gd name="connsiteY0" fmla="*/ 0 h 14100"/>
                    <a:gd name="connsiteX1" fmla="*/ 48261 w 48261"/>
                    <a:gd name="connsiteY1" fmla="*/ 14100 h 14100"/>
                    <a:gd name="connsiteX0" fmla="*/ 1631 w 137904"/>
                    <a:gd name="connsiteY0" fmla="*/ 130 h 2321"/>
                    <a:gd name="connsiteX1" fmla="*/ 137904 w 137904"/>
                    <a:gd name="connsiteY1" fmla="*/ 2321 h 2321"/>
                    <a:gd name="connsiteX0" fmla="*/ 118 w 10000"/>
                    <a:gd name="connsiteY0" fmla="*/ 0 h 15328"/>
                    <a:gd name="connsiteX1" fmla="*/ 10000 w 10000"/>
                    <a:gd name="connsiteY1" fmla="*/ 15328 h 15328"/>
                    <a:gd name="connsiteX0" fmla="*/ 164 w 10046"/>
                    <a:gd name="connsiteY0" fmla="*/ 0 h 15328"/>
                    <a:gd name="connsiteX1" fmla="*/ 10046 w 10046"/>
                    <a:gd name="connsiteY1" fmla="*/ 15328 h 15328"/>
                    <a:gd name="connsiteX0" fmla="*/ 148 w 10759"/>
                    <a:gd name="connsiteY0" fmla="*/ 0 h 52339"/>
                    <a:gd name="connsiteX1" fmla="*/ 10759 w 10759"/>
                    <a:gd name="connsiteY1" fmla="*/ 52339 h 52339"/>
                    <a:gd name="connsiteX0" fmla="*/ 134 w 11595"/>
                    <a:gd name="connsiteY0" fmla="*/ 0 h 49816"/>
                    <a:gd name="connsiteX1" fmla="*/ 11595 w 11595"/>
                    <a:gd name="connsiteY1" fmla="*/ 49816 h 49816"/>
                    <a:gd name="connsiteX0" fmla="*/ 123 w 12191"/>
                    <a:gd name="connsiteY0" fmla="*/ 0 h 59069"/>
                    <a:gd name="connsiteX1" fmla="*/ 12191 w 12191"/>
                    <a:gd name="connsiteY1" fmla="*/ 59069 h 59069"/>
                    <a:gd name="connsiteX0" fmla="*/ 0 w 12068"/>
                    <a:gd name="connsiteY0" fmla="*/ 0 h 59069"/>
                    <a:gd name="connsiteX1" fmla="*/ 12068 w 12068"/>
                    <a:gd name="connsiteY1" fmla="*/ 59069 h 59069"/>
                    <a:gd name="connsiteX0" fmla="*/ 0 w 12797"/>
                    <a:gd name="connsiteY0" fmla="*/ 0 h 67481"/>
                    <a:gd name="connsiteX1" fmla="*/ 12797 w 12797"/>
                    <a:gd name="connsiteY1" fmla="*/ 67481 h 67481"/>
                    <a:gd name="connsiteX0" fmla="*/ 1965 w 2491"/>
                    <a:gd name="connsiteY0" fmla="*/ 0 h 34676"/>
                    <a:gd name="connsiteX1" fmla="*/ 2491 w 2491"/>
                    <a:gd name="connsiteY1" fmla="*/ 34676 h 34676"/>
                    <a:gd name="connsiteX0" fmla="*/ 0 w 105513"/>
                    <a:gd name="connsiteY0" fmla="*/ 0 h 8059"/>
                    <a:gd name="connsiteX1" fmla="*/ 105513 w 105513"/>
                    <a:gd name="connsiteY1" fmla="*/ 8059 h 8059"/>
                    <a:gd name="connsiteX0" fmla="*/ 0 w 9630"/>
                    <a:gd name="connsiteY0" fmla="*/ 0 h 12408"/>
                    <a:gd name="connsiteX1" fmla="*/ 9630 w 9630"/>
                    <a:gd name="connsiteY1" fmla="*/ 12408 h 12408"/>
                    <a:gd name="connsiteX0" fmla="*/ 0 w 9760"/>
                    <a:gd name="connsiteY0" fmla="*/ 0 h 8787"/>
                    <a:gd name="connsiteX1" fmla="*/ 9760 w 9760"/>
                    <a:gd name="connsiteY1" fmla="*/ 8787 h 8787"/>
                    <a:gd name="connsiteX0" fmla="*/ 0 w 10000"/>
                    <a:gd name="connsiteY0" fmla="*/ 0 h 10000"/>
                    <a:gd name="connsiteX1" fmla="*/ 10000 w 10000"/>
                    <a:gd name="connsiteY1" fmla="*/ 10000 h 10000"/>
                    <a:gd name="connsiteX0" fmla="*/ 0 w 10000"/>
                    <a:gd name="connsiteY0" fmla="*/ 0 h 10000"/>
                    <a:gd name="connsiteX1" fmla="*/ 7627 w 10000"/>
                    <a:gd name="connsiteY1" fmla="*/ 4083 h 10000"/>
                    <a:gd name="connsiteX2" fmla="*/ 10000 w 10000"/>
                    <a:gd name="connsiteY2" fmla="*/ 10000 h 10000"/>
                    <a:gd name="connsiteX0" fmla="*/ 0 w 10000"/>
                    <a:gd name="connsiteY0" fmla="*/ 185 h 10185"/>
                    <a:gd name="connsiteX1" fmla="*/ 7627 w 10000"/>
                    <a:gd name="connsiteY1" fmla="*/ 4268 h 10185"/>
                    <a:gd name="connsiteX2" fmla="*/ 10000 w 10000"/>
                    <a:gd name="connsiteY2" fmla="*/ 10185 h 10185"/>
                    <a:gd name="connsiteX0" fmla="*/ 0 w 10000"/>
                    <a:gd name="connsiteY0" fmla="*/ 185 h 10185"/>
                    <a:gd name="connsiteX1" fmla="*/ 7627 w 10000"/>
                    <a:gd name="connsiteY1" fmla="*/ 4268 h 10185"/>
                    <a:gd name="connsiteX2" fmla="*/ 10000 w 10000"/>
                    <a:gd name="connsiteY2" fmla="*/ 10185 h 10185"/>
                    <a:gd name="connsiteX0" fmla="*/ 0 w 10000"/>
                    <a:gd name="connsiteY0" fmla="*/ 1026 h 11026"/>
                    <a:gd name="connsiteX1" fmla="*/ 9299 w 10000"/>
                    <a:gd name="connsiteY1" fmla="*/ 3729 h 11026"/>
                    <a:gd name="connsiteX2" fmla="*/ 10000 w 10000"/>
                    <a:gd name="connsiteY2" fmla="*/ 11026 h 11026"/>
                    <a:gd name="connsiteX0" fmla="*/ 0 w 10000"/>
                    <a:gd name="connsiteY0" fmla="*/ 1026 h 11026"/>
                    <a:gd name="connsiteX1" fmla="*/ 9299 w 10000"/>
                    <a:gd name="connsiteY1" fmla="*/ 3729 h 11026"/>
                    <a:gd name="connsiteX2" fmla="*/ 10000 w 10000"/>
                    <a:gd name="connsiteY2" fmla="*/ 11026 h 11026"/>
                    <a:gd name="connsiteX0" fmla="*/ 0 w 10000"/>
                    <a:gd name="connsiteY0" fmla="*/ 1051 h 11051"/>
                    <a:gd name="connsiteX1" fmla="*/ 9299 w 10000"/>
                    <a:gd name="connsiteY1" fmla="*/ 3754 h 11051"/>
                    <a:gd name="connsiteX2" fmla="*/ 10000 w 10000"/>
                    <a:gd name="connsiteY2" fmla="*/ 11051 h 11051"/>
                    <a:gd name="connsiteX0" fmla="*/ 0 w 10188"/>
                    <a:gd name="connsiteY0" fmla="*/ 1051 h 11051"/>
                    <a:gd name="connsiteX1" fmla="*/ 9299 w 10188"/>
                    <a:gd name="connsiteY1" fmla="*/ 3754 h 11051"/>
                    <a:gd name="connsiteX2" fmla="*/ 10000 w 10188"/>
                    <a:gd name="connsiteY2" fmla="*/ 11051 h 11051"/>
                    <a:gd name="connsiteX0" fmla="*/ 0 w 10073"/>
                    <a:gd name="connsiteY0" fmla="*/ 1051 h 11051"/>
                    <a:gd name="connsiteX1" fmla="*/ 9299 w 10073"/>
                    <a:gd name="connsiteY1" fmla="*/ 3754 h 11051"/>
                    <a:gd name="connsiteX2" fmla="*/ 10000 w 10073"/>
                    <a:gd name="connsiteY2" fmla="*/ 11051 h 11051"/>
                    <a:gd name="connsiteX0" fmla="*/ 0 w 10000"/>
                    <a:gd name="connsiteY0" fmla="*/ 872 h 10872"/>
                    <a:gd name="connsiteX1" fmla="*/ 9004 w 10000"/>
                    <a:gd name="connsiteY1" fmla="*/ 3851 h 10872"/>
                    <a:gd name="connsiteX2" fmla="*/ 10000 w 10000"/>
                    <a:gd name="connsiteY2" fmla="*/ 10872 h 10872"/>
                    <a:gd name="connsiteX0" fmla="*/ 0 w 10000"/>
                    <a:gd name="connsiteY0" fmla="*/ 872 h 10872"/>
                    <a:gd name="connsiteX1" fmla="*/ 9004 w 10000"/>
                    <a:gd name="connsiteY1" fmla="*/ 3851 h 10872"/>
                    <a:gd name="connsiteX2" fmla="*/ 10000 w 10000"/>
                    <a:gd name="connsiteY2" fmla="*/ 10872 h 10872"/>
                    <a:gd name="connsiteX0" fmla="*/ 0 w 10006"/>
                    <a:gd name="connsiteY0" fmla="*/ 1817 h 11817"/>
                    <a:gd name="connsiteX1" fmla="*/ 9152 w 10006"/>
                    <a:gd name="connsiteY1" fmla="*/ 3416 h 11817"/>
                    <a:gd name="connsiteX2" fmla="*/ 10000 w 10006"/>
                    <a:gd name="connsiteY2" fmla="*/ 11817 h 11817"/>
                    <a:gd name="connsiteX0" fmla="*/ 0 w 10000"/>
                    <a:gd name="connsiteY0" fmla="*/ 1860 h 11860"/>
                    <a:gd name="connsiteX1" fmla="*/ 9152 w 10000"/>
                    <a:gd name="connsiteY1" fmla="*/ 3459 h 11860"/>
                    <a:gd name="connsiteX2" fmla="*/ 10000 w 10000"/>
                    <a:gd name="connsiteY2" fmla="*/ 11860 h 11860"/>
                    <a:gd name="connsiteX0" fmla="*/ 0 w 10040"/>
                    <a:gd name="connsiteY0" fmla="*/ 0 h 15105"/>
                    <a:gd name="connsiteX1" fmla="*/ 9054 w 10040"/>
                    <a:gd name="connsiteY1" fmla="*/ 6704 h 15105"/>
                    <a:gd name="connsiteX2" fmla="*/ 9902 w 10040"/>
                    <a:gd name="connsiteY2" fmla="*/ 15105 h 15105"/>
                    <a:gd name="connsiteX0" fmla="*/ 0 w 10459"/>
                    <a:gd name="connsiteY0" fmla="*/ 0 h 15993"/>
                    <a:gd name="connsiteX1" fmla="*/ 9447 w 10459"/>
                    <a:gd name="connsiteY1" fmla="*/ 7592 h 15993"/>
                    <a:gd name="connsiteX2" fmla="*/ 10295 w 10459"/>
                    <a:gd name="connsiteY2" fmla="*/ 15993 h 15993"/>
                    <a:gd name="connsiteX0" fmla="*/ 0 w 10353"/>
                    <a:gd name="connsiteY0" fmla="*/ 0 h 15993"/>
                    <a:gd name="connsiteX1" fmla="*/ 1676 w 10353"/>
                    <a:gd name="connsiteY1" fmla="*/ 1247 h 15993"/>
                    <a:gd name="connsiteX2" fmla="*/ 9447 w 10353"/>
                    <a:gd name="connsiteY2" fmla="*/ 7592 h 15993"/>
                    <a:gd name="connsiteX3" fmla="*/ 10295 w 10353"/>
                    <a:gd name="connsiteY3" fmla="*/ 15993 h 15993"/>
                    <a:gd name="connsiteX0" fmla="*/ 0 w 10353"/>
                    <a:gd name="connsiteY0" fmla="*/ 0 h 15993"/>
                    <a:gd name="connsiteX1" fmla="*/ 1676 w 10353"/>
                    <a:gd name="connsiteY1" fmla="*/ 1247 h 15993"/>
                    <a:gd name="connsiteX2" fmla="*/ 9447 w 10353"/>
                    <a:gd name="connsiteY2" fmla="*/ 7592 h 15993"/>
                    <a:gd name="connsiteX3" fmla="*/ 10295 w 10353"/>
                    <a:gd name="connsiteY3" fmla="*/ 15993 h 15993"/>
                    <a:gd name="connsiteX0" fmla="*/ 0 w 10459"/>
                    <a:gd name="connsiteY0" fmla="*/ 0 h 15993"/>
                    <a:gd name="connsiteX1" fmla="*/ 9447 w 10459"/>
                    <a:gd name="connsiteY1" fmla="*/ 7592 h 15993"/>
                    <a:gd name="connsiteX2" fmla="*/ 10295 w 10459"/>
                    <a:gd name="connsiteY2" fmla="*/ 15993 h 15993"/>
                    <a:gd name="connsiteX0" fmla="*/ 0 w 10459"/>
                    <a:gd name="connsiteY0" fmla="*/ 0 h 15993"/>
                    <a:gd name="connsiteX1" fmla="*/ 9447 w 10459"/>
                    <a:gd name="connsiteY1" fmla="*/ 7592 h 15993"/>
                    <a:gd name="connsiteX2" fmla="*/ 10295 w 10459"/>
                    <a:gd name="connsiteY2" fmla="*/ 15993 h 15993"/>
                    <a:gd name="connsiteX0" fmla="*/ 0 w 10295"/>
                    <a:gd name="connsiteY0" fmla="*/ 0 h 15993"/>
                    <a:gd name="connsiteX1" fmla="*/ 8709 w 10295"/>
                    <a:gd name="connsiteY1" fmla="*/ 7148 h 15993"/>
                    <a:gd name="connsiteX2" fmla="*/ 10295 w 10295"/>
                    <a:gd name="connsiteY2" fmla="*/ 15993 h 15993"/>
                    <a:gd name="connsiteX0" fmla="*/ 0 w 10535"/>
                    <a:gd name="connsiteY0" fmla="*/ 0 h 17676"/>
                    <a:gd name="connsiteX1" fmla="*/ 8709 w 10535"/>
                    <a:gd name="connsiteY1" fmla="*/ 7148 h 17676"/>
                    <a:gd name="connsiteX2" fmla="*/ 10535 w 10535"/>
                    <a:gd name="connsiteY2" fmla="*/ 17676 h 17676"/>
                    <a:gd name="connsiteX0" fmla="*/ 0 w 10535"/>
                    <a:gd name="connsiteY0" fmla="*/ 0 h 17676"/>
                    <a:gd name="connsiteX1" fmla="*/ 8709 w 10535"/>
                    <a:gd name="connsiteY1" fmla="*/ 7148 h 17676"/>
                    <a:gd name="connsiteX2" fmla="*/ 10535 w 10535"/>
                    <a:gd name="connsiteY2" fmla="*/ 17676 h 17676"/>
                    <a:gd name="connsiteX0" fmla="*/ 0 w 10535"/>
                    <a:gd name="connsiteY0" fmla="*/ 0 h 17676"/>
                    <a:gd name="connsiteX1" fmla="*/ 8709 w 10535"/>
                    <a:gd name="connsiteY1" fmla="*/ 7148 h 17676"/>
                    <a:gd name="connsiteX2" fmla="*/ 10535 w 10535"/>
                    <a:gd name="connsiteY2" fmla="*/ 17676 h 17676"/>
                    <a:gd name="connsiteX0" fmla="*/ 0 w 10535"/>
                    <a:gd name="connsiteY0" fmla="*/ 0 h 17676"/>
                    <a:gd name="connsiteX1" fmla="*/ 10535 w 10535"/>
                    <a:gd name="connsiteY1" fmla="*/ 17676 h 17676"/>
                    <a:gd name="connsiteX0" fmla="*/ 0 w 5953"/>
                    <a:gd name="connsiteY0" fmla="*/ 0 h 16714"/>
                    <a:gd name="connsiteX1" fmla="*/ 5953 w 5953"/>
                    <a:gd name="connsiteY1" fmla="*/ 16714 h 16714"/>
                    <a:gd name="connsiteX0" fmla="*/ 0 w 10000"/>
                    <a:gd name="connsiteY0" fmla="*/ 0 h 10000"/>
                    <a:gd name="connsiteX1" fmla="*/ 10000 w 10000"/>
                    <a:gd name="connsiteY1" fmla="*/ 10000 h 10000"/>
                    <a:gd name="connsiteX0" fmla="*/ 0 w 10000"/>
                    <a:gd name="connsiteY0" fmla="*/ 0 h 10000"/>
                    <a:gd name="connsiteX1" fmla="*/ 10000 w 10000"/>
                    <a:gd name="connsiteY1" fmla="*/ 10000 h 10000"/>
                    <a:gd name="connsiteX0" fmla="*/ 0 w 10000"/>
                    <a:gd name="connsiteY0" fmla="*/ 0 h 10000"/>
                    <a:gd name="connsiteX1" fmla="*/ 974 w 10000"/>
                    <a:gd name="connsiteY1" fmla="*/ 2727 h 10000"/>
                    <a:gd name="connsiteX2" fmla="*/ 10000 w 10000"/>
                    <a:gd name="connsiteY2" fmla="*/ 10000 h 10000"/>
                    <a:gd name="connsiteX0" fmla="*/ 0 w 10000"/>
                    <a:gd name="connsiteY0" fmla="*/ 0 h 10000"/>
                    <a:gd name="connsiteX1" fmla="*/ 974 w 10000"/>
                    <a:gd name="connsiteY1" fmla="*/ 2727 h 10000"/>
                    <a:gd name="connsiteX2" fmla="*/ 10000 w 10000"/>
                    <a:gd name="connsiteY2" fmla="*/ 10000 h 10000"/>
                    <a:gd name="connsiteX0" fmla="*/ 0 w 10000"/>
                    <a:gd name="connsiteY0" fmla="*/ 0 h 10000"/>
                    <a:gd name="connsiteX1" fmla="*/ 974 w 10000"/>
                    <a:gd name="connsiteY1" fmla="*/ 2727 h 10000"/>
                    <a:gd name="connsiteX2" fmla="*/ 10000 w 10000"/>
                    <a:gd name="connsiteY2" fmla="*/ 10000 h 10000"/>
                    <a:gd name="connsiteX0" fmla="*/ 0 w 10358"/>
                    <a:gd name="connsiteY0" fmla="*/ 0 h 18200"/>
                    <a:gd name="connsiteX1" fmla="*/ 1332 w 10358"/>
                    <a:gd name="connsiteY1" fmla="*/ 10927 h 18200"/>
                    <a:gd name="connsiteX2" fmla="*/ 10358 w 10358"/>
                    <a:gd name="connsiteY2" fmla="*/ 18200 h 18200"/>
                    <a:gd name="connsiteX0" fmla="*/ 0 w 10358"/>
                    <a:gd name="connsiteY0" fmla="*/ 0 h 18200"/>
                    <a:gd name="connsiteX1" fmla="*/ 1332 w 10358"/>
                    <a:gd name="connsiteY1" fmla="*/ 10927 h 18200"/>
                    <a:gd name="connsiteX2" fmla="*/ 10358 w 10358"/>
                    <a:gd name="connsiteY2" fmla="*/ 18200 h 18200"/>
                    <a:gd name="connsiteX0" fmla="*/ 0 w 10358"/>
                    <a:gd name="connsiteY0" fmla="*/ 0 h 18200"/>
                    <a:gd name="connsiteX1" fmla="*/ 1153 w 10358"/>
                    <a:gd name="connsiteY1" fmla="*/ 11215 h 18200"/>
                    <a:gd name="connsiteX2" fmla="*/ 10358 w 10358"/>
                    <a:gd name="connsiteY2" fmla="*/ 18200 h 18200"/>
                    <a:gd name="connsiteX0" fmla="*/ 106 w 10464"/>
                    <a:gd name="connsiteY0" fmla="*/ 0 h 18200"/>
                    <a:gd name="connsiteX1" fmla="*/ 1259 w 10464"/>
                    <a:gd name="connsiteY1" fmla="*/ 11215 h 18200"/>
                    <a:gd name="connsiteX2" fmla="*/ 10464 w 10464"/>
                    <a:gd name="connsiteY2" fmla="*/ 18200 h 18200"/>
                    <a:gd name="connsiteX0" fmla="*/ 0 w 10358"/>
                    <a:gd name="connsiteY0" fmla="*/ 0 h 18200"/>
                    <a:gd name="connsiteX1" fmla="*/ 1153 w 10358"/>
                    <a:gd name="connsiteY1" fmla="*/ 11215 h 18200"/>
                    <a:gd name="connsiteX2" fmla="*/ 10358 w 10358"/>
                    <a:gd name="connsiteY2" fmla="*/ 18200 h 18200"/>
                    <a:gd name="connsiteX0" fmla="*/ 0 w 10358"/>
                    <a:gd name="connsiteY0" fmla="*/ 0 h 18200"/>
                    <a:gd name="connsiteX1" fmla="*/ 1948 w 10358"/>
                    <a:gd name="connsiteY1" fmla="*/ 9920 h 18200"/>
                    <a:gd name="connsiteX2" fmla="*/ 1153 w 10358"/>
                    <a:gd name="connsiteY2" fmla="*/ 11215 h 18200"/>
                    <a:gd name="connsiteX3" fmla="*/ 10358 w 10358"/>
                    <a:gd name="connsiteY3" fmla="*/ 18200 h 18200"/>
                    <a:gd name="connsiteX0" fmla="*/ 0 w 10358"/>
                    <a:gd name="connsiteY0" fmla="*/ 0 h 18200"/>
                    <a:gd name="connsiteX1" fmla="*/ 1153 w 10358"/>
                    <a:gd name="connsiteY1" fmla="*/ 11215 h 18200"/>
                    <a:gd name="connsiteX2" fmla="*/ 10358 w 10358"/>
                    <a:gd name="connsiteY2" fmla="*/ 18200 h 18200"/>
                    <a:gd name="connsiteX0" fmla="*/ 0 w 10358"/>
                    <a:gd name="connsiteY0" fmla="*/ 0 h 18200"/>
                    <a:gd name="connsiteX1" fmla="*/ 1153 w 10358"/>
                    <a:gd name="connsiteY1" fmla="*/ 11215 h 18200"/>
                    <a:gd name="connsiteX2" fmla="*/ 10358 w 10358"/>
                    <a:gd name="connsiteY2" fmla="*/ 18200 h 18200"/>
                    <a:gd name="connsiteX0" fmla="*/ 0 w 10358"/>
                    <a:gd name="connsiteY0" fmla="*/ 0 h 18200"/>
                    <a:gd name="connsiteX1" fmla="*/ 1202 w 10358"/>
                    <a:gd name="connsiteY1" fmla="*/ 11503 h 18200"/>
                    <a:gd name="connsiteX2" fmla="*/ 10358 w 10358"/>
                    <a:gd name="connsiteY2" fmla="*/ 18200 h 18200"/>
                    <a:gd name="connsiteX0" fmla="*/ 0 w 10358"/>
                    <a:gd name="connsiteY0" fmla="*/ 0 h 18200"/>
                    <a:gd name="connsiteX1" fmla="*/ 1202 w 10358"/>
                    <a:gd name="connsiteY1" fmla="*/ 11503 h 18200"/>
                    <a:gd name="connsiteX2" fmla="*/ 10358 w 10358"/>
                    <a:gd name="connsiteY2" fmla="*/ 18200 h 18200"/>
                    <a:gd name="connsiteX0" fmla="*/ 0 w 10377"/>
                    <a:gd name="connsiteY0" fmla="*/ 0 h 18200"/>
                    <a:gd name="connsiteX1" fmla="*/ 1202 w 10377"/>
                    <a:gd name="connsiteY1" fmla="*/ 11503 h 18200"/>
                    <a:gd name="connsiteX2" fmla="*/ 10358 w 10377"/>
                    <a:gd name="connsiteY2" fmla="*/ 18200 h 18200"/>
                    <a:gd name="connsiteX0" fmla="*/ 0 w 10358"/>
                    <a:gd name="connsiteY0" fmla="*/ 0 h 18200"/>
                    <a:gd name="connsiteX1" fmla="*/ 1202 w 10358"/>
                    <a:gd name="connsiteY1" fmla="*/ 11503 h 18200"/>
                    <a:gd name="connsiteX2" fmla="*/ 10358 w 10358"/>
                    <a:gd name="connsiteY2" fmla="*/ 18200 h 18200"/>
                    <a:gd name="connsiteX0" fmla="*/ 9 w 10311"/>
                    <a:gd name="connsiteY0" fmla="*/ 0 h 16720"/>
                    <a:gd name="connsiteX1" fmla="*/ 1211 w 10311"/>
                    <a:gd name="connsiteY1" fmla="*/ 11503 h 16720"/>
                    <a:gd name="connsiteX2" fmla="*/ 10311 w 10311"/>
                    <a:gd name="connsiteY2" fmla="*/ 16720 h 16720"/>
                    <a:gd name="connsiteX0" fmla="*/ 0 w 10302"/>
                    <a:gd name="connsiteY0" fmla="*/ 0 h 16720"/>
                    <a:gd name="connsiteX1" fmla="*/ 10302 w 10302"/>
                    <a:gd name="connsiteY1" fmla="*/ 16720 h 16720"/>
                    <a:gd name="connsiteX0" fmla="*/ 0 w 12749"/>
                    <a:gd name="connsiteY0" fmla="*/ 0 h 10636"/>
                    <a:gd name="connsiteX1" fmla="*/ 12749 w 12749"/>
                    <a:gd name="connsiteY1" fmla="*/ 10636 h 10636"/>
                    <a:gd name="connsiteX0" fmla="*/ 0 w 12749"/>
                    <a:gd name="connsiteY0" fmla="*/ 0 h 10636"/>
                    <a:gd name="connsiteX1" fmla="*/ 12749 w 12749"/>
                    <a:gd name="connsiteY1" fmla="*/ 10636 h 10636"/>
                    <a:gd name="connsiteX0" fmla="*/ 0 w 12749"/>
                    <a:gd name="connsiteY0" fmla="*/ 0 h 10636"/>
                    <a:gd name="connsiteX1" fmla="*/ 12749 w 12749"/>
                    <a:gd name="connsiteY1" fmla="*/ 10636 h 10636"/>
                    <a:gd name="connsiteX0" fmla="*/ 0 w 13249"/>
                    <a:gd name="connsiteY0" fmla="*/ 0 h 14747"/>
                    <a:gd name="connsiteX1" fmla="*/ 13249 w 13249"/>
                    <a:gd name="connsiteY1" fmla="*/ 14747 h 14747"/>
                    <a:gd name="connsiteX0" fmla="*/ 0 w 13416"/>
                    <a:gd name="connsiteY0" fmla="*/ 0 h 14089"/>
                    <a:gd name="connsiteX1" fmla="*/ 13416 w 13416"/>
                    <a:gd name="connsiteY1" fmla="*/ 14089 h 14089"/>
                    <a:gd name="connsiteX0" fmla="*/ 0 w 13416"/>
                    <a:gd name="connsiteY0" fmla="*/ 0 h 14089"/>
                    <a:gd name="connsiteX1" fmla="*/ 13416 w 13416"/>
                    <a:gd name="connsiteY1" fmla="*/ 14089 h 14089"/>
                  </a:gdLst>
                  <a:ahLst/>
                  <a:cxnLst>
                    <a:cxn ang="0">
                      <a:pos x="connsiteX0" y="connsiteY0"/>
                    </a:cxn>
                    <a:cxn ang="0">
                      <a:pos x="connsiteX1" y="connsiteY1"/>
                    </a:cxn>
                  </a:cxnLst>
                  <a:rect l="l" t="t" r="r" b="b"/>
                  <a:pathLst>
                    <a:path w="13416" h="14089">
                      <a:moveTo>
                        <a:pt x="0" y="0"/>
                      </a:moveTo>
                      <a:cubicBezTo>
                        <a:pt x="1637" y="8149"/>
                        <a:pt x="13058" y="4460"/>
                        <a:pt x="13416" y="14089"/>
                      </a:cubicBezTo>
                    </a:path>
                  </a:pathLst>
                </a:custGeom>
                <a:noFill/>
                <a:ln w="12700" cap="flat" cmpd="sng">
                  <a:solidFill>
                    <a:schemeClr val="tx1"/>
                  </a:solidFill>
                  <a:prstDash val="solid"/>
                  <a:round/>
                  <a:headEnd type="none" w="med" len="med"/>
                  <a:tailEnd type="none" w="lg"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2" name="Freeform 211"/>
                <p:cNvSpPr>
                  <a:spLocks/>
                </p:cNvSpPr>
                <p:nvPr/>
              </p:nvSpPr>
              <p:spPr bwMode="auto">
                <a:xfrm>
                  <a:off x="4401837" y="1070694"/>
                  <a:ext cx="2725261" cy="942300"/>
                </a:xfrm>
                <a:custGeom>
                  <a:avLst/>
                  <a:gdLst>
                    <a:gd name="T0" fmla="*/ 264 w 264"/>
                    <a:gd name="T1" fmla="*/ 0 h 306"/>
                    <a:gd name="T2" fmla="*/ 0 w 264"/>
                    <a:gd name="T3" fmla="*/ 306 h 306"/>
                    <a:gd name="connsiteX0" fmla="*/ 8741 w 8741"/>
                    <a:gd name="connsiteY0" fmla="*/ 0 h 14328"/>
                    <a:gd name="connsiteX1" fmla="*/ 0 w 8741"/>
                    <a:gd name="connsiteY1" fmla="*/ 14328 h 14328"/>
                    <a:gd name="connsiteX0" fmla="*/ 10000 w 10000"/>
                    <a:gd name="connsiteY0" fmla="*/ 0 h 10000"/>
                    <a:gd name="connsiteX1" fmla="*/ 0 w 10000"/>
                    <a:gd name="connsiteY1" fmla="*/ 10000 h 10000"/>
                    <a:gd name="connsiteX0" fmla="*/ 5680 w 5680"/>
                    <a:gd name="connsiteY0" fmla="*/ 0 h 8339"/>
                    <a:gd name="connsiteX1" fmla="*/ 0 w 5680"/>
                    <a:gd name="connsiteY1" fmla="*/ 8339 h 8339"/>
                    <a:gd name="connsiteX0" fmla="*/ 10000 w 10000"/>
                    <a:gd name="connsiteY0" fmla="*/ 0 h 10000"/>
                    <a:gd name="connsiteX1" fmla="*/ 0 w 10000"/>
                    <a:gd name="connsiteY1" fmla="*/ 10000 h 10000"/>
                    <a:gd name="connsiteX0" fmla="*/ 10000 w 10000"/>
                    <a:gd name="connsiteY0" fmla="*/ 0 h 10000"/>
                    <a:gd name="connsiteX1" fmla="*/ 0 w 10000"/>
                    <a:gd name="connsiteY1" fmla="*/ 10000 h 10000"/>
                    <a:gd name="connsiteX0" fmla="*/ 10000 w 10000"/>
                    <a:gd name="connsiteY0" fmla="*/ 0 h 10000"/>
                    <a:gd name="connsiteX1" fmla="*/ 0 w 10000"/>
                    <a:gd name="connsiteY1" fmla="*/ 10000 h 10000"/>
                    <a:gd name="connsiteX0" fmla="*/ 1191 w 2522"/>
                    <a:gd name="connsiteY0" fmla="*/ 0 h 9276"/>
                    <a:gd name="connsiteX1" fmla="*/ 1332 w 2522"/>
                    <a:gd name="connsiteY1" fmla="*/ 9276 h 9276"/>
                    <a:gd name="connsiteX0" fmla="*/ 21155 w 21715"/>
                    <a:gd name="connsiteY0" fmla="*/ 0 h 10000"/>
                    <a:gd name="connsiteX1" fmla="*/ 21715 w 21715"/>
                    <a:gd name="connsiteY1" fmla="*/ 10000 h 10000"/>
                    <a:gd name="connsiteX0" fmla="*/ 5814 w 48261"/>
                    <a:gd name="connsiteY0" fmla="*/ 0 h 14100"/>
                    <a:gd name="connsiteX1" fmla="*/ 48261 w 48261"/>
                    <a:gd name="connsiteY1" fmla="*/ 14100 h 14100"/>
                    <a:gd name="connsiteX0" fmla="*/ 1631 w 137904"/>
                    <a:gd name="connsiteY0" fmla="*/ 130 h 2321"/>
                    <a:gd name="connsiteX1" fmla="*/ 137904 w 137904"/>
                    <a:gd name="connsiteY1" fmla="*/ 2321 h 2321"/>
                    <a:gd name="connsiteX0" fmla="*/ 118 w 10000"/>
                    <a:gd name="connsiteY0" fmla="*/ 0 h 15328"/>
                    <a:gd name="connsiteX1" fmla="*/ 10000 w 10000"/>
                    <a:gd name="connsiteY1" fmla="*/ 15328 h 15328"/>
                    <a:gd name="connsiteX0" fmla="*/ 164 w 10046"/>
                    <a:gd name="connsiteY0" fmla="*/ 0 h 15328"/>
                    <a:gd name="connsiteX1" fmla="*/ 10046 w 10046"/>
                    <a:gd name="connsiteY1" fmla="*/ 15328 h 15328"/>
                    <a:gd name="connsiteX0" fmla="*/ 148 w 10759"/>
                    <a:gd name="connsiteY0" fmla="*/ 0 h 52339"/>
                    <a:gd name="connsiteX1" fmla="*/ 10759 w 10759"/>
                    <a:gd name="connsiteY1" fmla="*/ 52339 h 52339"/>
                    <a:gd name="connsiteX0" fmla="*/ 134 w 11595"/>
                    <a:gd name="connsiteY0" fmla="*/ 0 h 49816"/>
                    <a:gd name="connsiteX1" fmla="*/ 11595 w 11595"/>
                    <a:gd name="connsiteY1" fmla="*/ 49816 h 49816"/>
                    <a:gd name="connsiteX0" fmla="*/ 123 w 12191"/>
                    <a:gd name="connsiteY0" fmla="*/ 0 h 59069"/>
                    <a:gd name="connsiteX1" fmla="*/ 12191 w 12191"/>
                    <a:gd name="connsiteY1" fmla="*/ 59069 h 59069"/>
                    <a:gd name="connsiteX0" fmla="*/ 0 w 12068"/>
                    <a:gd name="connsiteY0" fmla="*/ 0 h 59069"/>
                    <a:gd name="connsiteX1" fmla="*/ 12068 w 12068"/>
                    <a:gd name="connsiteY1" fmla="*/ 59069 h 59069"/>
                    <a:gd name="connsiteX0" fmla="*/ 0 w 12797"/>
                    <a:gd name="connsiteY0" fmla="*/ 0 h 67481"/>
                    <a:gd name="connsiteX1" fmla="*/ 12797 w 12797"/>
                    <a:gd name="connsiteY1" fmla="*/ 67481 h 67481"/>
                    <a:gd name="connsiteX0" fmla="*/ 1965 w 2491"/>
                    <a:gd name="connsiteY0" fmla="*/ 0 h 34676"/>
                    <a:gd name="connsiteX1" fmla="*/ 2491 w 2491"/>
                    <a:gd name="connsiteY1" fmla="*/ 34676 h 34676"/>
                    <a:gd name="connsiteX0" fmla="*/ 0 w 105513"/>
                    <a:gd name="connsiteY0" fmla="*/ 0 h 8059"/>
                    <a:gd name="connsiteX1" fmla="*/ 105513 w 105513"/>
                    <a:gd name="connsiteY1" fmla="*/ 8059 h 8059"/>
                    <a:gd name="connsiteX0" fmla="*/ 0 w 9630"/>
                    <a:gd name="connsiteY0" fmla="*/ 0 h 12408"/>
                    <a:gd name="connsiteX1" fmla="*/ 9630 w 9630"/>
                    <a:gd name="connsiteY1" fmla="*/ 12408 h 12408"/>
                    <a:gd name="connsiteX0" fmla="*/ 0 w 9760"/>
                    <a:gd name="connsiteY0" fmla="*/ 0 h 8787"/>
                    <a:gd name="connsiteX1" fmla="*/ 9760 w 9760"/>
                    <a:gd name="connsiteY1" fmla="*/ 8787 h 8787"/>
                    <a:gd name="connsiteX0" fmla="*/ 0 w 10000"/>
                    <a:gd name="connsiteY0" fmla="*/ 0 h 10000"/>
                    <a:gd name="connsiteX1" fmla="*/ 10000 w 10000"/>
                    <a:gd name="connsiteY1" fmla="*/ 10000 h 10000"/>
                    <a:gd name="connsiteX0" fmla="*/ 0 w 10000"/>
                    <a:gd name="connsiteY0" fmla="*/ 0 h 10000"/>
                    <a:gd name="connsiteX1" fmla="*/ 7627 w 10000"/>
                    <a:gd name="connsiteY1" fmla="*/ 4083 h 10000"/>
                    <a:gd name="connsiteX2" fmla="*/ 10000 w 10000"/>
                    <a:gd name="connsiteY2" fmla="*/ 10000 h 10000"/>
                    <a:gd name="connsiteX0" fmla="*/ 0 w 10000"/>
                    <a:gd name="connsiteY0" fmla="*/ 185 h 10185"/>
                    <a:gd name="connsiteX1" fmla="*/ 7627 w 10000"/>
                    <a:gd name="connsiteY1" fmla="*/ 4268 h 10185"/>
                    <a:gd name="connsiteX2" fmla="*/ 10000 w 10000"/>
                    <a:gd name="connsiteY2" fmla="*/ 10185 h 10185"/>
                    <a:gd name="connsiteX0" fmla="*/ 0 w 10000"/>
                    <a:gd name="connsiteY0" fmla="*/ 185 h 10185"/>
                    <a:gd name="connsiteX1" fmla="*/ 7627 w 10000"/>
                    <a:gd name="connsiteY1" fmla="*/ 4268 h 10185"/>
                    <a:gd name="connsiteX2" fmla="*/ 10000 w 10000"/>
                    <a:gd name="connsiteY2" fmla="*/ 10185 h 10185"/>
                    <a:gd name="connsiteX0" fmla="*/ 0 w 10000"/>
                    <a:gd name="connsiteY0" fmla="*/ 1026 h 11026"/>
                    <a:gd name="connsiteX1" fmla="*/ 9299 w 10000"/>
                    <a:gd name="connsiteY1" fmla="*/ 3729 h 11026"/>
                    <a:gd name="connsiteX2" fmla="*/ 10000 w 10000"/>
                    <a:gd name="connsiteY2" fmla="*/ 11026 h 11026"/>
                    <a:gd name="connsiteX0" fmla="*/ 0 w 10000"/>
                    <a:gd name="connsiteY0" fmla="*/ 1026 h 11026"/>
                    <a:gd name="connsiteX1" fmla="*/ 9299 w 10000"/>
                    <a:gd name="connsiteY1" fmla="*/ 3729 h 11026"/>
                    <a:gd name="connsiteX2" fmla="*/ 10000 w 10000"/>
                    <a:gd name="connsiteY2" fmla="*/ 11026 h 11026"/>
                    <a:gd name="connsiteX0" fmla="*/ 0 w 10000"/>
                    <a:gd name="connsiteY0" fmla="*/ 1051 h 11051"/>
                    <a:gd name="connsiteX1" fmla="*/ 9299 w 10000"/>
                    <a:gd name="connsiteY1" fmla="*/ 3754 h 11051"/>
                    <a:gd name="connsiteX2" fmla="*/ 10000 w 10000"/>
                    <a:gd name="connsiteY2" fmla="*/ 11051 h 11051"/>
                    <a:gd name="connsiteX0" fmla="*/ 0 w 10188"/>
                    <a:gd name="connsiteY0" fmla="*/ 1051 h 11051"/>
                    <a:gd name="connsiteX1" fmla="*/ 9299 w 10188"/>
                    <a:gd name="connsiteY1" fmla="*/ 3754 h 11051"/>
                    <a:gd name="connsiteX2" fmla="*/ 10000 w 10188"/>
                    <a:gd name="connsiteY2" fmla="*/ 11051 h 11051"/>
                    <a:gd name="connsiteX0" fmla="*/ 0 w 10073"/>
                    <a:gd name="connsiteY0" fmla="*/ 1051 h 11051"/>
                    <a:gd name="connsiteX1" fmla="*/ 9299 w 10073"/>
                    <a:gd name="connsiteY1" fmla="*/ 3754 h 11051"/>
                    <a:gd name="connsiteX2" fmla="*/ 10000 w 10073"/>
                    <a:gd name="connsiteY2" fmla="*/ 11051 h 11051"/>
                    <a:gd name="connsiteX0" fmla="*/ 0 w 10000"/>
                    <a:gd name="connsiteY0" fmla="*/ 872 h 10872"/>
                    <a:gd name="connsiteX1" fmla="*/ 9004 w 10000"/>
                    <a:gd name="connsiteY1" fmla="*/ 3851 h 10872"/>
                    <a:gd name="connsiteX2" fmla="*/ 10000 w 10000"/>
                    <a:gd name="connsiteY2" fmla="*/ 10872 h 10872"/>
                    <a:gd name="connsiteX0" fmla="*/ 0 w 10000"/>
                    <a:gd name="connsiteY0" fmla="*/ 872 h 10872"/>
                    <a:gd name="connsiteX1" fmla="*/ 9004 w 10000"/>
                    <a:gd name="connsiteY1" fmla="*/ 3851 h 10872"/>
                    <a:gd name="connsiteX2" fmla="*/ 10000 w 10000"/>
                    <a:gd name="connsiteY2" fmla="*/ 10872 h 10872"/>
                    <a:gd name="connsiteX0" fmla="*/ 0 w 10006"/>
                    <a:gd name="connsiteY0" fmla="*/ 1817 h 11817"/>
                    <a:gd name="connsiteX1" fmla="*/ 9152 w 10006"/>
                    <a:gd name="connsiteY1" fmla="*/ 3416 h 11817"/>
                    <a:gd name="connsiteX2" fmla="*/ 10000 w 10006"/>
                    <a:gd name="connsiteY2" fmla="*/ 11817 h 11817"/>
                    <a:gd name="connsiteX0" fmla="*/ 0 w 10000"/>
                    <a:gd name="connsiteY0" fmla="*/ 1860 h 11860"/>
                    <a:gd name="connsiteX1" fmla="*/ 9152 w 10000"/>
                    <a:gd name="connsiteY1" fmla="*/ 3459 h 11860"/>
                    <a:gd name="connsiteX2" fmla="*/ 10000 w 10000"/>
                    <a:gd name="connsiteY2" fmla="*/ 11860 h 11860"/>
                    <a:gd name="connsiteX0" fmla="*/ 0 w 10040"/>
                    <a:gd name="connsiteY0" fmla="*/ 0 h 15105"/>
                    <a:gd name="connsiteX1" fmla="*/ 9054 w 10040"/>
                    <a:gd name="connsiteY1" fmla="*/ 6704 h 15105"/>
                    <a:gd name="connsiteX2" fmla="*/ 9902 w 10040"/>
                    <a:gd name="connsiteY2" fmla="*/ 15105 h 15105"/>
                    <a:gd name="connsiteX0" fmla="*/ 0 w 10459"/>
                    <a:gd name="connsiteY0" fmla="*/ 0 h 15993"/>
                    <a:gd name="connsiteX1" fmla="*/ 9447 w 10459"/>
                    <a:gd name="connsiteY1" fmla="*/ 7592 h 15993"/>
                    <a:gd name="connsiteX2" fmla="*/ 10295 w 10459"/>
                    <a:gd name="connsiteY2" fmla="*/ 15993 h 15993"/>
                    <a:gd name="connsiteX0" fmla="*/ 0 w 10353"/>
                    <a:gd name="connsiteY0" fmla="*/ 0 h 15993"/>
                    <a:gd name="connsiteX1" fmla="*/ 1676 w 10353"/>
                    <a:gd name="connsiteY1" fmla="*/ 1247 h 15993"/>
                    <a:gd name="connsiteX2" fmla="*/ 9447 w 10353"/>
                    <a:gd name="connsiteY2" fmla="*/ 7592 h 15993"/>
                    <a:gd name="connsiteX3" fmla="*/ 10295 w 10353"/>
                    <a:gd name="connsiteY3" fmla="*/ 15993 h 15993"/>
                    <a:gd name="connsiteX0" fmla="*/ 0 w 10353"/>
                    <a:gd name="connsiteY0" fmla="*/ 0 h 15993"/>
                    <a:gd name="connsiteX1" fmla="*/ 1676 w 10353"/>
                    <a:gd name="connsiteY1" fmla="*/ 1247 h 15993"/>
                    <a:gd name="connsiteX2" fmla="*/ 9447 w 10353"/>
                    <a:gd name="connsiteY2" fmla="*/ 7592 h 15993"/>
                    <a:gd name="connsiteX3" fmla="*/ 10295 w 10353"/>
                    <a:gd name="connsiteY3" fmla="*/ 15993 h 15993"/>
                    <a:gd name="connsiteX0" fmla="*/ 0 w 10459"/>
                    <a:gd name="connsiteY0" fmla="*/ 0 h 15993"/>
                    <a:gd name="connsiteX1" fmla="*/ 9447 w 10459"/>
                    <a:gd name="connsiteY1" fmla="*/ 7592 h 15993"/>
                    <a:gd name="connsiteX2" fmla="*/ 10295 w 10459"/>
                    <a:gd name="connsiteY2" fmla="*/ 15993 h 15993"/>
                    <a:gd name="connsiteX0" fmla="*/ 0 w 10459"/>
                    <a:gd name="connsiteY0" fmla="*/ 0 h 15993"/>
                    <a:gd name="connsiteX1" fmla="*/ 9447 w 10459"/>
                    <a:gd name="connsiteY1" fmla="*/ 7592 h 15993"/>
                    <a:gd name="connsiteX2" fmla="*/ 10295 w 10459"/>
                    <a:gd name="connsiteY2" fmla="*/ 15993 h 15993"/>
                    <a:gd name="connsiteX0" fmla="*/ 0 w 10295"/>
                    <a:gd name="connsiteY0" fmla="*/ 0 h 15993"/>
                    <a:gd name="connsiteX1" fmla="*/ 8709 w 10295"/>
                    <a:gd name="connsiteY1" fmla="*/ 7148 h 15993"/>
                    <a:gd name="connsiteX2" fmla="*/ 10295 w 10295"/>
                    <a:gd name="connsiteY2" fmla="*/ 15993 h 15993"/>
                    <a:gd name="connsiteX0" fmla="*/ 0 w 10535"/>
                    <a:gd name="connsiteY0" fmla="*/ 0 h 17676"/>
                    <a:gd name="connsiteX1" fmla="*/ 8709 w 10535"/>
                    <a:gd name="connsiteY1" fmla="*/ 7148 h 17676"/>
                    <a:gd name="connsiteX2" fmla="*/ 10535 w 10535"/>
                    <a:gd name="connsiteY2" fmla="*/ 17676 h 17676"/>
                    <a:gd name="connsiteX0" fmla="*/ 0 w 10535"/>
                    <a:gd name="connsiteY0" fmla="*/ 0 h 17676"/>
                    <a:gd name="connsiteX1" fmla="*/ 8709 w 10535"/>
                    <a:gd name="connsiteY1" fmla="*/ 7148 h 17676"/>
                    <a:gd name="connsiteX2" fmla="*/ 10535 w 10535"/>
                    <a:gd name="connsiteY2" fmla="*/ 17676 h 17676"/>
                    <a:gd name="connsiteX0" fmla="*/ 0 w 10535"/>
                    <a:gd name="connsiteY0" fmla="*/ 0 h 17676"/>
                    <a:gd name="connsiteX1" fmla="*/ 8709 w 10535"/>
                    <a:gd name="connsiteY1" fmla="*/ 7148 h 17676"/>
                    <a:gd name="connsiteX2" fmla="*/ 10535 w 10535"/>
                    <a:gd name="connsiteY2" fmla="*/ 17676 h 17676"/>
                    <a:gd name="connsiteX0" fmla="*/ 0 w 10535"/>
                    <a:gd name="connsiteY0" fmla="*/ 0 h 17676"/>
                    <a:gd name="connsiteX1" fmla="*/ 10535 w 10535"/>
                    <a:gd name="connsiteY1" fmla="*/ 17676 h 17676"/>
                    <a:gd name="connsiteX0" fmla="*/ 0 w 5953"/>
                    <a:gd name="connsiteY0" fmla="*/ 0 h 16714"/>
                    <a:gd name="connsiteX1" fmla="*/ 5953 w 5953"/>
                    <a:gd name="connsiteY1" fmla="*/ 16714 h 16714"/>
                    <a:gd name="connsiteX0" fmla="*/ 0 w 10000"/>
                    <a:gd name="connsiteY0" fmla="*/ 0 h 10000"/>
                    <a:gd name="connsiteX1" fmla="*/ 10000 w 10000"/>
                    <a:gd name="connsiteY1" fmla="*/ 10000 h 10000"/>
                    <a:gd name="connsiteX0" fmla="*/ 0 w 10000"/>
                    <a:gd name="connsiteY0" fmla="*/ 0 h 10000"/>
                    <a:gd name="connsiteX1" fmla="*/ 10000 w 10000"/>
                    <a:gd name="connsiteY1" fmla="*/ 10000 h 10000"/>
                    <a:gd name="connsiteX0" fmla="*/ 0 w 10000"/>
                    <a:gd name="connsiteY0" fmla="*/ 0 h 10000"/>
                    <a:gd name="connsiteX1" fmla="*/ 974 w 10000"/>
                    <a:gd name="connsiteY1" fmla="*/ 2727 h 10000"/>
                    <a:gd name="connsiteX2" fmla="*/ 10000 w 10000"/>
                    <a:gd name="connsiteY2" fmla="*/ 10000 h 10000"/>
                    <a:gd name="connsiteX0" fmla="*/ 0 w 10000"/>
                    <a:gd name="connsiteY0" fmla="*/ 0 h 10000"/>
                    <a:gd name="connsiteX1" fmla="*/ 974 w 10000"/>
                    <a:gd name="connsiteY1" fmla="*/ 2727 h 10000"/>
                    <a:gd name="connsiteX2" fmla="*/ 10000 w 10000"/>
                    <a:gd name="connsiteY2" fmla="*/ 10000 h 10000"/>
                    <a:gd name="connsiteX0" fmla="*/ 0 w 10000"/>
                    <a:gd name="connsiteY0" fmla="*/ 0 h 10000"/>
                    <a:gd name="connsiteX1" fmla="*/ 974 w 10000"/>
                    <a:gd name="connsiteY1" fmla="*/ 2727 h 10000"/>
                    <a:gd name="connsiteX2" fmla="*/ 10000 w 10000"/>
                    <a:gd name="connsiteY2" fmla="*/ 10000 h 10000"/>
                    <a:gd name="connsiteX0" fmla="*/ 0 w 10358"/>
                    <a:gd name="connsiteY0" fmla="*/ 0 h 18200"/>
                    <a:gd name="connsiteX1" fmla="*/ 1332 w 10358"/>
                    <a:gd name="connsiteY1" fmla="*/ 10927 h 18200"/>
                    <a:gd name="connsiteX2" fmla="*/ 10358 w 10358"/>
                    <a:gd name="connsiteY2" fmla="*/ 18200 h 18200"/>
                    <a:gd name="connsiteX0" fmla="*/ 0 w 10358"/>
                    <a:gd name="connsiteY0" fmla="*/ 0 h 18200"/>
                    <a:gd name="connsiteX1" fmla="*/ 1332 w 10358"/>
                    <a:gd name="connsiteY1" fmla="*/ 10927 h 18200"/>
                    <a:gd name="connsiteX2" fmla="*/ 10358 w 10358"/>
                    <a:gd name="connsiteY2" fmla="*/ 18200 h 18200"/>
                    <a:gd name="connsiteX0" fmla="*/ 0 w 10358"/>
                    <a:gd name="connsiteY0" fmla="*/ 0 h 18200"/>
                    <a:gd name="connsiteX1" fmla="*/ 1153 w 10358"/>
                    <a:gd name="connsiteY1" fmla="*/ 11215 h 18200"/>
                    <a:gd name="connsiteX2" fmla="*/ 10358 w 10358"/>
                    <a:gd name="connsiteY2" fmla="*/ 18200 h 18200"/>
                    <a:gd name="connsiteX0" fmla="*/ 106 w 10464"/>
                    <a:gd name="connsiteY0" fmla="*/ 0 h 18200"/>
                    <a:gd name="connsiteX1" fmla="*/ 1259 w 10464"/>
                    <a:gd name="connsiteY1" fmla="*/ 11215 h 18200"/>
                    <a:gd name="connsiteX2" fmla="*/ 10464 w 10464"/>
                    <a:gd name="connsiteY2" fmla="*/ 18200 h 18200"/>
                    <a:gd name="connsiteX0" fmla="*/ 0 w 10358"/>
                    <a:gd name="connsiteY0" fmla="*/ 0 h 18200"/>
                    <a:gd name="connsiteX1" fmla="*/ 1153 w 10358"/>
                    <a:gd name="connsiteY1" fmla="*/ 11215 h 18200"/>
                    <a:gd name="connsiteX2" fmla="*/ 10358 w 10358"/>
                    <a:gd name="connsiteY2" fmla="*/ 18200 h 18200"/>
                    <a:gd name="connsiteX0" fmla="*/ 0 w 10358"/>
                    <a:gd name="connsiteY0" fmla="*/ 0 h 18200"/>
                    <a:gd name="connsiteX1" fmla="*/ 1948 w 10358"/>
                    <a:gd name="connsiteY1" fmla="*/ 9920 h 18200"/>
                    <a:gd name="connsiteX2" fmla="*/ 1153 w 10358"/>
                    <a:gd name="connsiteY2" fmla="*/ 11215 h 18200"/>
                    <a:gd name="connsiteX3" fmla="*/ 10358 w 10358"/>
                    <a:gd name="connsiteY3" fmla="*/ 18200 h 18200"/>
                    <a:gd name="connsiteX0" fmla="*/ 0 w 10358"/>
                    <a:gd name="connsiteY0" fmla="*/ 0 h 18200"/>
                    <a:gd name="connsiteX1" fmla="*/ 1153 w 10358"/>
                    <a:gd name="connsiteY1" fmla="*/ 11215 h 18200"/>
                    <a:gd name="connsiteX2" fmla="*/ 10358 w 10358"/>
                    <a:gd name="connsiteY2" fmla="*/ 18200 h 18200"/>
                    <a:gd name="connsiteX0" fmla="*/ 0 w 10358"/>
                    <a:gd name="connsiteY0" fmla="*/ 0 h 18200"/>
                    <a:gd name="connsiteX1" fmla="*/ 1153 w 10358"/>
                    <a:gd name="connsiteY1" fmla="*/ 11215 h 18200"/>
                    <a:gd name="connsiteX2" fmla="*/ 10358 w 10358"/>
                    <a:gd name="connsiteY2" fmla="*/ 18200 h 18200"/>
                    <a:gd name="connsiteX0" fmla="*/ 0 w 10358"/>
                    <a:gd name="connsiteY0" fmla="*/ 0 h 18200"/>
                    <a:gd name="connsiteX1" fmla="*/ 1202 w 10358"/>
                    <a:gd name="connsiteY1" fmla="*/ 11503 h 18200"/>
                    <a:gd name="connsiteX2" fmla="*/ 10358 w 10358"/>
                    <a:gd name="connsiteY2" fmla="*/ 18200 h 18200"/>
                    <a:gd name="connsiteX0" fmla="*/ 0 w 10358"/>
                    <a:gd name="connsiteY0" fmla="*/ 0 h 18200"/>
                    <a:gd name="connsiteX1" fmla="*/ 1202 w 10358"/>
                    <a:gd name="connsiteY1" fmla="*/ 11503 h 18200"/>
                    <a:gd name="connsiteX2" fmla="*/ 10358 w 10358"/>
                    <a:gd name="connsiteY2" fmla="*/ 18200 h 18200"/>
                    <a:gd name="connsiteX0" fmla="*/ 0 w 10377"/>
                    <a:gd name="connsiteY0" fmla="*/ 0 h 18200"/>
                    <a:gd name="connsiteX1" fmla="*/ 1202 w 10377"/>
                    <a:gd name="connsiteY1" fmla="*/ 11503 h 18200"/>
                    <a:gd name="connsiteX2" fmla="*/ 10358 w 10377"/>
                    <a:gd name="connsiteY2" fmla="*/ 18200 h 18200"/>
                    <a:gd name="connsiteX0" fmla="*/ 0 w 10358"/>
                    <a:gd name="connsiteY0" fmla="*/ 0 h 18200"/>
                    <a:gd name="connsiteX1" fmla="*/ 1202 w 10358"/>
                    <a:gd name="connsiteY1" fmla="*/ 11503 h 18200"/>
                    <a:gd name="connsiteX2" fmla="*/ 10358 w 10358"/>
                    <a:gd name="connsiteY2" fmla="*/ 18200 h 18200"/>
                    <a:gd name="connsiteX0" fmla="*/ 9 w 10311"/>
                    <a:gd name="connsiteY0" fmla="*/ 0 h 16720"/>
                    <a:gd name="connsiteX1" fmla="*/ 1211 w 10311"/>
                    <a:gd name="connsiteY1" fmla="*/ 11503 h 16720"/>
                    <a:gd name="connsiteX2" fmla="*/ 10311 w 10311"/>
                    <a:gd name="connsiteY2" fmla="*/ 16720 h 16720"/>
                    <a:gd name="connsiteX0" fmla="*/ 0 w 10302"/>
                    <a:gd name="connsiteY0" fmla="*/ 0 h 16720"/>
                    <a:gd name="connsiteX1" fmla="*/ 10302 w 10302"/>
                    <a:gd name="connsiteY1" fmla="*/ 16720 h 16720"/>
                    <a:gd name="connsiteX0" fmla="*/ 0 w 12749"/>
                    <a:gd name="connsiteY0" fmla="*/ 0 h 10636"/>
                    <a:gd name="connsiteX1" fmla="*/ 12749 w 12749"/>
                    <a:gd name="connsiteY1" fmla="*/ 10636 h 10636"/>
                    <a:gd name="connsiteX0" fmla="*/ 0 w 12749"/>
                    <a:gd name="connsiteY0" fmla="*/ 0 h 10636"/>
                    <a:gd name="connsiteX1" fmla="*/ 12749 w 12749"/>
                    <a:gd name="connsiteY1" fmla="*/ 10636 h 10636"/>
                    <a:gd name="connsiteX0" fmla="*/ 0 w 12749"/>
                    <a:gd name="connsiteY0" fmla="*/ 0 h 10636"/>
                    <a:gd name="connsiteX1" fmla="*/ 12749 w 12749"/>
                    <a:gd name="connsiteY1" fmla="*/ 10636 h 10636"/>
                    <a:gd name="connsiteX0" fmla="*/ 0 w 13249"/>
                    <a:gd name="connsiteY0" fmla="*/ 0 h 14747"/>
                    <a:gd name="connsiteX1" fmla="*/ 13249 w 13249"/>
                    <a:gd name="connsiteY1" fmla="*/ 14747 h 14747"/>
                    <a:gd name="connsiteX0" fmla="*/ 0 w 13416"/>
                    <a:gd name="connsiteY0" fmla="*/ 0 h 14089"/>
                    <a:gd name="connsiteX1" fmla="*/ 13416 w 13416"/>
                    <a:gd name="connsiteY1" fmla="*/ 14089 h 14089"/>
                    <a:gd name="connsiteX0" fmla="*/ 0 w 13416"/>
                    <a:gd name="connsiteY0" fmla="*/ 0 h 14089"/>
                    <a:gd name="connsiteX1" fmla="*/ 13416 w 13416"/>
                    <a:gd name="connsiteY1" fmla="*/ 14089 h 14089"/>
                  </a:gdLst>
                  <a:ahLst/>
                  <a:cxnLst>
                    <a:cxn ang="0">
                      <a:pos x="connsiteX0" y="connsiteY0"/>
                    </a:cxn>
                    <a:cxn ang="0">
                      <a:pos x="connsiteX1" y="connsiteY1"/>
                    </a:cxn>
                  </a:cxnLst>
                  <a:rect l="l" t="t" r="r" b="b"/>
                  <a:pathLst>
                    <a:path w="13416" h="14089">
                      <a:moveTo>
                        <a:pt x="0" y="0"/>
                      </a:moveTo>
                      <a:cubicBezTo>
                        <a:pt x="1637" y="8149"/>
                        <a:pt x="13058" y="4460"/>
                        <a:pt x="13416" y="14089"/>
                      </a:cubicBezTo>
                    </a:path>
                  </a:pathLst>
                </a:custGeom>
                <a:noFill/>
                <a:ln w="12700" cap="flat" cmpd="sng">
                  <a:solidFill>
                    <a:schemeClr val="tx1"/>
                  </a:solidFill>
                  <a:prstDash val="solid"/>
                  <a:round/>
                  <a:headEnd type="none" w="med" len="med"/>
                  <a:tailEnd type="none" w="lg"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3" name="Freeform 212"/>
                <p:cNvSpPr>
                  <a:spLocks/>
                </p:cNvSpPr>
                <p:nvPr/>
              </p:nvSpPr>
              <p:spPr bwMode="auto">
                <a:xfrm rot="10800000" flipV="1">
                  <a:off x="4392704" y="3391985"/>
                  <a:ext cx="2734393" cy="932786"/>
                </a:xfrm>
                <a:custGeom>
                  <a:avLst/>
                  <a:gdLst>
                    <a:gd name="T0" fmla="*/ 264 w 264"/>
                    <a:gd name="T1" fmla="*/ 0 h 306"/>
                    <a:gd name="T2" fmla="*/ 0 w 264"/>
                    <a:gd name="T3" fmla="*/ 306 h 306"/>
                    <a:gd name="connsiteX0" fmla="*/ 8741 w 8741"/>
                    <a:gd name="connsiteY0" fmla="*/ 0 h 14328"/>
                    <a:gd name="connsiteX1" fmla="*/ 0 w 8741"/>
                    <a:gd name="connsiteY1" fmla="*/ 14328 h 14328"/>
                    <a:gd name="connsiteX0" fmla="*/ 10000 w 10000"/>
                    <a:gd name="connsiteY0" fmla="*/ 0 h 10000"/>
                    <a:gd name="connsiteX1" fmla="*/ 0 w 10000"/>
                    <a:gd name="connsiteY1" fmla="*/ 10000 h 10000"/>
                    <a:gd name="connsiteX0" fmla="*/ 5680 w 5680"/>
                    <a:gd name="connsiteY0" fmla="*/ 0 h 8339"/>
                    <a:gd name="connsiteX1" fmla="*/ 0 w 5680"/>
                    <a:gd name="connsiteY1" fmla="*/ 8339 h 8339"/>
                    <a:gd name="connsiteX0" fmla="*/ 10000 w 10000"/>
                    <a:gd name="connsiteY0" fmla="*/ 0 h 10000"/>
                    <a:gd name="connsiteX1" fmla="*/ 0 w 10000"/>
                    <a:gd name="connsiteY1" fmla="*/ 10000 h 10000"/>
                    <a:gd name="connsiteX0" fmla="*/ 10000 w 10000"/>
                    <a:gd name="connsiteY0" fmla="*/ 0 h 10000"/>
                    <a:gd name="connsiteX1" fmla="*/ 0 w 10000"/>
                    <a:gd name="connsiteY1" fmla="*/ 10000 h 10000"/>
                    <a:gd name="connsiteX0" fmla="*/ 10000 w 10000"/>
                    <a:gd name="connsiteY0" fmla="*/ 0 h 10000"/>
                    <a:gd name="connsiteX1" fmla="*/ 0 w 10000"/>
                    <a:gd name="connsiteY1" fmla="*/ 10000 h 10000"/>
                    <a:gd name="connsiteX0" fmla="*/ 1191 w 2522"/>
                    <a:gd name="connsiteY0" fmla="*/ 0 h 9276"/>
                    <a:gd name="connsiteX1" fmla="*/ 1332 w 2522"/>
                    <a:gd name="connsiteY1" fmla="*/ 9276 h 9276"/>
                    <a:gd name="connsiteX0" fmla="*/ 21155 w 21715"/>
                    <a:gd name="connsiteY0" fmla="*/ 0 h 10000"/>
                    <a:gd name="connsiteX1" fmla="*/ 21715 w 21715"/>
                    <a:gd name="connsiteY1" fmla="*/ 10000 h 10000"/>
                    <a:gd name="connsiteX0" fmla="*/ 5814 w 48261"/>
                    <a:gd name="connsiteY0" fmla="*/ 0 h 14100"/>
                    <a:gd name="connsiteX1" fmla="*/ 48261 w 48261"/>
                    <a:gd name="connsiteY1" fmla="*/ 14100 h 14100"/>
                    <a:gd name="connsiteX0" fmla="*/ 1631 w 137904"/>
                    <a:gd name="connsiteY0" fmla="*/ 130 h 2321"/>
                    <a:gd name="connsiteX1" fmla="*/ 137904 w 137904"/>
                    <a:gd name="connsiteY1" fmla="*/ 2321 h 2321"/>
                    <a:gd name="connsiteX0" fmla="*/ 118 w 10000"/>
                    <a:gd name="connsiteY0" fmla="*/ 0 h 15328"/>
                    <a:gd name="connsiteX1" fmla="*/ 10000 w 10000"/>
                    <a:gd name="connsiteY1" fmla="*/ 15328 h 15328"/>
                    <a:gd name="connsiteX0" fmla="*/ 164 w 10046"/>
                    <a:gd name="connsiteY0" fmla="*/ 0 h 15328"/>
                    <a:gd name="connsiteX1" fmla="*/ 10046 w 10046"/>
                    <a:gd name="connsiteY1" fmla="*/ 15328 h 15328"/>
                    <a:gd name="connsiteX0" fmla="*/ 148 w 10759"/>
                    <a:gd name="connsiteY0" fmla="*/ 0 h 52339"/>
                    <a:gd name="connsiteX1" fmla="*/ 10759 w 10759"/>
                    <a:gd name="connsiteY1" fmla="*/ 52339 h 52339"/>
                    <a:gd name="connsiteX0" fmla="*/ 134 w 11595"/>
                    <a:gd name="connsiteY0" fmla="*/ 0 h 49816"/>
                    <a:gd name="connsiteX1" fmla="*/ 11595 w 11595"/>
                    <a:gd name="connsiteY1" fmla="*/ 49816 h 49816"/>
                    <a:gd name="connsiteX0" fmla="*/ 123 w 12191"/>
                    <a:gd name="connsiteY0" fmla="*/ 0 h 59069"/>
                    <a:gd name="connsiteX1" fmla="*/ 12191 w 12191"/>
                    <a:gd name="connsiteY1" fmla="*/ 59069 h 59069"/>
                    <a:gd name="connsiteX0" fmla="*/ 0 w 12068"/>
                    <a:gd name="connsiteY0" fmla="*/ 0 h 59069"/>
                    <a:gd name="connsiteX1" fmla="*/ 12068 w 12068"/>
                    <a:gd name="connsiteY1" fmla="*/ 59069 h 59069"/>
                    <a:gd name="connsiteX0" fmla="*/ 0 w 12797"/>
                    <a:gd name="connsiteY0" fmla="*/ 0 h 67481"/>
                    <a:gd name="connsiteX1" fmla="*/ 12797 w 12797"/>
                    <a:gd name="connsiteY1" fmla="*/ 67481 h 67481"/>
                    <a:gd name="connsiteX0" fmla="*/ 1965 w 2491"/>
                    <a:gd name="connsiteY0" fmla="*/ 0 h 34676"/>
                    <a:gd name="connsiteX1" fmla="*/ 2491 w 2491"/>
                    <a:gd name="connsiteY1" fmla="*/ 34676 h 34676"/>
                    <a:gd name="connsiteX0" fmla="*/ 0 w 105513"/>
                    <a:gd name="connsiteY0" fmla="*/ 0 h 8059"/>
                    <a:gd name="connsiteX1" fmla="*/ 105513 w 105513"/>
                    <a:gd name="connsiteY1" fmla="*/ 8059 h 8059"/>
                    <a:gd name="connsiteX0" fmla="*/ 0 w 9630"/>
                    <a:gd name="connsiteY0" fmla="*/ 0 h 12408"/>
                    <a:gd name="connsiteX1" fmla="*/ 9630 w 9630"/>
                    <a:gd name="connsiteY1" fmla="*/ 12408 h 12408"/>
                    <a:gd name="connsiteX0" fmla="*/ 0 w 9760"/>
                    <a:gd name="connsiteY0" fmla="*/ 0 h 8787"/>
                    <a:gd name="connsiteX1" fmla="*/ 9760 w 9760"/>
                    <a:gd name="connsiteY1" fmla="*/ 8787 h 8787"/>
                    <a:gd name="connsiteX0" fmla="*/ 0 w 10000"/>
                    <a:gd name="connsiteY0" fmla="*/ 0 h 10000"/>
                    <a:gd name="connsiteX1" fmla="*/ 10000 w 10000"/>
                    <a:gd name="connsiteY1" fmla="*/ 10000 h 10000"/>
                    <a:gd name="connsiteX0" fmla="*/ 0 w 10000"/>
                    <a:gd name="connsiteY0" fmla="*/ 0 h 10000"/>
                    <a:gd name="connsiteX1" fmla="*/ 7627 w 10000"/>
                    <a:gd name="connsiteY1" fmla="*/ 4083 h 10000"/>
                    <a:gd name="connsiteX2" fmla="*/ 10000 w 10000"/>
                    <a:gd name="connsiteY2" fmla="*/ 10000 h 10000"/>
                    <a:gd name="connsiteX0" fmla="*/ 0 w 10000"/>
                    <a:gd name="connsiteY0" fmla="*/ 185 h 10185"/>
                    <a:gd name="connsiteX1" fmla="*/ 7627 w 10000"/>
                    <a:gd name="connsiteY1" fmla="*/ 4268 h 10185"/>
                    <a:gd name="connsiteX2" fmla="*/ 10000 w 10000"/>
                    <a:gd name="connsiteY2" fmla="*/ 10185 h 10185"/>
                    <a:gd name="connsiteX0" fmla="*/ 0 w 10000"/>
                    <a:gd name="connsiteY0" fmla="*/ 185 h 10185"/>
                    <a:gd name="connsiteX1" fmla="*/ 7627 w 10000"/>
                    <a:gd name="connsiteY1" fmla="*/ 4268 h 10185"/>
                    <a:gd name="connsiteX2" fmla="*/ 10000 w 10000"/>
                    <a:gd name="connsiteY2" fmla="*/ 10185 h 10185"/>
                    <a:gd name="connsiteX0" fmla="*/ 0 w 10000"/>
                    <a:gd name="connsiteY0" fmla="*/ 1026 h 11026"/>
                    <a:gd name="connsiteX1" fmla="*/ 9299 w 10000"/>
                    <a:gd name="connsiteY1" fmla="*/ 3729 h 11026"/>
                    <a:gd name="connsiteX2" fmla="*/ 10000 w 10000"/>
                    <a:gd name="connsiteY2" fmla="*/ 11026 h 11026"/>
                    <a:gd name="connsiteX0" fmla="*/ 0 w 10000"/>
                    <a:gd name="connsiteY0" fmla="*/ 1026 h 11026"/>
                    <a:gd name="connsiteX1" fmla="*/ 9299 w 10000"/>
                    <a:gd name="connsiteY1" fmla="*/ 3729 h 11026"/>
                    <a:gd name="connsiteX2" fmla="*/ 10000 w 10000"/>
                    <a:gd name="connsiteY2" fmla="*/ 11026 h 11026"/>
                    <a:gd name="connsiteX0" fmla="*/ 0 w 10000"/>
                    <a:gd name="connsiteY0" fmla="*/ 1051 h 11051"/>
                    <a:gd name="connsiteX1" fmla="*/ 9299 w 10000"/>
                    <a:gd name="connsiteY1" fmla="*/ 3754 h 11051"/>
                    <a:gd name="connsiteX2" fmla="*/ 10000 w 10000"/>
                    <a:gd name="connsiteY2" fmla="*/ 11051 h 11051"/>
                    <a:gd name="connsiteX0" fmla="*/ 0 w 10188"/>
                    <a:gd name="connsiteY0" fmla="*/ 1051 h 11051"/>
                    <a:gd name="connsiteX1" fmla="*/ 9299 w 10188"/>
                    <a:gd name="connsiteY1" fmla="*/ 3754 h 11051"/>
                    <a:gd name="connsiteX2" fmla="*/ 10000 w 10188"/>
                    <a:gd name="connsiteY2" fmla="*/ 11051 h 11051"/>
                    <a:gd name="connsiteX0" fmla="*/ 0 w 10073"/>
                    <a:gd name="connsiteY0" fmla="*/ 1051 h 11051"/>
                    <a:gd name="connsiteX1" fmla="*/ 9299 w 10073"/>
                    <a:gd name="connsiteY1" fmla="*/ 3754 h 11051"/>
                    <a:gd name="connsiteX2" fmla="*/ 10000 w 10073"/>
                    <a:gd name="connsiteY2" fmla="*/ 11051 h 11051"/>
                    <a:gd name="connsiteX0" fmla="*/ 0 w 10000"/>
                    <a:gd name="connsiteY0" fmla="*/ 872 h 10872"/>
                    <a:gd name="connsiteX1" fmla="*/ 9004 w 10000"/>
                    <a:gd name="connsiteY1" fmla="*/ 3851 h 10872"/>
                    <a:gd name="connsiteX2" fmla="*/ 10000 w 10000"/>
                    <a:gd name="connsiteY2" fmla="*/ 10872 h 10872"/>
                    <a:gd name="connsiteX0" fmla="*/ 0 w 10000"/>
                    <a:gd name="connsiteY0" fmla="*/ 872 h 10872"/>
                    <a:gd name="connsiteX1" fmla="*/ 9004 w 10000"/>
                    <a:gd name="connsiteY1" fmla="*/ 3851 h 10872"/>
                    <a:gd name="connsiteX2" fmla="*/ 10000 w 10000"/>
                    <a:gd name="connsiteY2" fmla="*/ 10872 h 10872"/>
                    <a:gd name="connsiteX0" fmla="*/ 0 w 10006"/>
                    <a:gd name="connsiteY0" fmla="*/ 1817 h 11817"/>
                    <a:gd name="connsiteX1" fmla="*/ 9152 w 10006"/>
                    <a:gd name="connsiteY1" fmla="*/ 3416 h 11817"/>
                    <a:gd name="connsiteX2" fmla="*/ 10000 w 10006"/>
                    <a:gd name="connsiteY2" fmla="*/ 11817 h 11817"/>
                    <a:gd name="connsiteX0" fmla="*/ 0 w 10000"/>
                    <a:gd name="connsiteY0" fmla="*/ 1860 h 11860"/>
                    <a:gd name="connsiteX1" fmla="*/ 9152 w 10000"/>
                    <a:gd name="connsiteY1" fmla="*/ 3459 h 11860"/>
                    <a:gd name="connsiteX2" fmla="*/ 10000 w 10000"/>
                    <a:gd name="connsiteY2" fmla="*/ 11860 h 11860"/>
                    <a:gd name="connsiteX0" fmla="*/ 0 w 10040"/>
                    <a:gd name="connsiteY0" fmla="*/ 0 h 15105"/>
                    <a:gd name="connsiteX1" fmla="*/ 9054 w 10040"/>
                    <a:gd name="connsiteY1" fmla="*/ 6704 h 15105"/>
                    <a:gd name="connsiteX2" fmla="*/ 9902 w 10040"/>
                    <a:gd name="connsiteY2" fmla="*/ 15105 h 15105"/>
                    <a:gd name="connsiteX0" fmla="*/ 0 w 10459"/>
                    <a:gd name="connsiteY0" fmla="*/ 0 h 15993"/>
                    <a:gd name="connsiteX1" fmla="*/ 9447 w 10459"/>
                    <a:gd name="connsiteY1" fmla="*/ 7592 h 15993"/>
                    <a:gd name="connsiteX2" fmla="*/ 10295 w 10459"/>
                    <a:gd name="connsiteY2" fmla="*/ 15993 h 15993"/>
                    <a:gd name="connsiteX0" fmla="*/ 0 w 10353"/>
                    <a:gd name="connsiteY0" fmla="*/ 0 h 15993"/>
                    <a:gd name="connsiteX1" fmla="*/ 1676 w 10353"/>
                    <a:gd name="connsiteY1" fmla="*/ 1247 h 15993"/>
                    <a:gd name="connsiteX2" fmla="*/ 9447 w 10353"/>
                    <a:gd name="connsiteY2" fmla="*/ 7592 h 15993"/>
                    <a:gd name="connsiteX3" fmla="*/ 10295 w 10353"/>
                    <a:gd name="connsiteY3" fmla="*/ 15993 h 15993"/>
                    <a:gd name="connsiteX0" fmla="*/ 0 w 10353"/>
                    <a:gd name="connsiteY0" fmla="*/ 0 h 15993"/>
                    <a:gd name="connsiteX1" fmla="*/ 1676 w 10353"/>
                    <a:gd name="connsiteY1" fmla="*/ 1247 h 15993"/>
                    <a:gd name="connsiteX2" fmla="*/ 9447 w 10353"/>
                    <a:gd name="connsiteY2" fmla="*/ 7592 h 15993"/>
                    <a:gd name="connsiteX3" fmla="*/ 10295 w 10353"/>
                    <a:gd name="connsiteY3" fmla="*/ 15993 h 15993"/>
                    <a:gd name="connsiteX0" fmla="*/ 0 w 10459"/>
                    <a:gd name="connsiteY0" fmla="*/ 0 h 15993"/>
                    <a:gd name="connsiteX1" fmla="*/ 9447 w 10459"/>
                    <a:gd name="connsiteY1" fmla="*/ 7592 h 15993"/>
                    <a:gd name="connsiteX2" fmla="*/ 10295 w 10459"/>
                    <a:gd name="connsiteY2" fmla="*/ 15993 h 15993"/>
                    <a:gd name="connsiteX0" fmla="*/ 0 w 10459"/>
                    <a:gd name="connsiteY0" fmla="*/ 0 h 15993"/>
                    <a:gd name="connsiteX1" fmla="*/ 9447 w 10459"/>
                    <a:gd name="connsiteY1" fmla="*/ 7592 h 15993"/>
                    <a:gd name="connsiteX2" fmla="*/ 10295 w 10459"/>
                    <a:gd name="connsiteY2" fmla="*/ 15993 h 15993"/>
                    <a:gd name="connsiteX0" fmla="*/ 0 w 10295"/>
                    <a:gd name="connsiteY0" fmla="*/ 0 h 15993"/>
                    <a:gd name="connsiteX1" fmla="*/ 8709 w 10295"/>
                    <a:gd name="connsiteY1" fmla="*/ 7148 h 15993"/>
                    <a:gd name="connsiteX2" fmla="*/ 10295 w 10295"/>
                    <a:gd name="connsiteY2" fmla="*/ 15993 h 15993"/>
                    <a:gd name="connsiteX0" fmla="*/ 0 w 10535"/>
                    <a:gd name="connsiteY0" fmla="*/ 0 h 17676"/>
                    <a:gd name="connsiteX1" fmla="*/ 8709 w 10535"/>
                    <a:gd name="connsiteY1" fmla="*/ 7148 h 17676"/>
                    <a:gd name="connsiteX2" fmla="*/ 10535 w 10535"/>
                    <a:gd name="connsiteY2" fmla="*/ 17676 h 17676"/>
                    <a:gd name="connsiteX0" fmla="*/ 0 w 10535"/>
                    <a:gd name="connsiteY0" fmla="*/ 0 h 17676"/>
                    <a:gd name="connsiteX1" fmla="*/ 8709 w 10535"/>
                    <a:gd name="connsiteY1" fmla="*/ 7148 h 17676"/>
                    <a:gd name="connsiteX2" fmla="*/ 10535 w 10535"/>
                    <a:gd name="connsiteY2" fmla="*/ 17676 h 17676"/>
                    <a:gd name="connsiteX0" fmla="*/ 0 w 10535"/>
                    <a:gd name="connsiteY0" fmla="*/ 0 h 17676"/>
                    <a:gd name="connsiteX1" fmla="*/ 8709 w 10535"/>
                    <a:gd name="connsiteY1" fmla="*/ 7148 h 17676"/>
                    <a:gd name="connsiteX2" fmla="*/ 10535 w 10535"/>
                    <a:gd name="connsiteY2" fmla="*/ 17676 h 17676"/>
                    <a:gd name="connsiteX0" fmla="*/ 0 w 10535"/>
                    <a:gd name="connsiteY0" fmla="*/ 0 h 17676"/>
                    <a:gd name="connsiteX1" fmla="*/ 10535 w 10535"/>
                    <a:gd name="connsiteY1" fmla="*/ 17676 h 17676"/>
                    <a:gd name="connsiteX0" fmla="*/ 0 w 5953"/>
                    <a:gd name="connsiteY0" fmla="*/ 0 h 16714"/>
                    <a:gd name="connsiteX1" fmla="*/ 5953 w 5953"/>
                    <a:gd name="connsiteY1" fmla="*/ 16714 h 16714"/>
                    <a:gd name="connsiteX0" fmla="*/ 0 w 10000"/>
                    <a:gd name="connsiteY0" fmla="*/ 0 h 10000"/>
                    <a:gd name="connsiteX1" fmla="*/ 10000 w 10000"/>
                    <a:gd name="connsiteY1" fmla="*/ 10000 h 10000"/>
                    <a:gd name="connsiteX0" fmla="*/ 0 w 10000"/>
                    <a:gd name="connsiteY0" fmla="*/ 0 h 10000"/>
                    <a:gd name="connsiteX1" fmla="*/ 10000 w 10000"/>
                    <a:gd name="connsiteY1" fmla="*/ 10000 h 10000"/>
                    <a:gd name="connsiteX0" fmla="*/ 0 w 10000"/>
                    <a:gd name="connsiteY0" fmla="*/ 0 h 10000"/>
                    <a:gd name="connsiteX1" fmla="*/ 974 w 10000"/>
                    <a:gd name="connsiteY1" fmla="*/ 2727 h 10000"/>
                    <a:gd name="connsiteX2" fmla="*/ 10000 w 10000"/>
                    <a:gd name="connsiteY2" fmla="*/ 10000 h 10000"/>
                    <a:gd name="connsiteX0" fmla="*/ 0 w 10000"/>
                    <a:gd name="connsiteY0" fmla="*/ 0 h 10000"/>
                    <a:gd name="connsiteX1" fmla="*/ 974 w 10000"/>
                    <a:gd name="connsiteY1" fmla="*/ 2727 h 10000"/>
                    <a:gd name="connsiteX2" fmla="*/ 10000 w 10000"/>
                    <a:gd name="connsiteY2" fmla="*/ 10000 h 10000"/>
                    <a:gd name="connsiteX0" fmla="*/ 0 w 10000"/>
                    <a:gd name="connsiteY0" fmla="*/ 0 h 10000"/>
                    <a:gd name="connsiteX1" fmla="*/ 974 w 10000"/>
                    <a:gd name="connsiteY1" fmla="*/ 2727 h 10000"/>
                    <a:gd name="connsiteX2" fmla="*/ 10000 w 10000"/>
                    <a:gd name="connsiteY2" fmla="*/ 10000 h 10000"/>
                    <a:gd name="connsiteX0" fmla="*/ 0 w 10358"/>
                    <a:gd name="connsiteY0" fmla="*/ 0 h 18200"/>
                    <a:gd name="connsiteX1" fmla="*/ 1332 w 10358"/>
                    <a:gd name="connsiteY1" fmla="*/ 10927 h 18200"/>
                    <a:gd name="connsiteX2" fmla="*/ 10358 w 10358"/>
                    <a:gd name="connsiteY2" fmla="*/ 18200 h 18200"/>
                    <a:gd name="connsiteX0" fmla="*/ 0 w 10358"/>
                    <a:gd name="connsiteY0" fmla="*/ 0 h 18200"/>
                    <a:gd name="connsiteX1" fmla="*/ 1332 w 10358"/>
                    <a:gd name="connsiteY1" fmla="*/ 10927 h 18200"/>
                    <a:gd name="connsiteX2" fmla="*/ 10358 w 10358"/>
                    <a:gd name="connsiteY2" fmla="*/ 18200 h 18200"/>
                    <a:gd name="connsiteX0" fmla="*/ 0 w 10358"/>
                    <a:gd name="connsiteY0" fmla="*/ 0 h 18200"/>
                    <a:gd name="connsiteX1" fmla="*/ 1153 w 10358"/>
                    <a:gd name="connsiteY1" fmla="*/ 11215 h 18200"/>
                    <a:gd name="connsiteX2" fmla="*/ 10358 w 10358"/>
                    <a:gd name="connsiteY2" fmla="*/ 18200 h 18200"/>
                    <a:gd name="connsiteX0" fmla="*/ 106 w 10464"/>
                    <a:gd name="connsiteY0" fmla="*/ 0 h 18200"/>
                    <a:gd name="connsiteX1" fmla="*/ 1259 w 10464"/>
                    <a:gd name="connsiteY1" fmla="*/ 11215 h 18200"/>
                    <a:gd name="connsiteX2" fmla="*/ 10464 w 10464"/>
                    <a:gd name="connsiteY2" fmla="*/ 18200 h 18200"/>
                    <a:gd name="connsiteX0" fmla="*/ 0 w 10358"/>
                    <a:gd name="connsiteY0" fmla="*/ 0 h 18200"/>
                    <a:gd name="connsiteX1" fmla="*/ 1153 w 10358"/>
                    <a:gd name="connsiteY1" fmla="*/ 11215 h 18200"/>
                    <a:gd name="connsiteX2" fmla="*/ 10358 w 10358"/>
                    <a:gd name="connsiteY2" fmla="*/ 18200 h 18200"/>
                    <a:gd name="connsiteX0" fmla="*/ 0 w 10358"/>
                    <a:gd name="connsiteY0" fmla="*/ 0 h 18200"/>
                    <a:gd name="connsiteX1" fmla="*/ 1948 w 10358"/>
                    <a:gd name="connsiteY1" fmla="*/ 9920 h 18200"/>
                    <a:gd name="connsiteX2" fmla="*/ 1153 w 10358"/>
                    <a:gd name="connsiteY2" fmla="*/ 11215 h 18200"/>
                    <a:gd name="connsiteX3" fmla="*/ 10358 w 10358"/>
                    <a:gd name="connsiteY3" fmla="*/ 18200 h 18200"/>
                    <a:gd name="connsiteX0" fmla="*/ 0 w 10358"/>
                    <a:gd name="connsiteY0" fmla="*/ 0 h 18200"/>
                    <a:gd name="connsiteX1" fmla="*/ 1153 w 10358"/>
                    <a:gd name="connsiteY1" fmla="*/ 11215 h 18200"/>
                    <a:gd name="connsiteX2" fmla="*/ 10358 w 10358"/>
                    <a:gd name="connsiteY2" fmla="*/ 18200 h 18200"/>
                    <a:gd name="connsiteX0" fmla="*/ 0 w 10358"/>
                    <a:gd name="connsiteY0" fmla="*/ 0 h 18200"/>
                    <a:gd name="connsiteX1" fmla="*/ 1153 w 10358"/>
                    <a:gd name="connsiteY1" fmla="*/ 11215 h 18200"/>
                    <a:gd name="connsiteX2" fmla="*/ 10358 w 10358"/>
                    <a:gd name="connsiteY2" fmla="*/ 18200 h 18200"/>
                    <a:gd name="connsiteX0" fmla="*/ 0 w 10358"/>
                    <a:gd name="connsiteY0" fmla="*/ 0 h 18200"/>
                    <a:gd name="connsiteX1" fmla="*/ 1202 w 10358"/>
                    <a:gd name="connsiteY1" fmla="*/ 11503 h 18200"/>
                    <a:gd name="connsiteX2" fmla="*/ 10358 w 10358"/>
                    <a:gd name="connsiteY2" fmla="*/ 18200 h 18200"/>
                    <a:gd name="connsiteX0" fmla="*/ 0 w 10358"/>
                    <a:gd name="connsiteY0" fmla="*/ 0 h 18200"/>
                    <a:gd name="connsiteX1" fmla="*/ 1202 w 10358"/>
                    <a:gd name="connsiteY1" fmla="*/ 11503 h 18200"/>
                    <a:gd name="connsiteX2" fmla="*/ 10358 w 10358"/>
                    <a:gd name="connsiteY2" fmla="*/ 18200 h 18200"/>
                    <a:gd name="connsiteX0" fmla="*/ 0 w 10377"/>
                    <a:gd name="connsiteY0" fmla="*/ 0 h 18200"/>
                    <a:gd name="connsiteX1" fmla="*/ 1202 w 10377"/>
                    <a:gd name="connsiteY1" fmla="*/ 11503 h 18200"/>
                    <a:gd name="connsiteX2" fmla="*/ 10358 w 10377"/>
                    <a:gd name="connsiteY2" fmla="*/ 18200 h 18200"/>
                    <a:gd name="connsiteX0" fmla="*/ 0 w 10358"/>
                    <a:gd name="connsiteY0" fmla="*/ 0 h 18200"/>
                    <a:gd name="connsiteX1" fmla="*/ 1202 w 10358"/>
                    <a:gd name="connsiteY1" fmla="*/ 11503 h 18200"/>
                    <a:gd name="connsiteX2" fmla="*/ 10358 w 10358"/>
                    <a:gd name="connsiteY2" fmla="*/ 18200 h 18200"/>
                    <a:gd name="connsiteX0" fmla="*/ 9 w 10311"/>
                    <a:gd name="connsiteY0" fmla="*/ 0 h 16720"/>
                    <a:gd name="connsiteX1" fmla="*/ 1211 w 10311"/>
                    <a:gd name="connsiteY1" fmla="*/ 11503 h 16720"/>
                    <a:gd name="connsiteX2" fmla="*/ 10311 w 10311"/>
                    <a:gd name="connsiteY2" fmla="*/ 16720 h 16720"/>
                    <a:gd name="connsiteX0" fmla="*/ 0 w 10302"/>
                    <a:gd name="connsiteY0" fmla="*/ 0 h 16720"/>
                    <a:gd name="connsiteX1" fmla="*/ 10302 w 10302"/>
                    <a:gd name="connsiteY1" fmla="*/ 16720 h 16720"/>
                    <a:gd name="connsiteX0" fmla="*/ 0 w 12749"/>
                    <a:gd name="connsiteY0" fmla="*/ 0 h 10636"/>
                    <a:gd name="connsiteX1" fmla="*/ 12749 w 12749"/>
                    <a:gd name="connsiteY1" fmla="*/ 10636 h 10636"/>
                    <a:gd name="connsiteX0" fmla="*/ 0 w 12749"/>
                    <a:gd name="connsiteY0" fmla="*/ 0 h 10636"/>
                    <a:gd name="connsiteX1" fmla="*/ 12749 w 12749"/>
                    <a:gd name="connsiteY1" fmla="*/ 10636 h 10636"/>
                    <a:gd name="connsiteX0" fmla="*/ 0 w 12749"/>
                    <a:gd name="connsiteY0" fmla="*/ 0 h 10636"/>
                    <a:gd name="connsiteX1" fmla="*/ 12749 w 12749"/>
                    <a:gd name="connsiteY1" fmla="*/ 10636 h 10636"/>
                    <a:gd name="connsiteX0" fmla="*/ 0 w 13249"/>
                    <a:gd name="connsiteY0" fmla="*/ 0 h 14747"/>
                    <a:gd name="connsiteX1" fmla="*/ 13249 w 13249"/>
                    <a:gd name="connsiteY1" fmla="*/ 14747 h 14747"/>
                    <a:gd name="connsiteX0" fmla="*/ 0 w 13416"/>
                    <a:gd name="connsiteY0" fmla="*/ 0 h 14089"/>
                    <a:gd name="connsiteX1" fmla="*/ 13416 w 13416"/>
                    <a:gd name="connsiteY1" fmla="*/ 14089 h 14089"/>
                    <a:gd name="connsiteX0" fmla="*/ 0 w 13416"/>
                    <a:gd name="connsiteY0" fmla="*/ 0 h 14089"/>
                    <a:gd name="connsiteX1" fmla="*/ 13416 w 13416"/>
                    <a:gd name="connsiteY1" fmla="*/ 14089 h 14089"/>
                  </a:gdLst>
                  <a:ahLst/>
                  <a:cxnLst>
                    <a:cxn ang="0">
                      <a:pos x="connsiteX0" y="connsiteY0"/>
                    </a:cxn>
                    <a:cxn ang="0">
                      <a:pos x="connsiteX1" y="connsiteY1"/>
                    </a:cxn>
                  </a:cxnLst>
                  <a:rect l="l" t="t" r="r" b="b"/>
                  <a:pathLst>
                    <a:path w="13416" h="14089">
                      <a:moveTo>
                        <a:pt x="0" y="0"/>
                      </a:moveTo>
                      <a:cubicBezTo>
                        <a:pt x="1637" y="8149"/>
                        <a:pt x="13058" y="4460"/>
                        <a:pt x="13416" y="14089"/>
                      </a:cubicBezTo>
                    </a:path>
                  </a:pathLst>
                </a:custGeom>
                <a:noFill/>
                <a:ln w="12700" cap="flat" cmpd="sng">
                  <a:solidFill>
                    <a:schemeClr val="tx1"/>
                  </a:solidFill>
                  <a:prstDash val="solid"/>
                  <a:round/>
                  <a:headEnd type="none" w="med" len="med"/>
                  <a:tailEnd type="none" w="lg"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grpSp>
          <p:nvGrpSpPr>
            <p:cNvPr id="10" name="Group 213"/>
            <p:cNvGrpSpPr/>
            <p:nvPr/>
          </p:nvGrpSpPr>
          <p:grpSpPr>
            <a:xfrm>
              <a:off x="2130510" y="2274776"/>
              <a:ext cx="726183" cy="426059"/>
              <a:chOff x="539750" y="2274776"/>
              <a:chExt cx="726183" cy="426059"/>
            </a:xfrm>
          </p:grpSpPr>
          <p:sp>
            <p:nvSpPr>
              <p:cNvPr id="215" name="Rectangle 214"/>
              <p:cNvSpPr/>
              <p:nvPr/>
            </p:nvSpPr>
            <p:spPr bwMode="auto">
              <a:xfrm>
                <a:off x="539750" y="2274777"/>
                <a:ext cx="726183" cy="420872"/>
              </a:xfrm>
              <a:prstGeom prst="rect">
                <a:avLst/>
              </a:prstGeom>
              <a:solidFill>
                <a:schemeClr val="bg2">
                  <a:lumMod val="40000"/>
                  <a:lumOff val="60000"/>
                </a:schemeClr>
              </a:solidFill>
              <a:ln w="12700" cap="flat" cmpd="sng" algn="ctr">
                <a:solidFill>
                  <a:schemeClr val="tx1"/>
                </a:solidFill>
                <a:prstDash val="solid"/>
                <a:round/>
                <a:headEnd type="none" w="med" len="med"/>
                <a:tailEnd type="none" w="med" len="med"/>
              </a:ln>
              <a:effectLst/>
            </p:spPr>
            <p:txBody>
              <a:bodyPr vert="horz" wrap="none" lIns="91440" tIns="91440" rIns="91440" bIns="45720" numCol="1" rtlCol="0" anchor="t" anchorCtr="0" compatLnSpc="1">
                <a:prstTxWarp prst="textNoShape">
                  <a:avLst/>
                </a:prstTxWarp>
                <a:noAutofit/>
              </a:bodyPr>
              <a:lstStyle/>
              <a:p>
                <a:pPr algn="ctr" eaLnBrk="0" hangingPunct="0">
                  <a:lnSpc>
                    <a:spcPct val="80000"/>
                  </a:lnSpc>
                  <a:spcBef>
                    <a:spcPct val="50000"/>
                  </a:spcBef>
                </a:pPr>
                <a:endParaRPr kumimoji="0" lang="en-US" sz="2000" b="0" i="0" u="none" strike="noStrike" cap="none" normalizeH="0" baseline="0" dirty="0" smtClean="0">
                  <a:ln>
                    <a:noFill/>
                  </a:ln>
                  <a:solidFill>
                    <a:schemeClr val="tx1"/>
                  </a:solidFill>
                  <a:effectLst/>
                  <a:latin typeface="Verdana" pitchFamily="34" charset="0"/>
                </a:endParaRPr>
              </a:p>
            </p:txBody>
          </p:sp>
          <p:grpSp>
            <p:nvGrpSpPr>
              <p:cNvPr id="11" name="Group 215"/>
              <p:cNvGrpSpPr/>
              <p:nvPr/>
            </p:nvGrpSpPr>
            <p:grpSpPr>
              <a:xfrm>
                <a:off x="583203" y="2274776"/>
                <a:ext cx="635997" cy="426059"/>
                <a:chOff x="484387" y="1009202"/>
                <a:chExt cx="7879892" cy="4580113"/>
              </a:xfrm>
            </p:grpSpPr>
            <p:sp>
              <p:nvSpPr>
                <p:cNvPr id="217" name="Rectangle 216"/>
                <p:cNvSpPr/>
                <p:nvPr/>
              </p:nvSpPr>
              <p:spPr bwMode="auto">
                <a:xfrm>
                  <a:off x="484387" y="2003481"/>
                  <a:ext cx="2468880" cy="1371600"/>
                </a:xfrm>
                <a:prstGeom prst="rect">
                  <a:avLst/>
                </a:prstGeom>
                <a:solidFill>
                  <a:schemeClr val="bg2">
                    <a:lumMod val="60000"/>
                    <a:lumOff val="40000"/>
                  </a:schemeClr>
                </a:solidFill>
                <a:ln w="12700" cap="flat" cmpd="sng" algn="ctr">
                  <a:solidFill>
                    <a:schemeClr val="tx1"/>
                  </a:solidFill>
                  <a:prstDash val="solid"/>
                  <a:round/>
                  <a:headEnd type="none" w="med" len="med"/>
                  <a:tailEnd type="none" w="med" len="med"/>
                </a:ln>
                <a:effectLst/>
              </p:spPr>
              <p:txBody>
                <a:bodyPr vert="horz" wrap="none" lIns="91440" tIns="91440" rIns="91440" bIns="45720" numCol="1" rtlCol="0" anchor="t" anchorCtr="0" compatLnSpc="1">
                  <a:prstTxWarp prst="textNoShape">
                    <a:avLst/>
                  </a:prstTxWarp>
                  <a:noAutofit/>
                </a:bodyPr>
                <a:lstStyle/>
                <a:p>
                  <a:pPr algn="ctr" eaLnBrk="0" hangingPunct="0">
                    <a:lnSpc>
                      <a:spcPct val="80000"/>
                    </a:lnSpc>
                    <a:spcBef>
                      <a:spcPct val="50000"/>
                    </a:spcBef>
                  </a:pPr>
                  <a:endParaRPr kumimoji="0" lang="en-US" sz="2000" b="0" i="0" u="none" strike="noStrike" cap="none" normalizeH="0" baseline="0" dirty="0" smtClean="0">
                    <a:ln>
                      <a:noFill/>
                    </a:ln>
                    <a:solidFill>
                      <a:schemeClr val="tx1"/>
                    </a:solidFill>
                    <a:effectLst/>
                    <a:latin typeface="Verdana" pitchFamily="34" charset="0"/>
                  </a:endParaRPr>
                </a:p>
              </p:txBody>
            </p:sp>
            <p:sp>
              <p:nvSpPr>
                <p:cNvPr id="218" name="Rectangle 217"/>
                <p:cNvSpPr/>
                <p:nvPr/>
              </p:nvSpPr>
              <p:spPr bwMode="auto">
                <a:xfrm>
                  <a:off x="3189893" y="2003481"/>
                  <a:ext cx="2468880" cy="1371600"/>
                </a:xfrm>
                <a:prstGeom prst="rect">
                  <a:avLst/>
                </a:prstGeom>
                <a:solidFill>
                  <a:schemeClr val="bg2">
                    <a:lumMod val="60000"/>
                    <a:lumOff val="40000"/>
                  </a:schemeClr>
                </a:solidFill>
                <a:ln w="12700" cap="flat" cmpd="sng" algn="ctr">
                  <a:solidFill>
                    <a:schemeClr val="tx1"/>
                  </a:solidFill>
                  <a:prstDash val="solid"/>
                  <a:round/>
                  <a:headEnd type="none" w="med" len="med"/>
                  <a:tailEnd type="none" w="med" len="med"/>
                </a:ln>
                <a:effectLst/>
              </p:spPr>
              <p:txBody>
                <a:bodyPr vert="horz" wrap="none" lIns="91440" tIns="91440" rIns="91440" bIns="45720" numCol="1" rtlCol="0" anchor="t" anchorCtr="0" compatLnSpc="1">
                  <a:prstTxWarp prst="textNoShape">
                    <a:avLst/>
                  </a:prstTxWarp>
                  <a:noAutofit/>
                </a:bodyPr>
                <a:lstStyle/>
                <a:p>
                  <a:pPr algn="ctr" eaLnBrk="0" hangingPunct="0">
                    <a:lnSpc>
                      <a:spcPct val="80000"/>
                    </a:lnSpc>
                    <a:spcBef>
                      <a:spcPct val="50000"/>
                    </a:spcBef>
                  </a:pPr>
                  <a:endParaRPr kumimoji="0" lang="en-US" sz="2000" b="0" i="0" u="none" strike="noStrike" cap="none" normalizeH="0" baseline="0" dirty="0" smtClean="0">
                    <a:ln>
                      <a:noFill/>
                    </a:ln>
                    <a:solidFill>
                      <a:schemeClr val="tx1"/>
                    </a:solidFill>
                    <a:effectLst/>
                    <a:latin typeface="Verdana" pitchFamily="34" charset="0"/>
                  </a:endParaRPr>
                </a:p>
              </p:txBody>
            </p:sp>
            <p:sp>
              <p:nvSpPr>
                <p:cNvPr id="219" name="Rectangle 218"/>
                <p:cNvSpPr/>
                <p:nvPr/>
              </p:nvSpPr>
              <p:spPr bwMode="auto">
                <a:xfrm>
                  <a:off x="5895399" y="2003480"/>
                  <a:ext cx="2468880" cy="1371600"/>
                </a:xfrm>
                <a:prstGeom prst="rect">
                  <a:avLst/>
                </a:prstGeom>
                <a:solidFill>
                  <a:schemeClr val="bg2">
                    <a:lumMod val="60000"/>
                    <a:lumOff val="40000"/>
                  </a:schemeClr>
                </a:solidFill>
                <a:ln w="12700" cap="flat" cmpd="sng" algn="ctr">
                  <a:solidFill>
                    <a:schemeClr val="tx1"/>
                  </a:solidFill>
                  <a:prstDash val="solid"/>
                  <a:round/>
                  <a:headEnd type="none" w="med" len="med"/>
                  <a:tailEnd type="none" w="med" len="med"/>
                </a:ln>
                <a:effectLst/>
              </p:spPr>
              <p:txBody>
                <a:bodyPr vert="horz" wrap="none" lIns="91440" tIns="91440" rIns="91440" bIns="45720" numCol="1" rtlCol="0" anchor="t" anchorCtr="0" compatLnSpc="1">
                  <a:prstTxWarp prst="textNoShape">
                    <a:avLst/>
                  </a:prstTxWarp>
                  <a:noAutofit/>
                </a:bodyPr>
                <a:lstStyle/>
                <a:p>
                  <a:pPr algn="ctr" eaLnBrk="0" hangingPunct="0">
                    <a:lnSpc>
                      <a:spcPct val="80000"/>
                    </a:lnSpc>
                    <a:spcBef>
                      <a:spcPct val="50000"/>
                    </a:spcBef>
                  </a:pPr>
                  <a:endParaRPr kumimoji="0" lang="en-US" sz="2000" b="0" i="0" u="none" strike="noStrike" cap="none" normalizeH="0" baseline="0" dirty="0" smtClean="0">
                    <a:ln>
                      <a:noFill/>
                    </a:ln>
                    <a:solidFill>
                      <a:schemeClr val="tx1"/>
                    </a:solidFill>
                    <a:effectLst/>
                    <a:latin typeface="Verdana" pitchFamily="34" charset="0"/>
                  </a:endParaRPr>
                </a:p>
              </p:txBody>
            </p:sp>
            <p:sp>
              <p:nvSpPr>
                <p:cNvPr id="220" name="Rectangle 219"/>
                <p:cNvSpPr/>
                <p:nvPr/>
              </p:nvSpPr>
              <p:spPr bwMode="auto">
                <a:xfrm>
                  <a:off x="3435202" y="4283426"/>
                  <a:ext cx="1933273" cy="836002"/>
                </a:xfrm>
                <a:prstGeom prst="rect">
                  <a:avLst/>
                </a:prstGeom>
                <a:solidFill>
                  <a:schemeClr val="bg2">
                    <a:lumMod val="60000"/>
                    <a:lumOff val="40000"/>
                  </a:schemeClr>
                </a:solidFill>
                <a:ln w="12700" cap="flat" cmpd="sng" algn="ctr">
                  <a:solidFill>
                    <a:schemeClr val="tx1"/>
                  </a:solidFill>
                  <a:prstDash val="solid"/>
                  <a:round/>
                  <a:headEnd type="none" w="med" len="med"/>
                  <a:tailEnd type="none" w="med" len="med"/>
                </a:ln>
                <a:effectLst/>
              </p:spPr>
              <p:txBody>
                <a:bodyPr vert="horz" wrap="none" lIns="91440" tIns="91440" rIns="91440" bIns="45720" numCol="1" rtlCol="0" anchor="t" anchorCtr="0" compatLnSpc="1">
                  <a:prstTxWarp prst="textNoShape">
                    <a:avLst/>
                  </a:prstTxWarp>
                  <a:noAutofit/>
                </a:bodyPr>
                <a:lstStyle/>
                <a:p>
                  <a:pPr algn="ctr" eaLnBrk="0" hangingPunct="0">
                    <a:lnSpc>
                      <a:spcPct val="80000"/>
                    </a:lnSpc>
                    <a:spcBef>
                      <a:spcPct val="50000"/>
                    </a:spcBef>
                  </a:pPr>
                  <a:endParaRPr kumimoji="0" lang="en-US" sz="2000" b="0" i="0" u="none" strike="noStrike" cap="none" normalizeH="0" baseline="0" dirty="0" smtClean="0">
                    <a:ln>
                      <a:noFill/>
                    </a:ln>
                    <a:solidFill>
                      <a:schemeClr val="tx1"/>
                    </a:solidFill>
                    <a:effectLst/>
                    <a:latin typeface="Verdana" pitchFamily="34" charset="0"/>
                  </a:endParaRPr>
                </a:p>
              </p:txBody>
            </p:sp>
            <p:cxnSp>
              <p:nvCxnSpPr>
                <p:cNvPr id="221" name="Straight Arrow Connector 220"/>
                <p:cNvCxnSpPr>
                  <a:stCxn id="218" idx="2"/>
                  <a:endCxn id="220" idx="0"/>
                </p:cNvCxnSpPr>
                <p:nvPr/>
              </p:nvCxnSpPr>
              <p:spPr bwMode="auto">
                <a:xfrm flipH="1">
                  <a:off x="4401839" y="3375081"/>
                  <a:ext cx="22494" cy="908345"/>
                </a:xfrm>
                <a:prstGeom prst="straightConnector1">
                  <a:avLst/>
                </a:prstGeom>
                <a:noFill/>
                <a:ln w="12700" cap="flat" cmpd="sng" algn="ctr">
                  <a:solidFill>
                    <a:schemeClr val="tx1"/>
                  </a:solidFill>
                  <a:prstDash val="solid"/>
                  <a:round/>
                  <a:headEnd type="none" w="med" len="med"/>
                  <a:tailEnd type="none"/>
                </a:ln>
                <a:effectLst/>
              </p:spPr>
            </p:cxnSp>
            <p:cxnSp>
              <p:nvCxnSpPr>
                <p:cNvPr id="222" name="Straight Arrow Connector 221"/>
                <p:cNvCxnSpPr>
                  <a:stCxn id="220" idx="2"/>
                </p:cNvCxnSpPr>
                <p:nvPr/>
              </p:nvCxnSpPr>
              <p:spPr bwMode="auto">
                <a:xfrm>
                  <a:off x="4401839" y="5119428"/>
                  <a:ext cx="0" cy="469887"/>
                </a:xfrm>
                <a:prstGeom prst="straightConnector1">
                  <a:avLst/>
                </a:prstGeom>
                <a:noFill/>
                <a:ln w="12700" cap="flat" cmpd="sng" algn="ctr">
                  <a:solidFill>
                    <a:schemeClr val="tx1"/>
                  </a:solidFill>
                  <a:prstDash val="solid"/>
                  <a:round/>
                  <a:headEnd type="none" w="med" len="med"/>
                  <a:tailEnd type="none"/>
                </a:ln>
                <a:effectLst/>
              </p:spPr>
            </p:cxnSp>
            <p:cxnSp>
              <p:nvCxnSpPr>
                <p:cNvPr id="223" name="Straight Arrow Connector 222"/>
                <p:cNvCxnSpPr>
                  <a:endCxn id="218" idx="0"/>
                </p:cNvCxnSpPr>
                <p:nvPr/>
              </p:nvCxnSpPr>
              <p:spPr bwMode="auto">
                <a:xfrm>
                  <a:off x="4401839" y="1009202"/>
                  <a:ext cx="22494" cy="994279"/>
                </a:xfrm>
                <a:prstGeom prst="straightConnector1">
                  <a:avLst/>
                </a:prstGeom>
                <a:noFill/>
                <a:ln w="12700" cap="flat" cmpd="sng" algn="ctr">
                  <a:solidFill>
                    <a:schemeClr val="tx1"/>
                  </a:solidFill>
                  <a:prstDash val="solid"/>
                  <a:round/>
                  <a:headEnd type="none" w="med" len="med"/>
                  <a:tailEnd type="none"/>
                </a:ln>
                <a:effectLst/>
              </p:spPr>
            </p:cxnSp>
            <p:sp>
              <p:nvSpPr>
                <p:cNvPr id="224" name="Freeform 223"/>
                <p:cNvSpPr>
                  <a:spLocks/>
                </p:cNvSpPr>
                <p:nvPr/>
              </p:nvSpPr>
              <p:spPr bwMode="auto">
                <a:xfrm flipH="1">
                  <a:off x="1703431" y="1041172"/>
                  <a:ext cx="2707539" cy="970855"/>
                </a:xfrm>
                <a:custGeom>
                  <a:avLst/>
                  <a:gdLst>
                    <a:gd name="T0" fmla="*/ 264 w 264"/>
                    <a:gd name="T1" fmla="*/ 0 h 306"/>
                    <a:gd name="T2" fmla="*/ 0 w 264"/>
                    <a:gd name="T3" fmla="*/ 306 h 306"/>
                    <a:gd name="connsiteX0" fmla="*/ 8741 w 8741"/>
                    <a:gd name="connsiteY0" fmla="*/ 0 h 14328"/>
                    <a:gd name="connsiteX1" fmla="*/ 0 w 8741"/>
                    <a:gd name="connsiteY1" fmla="*/ 14328 h 14328"/>
                    <a:gd name="connsiteX0" fmla="*/ 10000 w 10000"/>
                    <a:gd name="connsiteY0" fmla="*/ 0 h 10000"/>
                    <a:gd name="connsiteX1" fmla="*/ 0 w 10000"/>
                    <a:gd name="connsiteY1" fmla="*/ 10000 h 10000"/>
                    <a:gd name="connsiteX0" fmla="*/ 5680 w 5680"/>
                    <a:gd name="connsiteY0" fmla="*/ 0 h 8339"/>
                    <a:gd name="connsiteX1" fmla="*/ 0 w 5680"/>
                    <a:gd name="connsiteY1" fmla="*/ 8339 h 8339"/>
                    <a:gd name="connsiteX0" fmla="*/ 10000 w 10000"/>
                    <a:gd name="connsiteY0" fmla="*/ 0 h 10000"/>
                    <a:gd name="connsiteX1" fmla="*/ 0 w 10000"/>
                    <a:gd name="connsiteY1" fmla="*/ 10000 h 10000"/>
                    <a:gd name="connsiteX0" fmla="*/ 10000 w 10000"/>
                    <a:gd name="connsiteY0" fmla="*/ 0 h 10000"/>
                    <a:gd name="connsiteX1" fmla="*/ 0 w 10000"/>
                    <a:gd name="connsiteY1" fmla="*/ 10000 h 10000"/>
                    <a:gd name="connsiteX0" fmla="*/ 10000 w 10000"/>
                    <a:gd name="connsiteY0" fmla="*/ 0 h 10000"/>
                    <a:gd name="connsiteX1" fmla="*/ 0 w 10000"/>
                    <a:gd name="connsiteY1" fmla="*/ 10000 h 10000"/>
                    <a:gd name="connsiteX0" fmla="*/ 1191 w 2522"/>
                    <a:gd name="connsiteY0" fmla="*/ 0 h 9276"/>
                    <a:gd name="connsiteX1" fmla="*/ 1332 w 2522"/>
                    <a:gd name="connsiteY1" fmla="*/ 9276 h 9276"/>
                    <a:gd name="connsiteX0" fmla="*/ 21155 w 21715"/>
                    <a:gd name="connsiteY0" fmla="*/ 0 h 10000"/>
                    <a:gd name="connsiteX1" fmla="*/ 21715 w 21715"/>
                    <a:gd name="connsiteY1" fmla="*/ 10000 h 10000"/>
                    <a:gd name="connsiteX0" fmla="*/ 5814 w 48261"/>
                    <a:gd name="connsiteY0" fmla="*/ 0 h 14100"/>
                    <a:gd name="connsiteX1" fmla="*/ 48261 w 48261"/>
                    <a:gd name="connsiteY1" fmla="*/ 14100 h 14100"/>
                    <a:gd name="connsiteX0" fmla="*/ 1631 w 137904"/>
                    <a:gd name="connsiteY0" fmla="*/ 130 h 2321"/>
                    <a:gd name="connsiteX1" fmla="*/ 137904 w 137904"/>
                    <a:gd name="connsiteY1" fmla="*/ 2321 h 2321"/>
                    <a:gd name="connsiteX0" fmla="*/ 118 w 10000"/>
                    <a:gd name="connsiteY0" fmla="*/ 0 h 15328"/>
                    <a:gd name="connsiteX1" fmla="*/ 10000 w 10000"/>
                    <a:gd name="connsiteY1" fmla="*/ 15328 h 15328"/>
                    <a:gd name="connsiteX0" fmla="*/ 164 w 10046"/>
                    <a:gd name="connsiteY0" fmla="*/ 0 h 15328"/>
                    <a:gd name="connsiteX1" fmla="*/ 10046 w 10046"/>
                    <a:gd name="connsiteY1" fmla="*/ 15328 h 15328"/>
                    <a:gd name="connsiteX0" fmla="*/ 148 w 10759"/>
                    <a:gd name="connsiteY0" fmla="*/ 0 h 52339"/>
                    <a:gd name="connsiteX1" fmla="*/ 10759 w 10759"/>
                    <a:gd name="connsiteY1" fmla="*/ 52339 h 52339"/>
                    <a:gd name="connsiteX0" fmla="*/ 134 w 11595"/>
                    <a:gd name="connsiteY0" fmla="*/ 0 h 49816"/>
                    <a:gd name="connsiteX1" fmla="*/ 11595 w 11595"/>
                    <a:gd name="connsiteY1" fmla="*/ 49816 h 49816"/>
                    <a:gd name="connsiteX0" fmla="*/ 123 w 12191"/>
                    <a:gd name="connsiteY0" fmla="*/ 0 h 59069"/>
                    <a:gd name="connsiteX1" fmla="*/ 12191 w 12191"/>
                    <a:gd name="connsiteY1" fmla="*/ 59069 h 59069"/>
                    <a:gd name="connsiteX0" fmla="*/ 0 w 12068"/>
                    <a:gd name="connsiteY0" fmla="*/ 0 h 59069"/>
                    <a:gd name="connsiteX1" fmla="*/ 12068 w 12068"/>
                    <a:gd name="connsiteY1" fmla="*/ 59069 h 59069"/>
                    <a:gd name="connsiteX0" fmla="*/ 0 w 12797"/>
                    <a:gd name="connsiteY0" fmla="*/ 0 h 67481"/>
                    <a:gd name="connsiteX1" fmla="*/ 12797 w 12797"/>
                    <a:gd name="connsiteY1" fmla="*/ 67481 h 67481"/>
                    <a:gd name="connsiteX0" fmla="*/ 1965 w 2491"/>
                    <a:gd name="connsiteY0" fmla="*/ 0 h 34676"/>
                    <a:gd name="connsiteX1" fmla="*/ 2491 w 2491"/>
                    <a:gd name="connsiteY1" fmla="*/ 34676 h 34676"/>
                    <a:gd name="connsiteX0" fmla="*/ 0 w 105513"/>
                    <a:gd name="connsiteY0" fmla="*/ 0 h 8059"/>
                    <a:gd name="connsiteX1" fmla="*/ 105513 w 105513"/>
                    <a:gd name="connsiteY1" fmla="*/ 8059 h 8059"/>
                    <a:gd name="connsiteX0" fmla="*/ 0 w 9630"/>
                    <a:gd name="connsiteY0" fmla="*/ 0 h 12408"/>
                    <a:gd name="connsiteX1" fmla="*/ 9630 w 9630"/>
                    <a:gd name="connsiteY1" fmla="*/ 12408 h 12408"/>
                    <a:gd name="connsiteX0" fmla="*/ 0 w 9760"/>
                    <a:gd name="connsiteY0" fmla="*/ 0 h 8787"/>
                    <a:gd name="connsiteX1" fmla="*/ 9760 w 9760"/>
                    <a:gd name="connsiteY1" fmla="*/ 8787 h 8787"/>
                    <a:gd name="connsiteX0" fmla="*/ 0 w 10000"/>
                    <a:gd name="connsiteY0" fmla="*/ 0 h 10000"/>
                    <a:gd name="connsiteX1" fmla="*/ 10000 w 10000"/>
                    <a:gd name="connsiteY1" fmla="*/ 10000 h 10000"/>
                    <a:gd name="connsiteX0" fmla="*/ 0 w 10000"/>
                    <a:gd name="connsiteY0" fmla="*/ 0 h 10000"/>
                    <a:gd name="connsiteX1" fmla="*/ 7627 w 10000"/>
                    <a:gd name="connsiteY1" fmla="*/ 4083 h 10000"/>
                    <a:gd name="connsiteX2" fmla="*/ 10000 w 10000"/>
                    <a:gd name="connsiteY2" fmla="*/ 10000 h 10000"/>
                    <a:gd name="connsiteX0" fmla="*/ 0 w 10000"/>
                    <a:gd name="connsiteY0" fmla="*/ 185 h 10185"/>
                    <a:gd name="connsiteX1" fmla="*/ 7627 w 10000"/>
                    <a:gd name="connsiteY1" fmla="*/ 4268 h 10185"/>
                    <a:gd name="connsiteX2" fmla="*/ 10000 w 10000"/>
                    <a:gd name="connsiteY2" fmla="*/ 10185 h 10185"/>
                    <a:gd name="connsiteX0" fmla="*/ 0 w 10000"/>
                    <a:gd name="connsiteY0" fmla="*/ 185 h 10185"/>
                    <a:gd name="connsiteX1" fmla="*/ 7627 w 10000"/>
                    <a:gd name="connsiteY1" fmla="*/ 4268 h 10185"/>
                    <a:gd name="connsiteX2" fmla="*/ 10000 w 10000"/>
                    <a:gd name="connsiteY2" fmla="*/ 10185 h 10185"/>
                    <a:gd name="connsiteX0" fmla="*/ 0 w 10000"/>
                    <a:gd name="connsiteY0" fmla="*/ 1026 h 11026"/>
                    <a:gd name="connsiteX1" fmla="*/ 9299 w 10000"/>
                    <a:gd name="connsiteY1" fmla="*/ 3729 h 11026"/>
                    <a:gd name="connsiteX2" fmla="*/ 10000 w 10000"/>
                    <a:gd name="connsiteY2" fmla="*/ 11026 h 11026"/>
                    <a:gd name="connsiteX0" fmla="*/ 0 w 10000"/>
                    <a:gd name="connsiteY0" fmla="*/ 1026 h 11026"/>
                    <a:gd name="connsiteX1" fmla="*/ 9299 w 10000"/>
                    <a:gd name="connsiteY1" fmla="*/ 3729 h 11026"/>
                    <a:gd name="connsiteX2" fmla="*/ 10000 w 10000"/>
                    <a:gd name="connsiteY2" fmla="*/ 11026 h 11026"/>
                    <a:gd name="connsiteX0" fmla="*/ 0 w 10000"/>
                    <a:gd name="connsiteY0" fmla="*/ 1051 h 11051"/>
                    <a:gd name="connsiteX1" fmla="*/ 9299 w 10000"/>
                    <a:gd name="connsiteY1" fmla="*/ 3754 h 11051"/>
                    <a:gd name="connsiteX2" fmla="*/ 10000 w 10000"/>
                    <a:gd name="connsiteY2" fmla="*/ 11051 h 11051"/>
                    <a:gd name="connsiteX0" fmla="*/ 0 w 10188"/>
                    <a:gd name="connsiteY0" fmla="*/ 1051 h 11051"/>
                    <a:gd name="connsiteX1" fmla="*/ 9299 w 10188"/>
                    <a:gd name="connsiteY1" fmla="*/ 3754 h 11051"/>
                    <a:gd name="connsiteX2" fmla="*/ 10000 w 10188"/>
                    <a:gd name="connsiteY2" fmla="*/ 11051 h 11051"/>
                    <a:gd name="connsiteX0" fmla="*/ 0 w 10073"/>
                    <a:gd name="connsiteY0" fmla="*/ 1051 h 11051"/>
                    <a:gd name="connsiteX1" fmla="*/ 9299 w 10073"/>
                    <a:gd name="connsiteY1" fmla="*/ 3754 h 11051"/>
                    <a:gd name="connsiteX2" fmla="*/ 10000 w 10073"/>
                    <a:gd name="connsiteY2" fmla="*/ 11051 h 11051"/>
                    <a:gd name="connsiteX0" fmla="*/ 0 w 10000"/>
                    <a:gd name="connsiteY0" fmla="*/ 872 h 10872"/>
                    <a:gd name="connsiteX1" fmla="*/ 9004 w 10000"/>
                    <a:gd name="connsiteY1" fmla="*/ 3851 h 10872"/>
                    <a:gd name="connsiteX2" fmla="*/ 10000 w 10000"/>
                    <a:gd name="connsiteY2" fmla="*/ 10872 h 10872"/>
                    <a:gd name="connsiteX0" fmla="*/ 0 w 10000"/>
                    <a:gd name="connsiteY0" fmla="*/ 872 h 10872"/>
                    <a:gd name="connsiteX1" fmla="*/ 9004 w 10000"/>
                    <a:gd name="connsiteY1" fmla="*/ 3851 h 10872"/>
                    <a:gd name="connsiteX2" fmla="*/ 10000 w 10000"/>
                    <a:gd name="connsiteY2" fmla="*/ 10872 h 10872"/>
                    <a:gd name="connsiteX0" fmla="*/ 0 w 10006"/>
                    <a:gd name="connsiteY0" fmla="*/ 1817 h 11817"/>
                    <a:gd name="connsiteX1" fmla="*/ 9152 w 10006"/>
                    <a:gd name="connsiteY1" fmla="*/ 3416 h 11817"/>
                    <a:gd name="connsiteX2" fmla="*/ 10000 w 10006"/>
                    <a:gd name="connsiteY2" fmla="*/ 11817 h 11817"/>
                    <a:gd name="connsiteX0" fmla="*/ 0 w 10000"/>
                    <a:gd name="connsiteY0" fmla="*/ 1860 h 11860"/>
                    <a:gd name="connsiteX1" fmla="*/ 9152 w 10000"/>
                    <a:gd name="connsiteY1" fmla="*/ 3459 h 11860"/>
                    <a:gd name="connsiteX2" fmla="*/ 10000 w 10000"/>
                    <a:gd name="connsiteY2" fmla="*/ 11860 h 11860"/>
                    <a:gd name="connsiteX0" fmla="*/ 0 w 10040"/>
                    <a:gd name="connsiteY0" fmla="*/ 0 h 15105"/>
                    <a:gd name="connsiteX1" fmla="*/ 9054 w 10040"/>
                    <a:gd name="connsiteY1" fmla="*/ 6704 h 15105"/>
                    <a:gd name="connsiteX2" fmla="*/ 9902 w 10040"/>
                    <a:gd name="connsiteY2" fmla="*/ 15105 h 15105"/>
                    <a:gd name="connsiteX0" fmla="*/ 0 w 10459"/>
                    <a:gd name="connsiteY0" fmla="*/ 0 h 15993"/>
                    <a:gd name="connsiteX1" fmla="*/ 9447 w 10459"/>
                    <a:gd name="connsiteY1" fmla="*/ 7592 h 15993"/>
                    <a:gd name="connsiteX2" fmla="*/ 10295 w 10459"/>
                    <a:gd name="connsiteY2" fmla="*/ 15993 h 15993"/>
                    <a:gd name="connsiteX0" fmla="*/ 0 w 10353"/>
                    <a:gd name="connsiteY0" fmla="*/ 0 h 15993"/>
                    <a:gd name="connsiteX1" fmla="*/ 1676 w 10353"/>
                    <a:gd name="connsiteY1" fmla="*/ 1247 h 15993"/>
                    <a:gd name="connsiteX2" fmla="*/ 9447 w 10353"/>
                    <a:gd name="connsiteY2" fmla="*/ 7592 h 15993"/>
                    <a:gd name="connsiteX3" fmla="*/ 10295 w 10353"/>
                    <a:gd name="connsiteY3" fmla="*/ 15993 h 15993"/>
                    <a:gd name="connsiteX0" fmla="*/ 0 w 10353"/>
                    <a:gd name="connsiteY0" fmla="*/ 0 h 15993"/>
                    <a:gd name="connsiteX1" fmla="*/ 1676 w 10353"/>
                    <a:gd name="connsiteY1" fmla="*/ 1247 h 15993"/>
                    <a:gd name="connsiteX2" fmla="*/ 9447 w 10353"/>
                    <a:gd name="connsiteY2" fmla="*/ 7592 h 15993"/>
                    <a:gd name="connsiteX3" fmla="*/ 10295 w 10353"/>
                    <a:gd name="connsiteY3" fmla="*/ 15993 h 15993"/>
                    <a:gd name="connsiteX0" fmla="*/ 0 w 10459"/>
                    <a:gd name="connsiteY0" fmla="*/ 0 h 15993"/>
                    <a:gd name="connsiteX1" fmla="*/ 9447 w 10459"/>
                    <a:gd name="connsiteY1" fmla="*/ 7592 h 15993"/>
                    <a:gd name="connsiteX2" fmla="*/ 10295 w 10459"/>
                    <a:gd name="connsiteY2" fmla="*/ 15993 h 15993"/>
                    <a:gd name="connsiteX0" fmla="*/ 0 w 10459"/>
                    <a:gd name="connsiteY0" fmla="*/ 0 h 15993"/>
                    <a:gd name="connsiteX1" fmla="*/ 9447 w 10459"/>
                    <a:gd name="connsiteY1" fmla="*/ 7592 h 15993"/>
                    <a:gd name="connsiteX2" fmla="*/ 10295 w 10459"/>
                    <a:gd name="connsiteY2" fmla="*/ 15993 h 15993"/>
                    <a:gd name="connsiteX0" fmla="*/ 0 w 10295"/>
                    <a:gd name="connsiteY0" fmla="*/ 0 h 15993"/>
                    <a:gd name="connsiteX1" fmla="*/ 8709 w 10295"/>
                    <a:gd name="connsiteY1" fmla="*/ 7148 h 15993"/>
                    <a:gd name="connsiteX2" fmla="*/ 10295 w 10295"/>
                    <a:gd name="connsiteY2" fmla="*/ 15993 h 15993"/>
                    <a:gd name="connsiteX0" fmla="*/ 0 w 10535"/>
                    <a:gd name="connsiteY0" fmla="*/ 0 h 17676"/>
                    <a:gd name="connsiteX1" fmla="*/ 8709 w 10535"/>
                    <a:gd name="connsiteY1" fmla="*/ 7148 h 17676"/>
                    <a:gd name="connsiteX2" fmla="*/ 10535 w 10535"/>
                    <a:gd name="connsiteY2" fmla="*/ 17676 h 17676"/>
                    <a:gd name="connsiteX0" fmla="*/ 0 w 10535"/>
                    <a:gd name="connsiteY0" fmla="*/ 0 h 17676"/>
                    <a:gd name="connsiteX1" fmla="*/ 8709 w 10535"/>
                    <a:gd name="connsiteY1" fmla="*/ 7148 h 17676"/>
                    <a:gd name="connsiteX2" fmla="*/ 10535 w 10535"/>
                    <a:gd name="connsiteY2" fmla="*/ 17676 h 17676"/>
                    <a:gd name="connsiteX0" fmla="*/ 0 w 10535"/>
                    <a:gd name="connsiteY0" fmla="*/ 0 h 17676"/>
                    <a:gd name="connsiteX1" fmla="*/ 8709 w 10535"/>
                    <a:gd name="connsiteY1" fmla="*/ 7148 h 17676"/>
                    <a:gd name="connsiteX2" fmla="*/ 10535 w 10535"/>
                    <a:gd name="connsiteY2" fmla="*/ 17676 h 17676"/>
                    <a:gd name="connsiteX0" fmla="*/ 0 w 10535"/>
                    <a:gd name="connsiteY0" fmla="*/ 0 h 17676"/>
                    <a:gd name="connsiteX1" fmla="*/ 10535 w 10535"/>
                    <a:gd name="connsiteY1" fmla="*/ 17676 h 17676"/>
                    <a:gd name="connsiteX0" fmla="*/ 0 w 5953"/>
                    <a:gd name="connsiteY0" fmla="*/ 0 h 16714"/>
                    <a:gd name="connsiteX1" fmla="*/ 5953 w 5953"/>
                    <a:gd name="connsiteY1" fmla="*/ 16714 h 16714"/>
                    <a:gd name="connsiteX0" fmla="*/ 0 w 10000"/>
                    <a:gd name="connsiteY0" fmla="*/ 0 h 10000"/>
                    <a:gd name="connsiteX1" fmla="*/ 10000 w 10000"/>
                    <a:gd name="connsiteY1" fmla="*/ 10000 h 10000"/>
                    <a:gd name="connsiteX0" fmla="*/ 0 w 10000"/>
                    <a:gd name="connsiteY0" fmla="*/ 0 h 10000"/>
                    <a:gd name="connsiteX1" fmla="*/ 10000 w 10000"/>
                    <a:gd name="connsiteY1" fmla="*/ 10000 h 10000"/>
                    <a:gd name="connsiteX0" fmla="*/ 0 w 10000"/>
                    <a:gd name="connsiteY0" fmla="*/ 0 h 10000"/>
                    <a:gd name="connsiteX1" fmla="*/ 974 w 10000"/>
                    <a:gd name="connsiteY1" fmla="*/ 2727 h 10000"/>
                    <a:gd name="connsiteX2" fmla="*/ 10000 w 10000"/>
                    <a:gd name="connsiteY2" fmla="*/ 10000 h 10000"/>
                    <a:gd name="connsiteX0" fmla="*/ 0 w 10000"/>
                    <a:gd name="connsiteY0" fmla="*/ 0 h 10000"/>
                    <a:gd name="connsiteX1" fmla="*/ 974 w 10000"/>
                    <a:gd name="connsiteY1" fmla="*/ 2727 h 10000"/>
                    <a:gd name="connsiteX2" fmla="*/ 10000 w 10000"/>
                    <a:gd name="connsiteY2" fmla="*/ 10000 h 10000"/>
                    <a:gd name="connsiteX0" fmla="*/ 0 w 10000"/>
                    <a:gd name="connsiteY0" fmla="*/ 0 h 10000"/>
                    <a:gd name="connsiteX1" fmla="*/ 974 w 10000"/>
                    <a:gd name="connsiteY1" fmla="*/ 2727 h 10000"/>
                    <a:gd name="connsiteX2" fmla="*/ 10000 w 10000"/>
                    <a:gd name="connsiteY2" fmla="*/ 10000 h 10000"/>
                    <a:gd name="connsiteX0" fmla="*/ 0 w 10358"/>
                    <a:gd name="connsiteY0" fmla="*/ 0 h 18200"/>
                    <a:gd name="connsiteX1" fmla="*/ 1332 w 10358"/>
                    <a:gd name="connsiteY1" fmla="*/ 10927 h 18200"/>
                    <a:gd name="connsiteX2" fmla="*/ 10358 w 10358"/>
                    <a:gd name="connsiteY2" fmla="*/ 18200 h 18200"/>
                    <a:gd name="connsiteX0" fmla="*/ 0 w 10358"/>
                    <a:gd name="connsiteY0" fmla="*/ 0 h 18200"/>
                    <a:gd name="connsiteX1" fmla="*/ 1332 w 10358"/>
                    <a:gd name="connsiteY1" fmla="*/ 10927 h 18200"/>
                    <a:gd name="connsiteX2" fmla="*/ 10358 w 10358"/>
                    <a:gd name="connsiteY2" fmla="*/ 18200 h 18200"/>
                    <a:gd name="connsiteX0" fmla="*/ 0 w 10358"/>
                    <a:gd name="connsiteY0" fmla="*/ 0 h 18200"/>
                    <a:gd name="connsiteX1" fmla="*/ 1153 w 10358"/>
                    <a:gd name="connsiteY1" fmla="*/ 11215 h 18200"/>
                    <a:gd name="connsiteX2" fmla="*/ 10358 w 10358"/>
                    <a:gd name="connsiteY2" fmla="*/ 18200 h 18200"/>
                    <a:gd name="connsiteX0" fmla="*/ 106 w 10464"/>
                    <a:gd name="connsiteY0" fmla="*/ 0 h 18200"/>
                    <a:gd name="connsiteX1" fmla="*/ 1259 w 10464"/>
                    <a:gd name="connsiteY1" fmla="*/ 11215 h 18200"/>
                    <a:gd name="connsiteX2" fmla="*/ 10464 w 10464"/>
                    <a:gd name="connsiteY2" fmla="*/ 18200 h 18200"/>
                    <a:gd name="connsiteX0" fmla="*/ 0 w 10358"/>
                    <a:gd name="connsiteY0" fmla="*/ 0 h 18200"/>
                    <a:gd name="connsiteX1" fmla="*/ 1153 w 10358"/>
                    <a:gd name="connsiteY1" fmla="*/ 11215 h 18200"/>
                    <a:gd name="connsiteX2" fmla="*/ 10358 w 10358"/>
                    <a:gd name="connsiteY2" fmla="*/ 18200 h 18200"/>
                    <a:gd name="connsiteX0" fmla="*/ 0 w 10358"/>
                    <a:gd name="connsiteY0" fmla="*/ 0 h 18200"/>
                    <a:gd name="connsiteX1" fmla="*/ 1948 w 10358"/>
                    <a:gd name="connsiteY1" fmla="*/ 9920 h 18200"/>
                    <a:gd name="connsiteX2" fmla="*/ 1153 w 10358"/>
                    <a:gd name="connsiteY2" fmla="*/ 11215 h 18200"/>
                    <a:gd name="connsiteX3" fmla="*/ 10358 w 10358"/>
                    <a:gd name="connsiteY3" fmla="*/ 18200 h 18200"/>
                    <a:gd name="connsiteX0" fmla="*/ 0 w 10358"/>
                    <a:gd name="connsiteY0" fmla="*/ 0 h 18200"/>
                    <a:gd name="connsiteX1" fmla="*/ 1153 w 10358"/>
                    <a:gd name="connsiteY1" fmla="*/ 11215 h 18200"/>
                    <a:gd name="connsiteX2" fmla="*/ 10358 w 10358"/>
                    <a:gd name="connsiteY2" fmla="*/ 18200 h 18200"/>
                    <a:gd name="connsiteX0" fmla="*/ 0 w 10358"/>
                    <a:gd name="connsiteY0" fmla="*/ 0 h 18200"/>
                    <a:gd name="connsiteX1" fmla="*/ 1153 w 10358"/>
                    <a:gd name="connsiteY1" fmla="*/ 11215 h 18200"/>
                    <a:gd name="connsiteX2" fmla="*/ 10358 w 10358"/>
                    <a:gd name="connsiteY2" fmla="*/ 18200 h 18200"/>
                    <a:gd name="connsiteX0" fmla="*/ 0 w 10358"/>
                    <a:gd name="connsiteY0" fmla="*/ 0 h 18200"/>
                    <a:gd name="connsiteX1" fmla="*/ 1202 w 10358"/>
                    <a:gd name="connsiteY1" fmla="*/ 11503 h 18200"/>
                    <a:gd name="connsiteX2" fmla="*/ 10358 w 10358"/>
                    <a:gd name="connsiteY2" fmla="*/ 18200 h 18200"/>
                    <a:gd name="connsiteX0" fmla="*/ 0 w 10358"/>
                    <a:gd name="connsiteY0" fmla="*/ 0 h 18200"/>
                    <a:gd name="connsiteX1" fmla="*/ 1202 w 10358"/>
                    <a:gd name="connsiteY1" fmla="*/ 11503 h 18200"/>
                    <a:gd name="connsiteX2" fmla="*/ 10358 w 10358"/>
                    <a:gd name="connsiteY2" fmla="*/ 18200 h 18200"/>
                    <a:gd name="connsiteX0" fmla="*/ 0 w 10377"/>
                    <a:gd name="connsiteY0" fmla="*/ 0 h 18200"/>
                    <a:gd name="connsiteX1" fmla="*/ 1202 w 10377"/>
                    <a:gd name="connsiteY1" fmla="*/ 11503 h 18200"/>
                    <a:gd name="connsiteX2" fmla="*/ 10358 w 10377"/>
                    <a:gd name="connsiteY2" fmla="*/ 18200 h 18200"/>
                    <a:gd name="connsiteX0" fmla="*/ 0 w 10358"/>
                    <a:gd name="connsiteY0" fmla="*/ 0 h 18200"/>
                    <a:gd name="connsiteX1" fmla="*/ 1202 w 10358"/>
                    <a:gd name="connsiteY1" fmla="*/ 11503 h 18200"/>
                    <a:gd name="connsiteX2" fmla="*/ 10358 w 10358"/>
                    <a:gd name="connsiteY2" fmla="*/ 18200 h 18200"/>
                    <a:gd name="connsiteX0" fmla="*/ 9 w 10311"/>
                    <a:gd name="connsiteY0" fmla="*/ 0 h 16720"/>
                    <a:gd name="connsiteX1" fmla="*/ 1211 w 10311"/>
                    <a:gd name="connsiteY1" fmla="*/ 11503 h 16720"/>
                    <a:gd name="connsiteX2" fmla="*/ 10311 w 10311"/>
                    <a:gd name="connsiteY2" fmla="*/ 16720 h 16720"/>
                    <a:gd name="connsiteX0" fmla="*/ 0 w 10302"/>
                    <a:gd name="connsiteY0" fmla="*/ 0 h 16720"/>
                    <a:gd name="connsiteX1" fmla="*/ 10302 w 10302"/>
                    <a:gd name="connsiteY1" fmla="*/ 16720 h 16720"/>
                    <a:gd name="connsiteX0" fmla="*/ 0 w 12749"/>
                    <a:gd name="connsiteY0" fmla="*/ 0 h 10636"/>
                    <a:gd name="connsiteX1" fmla="*/ 12749 w 12749"/>
                    <a:gd name="connsiteY1" fmla="*/ 10636 h 10636"/>
                    <a:gd name="connsiteX0" fmla="*/ 0 w 12749"/>
                    <a:gd name="connsiteY0" fmla="*/ 0 h 10636"/>
                    <a:gd name="connsiteX1" fmla="*/ 12749 w 12749"/>
                    <a:gd name="connsiteY1" fmla="*/ 10636 h 10636"/>
                    <a:gd name="connsiteX0" fmla="*/ 0 w 12749"/>
                    <a:gd name="connsiteY0" fmla="*/ 0 h 10636"/>
                    <a:gd name="connsiteX1" fmla="*/ 12749 w 12749"/>
                    <a:gd name="connsiteY1" fmla="*/ 10636 h 10636"/>
                    <a:gd name="connsiteX0" fmla="*/ 0 w 13249"/>
                    <a:gd name="connsiteY0" fmla="*/ 0 h 14747"/>
                    <a:gd name="connsiteX1" fmla="*/ 13249 w 13249"/>
                    <a:gd name="connsiteY1" fmla="*/ 14747 h 14747"/>
                    <a:gd name="connsiteX0" fmla="*/ 0 w 13416"/>
                    <a:gd name="connsiteY0" fmla="*/ 0 h 14089"/>
                    <a:gd name="connsiteX1" fmla="*/ 13416 w 13416"/>
                    <a:gd name="connsiteY1" fmla="*/ 14089 h 14089"/>
                    <a:gd name="connsiteX0" fmla="*/ 0 w 13416"/>
                    <a:gd name="connsiteY0" fmla="*/ 0 h 14089"/>
                    <a:gd name="connsiteX1" fmla="*/ 13416 w 13416"/>
                    <a:gd name="connsiteY1" fmla="*/ 14089 h 14089"/>
                    <a:gd name="connsiteX0" fmla="*/ 0 w 13479"/>
                    <a:gd name="connsiteY0" fmla="*/ 0 h 14664"/>
                    <a:gd name="connsiteX1" fmla="*/ 13479 w 13479"/>
                    <a:gd name="connsiteY1" fmla="*/ 14664 h 14664"/>
                  </a:gdLst>
                  <a:ahLst/>
                  <a:cxnLst>
                    <a:cxn ang="0">
                      <a:pos x="connsiteX0" y="connsiteY0"/>
                    </a:cxn>
                    <a:cxn ang="0">
                      <a:pos x="connsiteX1" y="connsiteY1"/>
                    </a:cxn>
                  </a:cxnLst>
                  <a:rect l="l" t="t" r="r" b="b"/>
                  <a:pathLst>
                    <a:path w="13479" h="14664">
                      <a:moveTo>
                        <a:pt x="0" y="0"/>
                      </a:moveTo>
                      <a:cubicBezTo>
                        <a:pt x="1637" y="8149"/>
                        <a:pt x="13121" y="5035"/>
                        <a:pt x="13479" y="14664"/>
                      </a:cubicBezTo>
                    </a:path>
                  </a:pathLst>
                </a:custGeom>
                <a:noFill/>
                <a:ln w="12700" cap="flat" cmpd="sng">
                  <a:solidFill>
                    <a:schemeClr val="tx1"/>
                  </a:solidFill>
                  <a:prstDash val="solid"/>
                  <a:round/>
                  <a:headEnd type="none" w="med" len="med"/>
                  <a:tailEnd type="none" w="lg"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25" name="Freeform 224"/>
                <p:cNvSpPr>
                  <a:spLocks/>
                </p:cNvSpPr>
                <p:nvPr/>
              </p:nvSpPr>
              <p:spPr bwMode="auto">
                <a:xfrm rot="10800000" flipH="1" flipV="1">
                  <a:off x="1718828" y="3391985"/>
                  <a:ext cx="2683010" cy="932786"/>
                </a:xfrm>
                <a:custGeom>
                  <a:avLst/>
                  <a:gdLst>
                    <a:gd name="T0" fmla="*/ 264 w 264"/>
                    <a:gd name="T1" fmla="*/ 0 h 306"/>
                    <a:gd name="T2" fmla="*/ 0 w 264"/>
                    <a:gd name="T3" fmla="*/ 306 h 306"/>
                    <a:gd name="connsiteX0" fmla="*/ 8741 w 8741"/>
                    <a:gd name="connsiteY0" fmla="*/ 0 h 14328"/>
                    <a:gd name="connsiteX1" fmla="*/ 0 w 8741"/>
                    <a:gd name="connsiteY1" fmla="*/ 14328 h 14328"/>
                    <a:gd name="connsiteX0" fmla="*/ 10000 w 10000"/>
                    <a:gd name="connsiteY0" fmla="*/ 0 h 10000"/>
                    <a:gd name="connsiteX1" fmla="*/ 0 w 10000"/>
                    <a:gd name="connsiteY1" fmla="*/ 10000 h 10000"/>
                    <a:gd name="connsiteX0" fmla="*/ 5680 w 5680"/>
                    <a:gd name="connsiteY0" fmla="*/ 0 h 8339"/>
                    <a:gd name="connsiteX1" fmla="*/ 0 w 5680"/>
                    <a:gd name="connsiteY1" fmla="*/ 8339 h 8339"/>
                    <a:gd name="connsiteX0" fmla="*/ 10000 w 10000"/>
                    <a:gd name="connsiteY0" fmla="*/ 0 h 10000"/>
                    <a:gd name="connsiteX1" fmla="*/ 0 w 10000"/>
                    <a:gd name="connsiteY1" fmla="*/ 10000 h 10000"/>
                    <a:gd name="connsiteX0" fmla="*/ 10000 w 10000"/>
                    <a:gd name="connsiteY0" fmla="*/ 0 h 10000"/>
                    <a:gd name="connsiteX1" fmla="*/ 0 w 10000"/>
                    <a:gd name="connsiteY1" fmla="*/ 10000 h 10000"/>
                    <a:gd name="connsiteX0" fmla="*/ 10000 w 10000"/>
                    <a:gd name="connsiteY0" fmla="*/ 0 h 10000"/>
                    <a:gd name="connsiteX1" fmla="*/ 0 w 10000"/>
                    <a:gd name="connsiteY1" fmla="*/ 10000 h 10000"/>
                    <a:gd name="connsiteX0" fmla="*/ 1191 w 2522"/>
                    <a:gd name="connsiteY0" fmla="*/ 0 h 9276"/>
                    <a:gd name="connsiteX1" fmla="*/ 1332 w 2522"/>
                    <a:gd name="connsiteY1" fmla="*/ 9276 h 9276"/>
                    <a:gd name="connsiteX0" fmla="*/ 21155 w 21715"/>
                    <a:gd name="connsiteY0" fmla="*/ 0 h 10000"/>
                    <a:gd name="connsiteX1" fmla="*/ 21715 w 21715"/>
                    <a:gd name="connsiteY1" fmla="*/ 10000 h 10000"/>
                    <a:gd name="connsiteX0" fmla="*/ 5814 w 48261"/>
                    <a:gd name="connsiteY0" fmla="*/ 0 h 14100"/>
                    <a:gd name="connsiteX1" fmla="*/ 48261 w 48261"/>
                    <a:gd name="connsiteY1" fmla="*/ 14100 h 14100"/>
                    <a:gd name="connsiteX0" fmla="*/ 1631 w 137904"/>
                    <a:gd name="connsiteY0" fmla="*/ 130 h 2321"/>
                    <a:gd name="connsiteX1" fmla="*/ 137904 w 137904"/>
                    <a:gd name="connsiteY1" fmla="*/ 2321 h 2321"/>
                    <a:gd name="connsiteX0" fmla="*/ 118 w 10000"/>
                    <a:gd name="connsiteY0" fmla="*/ 0 h 15328"/>
                    <a:gd name="connsiteX1" fmla="*/ 10000 w 10000"/>
                    <a:gd name="connsiteY1" fmla="*/ 15328 h 15328"/>
                    <a:gd name="connsiteX0" fmla="*/ 164 w 10046"/>
                    <a:gd name="connsiteY0" fmla="*/ 0 h 15328"/>
                    <a:gd name="connsiteX1" fmla="*/ 10046 w 10046"/>
                    <a:gd name="connsiteY1" fmla="*/ 15328 h 15328"/>
                    <a:gd name="connsiteX0" fmla="*/ 148 w 10759"/>
                    <a:gd name="connsiteY0" fmla="*/ 0 h 52339"/>
                    <a:gd name="connsiteX1" fmla="*/ 10759 w 10759"/>
                    <a:gd name="connsiteY1" fmla="*/ 52339 h 52339"/>
                    <a:gd name="connsiteX0" fmla="*/ 134 w 11595"/>
                    <a:gd name="connsiteY0" fmla="*/ 0 h 49816"/>
                    <a:gd name="connsiteX1" fmla="*/ 11595 w 11595"/>
                    <a:gd name="connsiteY1" fmla="*/ 49816 h 49816"/>
                    <a:gd name="connsiteX0" fmla="*/ 123 w 12191"/>
                    <a:gd name="connsiteY0" fmla="*/ 0 h 59069"/>
                    <a:gd name="connsiteX1" fmla="*/ 12191 w 12191"/>
                    <a:gd name="connsiteY1" fmla="*/ 59069 h 59069"/>
                    <a:gd name="connsiteX0" fmla="*/ 0 w 12068"/>
                    <a:gd name="connsiteY0" fmla="*/ 0 h 59069"/>
                    <a:gd name="connsiteX1" fmla="*/ 12068 w 12068"/>
                    <a:gd name="connsiteY1" fmla="*/ 59069 h 59069"/>
                    <a:gd name="connsiteX0" fmla="*/ 0 w 12797"/>
                    <a:gd name="connsiteY0" fmla="*/ 0 h 67481"/>
                    <a:gd name="connsiteX1" fmla="*/ 12797 w 12797"/>
                    <a:gd name="connsiteY1" fmla="*/ 67481 h 67481"/>
                    <a:gd name="connsiteX0" fmla="*/ 1965 w 2491"/>
                    <a:gd name="connsiteY0" fmla="*/ 0 h 34676"/>
                    <a:gd name="connsiteX1" fmla="*/ 2491 w 2491"/>
                    <a:gd name="connsiteY1" fmla="*/ 34676 h 34676"/>
                    <a:gd name="connsiteX0" fmla="*/ 0 w 105513"/>
                    <a:gd name="connsiteY0" fmla="*/ 0 h 8059"/>
                    <a:gd name="connsiteX1" fmla="*/ 105513 w 105513"/>
                    <a:gd name="connsiteY1" fmla="*/ 8059 h 8059"/>
                    <a:gd name="connsiteX0" fmla="*/ 0 w 9630"/>
                    <a:gd name="connsiteY0" fmla="*/ 0 h 12408"/>
                    <a:gd name="connsiteX1" fmla="*/ 9630 w 9630"/>
                    <a:gd name="connsiteY1" fmla="*/ 12408 h 12408"/>
                    <a:gd name="connsiteX0" fmla="*/ 0 w 9760"/>
                    <a:gd name="connsiteY0" fmla="*/ 0 h 8787"/>
                    <a:gd name="connsiteX1" fmla="*/ 9760 w 9760"/>
                    <a:gd name="connsiteY1" fmla="*/ 8787 h 8787"/>
                    <a:gd name="connsiteX0" fmla="*/ 0 w 10000"/>
                    <a:gd name="connsiteY0" fmla="*/ 0 h 10000"/>
                    <a:gd name="connsiteX1" fmla="*/ 10000 w 10000"/>
                    <a:gd name="connsiteY1" fmla="*/ 10000 h 10000"/>
                    <a:gd name="connsiteX0" fmla="*/ 0 w 10000"/>
                    <a:gd name="connsiteY0" fmla="*/ 0 h 10000"/>
                    <a:gd name="connsiteX1" fmla="*/ 7627 w 10000"/>
                    <a:gd name="connsiteY1" fmla="*/ 4083 h 10000"/>
                    <a:gd name="connsiteX2" fmla="*/ 10000 w 10000"/>
                    <a:gd name="connsiteY2" fmla="*/ 10000 h 10000"/>
                    <a:gd name="connsiteX0" fmla="*/ 0 w 10000"/>
                    <a:gd name="connsiteY0" fmla="*/ 185 h 10185"/>
                    <a:gd name="connsiteX1" fmla="*/ 7627 w 10000"/>
                    <a:gd name="connsiteY1" fmla="*/ 4268 h 10185"/>
                    <a:gd name="connsiteX2" fmla="*/ 10000 w 10000"/>
                    <a:gd name="connsiteY2" fmla="*/ 10185 h 10185"/>
                    <a:gd name="connsiteX0" fmla="*/ 0 w 10000"/>
                    <a:gd name="connsiteY0" fmla="*/ 185 h 10185"/>
                    <a:gd name="connsiteX1" fmla="*/ 7627 w 10000"/>
                    <a:gd name="connsiteY1" fmla="*/ 4268 h 10185"/>
                    <a:gd name="connsiteX2" fmla="*/ 10000 w 10000"/>
                    <a:gd name="connsiteY2" fmla="*/ 10185 h 10185"/>
                    <a:gd name="connsiteX0" fmla="*/ 0 w 10000"/>
                    <a:gd name="connsiteY0" fmla="*/ 1026 h 11026"/>
                    <a:gd name="connsiteX1" fmla="*/ 9299 w 10000"/>
                    <a:gd name="connsiteY1" fmla="*/ 3729 h 11026"/>
                    <a:gd name="connsiteX2" fmla="*/ 10000 w 10000"/>
                    <a:gd name="connsiteY2" fmla="*/ 11026 h 11026"/>
                    <a:gd name="connsiteX0" fmla="*/ 0 w 10000"/>
                    <a:gd name="connsiteY0" fmla="*/ 1026 h 11026"/>
                    <a:gd name="connsiteX1" fmla="*/ 9299 w 10000"/>
                    <a:gd name="connsiteY1" fmla="*/ 3729 h 11026"/>
                    <a:gd name="connsiteX2" fmla="*/ 10000 w 10000"/>
                    <a:gd name="connsiteY2" fmla="*/ 11026 h 11026"/>
                    <a:gd name="connsiteX0" fmla="*/ 0 w 10000"/>
                    <a:gd name="connsiteY0" fmla="*/ 1051 h 11051"/>
                    <a:gd name="connsiteX1" fmla="*/ 9299 w 10000"/>
                    <a:gd name="connsiteY1" fmla="*/ 3754 h 11051"/>
                    <a:gd name="connsiteX2" fmla="*/ 10000 w 10000"/>
                    <a:gd name="connsiteY2" fmla="*/ 11051 h 11051"/>
                    <a:gd name="connsiteX0" fmla="*/ 0 w 10188"/>
                    <a:gd name="connsiteY0" fmla="*/ 1051 h 11051"/>
                    <a:gd name="connsiteX1" fmla="*/ 9299 w 10188"/>
                    <a:gd name="connsiteY1" fmla="*/ 3754 h 11051"/>
                    <a:gd name="connsiteX2" fmla="*/ 10000 w 10188"/>
                    <a:gd name="connsiteY2" fmla="*/ 11051 h 11051"/>
                    <a:gd name="connsiteX0" fmla="*/ 0 w 10073"/>
                    <a:gd name="connsiteY0" fmla="*/ 1051 h 11051"/>
                    <a:gd name="connsiteX1" fmla="*/ 9299 w 10073"/>
                    <a:gd name="connsiteY1" fmla="*/ 3754 h 11051"/>
                    <a:gd name="connsiteX2" fmla="*/ 10000 w 10073"/>
                    <a:gd name="connsiteY2" fmla="*/ 11051 h 11051"/>
                    <a:gd name="connsiteX0" fmla="*/ 0 w 10000"/>
                    <a:gd name="connsiteY0" fmla="*/ 872 h 10872"/>
                    <a:gd name="connsiteX1" fmla="*/ 9004 w 10000"/>
                    <a:gd name="connsiteY1" fmla="*/ 3851 h 10872"/>
                    <a:gd name="connsiteX2" fmla="*/ 10000 w 10000"/>
                    <a:gd name="connsiteY2" fmla="*/ 10872 h 10872"/>
                    <a:gd name="connsiteX0" fmla="*/ 0 w 10000"/>
                    <a:gd name="connsiteY0" fmla="*/ 872 h 10872"/>
                    <a:gd name="connsiteX1" fmla="*/ 9004 w 10000"/>
                    <a:gd name="connsiteY1" fmla="*/ 3851 h 10872"/>
                    <a:gd name="connsiteX2" fmla="*/ 10000 w 10000"/>
                    <a:gd name="connsiteY2" fmla="*/ 10872 h 10872"/>
                    <a:gd name="connsiteX0" fmla="*/ 0 w 10006"/>
                    <a:gd name="connsiteY0" fmla="*/ 1817 h 11817"/>
                    <a:gd name="connsiteX1" fmla="*/ 9152 w 10006"/>
                    <a:gd name="connsiteY1" fmla="*/ 3416 h 11817"/>
                    <a:gd name="connsiteX2" fmla="*/ 10000 w 10006"/>
                    <a:gd name="connsiteY2" fmla="*/ 11817 h 11817"/>
                    <a:gd name="connsiteX0" fmla="*/ 0 w 10000"/>
                    <a:gd name="connsiteY0" fmla="*/ 1860 h 11860"/>
                    <a:gd name="connsiteX1" fmla="*/ 9152 w 10000"/>
                    <a:gd name="connsiteY1" fmla="*/ 3459 h 11860"/>
                    <a:gd name="connsiteX2" fmla="*/ 10000 w 10000"/>
                    <a:gd name="connsiteY2" fmla="*/ 11860 h 11860"/>
                    <a:gd name="connsiteX0" fmla="*/ 0 w 10040"/>
                    <a:gd name="connsiteY0" fmla="*/ 0 h 15105"/>
                    <a:gd name="connsiteX1" fmla="*/ 9054 w 10040"/>
                    <a:gd name="connsiteY1" fmla="*/ 6704 h 15105"/>
                    <a:gd name="connsiteX2" fmla="*/ 9902 w 10040"/>
                    <a:gd name="connsiteY2" fmla="*/ 15105 h 15105"/>
                    <a:gd name="connsiteX0" fmla="*/ 0 w 10459"/>
                    <a:gd name="connsiteY0" fmla="*/ 0 h 15993"/>
                    <a:gd name="connsiteX1" fmla="*/ 9447 w 10459"/>
                    <a:gd name="connsiteY1" fmla="*/ 7592 h 15993"/>
                    <a:gd name="connsiteX2" fmla="*/ 10295 w 10459"/>
                    <a:gd name="connsiteY2" fmla="*/ 15993 h 15993"/>
                    <a:gd name="connsiteX0" fmla="*/ 0 w 10353"/>
                    <a:gd name="connsiteY0" fmla="*/ 0 h 15993"/>
                    <a:gd name="connsiteX1" fmla="*/ 1676 w 10353"/>
                    <a:gd name="connsiteY1" fmla="*/ 1247 h 15993"/>
                    <a:gd name="connsiteX2" fmla="*/ 9447 w 10353"/>
                    <a:gd name="connsiteY2" fmla="*/ 7592 h 15993"/>
                    <a:gd name="connsiteX3" fmla="*/ 10295 w 10353"/>
                    <a:gd name="connsiteY3" fmla="*/ 15993 h 15993"/>
                    <a:gd name="connsiteX0" fmla="*/ 0 w 10353"/>
                    <a:gd name="connsiteY0" fmla="*/ 0 h 15993"/>
                    <a:gd name="connsiteX1" fmla="*/ 1676 w 10353"/>
                    <a:gd name="connsiteY1" fmla="*/ 1247 h 15993"/>
                    <a:gd name="connsiteX2" fmla="*/ 9447 w 10353"/>
                    <a:gd name="connsiteY2" fmla="*/ 7592 h 15993"/>
                    <a:gd name="connsiteX3" fmla="*/ 10295 w 10353"/>
                    <a:gd name="connsiteY3" fmla="*/ 15993 h 15993"/>
                    <a:gd name="connsiteX0" fmla="*/ 0 w 10459"/>
                    <a:gd name="connsiteY0" fmla="*/ 0 h 15993"/>
                    <a:gd name="connsiteX1" fmla="*/ 9447 w 10459"/>
                    <a:gd name="connsiteY1" fmla="*/ 7592 h 15993"/>
                    <a:gd name="connsiteX2" fmla="*/ 10295 w 10459"/>
                    <a:gd name="connsiteY2" fmla="*/ 15993 h 15993"/>
                    <a:gd name="connsiteX0" fmla="*/ 0 w 10459"/>
                    <a:gd name="connsiteY0" fmla="*/ 0 h 15993"/>
                    <a:gd name="connsiteX1" fmla="*/ 9447 w 10459"/>
                    <a:gd name="connsiteY1" fmla="*/ 7592 h 15993"/>
                    <a:gd name="connsiteX2" fmla="*/ 10295 w 10459"/>
                    <a:gd name="connsiteY2" fmla="*/ 15993 h 15993"/>
                    <a:gd name="connsiteX0" fmla="*/ 0 w 10295"/>
                    <a:gd name="connsiteY0" fmla="*/ 0 h 15993"/>
                    <a:gd name="connsiteX1" fmla="*/ 8709 w 10295"/>
                    <a:gd name="connsiteY1" fmla="*/ 7148 h 15993"/>
                    <a:gd name="connsiteX2" fmla="*/ 10295 w 10295"/>
                    <a:gd name="connsiteY2" fmla="*/ 15993 h 15993"/>
                    <a:gd name="connsiteX0" fmla="*/ 0 w 10535"/>
                    <a:gd name="connsiteY0" fmla="*/ 0 h 17676"/>
                    <a:gd name="connsiteX1" fmla="*/ 8709 w 10535"/>
                    <a:gd name="connsiteY1" fmla="*/ 7148 h 17676"/>
                    <a:gd name="connsiteX2" fmla="*/ 10535 w 10535"/>
                    <a:gd name="connsiteY2" fmla="*/ 17676 h 17676"/>
                    <a:gd name="connsiteX0" fmla="*/ 0 w 10535"/>
                    <a:gd name="connsiteY0" fmla="*/ 0 h 17676"/>
                    <a:gd name="connsiteX1" fmla="*/ 8709 w 10535"/>
                    <a:gd name="connsiteY1" fmla="*/ 7148 h 17676"/>
                    <a:gd name="connsiteX2" fmla="*/ 10535 w 10535"/>
                    <a:gd name="connsiteY2" fmla="*/ 17676 h 17676"/>
                    <a:gd name="connsiteX0" fmla="*/ 0 w 10535"/>
                    <a:gd name="connsiteY0" fmla="*/ 0 h 17676"/>
                    <a:gd name="connsiteX1" fmla="*/ 8709 w 10535"/>
                    <a:gd name="connsiteY1" fmla="*/ 7148 h 17676"/>
                    <a:gd name="connsiteX2" fmla="*/ 10535 w 10535"/>
                    <a:gd name="connsiteY2" fmla="*/ 17676 h 17676"/>
                    <a:gd name="connsiteX0" fmla="*/ 0 w 10535"/>
                    <a:gd name="connsiteY0" fmla="*/ 0 h 17676"/>
                    <a:gd name="connsiteX1" fmla="*/ 10535 w 10535"/>
                    <a:gd name="connsiteY1" fmla="*/ 17676 h 17676"/>
                    <a:gd name="connsiteX0" fmla="*/ 0 w 5953"/>
                    <a:gd name="connsiteY0" fmla="*/ 0 h 16714"/>
                    <a:gd name="connsiteX1" fmla="*/ 5953 w 5953"/>
                    <a:gd name="connsiteY1" fmla="*/ 16714 h 16714"/>
                    <a:gd name="connsiteX0" fmla="*/ 0 w 10000"/>
                    <a:gd name="connsiteY0" fmla="*/ 0 h 10000"/>
                    <a:gd name="connsiteX1" fmla="*/ 10000 w 10000"/>
                    <a:gd name="connsiteY1" fmla="*/ 10000 h 10000"/>
                    <a:gd name="connsiteX0" fmla="*/ 0 w 10000"/>
                    <a:gd name="connsiteY0" fmla="*/ 0 h 10000"/>
                    <a:gd name="connsiteX1" fmla="*/ 10000 w 10000"/>
                    <a:gd name="connsiteY1" fmla="*/ 10000 h 10000"/>
                    <a:gd name="connsiteX0" fmla="*/ 0 w 10000"/>
                    <a:gd name="connsiteY0" fmla="*/ 0 h 10000"/>
                    <a:gd name="connsiteX1" fmla="*/ 974 w 10000"/>
                    <a:gd name="connsiteY1" fmla="*/ 2727 h 10000"/>
                    <a:gd name="connsiteX2" fmla="*/ 10000 w 10000"/>
                    <a:gd name="connsiteY2" fmla="*/ 10000 h 10000"/>
                    <a:gd name="connsiteX0" fmla="*/ 0 w 10000"/>
                    <a:gd name="connsiteY0" fmla="*/ 0 h 10000"/>
                    <a:gd name="connsiteX1" fmla="*/ 974 w 10000"/>
                    <a:gd name="connsiteY1" fmla="*/ 2727 h 10000"/>
                    <a:gd name="connsiteX2" fmla="*/ 10000 w 10000"/>
                    <a:gd name="connsiteY2" fmla="*/ 10000 h 10000"/>
                    <a:gd name="connsiteX0" fmla="*/ 0 w 10000"/>
                    <a:gd name="connsiteY0" fmla="*/ 0 h 10000"/>
                    <a:gd name="connsiteX1" fmla="*/ 974 w 10000"/>
                    <a:gd name="connsiteY1" fmla="*/ 2727 h 10000"/>
                    <a:gd name="connsiteX2" fmla="*/ 10000 w 10000"/>
                    <a:gd name="connsiteY2" fmla="*/ 10000 h 10000"/>
                    <a:gd name="connsiteX0" fmla="*/ 0 w 10358"/>
                    <a:gd name="connsiteY0" fmla="*/ 0 h 18200"/>
                    <a:gd name="connsiteX1" fmla="*/ 1332 w 10358"/>
                    <a:gd name="connsiteY1" fmla="*/ 10927 h 18200"/>
                    <a:gd name="connsiteX2" fmla="*/ 10358 w 10358"/>
                    <a:gd name="connsiteY2" fmla="*/ 18200 h 18200"/>
                    <a:gd name="connsiteX0" fmla="*/ 0 w 10358"/>
                    <a:gd name="connsiteY0" fmla="*/ 0 h 18200"/>
                    <a:gd name="connsiteX1" fmla="*/ 1332 w 10358"/>
                    <a:gd name="connsiteY1" fmla="*/ 10927 h 18200"/>
                    <a:gd name="connsiteX2" fmla="*/ 10358 w 10358"/>
                    <a:gd name="connsiteY2" fmla="*/ 18200 h 18200"/>
                    <a:gd name="connsiteX0" fmla="*/ 0 w 10358"/>
                    <a:gd name="connsiteY0" fmla="*/ 0 h 18200"/>
                    <a:gd name="connsiteX1" fmla="*/ 1153 w 10358"/>
                    <a:gd name="connsiteY1" fmla="*/ 11215 h 18200"/>
                    <a:gd name="connsiteX2" fmla="*/ 10358 w 10358"/>
                    <a:gd name="connsiteY2" fmla="*/ 18200 h 18200"/>
                    <a:gd name="connsiteX0" fmla="*/ 106 w 10464"/>
                    <a:gd name="connsiteY0" fmla="*/ 0 h 18200"/>
                    <a:gd name="connsiteX1" fmla="*/ 1259 w 10464"/>
                    <a:gd name="connsiteY1" fmla="*/ 11215 h 18200"/>
                    <a:gd name="connsiteX2" fmla="*/ 10464 w 10464"/>
                    <a:gd name="connsiteY2" fmla="*/ 18200 h 18200"/>
                    <a:gd name="connsiteX0" fmla="*/ 0 w 10358"/>
                    <a:gd name="connsiteY0" fmla="*/ 0 h 18200"/>
                    <a:gd name="connsiteX1" fmla="*/ 1153 w 10358"/>
                    <a:gd name="connsiteY1" fmla="*/ 11215 h 18200"/>
                    <a:gd name="connsiteX2" fmla="*/ 10358 w 10358"/>
                    <a:gd name="connsiteY2" fmla="*/ 18200 h 18200"/>
                    <a:gd name="connsiteX0" fmla="*/ 0 w 10358"/>
                    <a:gd name="connsiteY0" fmla="*/ 0 h 18200"/>
                    <a:gd name="connsiteX1" fmla="*/ 1948 w 10358"/>
                    <a:gd name="connsiteY1" fmla="*/ 9920 h 18200"/>
                    <a:gd name="connsiteX2" fmla="*/ 1153 w 10358"/>
                    <a:gd name="connsiteY2" fmla="*/ 11215 h 18200"/>
                    <a:gd name="connsiteX3" fmla="*/ 10358 w 10358"/>
                    <a:gd name="connsiteY3" fmla="*/ 18200 h 18200"/>
                    <a:gd name="connsiteX0" fmla="*/ 0 w 10358"/>
                    <a:gd name="connsiteY0" fmla="*/ 0 h 18200"/>
                    <a:gd name="connsiteX1" fmla="*/ 1153 w 10358"/>
                    <a:gd name="connsiteY1" fmla="*/ 11215 h 18200"/>
                    <a:gd name="connsiteX2" fmla="*/ 10358 w 10358"/>
                    <a:gd name="connsiteY2" fmla="*/ 18200 h 18200"/>
                    <a:gd name="connsiteX0" fmla="*/ 0 w 10358"/>
                    <a:gd name="connsiteY0" fmla="*/ 0 h 18200"/>
                    <a:gd name="connsiteX1" fmla="*/ 1153 w 10358"/>
                    <a:gd name="connsiteY1" fmla="*/ 11215 h 18200"/>
                    <a:gd name="connsiteX2" fmla="*/ 10358 w 10358"/>
                    <a:gd name="connsiteY2" fmla="*/ 18200 h 18200"/>
                    <a:gd name="connsiteX0" fmla="*/ 0 w 10358"/>
                    <a:gd name="connsiteY0" fmla="*/ 0 h 18200"/>
                    <a:gd name="connsiteX1" fmla="*/ 1202 w 10358"/>
                    <a:gd name="connsiteY1" fmla="*/ 11503 h 18200"/>
                    <a:gd name="connsiteX2" fmla="*/ 10358 w 10358"/>
                    <a:gd name="connsiteY2" fmla="*/ 18200 h 18200"/>
                    <a:gd name="connsiteX0" fmla="*/ 0 w 10358"/>
                    <a:gd name="connsiteY0" fmla="*/ 0 h 18200"/>
                    <a:gd name="connsiteX1" fmla="*/ 1202 w 10358"/>
                    <a:gd name="connsiteY1" fmla="*/ 11503 h 18200"/>
                    <a:gd name="connsiteX2" fmla="*/ 10358 w 10358"/>
                    <a:gd name="connsiteY2" fmla="*/ 18200 h 18200"/>
                    <a:gd name="connsiteX0" fmla="*/ 0 w 10377"/>
                    <a:gd name="connsiteY0" fmla="*/ 0 h 18200"/>
                    <a:gd name="connsiteX1" fmla="*/ 1202 w 10377"/>
                    <a:gd name="connsiteY1" fmla="*/ 11503 h 18200"/>
                    <a:gd name="connsiteX2" fmla="*/ 10358 w 10377"/>
                    <a:gd name="connsiteY2" fmla="*/ 18200 h 18200"/>
                    <a:gd name="connsiteX0" fmla="*/ 0 w 10358"/>
                    <a:gd name="connsiteY0" fmla="*/ 0 h 18200"/>
                    <a:gd name="connsiteX1" fmla="*/ 1202 w 10358"/>
                    <a:gd name="connsiteY1" fmla="*/ 11503 h 18200"/>
                    <a:gd name="connsiteX2" fmla="*/ 10358 w 10358"/>
                    <a:gd name="connsiteY2" fmla="*/ 18200 h 18200"/>
                    <a:gd name="connsiteX0" fmla="*/ 9 w 10311"/>
                    <a:gd name="connsiteY0" fmla="*/ 0 h 16720"/>
                    <a:gd name="connsiteX1" fmla="*/ 1211 w 10311"/>
                    <a:gd name="connsiteY1" fmla="*/ 11503 h 16720"/>
                    <a:gd name="connsiteX2" fmla="*/ 10311 w 10311"/>
                    <a:gd name="connsiteY2" fmla="*/ 16720 h 16720"/>
                    <a:gd name="connsiteX0" fmla="*/ 0 w 10302"/>
                    <a:gd name="connsiteY0" fmla="*/ 0 h 16720"/>
                    <a:gd name="connsiteX1" fmla="*/ 10302 w 10302"/>
                    <a:gd name="connsiteY1" fmla="*/ 16720 h 16720"/>
                    <a:gd name="connsiteX0" fmla="*/ 0 w 12749"/>
                    <a:gd name="connsiteY0" fmla="*/ 0 h 10636"/>
                    <a:gd name="connsiteX1" fmla="*/ 12749 w 12749"/>
                    <a:gd name="connsiteY1" fmla="*/ 10636 h 10636"/>
                    <a:gd name="connsiteX0" fmla="*/ 0 w 12749"/>
                    <a:gd name="connsiteY0" fmla="*/ 0 h 10636"/>
                    <a:gd name="connsiteX1" fmla="*/ 12749 w 12749"/>
                    <a:gd name="connsiteY1" fmla="*/ 10636 h 10636"/>
                    <a:gd name="connsiteX0" fmla="*/ 0 w 12749"/>
                    <a:gd name="connsiteY0" fmla="*/ 0 h 10636"/>
                    <a:gd name="connsiteX1" fmla="*/ 12749 w 12749"/>
                    <a:gd name="connsiteY1" fmla="*/ 10636 h 10636"/>
                    <a:gd name="connsiteX0" fmla="*/ 0 w 13249"/>
                    <a:gd name="connsiteY0" fmla="*/ 0 h 14747"/>
                    <a:gd name="connsiteX1" fmla="*/ 13249 w 13249"/>
                    <a:gd name="connsiteY1" fmla="*/ 14747 h 14747"/>
                    <a:gd name="connsiteX0" fmla="*/ 0 w 13416"/>
                    <a:gd name="connsiteY0" fmla="*/ 0 h 14089"/>
                    <a:gd name="connsiteX1" fmla="*/ 13416 w 13416"/>
                    <a:gd name="connsiteY1" fmla="*/ 14089 h 14089"/>
                    <a:gd name="connsiteX0" fmla="*/ 0 w 13416"/>
                    <a:gd name="connsiteY0" fmla="*/ 0 h 14089"/>
                    <a:gd name="connsiteX1" fmla="*/ 13416 w 13416"/>
                    <a:gd name="connsiteY1" fmla="*/ 14089 h 14089"/>
                  </a:gdLst>
                  <a:ahLst/>
                  <a:cxnLst>
                    <a:cxn ang="0">
                      <a:pos x="connsiteX0" y="connsiteY0"/>
                    </a:cxn>
                    <a:cxn ang="0">
                      <a:pos x="connsiteX1" y="connsiteY1"/>
                    </a:cxn>
                  </a:cxnLst>
                  <a:rect l="l" t="t" r="r" b="b"/>
                  <a:pathLst>
                    <a:path w="13416" h="14089">
                      <a:moveTo>
                        <a:pt x="0" y="0"/>
                      </a:moveTo>
                      <a:cubicBezTo>
                        <a:pt x="1637" y="8149"/>
                        <a:pt x="13058" y="4460"/>
                        <a:pt x="13416" y="14089"/>
                      </a:cubicBezTo>
                    </a:path>
                  </a:pathLst>
                </a:custGeom>
                <a:noFill/>
                <a:ln w="12700" cap="flat" cmpd="sng">
                  <a:solidFill>
                    <a:schemeClr val="tx1"/>
                  </a:solidFill>
                  <a:prstDash val="solid"/>
                  <a:round/>
                  <a:headEnd type="none" w="med" len="med"/>
                  <a:tailEnd type="none" w="lg"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26" name="Freeform 225"/>
                <p:cNvSpPr>
                  <a:spLocks/>
                </p:cNvSpPr>
                <p:nvPr/>
              </p:nvSpPr>
              <p:spPr bwMode="auto">
                <a:xfrm>
                  <a:off x="4401837" y="1070694"/>
                  <a:ext cx="2725261" cy="942300"/>
                </a:xfrm>
                <a:custGeom>
                  <a:avLst/>
                  <a:gdLst>
                    <a:gd name="T0" fmla="*/ 264 w 264"/>
                    <a:gd name="T1" fmla="*/ 0 h 306"/>
                    <a:gd name="T2" fmla="*/ 0 w 264"/>
                    <a:gd name="T3" fmla="*/ 306 h 306"/>
                    <a:gd name="connsiteX0" fmla="*/ 8741 w 8741"/>
                    <a:gd name="connsiteY0" fmla="*/ 0 h 14328"/>
                    <a:gd name="connsiteX1" fmla="*/ 0 w 8741"/>
                    <a:gd name="connsiteY1" fmla="*/ 14328 h 14328"/>
                    <a:gd name="connsiteX0" fmla="*/ 10000 w 10000"/>
                    <a:gd name="connsiteY0" fmla="*/ 0 h 10000"/>
                    <a:gd name="connsiteX1" fmla="*/ 0 w 10000"/>
                    <a:gd name="connsiteY1" fmla="*/ 10000 h 10000"/>
                    <a:gd name="connsiteX0" fmla="*/ 5680 w 5680"/>
                    <a:gd name="connsiteY0" fmla="*/ 0 h 8339"/>
                    <a:gd name="connsiteX1" fmla="*/ 0 w 5680"/>
                    <a:gd name="connsiteY1" fmla="*/ 8339 h 8339"/>
                    <a:gd name="connsiteX0" fmla="*/ 10000 w 10000"/>
                    <a:gd name="connsiteY0" fmla="*/ 0 h 10000"/>
                    <a:gd name="connsiteX1" fmla="*/ 0 w 10000"/>
                    <a:gd name="connsiteY1" fmla="*/ 10000 h 10000"/>
                    <a:gd name="connsiteX0" fmla="*/ 10000 w 10000"/>
                    <a:gd name="connsiteY0" fmla="*/ 0 h 10000"/>
                    <a:gd name="connsiteX1" fmla="*/ 0 w 10000"/>
                    <a:gd name="connsiteY1" fmla="*/ 10000 h 10000"/>
                    <a:gd name="connsiteX0" fmla="*/ 10000 w 10000"/>
                    <a:gd name="connsiteY0" fmla="*/ 0 h 10000"/>
                    <a:gd name="connsiteX1" fmla="*/ 0 w 10000"/>
                    <a:gd name="connsiteY1" fmla="*/ 10000 h 10000"/>
                    <a:gd name="connsiteX0" fmla="*/ 1191 w 2522"/>
                    <a:gd name="connsiteY0" fmla="*/ 0 h 9276"/>
                    <a:gd name="connsiteX1" fmla="*/ 1332 w 2522"/>
                    <a:gd name="connsiteY1" fmla="*/ 9276 h 9276"/>
                    <a:gd name="connsiteX0" fmla="*/ 21155 w 21715"/>
                    <a:gd name="connsiteY0" fmla="*/ 0 h 10000"/>
                    <a:gd name="connsiteX1" fmla="*/ 21715 w 21715"/>
                    <a:gd name="connsiteY1" fmla="*/ 10000 h 10000"/>
                    <a:gd name="connsiteX0" fmla="*/ 5814 w 48261"/>
                    <a:gd name="connsiteY0" fmla="*/ 0 h 14100"/>
                    <a:gd name="connsiteX1" fmla="*/ 48261 w 48261"/>
                    <a:gd name="connsiteY1" fmla="*/ 14100 h 14100"/>
                    <a:gd name="connsiteX0" fmla="*/ 1631 w 137904"/>
                    <a:gd name="connsiteY0" fmla="*/ 130 h 2321"/>
                    <a:gd name="connsiteX1" fmla="*/ 137904 w 137904"/>
                    <a:gd name="connsiteY1" fmla="*/ 2321 h 2321"/>
                    <a:gd name="connsiteX0" fmla="*/ 118 w 10000"/>
                    <a:gd name="connsiteY0" fmla="*/ 0 h 15328"/>
                    <a:gd name="connsiteX1" fmla="*/ 10000 w 10000"/>
                    <a:gd name="connsiteY1" fmla="*/ 15328 h 15328"/>
                    <a:gd name="connsiteX0" fmla="*/ 164 w 10046"/>
                    <a:gd name="connsiteY0" fmla="*/ 0 h 15328"/>
                    <a:gd name="connsiteX1" fmla="*/ 10046 w 10046"/>
                    <a:gd name="connsiteY1" fmla="*/ 15328 h 15328"/>
                    <a:gd name="connsiteX0" fmla="*/ 148 w 10759"/>
                    <a:gd name="connsiteY0" fmla="*/ 0 h 52339"/>
                    <a:gd name="connsiteX1" fmla="*/ 10759 w 10759"/>
                    <a:gd name="connsiteY1" fmla="*/ 52339 h 52339"/>
                    <a:gd name="connsiteX0" fmla="*/ 134 w 11595"/>
                    <a:gd name="connsiteY0" fmla="*/ 0 h 49816"/>
                    <a:gd name="connsiteX1" fmla="*/ 11595 w 11595"/>
                    <a:gd name="connsiteY1" fmla="*/ 49816 h 49816"/>
                    <a:gd name="connsiteX0" fmla="*/ 123 w 12191"/>
                    <a:gd name="connsiteY0" fmla="*/ 0 h 59069"/>
                    <a:gd name="connsiteX1" fmla="*/ 12191 w 12191"/>
                    <a:gd name="connsiteY1" fmla="*/ 59069 h 59069"/>
                    <a:gd name="connsiteX0" fmla="*/ 0 w 12068"/>
                    <a:gd name="connsiteY0" fmla="*/ 0 h 59069"/>
                    <a:gd name="connsiteX1" fmla="*/ 12068 w 12068"/>
                    <a:gd name="connsiteY1" fmla="*/ 59069 h 59069"/>
                    <a:gd name="connsiteX0" fmla="*/ 0 w 12797"/>
                    <a:gd name="connsiteY0" fmla="*/ 0 h 67481"/>
                    <a:gd name="connsiteX1" fmla="*/ 12797 w 12797"/>
                    <a:gd name="connsiteY1" fmla="*/ 67481 h 67481"/>
                    <a:gd name="connsiteX0" fmla="*/ 1965 w 2491"/>
                    <a:gd name="connsiteY0" fmla="*/ 0 h 34676"/>
                    <a:gd name="connsiteX1" fmla="*/ 2491 w 2491"/>
                    <a:gd name="connsiteY1" fmla="*/ 34676 h 34676"/>
                    <a:gd name="connsiteX0" fmla="*/ 0 w 105513"/>
                    <a:gd name="connsiteY0" fmla="*/ 0 h 8059"/>
                    <a:gd name="connsiteX1" fmla="*/ 105513 w 105513"/>
                    <a:gd name="connsiteY1" fmla="*/ 8059 h 8059"/>
                    <a:gd name="connsiteX0" fmla="*/ 0 w 9630"/>
                    <a:gd name="connsiteY0" fmla="*/ 0 h 12408"/>
                    <a:gd name="connsiteX1" fmla="*/ 9630 w 9630"/>
                    <a:gd name="connsiteY1" fmla="*/ 12408 h 12408"/>
                    <a:gd name="connsiteX0" fmla="*/ 0 w 9760"/>
                    <a:gd name="connsiteY0" fmla="*/ 0 h 8787"/>
                    <a:gd name="connsiteX1" fmla="*/ 9760 w 9760"/>
                    <a:gd name="connsiteY1" fmla="*/ 8787 h 8787"/>
                    <a:gd name="connsiteX0" fmla="*/ 0 w 10000"/>
                    <a:gd name="connsiteY0" fmla="*/ 0 h 10000"/>
                    <a:gd name="connsiteX1" fmla="*/ 10000 w 10000"/>
                    <a:gd name="connsiteY1" fmla="*/ 10000 h 10000"/>
                    <a:gd name="connsiteX0" fmla="*/ 0 w 10000"/>
                    <a:gd name="connsiteY0" fmla="*/ 0 h 10000"/>
                    <a:gd name="connsiteX1" fmla="*/ 7627 w 10000"/>
                    <a:gd name="connsiteY1" fmla="*/ 4083 h 10000"/>
                    <a:gd name="connsiteX2" fmla="*/ 10000 w 10000"/>
                    <a:gd name="connsiteY2" fmla="*/ 10000 h 10000"/>
                    <a:gd name="connsiteX0" fmla="*/ 0 w 10000"/>
                    <a:gd name="connsiteY0" fmla="*/ 185 h 10185"/>
                    <a:gd name="connsiteX1" fmla="*/ 7627 w 10000"/>
                    <a:gd name="connsiteY1" fmla="*/ 4268 h 10185"/>
                    <a:gd name="connsiteX2" fmla="*/ 10000 w 10000"/>
                    <a:gd name="connsiteY2" fmla="*/ 10185 h 10185"/>
                    <a:gd name="connsiteX0" fmla="*/ 0 w 10000"/>
                    <a:gd name="connsiteY0" fmla="*/ 185 h 10185"/>
                    <a:gd name="connsiteX1" fmla="*/ 7627 w 10000"/>
                    <a:gd name="connsiteY1" fmla="*/ 4268 h 10185"/>
                    <a:gd name="connsiteX2" fmla="*/ 10000 w 10000"/>
                    <a:gd name="connsiteY2" fmla="*/ 10185 h 10185"/>
                    <a:gd name="connsiteX0" fmla="*/ 0 w 10000"/>
                    <a:gd name="connsiteY0" fmla="*/ 1026 h 11026"/>
                    <a:gd name="connsiteX1" fmla="*/ 9299 w 10000"/>
                    <a:gd name="connsiteY1" fmla="*/ 3729 h 11026"/>
                    <a:gd name="connsiteX2" fmla="*/ 10000 w 10000"/>
                    <a:gd name="connsiteY2" fmla="*/ 11026 h 11026"/>
                    <a:gd name="connsiteX0" fmla="*/ 0 w 10000"/>
                    <a:gd name="connsiteY0" fmla="*/ 1026 h 11026"/>
                    <a:gd name="connsiteX1" fmla="*/ 9299 w 10000"/>
                    <a:gd name="connsiteY1" fmla="*/ 3729 h 11026"/>
                    <a:gd name="connsiteX2" fmla="*/ 10000 w 10000"/>
                    <a:gd name="connsiteY2" fmla="*/ 11026 h 11026"/>
                    <a:gd name="connsiteX0" fmla="*/ 0 w 10000"/>
                    <a:gd name="connsiteY0" fmla="*/ 1051 h 11051"/>
                    <a:gd name="connsiteX1" fmla="*/ 9299 w 10000"/>
                    <a:gd name="connsiteY1" fmla="*/ 3754 h 11051"/>
                    <a:gd name="connsiteX2" fmla="*/ 10000 w 10000"/>
                    <a:gd name="connsiteY2" fmla="*/ 11051 h 11051"/>
                    <a:gd name="connsiteX0" fmla="*/ 0 w 10188"/>
                    <a:gd name="connsiteY0" fmla="*/ 1051 h 11051"/>
                    <a:gd name="connsiteX1" fmla="*/ 9299 w 10188"/>
                    <a:gd name="connsiteY1" fmla="*/ 3754 h 11051"/>
                    <a:gd name="connsiteX2" fmla="*/ 10000 w 10188"/>
                    <a:gd name="connsiteY2" fmla="*/ 11051 h 11051"/>
                    <a:gd name="connsiteX0" fmla="*/ 0 w 10073"/>
                    <a:gd name="connsiteY0" fmla="*/ 1051 h 11051"/>
                    <a:gd name="connsiteX1" fmla="*/ 9299 w 10073"/>
                    <a:gd name="connsiteY1" fmla="*/ 3754 h 11051"/>
                    <a:gd name="connsiteX2" fmla="*/ 10000 w 10073"/>
                    <a:gd name="connsiteY2" fmla="*/ 11051 h 11051"/>
                    <a:gd name="connsiteX0" fmla="*/ 0 w 10000"/>
                    <a:gd name="connsiteY0" fmla="*/ 872 h 10872"/>
                    <a:gd name="connsiteX1" fmla="*/ 9004 w 10000"/>
                    <a:gd name="connsiteY1" fmla="*/ 3851 h 10872"/>
                    <a:gd name="connsiteX2" fmla="*/ 10000 w 10000"/>
                    <a:gd name="connsiteY2" fmla="*/ 10872 h 10872"/>
                    <a:gd name="connsiteX0" fmla="*/ 0 w 10000"/>
                    <a:gd name="connsiteY0" fmla="*/ 872 h 10872"/>
                    <a:gd name="connsiteX1" fmla="*/ 9004 w 10000"/>
                    <a:gd name="connsiteY1" fmla="*/ 3851 h 10872"/>
                    <a:gd name="connsiteX2" fmla="*/ 10000 w 10000"/>
                    <a:gd name="connsiteY2" fmla="*/ 10872 h 10872"/>
                    <a:gd name="connsiteX0" fmla="*/ 0 w 10006"/>
                    <a:gd name="connsiteY0" fmla="*/ 1817 h 11817"/>
                    <a:gd name="connsiteX1" fmla="*/ 9152 w 10006"/>
                    <a:gd name="connsiteY1" fmla="*/ 3416 h 11817"/>
                    <a:gd name="connsiteX2" fmla="*/ 10000 w 10006"/>
                    <a:gd name="connsiteY2" fmla="*/ 11817 h 11817"/>
                    <a:gd name="connsiteX0" fmla="*/ 0 w 10000"/>
                    <a:gd name="connsiteY0" fmla="*/ 1860 h 11860"/>
                    <a:gd name="connsiteX1" fmla="*/ 9152 w 10000"/>
                    <a:gd name="connsiteY1" fmla="*/ 3459 h 11860"/>
                    <a:gd name="connsiteX2" fmla="*/ 10000 w 10000"/>
                    <a:gd name="connsiteY2" fmla="*/ 11860 h 11860"/>
                    <a:gd name="connsiteX0" fmla="*/ 0 w 10040"/>
                    <a:gd name="connsiteY0" fmla="*/ 0 h 15105"/>
                    <a:gd name="connsiteX1" fmla="*/ 9054 w 10040"/>
                    <a:gd name="connsiteY1" fmla="*/ 6704 h 15105"/>
                    <a:gd name="connsiteX2" fmla="*/ 9902 w 10040"/>
                    <a:gd name="connsiteY2" fmla="*/ 15105 h 15105"/>
                    <a:gd name="connsiteX0" fmla="*/ 0 w 10459"/>
                    <a:gd name="connsiteY0" fmla="*/ 0 h 15993"/>
                    <a:gd name="connsiteX1" fmla="*/ 9447 w 10459"/>
                    <a:gd name="connsiteY1" fmla="*/ 7592 h 15993"/>
                    <a:gd name="connsiteX2" fmla="*/ 10295 w 10459"/>
                    <a:gd name="connsiteY2" fmla="*/ 15993 h 15993"/>
                    <a:gd name="connsiteX0" fmla="*/ 0 w 10353"/>
                    <a:gd name="connsiteY0" fmla="*/ 0 h 15993"/>
                    <a:gd name="connsiteX1" fmla="*/ 1676 w 10353"/>
                    <a:gd name="connsiteY1" fmla="*/ 1247 h 15993"/>
                    <a:gd name="connsiteX2" fmla="*/ 9447 w 10353"/>
                    <a:gd name="connsiteY2" fmla="*/ 7592 h 15993"/>
                    <a:gd name="connsiteX3" fmla="*/ 10295 w 10353"/>
                    <a:gd name="connsiteY3" fmla="*/ 15993 h 15993"/>
                    <a:gd name="connsiteX0" fmla="*/ 0 w 10353"/>
                    <a:gd name="connsiteY0" fmla="*/ 0 h 15993"/>
                    <a:gd name="connsiteX1" fmla="*/ 1676 w 10353"/>
                    <a:gd name="connsiteY1" fmla="*/ 1247 h 15993"/>
                    <a:gd name="connsiteX2" fmla="*/ 9447 w 10353"/>
                    <a:gd name="connsiteY2" fmla="*/ 7592 h 15993"/>
                    <a:gd name="connsiteX3" fmla="*/ 10295 w 10353"/>
                    <a:gd name="connsiteY3" fmla="*/ 15993 h 15993"/>
                    <a:gd name="connsiteX0" fmla="*/ 0 w 10459"/>
                    <a:gd name="connsiteY0" fmla="*/ 0 h 15993"/>
                    <a:gd name="connsiteX1" fmla="*/ 9447 w 10459"/>
                    <a:gd name="connsiteY1" fmla="*/ 7592 h 15993"/>
                    <a:gd name="connsiteX2" fmla="*/ 10295 w 10459"/>
                    <a:gd name="connsiteY2" fmla="*/ 15993 h 15993"/>
                    <a:gd name="connsiteX0" fmla="*/ 0 w 10459"/>
                    <a:gd name="connsiteY0" fmla="*/ 0 h 15993"/>
                    <a:gd name="connsiteX1" fmla="*/ 9447 w 10459"/>
                    <a:gd name="connsiteY1" fmla="*/ 7592 h 15993"/>
                    <a:gd name="connsiteX2" fmla="*/ 10295 w 10459"/>
                    <a:gd name="connsiteY2" fmla="*/ 15993 h 15993"/>
                    <a:gd name="connsiteX0" fmla="*/ 0 w 10295"/>
                    <a:gd name="connsiteY0" fmla="*/ 0 h 15993"/>
                    <a:gd name="connsiteX1" fmla="*/ 8709 w 10295"/>
                    <a:gd name="connsiteY1" fmla="*/ 7148 h 15993"/>
                    <a:gd name="connsiteX2" fmla="*/ 10295 w 10295"/>
                    <a:gd name="connsiteY2" fmla="*/ 15993 h 15993"/>
                    <a:gd name="connsiteX0" fmla="*/ 0 w 10535"/>
                    <a:gd name="connsiteY0" fmla="*/ 0 h 17676"/>
                    <a:gd name="connsiteX1" fmla="*/ 8709 w 10535"/>
                    <a:gd name="connsiteY1" fmla="*/ 7148 h 17676"/>
                    <a:gd name="connsiteX2" fmla="*/ 10535 w 10535"/>
                    <a:gd name="connsiteY2" fmla="*/ 17676 h 17676"/>
                    <a:gd name="connsiteX0" fmla="*/ 0 w 10535"/>
                    <a:gd name="connsiteY0" fmla="*/ 0 h 17676"/>
                    <a:gd name="connsiteX1" fmla="*/ 8709 w 10535"/>
                    <a:gd name="connsiteY1" fmla="*/ 7148 h 17676"/>
                    <a:gd name="connsiteX2" fmla="*/ 10535 w 10535"/>
                    <a:gd name="connsiteY2" fmla="*/ 17676 h 17676"/>
                    <a:gd name="connsiteX0" fmla="*/ 0 w 10535"/>
                    <a:gd name="connsiteY0" fmla="*/ 0 h 17676"/>
                    <a:gd name="connsiteX1" fmla="*/ 8709 w 10535"/>
                    <a:gd name="connsiteY1" fmla="*/ 7148 h 17676"/>
                    <a:gd name="connsiteX2" fmla="*/ 10535 w 10535"/>
                    <a:gd name="connsiteY2" fmla="*/ 17676 h 17676"/>
                    <a:gd name="connsiteX0" fmla="*/ 0 w 10535"/>
                    <a:gd name="connsiteY0" fmla="*/ 0 h 17676"/>
                    <a:gd name="connsiteX1" fmla="*/ 10535 w 10535"/>
                    <a:gd name="connsiteY1" fmla="*/ 17676 h 17676"/>
                    <a:gd name="connsiteX0" fmla="*/ 0 w 5953"/>
                    <a:gd name="connsiteY0" fmla="*/ 0 h 16714"/>
                    <a:gd name="connsiteX1" fmla="*/ 5953 w 5953"/>
                    <a:gd name="connsiteY1" fmla="*/ 16714 h 16714"/>
                    <a:gd name="connsiteX0" fmla="*/ 0 w 10000"/>
                    <a:gd name="connsiteY0" fmla="*/ 0 h 10000"/>
                    <a:gd name="connsiteX1" fmla="*/ 10000 w 10000"/>
                    <a:gd name="connsiteY1" fmla="*/ 10000 h 10000"/>
                    <a:gd name="connsiteX0" fmla="*/ 0 w 10000"/>
                    <a:gd name="connsiteY0" fmla="*/ 0 h 10000"/>
                    <a:gd name="connsiteX1" fmla="*/ 10000 w 10000"/>
                    <a:gd name="connsiteY1" fmla="*/ 10000 h 10000"/>
                    <a:gd name="connsiteX0" fmla="*/ 0 w 10000"/>
                    <a:gd name="connsiteY0" fmla="*/ 0 h 10000"/>
                    <a:gd name="connsiteX1" fmla="*/ 974 w 10000"/>
                    <a:gd name="connsiteY1" fmla="*/ 2727 h 10000"/>
                    <a:gd name="connsiteX2" fmla="*/ 10000 w 10000"/>
                    <a:gd name="connsiteY2" fmla="*/ 10000 h 10000"/>
                    <a:gd name="connsiteX0" fmla="*/ 0 w 10000"/>
                    <a:gd name="connsiteY0" fmla="*/ 0 h 10000"/>
                    <a:gd name="connsiteX1" fmla="*/ 974 w 10000"/>
                    <a:gd name="connsiteY1" fmla="*/ 2727 h 10000"/>
                    <a:gd name="connsiteX2" fmla="*/ 10000 w 10000"/>
                    <a:gd name="connsiteY2" fmla="*/ 10000 h 10000"/>
                    <a:gd name="connsiteX0" fmla="*/ 0 w 10000"/>
                    <a:gd name="connsiteY0" fmla="*/ 0 h 10000"/>
                    <a:gd name="connsiteX1" fmla="*/ 974 w 10000"/>
                    <a:gd name="connsiteY1" fmla="*/ 2727 h 10000"/>
                    <a:gd name="connsiteX2" fmla="*/ 10000 w 10000"/>
                    <a:gd name="connsiteY2" fmla="*/ 10000 h 10000"/>
                    <a:gd name="connsiteX0" fmla="*/ 0 w 10358"/>
                    <a:gd name="connsiteY0" fmla="*/ 0 h 18200"/>
                    <a:gd name="connsiteX1" fmla="*/ 1332 w 10358"/>
                    <a:gd name="connsiteY1" fmla="*/ 10927 h 18200"/>
                    <a:gd name="connsiteX2" fmla="*/ 10358 w 10358"/>
                    <a:gd name="connsiteY2" fmla="*/ 18200 h 18200"/>
                    <a:gd name="connsiteX0" fmla="*/ 0 w 10358"/>
                    <a:gd name="connsiteY0" fmla="*/ 0 h 18200"/>
                    <a:gd name="connsiteX1" fmla="*/ 1332 w 10358"/>
                    <a:gd name="connsiteY1" fmla="*/ 10927 h 18200"/>
                    <a:gd name="connsiteX2" fmla="*/ 10358 w 10358"/>
                    <a:gd name="connsiteY2" fmla="*/ 18200 h 18200"/>
                    <a:gd name="connsiteX0" fmla="*/ 0 w 10358"/>
                    <a:gd name="connsiteY0" fmla="*/ 0 h 18200"/>
                    <a:gd name="connsiteX1" fmla="*/ 1153 w 10358"/>
                    <a:gd name="connsiteY1" fmla="*/ 11215 h 18200"/>
                    <a:gd name="connsiteX2" fmla="*/ 10358 w 10358"/>
                    <a:gd name="connsiteY2" fmla="*/ 18200 h 18200"/>
                    <a:gd name="connsiteX0" fmla="*/ 106 w 10464"/>
                    <a:gd name="connsiteY0" fmla="*/ 0 h 18200"/>
                    <a:gd name="connsiteX1" fmla="*/ 1259 w 10464"/>
                    <a:gd name="connsiteY1" fmla="*/ 11215 h 18200"/>
                    <a:gd name="connsiteX2" fmla="*/ 10464 w 10464"/>
                    <a:gd name="connsiteY2" fmla="*/ 18200 h 18200"/>
                    <a:gd name="connsiteX0" fmla="*/ 0 w 10358"/>
                    <a:gd name="connsiteY0" fmla="*/ 0 h 18200"/>
                    <a:gd name="connsiteX1" fmla="*/ 1153 w 10358"/>
                    <a:gd name="connsiteY1" fmla="*/ 11215 h 18200"/>
                    <a:gd name="connsiteX2" fmla="*/ 10358 w 10358"/>
                    <a:gd name="connsiteY2" fmla="*/ 18200 h 18200"/>
                    <a:gd name="connsiteX0" fmla="*/ 0 w 10358"/>
                    <a:gd name="connsiteY0" fmla="*/ 0 h 18200"/>
                    <a:gd name="connsiteX1" fmla="*/ 1948 w 10358"/>
                    <a:gd name="connsiteY1" fmla="*/ 9920 h 18200"/>
                    <a:gd name="connsiteX2" fmla="*/ 1153 w 10358"/>
                    <a:gd name="connsiteY2" fmla="*/ 11215 h 18200"/>
                    <a:gd name="connsiteX3" fmla="*/ 10358 w 10358"/>
                    <a:gd name="connsiteY3" fmla="*/ 18200 h 18200"/>
                    <a:gd name="connsiteX0" fmla="*/ 0 w 10358"/>
                    <a:gd name="connsiteY0" fmla="*/ 0 h 18200"/>
                    <a:gd name="connsiteX1" fmla="*/ 1153 w 10358"/>
                    <a:gd name="connsiteY1" fmla="*/ 11215 h 18200"/>
                    <a:gd name="connsiteX2" fmla="*/ 10358 w 10358"/>
                    <a:gd name="connsiteY2" fmla="*/ 18200 h 18200"/>
                    <a:gd name="connsiteX0" fmla="*/ 0 w 10358"/>
                    <a:gd name="connsiteY0" fmla="*/ 0 h 18200"/>
                    <a:gd name="connsiteX1" fmla="*/ 1153 w 10358"/>
                    <a:gd name="connsiteY1" fmla="*/ 11215 h 18200"/>
                    <a:gd name="connsiteX2" fmla="*/ 10358 w 10358"/>
                    <a:gd name="connsiteY2" fmla="*/ 18200 h 18200"/>
                    <a:gd name="connsiteX0" fmla="*/ 0 w 10358"/>
                    <a:gd name="connsiteY0" fmla="*/ 0 h 18200"/>
                    <a:gd name="connsiteX1" fmla="*/ 1202 w 10358"/>
                    <a:gd name="connsiteY1" fmla="*/ 11503 h 18200"/>
                    <a:gd name="connsiteX2" fmla="*/ 10358 w 10358"/>
                    <a:gd name="connsiteY2" fmla="*/ 18200 h 18200"/>
                    <a:gd name="connsiteX0" fmla="*/ 0 w 10358"/>
                    <a:gd name="connsiteY0" fmla="*/ 0 h 18200"/>
                    <a:gd name="connsiteX1" fmla="*/ 1202 w 10358"/>
                    <a:gd name="connsiteY1" fmla="*/ 11503 h 18200"/>
                    <a:gd name="connsiteX2" fmla="*/ 10358 w 10358"/>
                    <a:gd name="connsiteY2" fmla="*/ 18200 h 18200"/>
                    <a:gd name="connsiteX0" fmla="*/ 0 w 10377"/>
                    <a:gd name="connsiteY0" fmla="*/ 0 h 18200"/>
                    <a:gd name="connsiteX1" fmla="*/ 1202 w 10377"/>
                    <a:gd name="connsiteY1" fmla="*/ 11503 h 18200"/>
                    <a:gd name="connsiteX2" fmla="*/ 10358 w 10377"/>
                    <a:gd name="connsiteY2" fmla="*/ 18200 h 18200"/>
                    <a:gd name="connsiteX0" fmla="*/ 0 w 10358"/>
                    <a:gd name="connsiteY0" fmla="*/ 0 h 18200"/>
                    <a:gd name="connsiteX1" fmla="*/ 1202 w 10358"/>
                    <a:gd name="connsiteY1" fmla="*/ 11503 h 18200"/>
                    <a:gd name="connsiteX2" fmla="*/ 10358 w 10358"/>
                    <a:gd name="connsiteY2" fmla="*/ 18200 h 18200"/>
                    <a:gd name="connsiteX0" fmla="*/ 9 w 10311"/>
                    <a:gd name="connsiteY0" fmla="*/ 0 h 16720"/>
                    <a:gd name="connsiteX1" fmla="*/ 1211 w 10311"/>
                    <a:gd name="connsiteY1" fmla="*/ 11503 h 16720"/>
                    <a:gd name="connsiteX2" fmla="*/ 10311 w 10311"/>
                    <a:gd name="connsiteY2" fmla="*/ 16720 h 16720"/>
                    <a:gd name="connsiteX0" fmla="*/ 0 w 10302"/>
                    <a:gd name="connsiteY0" fmla="*/ 0 h 16720"/>
                    <a:gd name="connsiteX1" fmla="*/ 10302 w 10302"/>
                    <a:gd name="connsiteY1" fmla="*/ 16720 h 16720"/>
                    <a:gd name="connsiteX0" fmla="*/ 0 w 12749"/>
                    <a:gd name="connsiteY0" fmla="*/ 0 h 10636"/>
                    <a:gd name="connsiteX1" fmla="*/ 12749 w 12749"/>
                    <a:gd name="connsiteY1" fmla="*/ 10636 h 10636"/>
                    <a:gd name="connsiteX0" fmla="*/ 0 w 12749"/>
                    <a:gd name="connsiteY0" fmla="*/ 0 h 10636"/>
                    <a:gd name="connsiteX1" fmla="*/ 12749 w 12749"/>
                    <a:gd name="connsiteY1" fmla="*/ 10636 h 10636"/>
                    <a:gd name="connsiteX0" fmla="*/ 0 w 12749"/>
                    <a:gd name="connsiteY0" fmla="*/ 0 h 10636"/>
                    <a:gd name="connsiteX1" fmla="*/ 12749 w 12749"/>
                    <a:gd name="connsiteY1" fmla="*/ 10636 h 10636"/>
                    <a:gd name="connsiteX0" fmla="*/ 0 w 13249"/>
                    <a:gd name="connsiteY0" fmla="*/ 0 h 14747"/>
                    <a:gd name="connsiteX1" fmla="*/ 13249 w 13249"/>
                    <a:gd name="connsiteY1" fmla="*/ 14747 h 14747"/>
                    <a:gd name="connsiteX0" fmla="*/ 0 w 13416"/>
                    <a:gd name="connsiteY0" fmla="*/ 0 h 14089"/>
                    <a:gd name="connsiteX1" fmla="*/ 13416 w 13416"/>
                    <a:gd name="connsiteY1" fmla="*/ 14089 h 14089"/>
                    <a:gd name="connsiteX0" fmla="*/ 0 w 13416"/>
                    <a:gd name="connsiteY0" fmla="*/ 0 h 14089"/>
                    <a:gd name="connsiteX1" fmla="*/ 13416 w 13416"/>
                    <a:gd name="connsiteY1" fmla="*/ 14089 h 14089"/>
                  </a:gdLst>
                  <a:ahLst/>
                  <a:cxnLst>
                    <a:cxn ang="0">
                      <a:pos x="connsiteX0" y="connsiteY0"/>
                    </a:cxn>
                    <a:cxn ang="0">
                      <a:pos x="connsiteX1" y="connsiteY1"/>
                    </a:cxn>
                  </a:cxnLst>
                  <a:rect l="l" t="t" r="r" b="b"/>
                  <a:pathLst>
                    <a:path w="13416" h="14089">
                      <a:moveTo>
                        <a:pt x="0" y="0"/>
                      </a:moveTo>
                      <a:cubicBezTo>
                        <a:pt x="1637" y="8149"/>
                        <a:pt x="13058" y="4460"/>
                        <a:pt x="13416" y="14089"/>
                      </a:cubicBezTo>
                    </a:path>
                  </a:pathLst>
                </a:custGeom>
                <a:noFill/>
                <a:ln w="12700" cap="flat" cmpd="sng">
                  <a:solidFill>
                    <a:schemeClr val="tx1"/>
                  </a:solidFill>
                  <a:prstDash val="solid"/>
                  <a:round/>
                  <a:headEnd type="none" w="med" len="med"/>
                  <a:tailEnd type="none" w="lg"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27" name="Freeform 226"/>
                <p:cNvSpPr>
                  <a:spLocks/>
                </p:cNvSpPr>
                <p:nvPr/>
              </p:nvSpPr>
              <p:spPr bwMode="auto">
                <a:xfrm rot="10800000" flipV="1">
                  <a:off x="4392704" y="3391985"/>
                  <a:ext cx="2734393" cy="932786"/>
                </a:xfrm>
                <a:custGeom>
                  <a:avLst/>
                  <a:gdLst>
                    <a:gd name="T0" fmla="*/ 264 w 264"/>
                    <a:gd name="T1" fmla="*/ 0 h 306"/>
                    <a:gd name="T2" fmla="*/ 0 w 264"/>
                    <a:gd name="T3" fmla="*/ 306 h 306"/>
                    <a:gd name="connsiteX0" fmla="*/ 8741 w 8741"/>
                    <a:gd name="connsiteY0" fmla="*/ 0 h 14328"/>
                    <a:gd name="connsiteX1" fmla="*/ 0 w 8741"/>
                    <a:gd name="connsiteY1" fmla="*/ 14328 h 14328"/>
                    <a:gd name="connsiteX0" fmla="*/ 10000 w 10000"/>
                    <a:gd name="connsiteY0" fmla="*/ 0 h 10000"/>
                    <a:gd name="connsiteX1" fmla="*/ 0 w 10000"/>
                    <a:gd name="connsiteY1" fmla="*/ 10000 h 10000"/>
                    <a:gd name="connsiteX0" fmla="*/ 5680 w 5680"/>
                    <a:gd name="connsiteY0" fmla="*/ 0 h 8339"/>
                    <a:gd name="connsiteX1" fmla="*/ 0 w 5680"/>
                    <a:gd name="connsiteY1" fmla="*/ 8339 h 8339"/>
                    <a:gd name="connsiteX0" fmla="*/ 10000 w 10000"/>
                    <a:gd name="connsiteY0" fmla="*/ 0 h 10000"/>
                    <a:gd name="connsiteX1" fmla="*/ 0 w 10000"/>
                    <a:gd name="connsiteY1" fmla="*/ 10000 h 10000"/>
                    <a:gd name="connsiteX0" fmla="*/ 10000 w 10000"/>
                    <a:gd name="connsiteY0" fmla="*/ 0 h 10000"/>
                    <a:gd name="connsiteX1" fmla="*/ 0 w 10000"/>
                    <a:gd name="connsiteY1" fmla="*/ 10000 h 10000"/>
                    <a:gd name="connsiteX0" fmla="*/ 10000 w 10000"/>
                    <a:gd name="connsiteY0" fmla="*/ 0 h 10000"/>
                    <a:gd name="connsiteX1" fmla="*/ 0 w 10000"/>
                    <a:gd name="connsiteY1" fmla="*/ 10000 h 10000"/>
                    <a:gd name="connsiteX0" fmla="*/ 1191 w 2522"/>
                    <a:gd name="connsiteY0" fmla="*/ 0 h 9276"/>
                    <a:gd name="connsiteX1" fmla="*/ 1332 w 2522"/>
                    <a:gd name="connsiteY1" fmla="*/ 9276 h 9276"/>
                    <a:gd name="connsiteX0" fmla="*/ 21155 w 21715"/>
                    <a:gd name="connsiteY0" fmla="*/ 0 h 10000"/>
                    <a:gd name="connsiteX1" fmla="*/ 21715 w 21715"/>
                    <a:gd name="connsiteY1" fmla="*/ 10000 h 10000"/>
                    <a:gd name="connsiteX0" fmla="*/ 5814 w 48261"/>
                    <a:gd name="connsiteY0" fmla="*/ 0 h 14100"/>
                    <a:gd name="connsiteX1" fmla="*/ 48261 w 48261"/>
                    <a:gd name="connsiteY1" fmla="*/ 14100 h 14100"/>
                    <a:gd name="connsiteX0" fmla="*/ 1631 w 137904"/>
                    <a:gd name="connsiteY0" fmla="*/ 130 h 2321"/>
                    <a:gd name="connsiteX1" fmla="*/ 137904 w 137904"/>
                    <a:gd name="connsiteY1" fmla="*/ 2321 h 2321"/>
                    <a:gd name="connsiteX0" fmla="*/ 118 w 10000"/>
                    <a:gd name="connsiteY0" fmla="*/ 0 h 15328"/>
                    <a:gd name="connsiteX1" fmla="*/ 10000 w 10000"/>
                    <a:gd name="connsiteY1" fmla="*/ 15328 h 15328"/>
                    <a:gd name="connsiteX0" fmla="*/ 164 w 10046"/>
                    <a:gd name="connsiteY0" fmla="*/ 0 h 15328"/>
                    <a:gd name="connsiteX1" fmla="*/ 10046 w 10046"/>
                    <a:gd name="connsiteY1" fmla="*/ 15328 h 15328"/>
                    <a:gd name="connsiteX0" fmla="*/ 148 w 10759"/>
                    <a:gd name="connsiteY0" fmla="*/ 0 h 52339"/>
                    <a:gd name="connsiteX1" fmla="*/ 10759 w 10759"/>
                    <a:gd name="connsiteY1" fmla="*/ 52339 h 52339"/>
                    <a:gd name="connsiteX0" fmla="*/ 134 w 11595"/>
                    <a:gd name="connsiteY0" fmla="*/ 0 h 49816"/>
                    <a:gd name="connsiteX1" fmla="*/ 11595 w 11595"/>
                    <a:gd name="connsiteY1" fmla="*/ 49816 h 49816"/>
                    <a:gd name="connsiteX0" fmla="*/ 123 w 12191"/>
                    <a:gd name="connsiteY0" fmla="*/ 0 h 59069"/>
                    <a:gd name="connsiteX1" fmla="*/ 12191 w 12191"/>
                    <a:gd name="connsiteY1" fmla="*/ 59069 h 59069"/>
                    <a:gd name="connsiteX0" fmla="*/ 0 w 12068"/>
                    <a:gd name="connsiteY0" fmla="*/ 0 h 59069"/>
                    <a:gd name="connsiteX1" fmla="*/ 12068 w 12068"/>
                    <a:gd name="connsiteY1" fmla="*/ 59069 h 59069"/>
                    <a:gd name="connsiteX0" fmla="*/ 0 w 12797"/>
                    <a:gd name="connsiteY0" fmla="*/ 0 h 67481"/>
                    <a:gd name="connsiteX1" fmla="*/ 12797 w 12797"/>
                    <a:gd name="connsiteY1" fmla="*/ 67481 h 67481"/>
                    <a:gd name="connsiteX0" fmla="*/ 1965 w 2491"/>
                    <a:gd name="connsiteY0" fmla="*/ 0 h 34676"/>
                    <a:gd name="connsiteX1" fmla="*/ 2491 w 2491"/>
                    <a:gd name="connsiteY1" fmla="*/ 34676 h 34676"/>
                    <a:gd name="connsiteX0" fmla="*/ 0 w 105513"/>
                    <a:gd name="connsiteY0" fmla="*/ 0 h 8059"/>
                    <a:gd name="connsiteX1" fmla="*/ 105513 w 105513"/>
                    <a:gd name="connsiteY1" fmla="*/ 8059 h 8059"/>
                    <a:gd name="connsiteX0" fmla="*/ 0 w 9630"/>
                    <a:gd name="connsiteY0" fmla="*/ 0 h 12408"/>
                    <a:gd name="connsiteX1" fmla="*/ 9630 w 9630"/>
                    <a:gd name="connsiteY1" fmla="*/ 12408 h 12408"/>
                    <a:gd name="connsiteX0" fmla="*/ 0 w 9760"/>
                    <a:gd name="connsiteY0" fmla="*/ 0 h 8787"/>
                    <a:gd name="connsiteX1" fmla="*/ 9760 w 9760"/>
                    <a:gd name="connsiteY1" fmla="*/ 8787 h 8787"/>
                    <a:gd name="connsiteX0" fmla="*/ 0 w 10000"/>
                    <a:gd name="connsiteY0" fmla="*/ 0 h 10000"/>
                    <a:gd name="connsiteX1" fmla="*/ 10000 w 10000"/>
                    <a:gd name="connsiteY1" fmla="*/ 10000 h 10000"/>
                    <a:gd name="connsiteX0" fmla="*/ 0 w 10000"/>
                    <a:gd name="connsiteY0" fmla="*/ 0 h 10000"/>
                    <a:gd name="connsiteX1" fmla="*/ 7627 w 10000"/>
                    <a:gd name="connsiteY1" fmla="*/ 4083 h 10000"/>
                    <a:gd name="connsiteX2" fmla="*/ 10000 w 10000"/>
                    <a:gd name="connsiteY2" fmla="*/ 10000 h 10000"/>
                    <a:gd name="connsiteX0" fmla="*/ 0 w 10000"/>
                    <a:gd name="connsiteY0" fmla="*/ 185 h 10185"/>
                    <a:gd name="connsiteX1" fmla="*/ 7627 w 10000"/>
                    <a:gd name="connsiteY1" fmla="*/ 4268 h 10185"/>
                    <a:gd name="connsiteX2" fmla="*/ 10000 w 10000"/>
                    <a:gd name="connsiteY2" fmla="*/ 10185 h 10185"/>
                    <a:gd name="connsiteX0" fmla="*/ 0 w 10000"/>
                    <a:gd name="connsiteY0" fmla="*/ 185 h 10185"/>
                    <a:gd name="connsiteX1" fmla="*/ 7627 w 10000"/>
                    <a:gd name="connsiteY1" fmla="*/ 4268 h 10185"/>
                    <a:gd name="connsiteX2" fmla="*/ 10000 w 10000"/>
                    <a:gd name="connsiteY2" fmla="*/ 10185 h 10185"/>
                    <a:gd name="connsiteX0" fmla="*/ 0 w 10000"/>
                    <a:gd name="connsiteY0" fmla="*/ 1026 h 11026"/>
                    <a:gd name="connsiteX1" fmla="*/ 9299 w 10000"/>
                    <a:gd name="connsiteY1" fmla="*/ 3729 h 11026"/>
                    <a:gd name="connsiteX2" fmla="*/ 10000 w 10000"/>
                    <a:gd name="connsiteY2" fmla="*/ 11026 h 11026"/>
                    <a:gd name="connsiteX0" fmla="*/ 0 w 10000"/>
                    <a:gd name="connsiteY0" fmla="*/ 1026 h 11026"/>
                    <a:gd name="connsiteX1" fmla="*/ 9299 w 10000"/>
                    <a:gd name="connsiteY1" fmla="*/ 3729 h 11026"/>
                    <a:gd name="connsiteX2" fmla="*/ 10000 w 10000"/>
                    <a:gd name="connsiteY2" fmla="*/ 11026 h 11026"/>
                    <a:gd name="connsiteX0" fmla="*/ 0 w 10000"/>
                    <a:gd name="connsiteY0" fmla="*/ 1051 h 11051"/>
                    <a:gd name="connsiteX1" fmla="*/ 9299 w 10000"/>
                    <a:gd name="connsiteY1" fmla="*/ 3754 h 11051"/>
                    <a:gd name="connsiteX2" fmla="*/ 10000 w 10000"/>
                    <a:gd name="connsiteY2" fmla="*/ 11051 h 11051"/>
                    <a:gd name="connsiteX0" fmla="*/ 0 w 10188"/>
                    <a:gd name="connsiteY0" fmla="*/ 1051 h 11051"/>
                    <a:gd name="connsiteX1" fmla="*/ 9299 w 10188"/>
                    <a:gd name="connsiteY1" fmla="*/ 3754 h 11051"/>
                    <a:gd name="connsiteX2" fmla="*/ 10000 w 10188"/>
                    <a:gd name="connsiteY2" fmla="*/ 11051 h 11051"/>
                    <a:gd name="connsiteX0" fmla="*/ 0 w 10073"/>
                    <a:gd name="connsiteY0" fmla="*/ 1051 h 11051"/>
                    <a:gd name="connsiteX1" fmla="*/ 9299 w 10073"/>
                    <a:gd name="connsiteY1" fmla="*/ 3754 h 11051"/>
                    <a:gd name="connsiteX2" fmla="*/ 10000 w 10073"/>
                    <a:gd name="connsiteY2" fmla="*/ 11051 h 11051"/>
                    <a:gd name="connsiteX0" fmla="*/ 0 w 10000"/>
                    <a:gd name="connsiteY0" fmla="*/ 872 h 10872"/>
                    <a:gd name="connsiteX1" fmla="*/ 9004 w 10000"/>
                    <a:gd name="connsiteY1" fmla="*/ 3851 h 10872"/>
                    <a:gd name="connsiteX2" fmla="*/ 10000 w 10000"/>
                    <a:gd name="connsiteY2" fmla="*/ 10872 h 10872"/>
                    <a:gd name="connsiteX0" fmla="*/ 0 w 10000"/>
                    <a:gd name="connsiteY0" fmla="*/ 872 h 10872"/>
                    <a:gd name="connsiteX1" fmla="*/ 9004 w 10000"/>
                    <a:gd name="connsiteY1" fmla="*/ 3851 h 10872"/>
                    <a:gd name="connsiteX2" fmla="*/ 10000 w 10000"/>
                    <a:gd name="connsiteY2" fmla="*/ 10872 h 10872"/>
                    <a:gd name="connsiteX0" fmla="*/ 0 w 10006"/>
                    <a:gd name="connsiteY0" fmla="*/ 1817 h 11817"/>
                    <a:gd name="connsiteX1" fmla="*/ 9152 w 10006"/>
                    <a:gd name="connsiteY1" fmla="*/ 3416 h 11817"/>
                    <a:gd name="connsiteX2" fmla="*/ 10000 w 10006"/>
                    <a:gd name="connsiteY2" fmla="*/ 11817 h 11817"/>
                    <a:gd name="connsiteX0" fmla="*/ 0 w 10000"/>
                    <a:gd name="connsiteY0" fmla="*/ 1860 h 11860"/>
                    <a:gd name="connsiteX1" fmla="*/ 9152 w 10000"/>
                    <a:gd name="connsiteY1" fmla="*/ 3459 h 11860"/>
                    <a:gd name="connsiteX2" fmla="*/ 10000 w 10000"/>
                    <a:gd name="connsiteY2" fmla="*/ 11860 h 11860"/>
                    <a:gd name="connsiteX0" fmla="*/ 0 w 10040"/>
                    <a:gd name="connsiteY0" fmla="*/ 0 h 15105"/>
                    <a:gd name="connsiteX1" fmla="*/ 9054 w 10040"/>
                    <a:gd name="connsiteY1" fmla="*/ 6704 h 15105"/>
                    <a:gd name="connsiteX2" fmla="*/ 9902 w 10040"/>
                    <a:gd name="connsiteY2" fmla="*/ 15105 h 15105"/>
                    <a:gd name="connsiteX0" fmla="*/ 0 w 10459"/>
                    <a:gd name="connsiteY0" fmla="*/ 0 h 15993"/>
                    <a:gd name="connsiteX1" fmla="*/ 9447 w 10459"/>
                    <a:gd name="connsiteY1" fmla="*/ 7592 h 15993"/>
                    <a:gd name="connsiteX2" fmla="*/ 10295 w 10459"/>
                    <a:gd name="connsiteY2" fmla="*/ 15993 h 15993"/>
                    <a:gd name="connsiteX0" fmla="*/ 0 w 10353"/>
                    <a:gd name="connsiteY0" fmla="*/ 0 h 15993"/>
                    <a:gd name="connsiteX1" fmla="*/ 1676 w 10353"/>
                    <a:gd name="connsiteY1" fmla="*/ 1247 h 15993"/>
                    <a:gd name="connsiteX2" fmla="*/ 9447 w 10353"/>
                    <a:gd name="connsiteY2" fmla="*/ 7592 h 15993"/>
                    <a:gd name="connsiteX3" fmla="*/ 10295 w 10353"/>
                    <a:gd name="connsiteY3" fmla="*/ 15993 h 15993"/>
                    <a:gd name="connsiteX0" fmla="*/ 0 w 10353"/>
                    <a:gd name="connsiteY0" fmla="*/ 0 h 15993"/>
                    <a:gd name="connsiteX1" fmla="*/ 1676 w 10353"/>
                    <a:gd name="connsiteY1" fmla="*/ 1247 h 15993"/>
                    <a:gd name="connsiteX2" fmla="*/ 9447 w 10353"/>
                    <a:gd name="connsiteY2" fmla="*/ 7592 h 15993"/>
                    <a:gd name="connsiteX3" fmla="*/ 10295 w 10353"/>
                    <a:gd name="connsiteY3" fmla="*/ 15993 h 15993"/>
                    <a:gd name="connsiteX0" fmla="*/ 0 w 10459"/>
                    <a:gd name="connsiteY0" fmla="*/ 0 h 15993"/>
                    <a:gd name="connsiteX1" fmla="*/ 9447 w 10459"/>
                    <a:gd name="connsiteY1" fmla="*/ 7592 h 15993"/>
                    <a:gd name="connsiteX2" fmla="*/ 10295 w 10459"/>
                    <a:gd name="connsiteY2" fmla="*/ 15993 h 15993"/>
                    <a:gd name="connsiteX0" fmla="*/ 0 w 10459"/>
                    <a:gd name="connsiteY0" fmla="*/ 0 h 15993"/>
                    <a:gd name="connsiteX1" fmla="*/ 9447 w 10459"/>
                    <a:gd name="connsiteY1" fmla="*/ 7592 h 15993"/>
                    <a:gd name="connsiteX2" fmla="*/ 10295 w 10459"/>
                    <a:gd name="connsiteY2" fmla="*/ 15993 h 15993"/>
                    <a:gd name="connsiteX0" fmla="*/ 0 w 10295"/>
                    <a:gd name="connsiteY0" fmla="*/ 0 h 15993"/>
                    <a:gd name="connsiteX1" fmla="*/ 8709 w 10295"/>
                    <a:gd name="connsiteY1" fmla="*/ 7148 h 15993"/>
                    <a:gd name="connsiteX2" fmla="*/ 10295 w 10295"/>
                    <a:gd name="connsiteY2" fmla="*/ 15993 h 15993"/>
                    <a:gd name="connsiteX0" fmla="*/ 0 w 10535"/>
                    <a:gd name="connsiteY0" fmla="*/ 0 h 17676"/>
                    <a:gd name="connsiteX1" fmla="*/ 8709 w 10535"/>
                    <a:gd name="connsiteY1" fmla="*/ 7148 h 17676"/>
                    <a:gd name="connsiteX2" fmla="*/ 10535 w 10535"/>
                    <a:gd name="connsiteY2" fmla="*/ 17676 h 17676"/>
                    <a:gd name="connsiteX0" fmla="*/ 0 w 10535"/>
                    <a:gd name="connsiteY0" fmla="*/ 0 h 17676"/>
                    <a:gd name="connsiteX1" fmla="*/ 8709 w 10535"/>
                    <a:gd name="connsiteY1" fmla="*/ 7148 h 17676"/>
                    <a:gd name="connsiteX2" fmla="*/ 10535 w 10535"/>
                    <a:gd name="connsiteY2" fmla="*/ 17676 h 17676"/>
                    <a:gd name="connsiteX0" fmla="*/ 0 w 10535"/>
                    <a:gd name="connsiteY0" fmla="*/ 0 h 17676"/>
                    <a:gd name="connsiteX1" fmla="*/ 8709 w 10535"/>
                    <a:gd name="connsiteY1" fmla="*/ 7148 h 17676"/>
                    <a:gd name="connsiteX2" fmla="*/ 10535 w 10535"/>
                    <a:gd name="connsiteY2" fmla="*/ 17676 h 17676"/>
                    <a:gd name="connsiteX0" fmla="*/ 0 w 10535"/>
                    <a:gd name="connsiteY0" fmla="*/ 0 h 17676"/>
                    <a:gd name="connsiteX1" fmla="*/ 10535 w 10535"/>
                    <a:gd name="connsiteY1" fmla="*/ 17676 h 17676"/>
                    <a:gd name="connsiteX0" fmla="*/ 0 w 5953"/>
                    <a:gd name="connsiteY0" fmla="*/ 0 h 16714"/>
                    <a:gd name="connsiteX1" fmla="*/ 5953 w 5953"/>
                    <a:gd name="connsiteY1" fmla="*/ 16714 h 16714"/>
                    <a:gd name="connsiteX0" fmla="*/ 0 w 10000"/>
                    <a:gd name="connsiteY0" fmla="*/ 0 h 10000"/>
                    <a:gd name="connsiteX1" fmla="*/ 10000 w 10000"/>
                    <a:gd name="connsiteY1" fmla="*/ 10000 h 10000"/>
                    <a:gd name="connsiteX0" fmla="*/ 0 w 10000"/>
                    <a:gd name="connsiteY0" fmla="*/ 0 h 10000"/>
                    <a:gd name="connsiteX1" fmla="*/ 10000 w 10000"/>
                    <a:gd name="connsiteY1" fmla="*/ 10000 h 10000"/>
                    <a:gd name="connsiteX0" fmla="*/ 0 w 10000"/>
                    <a:gd name="connsiteY0" fmla="*/ 0 h 10000"/>
                    <a:gd name="connsiteX1" fmla="*/ 974 w 10000"/>
                    <a:gd name="connsiteY1" fmla="*/ 2727 h 10000"/>
                    <a:gd name="connsiteX2" fmla="*/ 10000 w 10000"/>
                    <a:gd name="connsiteY2" fmla="*/ 10000 h 10000"/>
                    <a:gd name="connsiteX0" fmla="*/ 0 w 10000"/>
                    <a:gd name="connsiteY0" fmla="*/ 0 h 10000"/>
                    <a:gd name="connsiteX1" fmla="*/ 974 w 10000"/>
                    <a:gd name="connsiteY1" fmla="*/ 2727 h 10000"/>
                    <a:gd name="connsiteX2" fmla="*/ 10000 w 10000"/>
                    <a:gd name="connsiteY2" fmla="*/ 10000 h 10000"/>
                    <a:gd name="connsiteX0" fmla="*/ 0 w 10000"/>
                    <a:gd name="connsiteY0" fmla="*/ 0 h 10000"/>
                    <a:gd name="connsiteX1" fmla="*/ 974 w 10000"/>
                    <a:gd name="connsiteY1" fmla="*/ 2727 h 10000"/>
                    <a:gd name="connsiteX2" fmla="*/ 10000 w 10000"/>
                    <a:gd name="connsiteY2" fmla="*/ 10000 h 10000"/>
                    <a:gd name="connsiteX0" fmla="*/ 0 w 10358"/>
                    <a:gd name="connsiteY0" fmla="*/ 0 h 18200"/>
                    <a:gd name="connsiteX1" fmla="*/ 1332 w 10358"/>
                    <a:gd name="connsiteY1" fmla="*/ 10927 h 18200"/>
                    <a:gd name="connsiteX2" fmla="*/ 10358 w 10358"/>
                    <a:gd name="connsiteY2" fmla="*/ 18200 h 18200"/>
                    <a:gd name="connsiteX0" fmla="*/ 0 w 10358"/>
                    <a:gd name="connsiteY0" fmla="*/ 0 h 18200"/>
                    <a:gd name="connsiteX1" fmla="*/ 1332 w 10358"/>
                    <a:gd name="connsiteY1" fmla="*/ 10927 h 18200"/>
                    <a:gd name="connsiteX2" fmla="*/ 10358 w 10358"/>
                    <a:gd name="connsiteY2" fmla="*/ 18200 h 18200"/>
                    <a:gd name="connsiteX0" fmla="*/ 0 w 10358"/>
                    <a:gd name="connsiteY0" fmla="*/ 0 h 18200"/>
                    <a:gd name="connsiteX1" fmla="*/ 1153 w 10358"/>
                    <a:gd name="connsiteY1" fmla="*/ 11215 h 18200"/>
                    <a:gd name="connsiteX2" fmla="*/ 10358 w 10358"/>
                    <a:gd name="connsiteY2" fmla="*/ 18200 h 18200"/>
                    <a:gd name="connsiteX0" fmla="*/ 106 w 10464"/>
                    <a:gd name="connsiteY0" fmla="*/ 0 h 18200"/>
                    <a:gd name="connsiteX1" fmla="*/ 1259 w 10464"/>
                    <a:gd name="connsiteY1" fmla="*/ 11215 h 18200"/>
                    <a:gd name="connsiteX2" fmla="*/ 10464 w 10464"/>
                    <a:gd name="connsiteY2" fmla="*/ 18200 h 18200"/>
                    <a:gd name="connsiteX0" fmla="*/ 0 w 10358"/>
                    <a:gd name="connsiteY0" fmla="*/ 0 h 18200"/>
                    <a:gd name="connsiteX1" fmla="*/ 1153 w 10358"/>
                    <a:gd name="connsiteY1" fmla="*/ 11215 h 18200"/>
                    <a:gd name="connsiteX2" fmla="*/ 10358 w 10358"/>
                    <a:gd name="connsiteY2" fmla="*/ 18200 h 18200"/>
                    <a:gd name="connsiteX0" fmla="*/ 0 w 10358"/>
                    <a:gd name="connsiteY0" fmla="*/ 0 h 18200"/>
                    <a:gd name="connsiteX1" fmla="*/ 1948 w 10358"/>
                    <a:gd name="connsiteY1" fmla="*/ 9920 h 18200"/>
                    <a:gd name="connsiteX2" fmla="*/ 1153 w 10358"/>
                    <a:gd name="connsiteY2" fmla="*/ 11215 h 18200"/>
                    <a:gd name="connsiteX3" fmla="*/ 10358 w 10358"/>
                    <a:gd name="connsiteY3" fmla="*/ 18200 h 18200"/>
                    <a:gd name="connsiteX0" fmla="*/ 0 w 10358"/>
                    <a:gd name="connsiteY0" fmla="*/ 0 h 18200"/>
                    <a:gd name="connsiteX1" fmla="*/ 1153 w 10358"/>
                    <a:gd name="connsiteY1" fmla="*/ 11215 h 18200"/>
                    <a:gd name="connsiteX2" fmla="*/ 10358 w 10358"/>
                    <a:gd name="connsiteY2" fmla="*/ 18200 h 18200"/>
                    <a:gd name="connsiteX0" fmla="*/ 0 w 10358"/>
                    <a:gd name="connsiteY0" fmla="*/ 0 h 18200"/>
                    <a:gd name="connsiteX1" fmla="*/ 1153 w 10358"/>
                    <a:gd name="connsiteY1" fmla="*/ 11215 h 18200"/>
                    <a:gd name="connsiteX2" fmla="*/ 10358 w 10358"/>
                    <a:gd name="connsiteY2" fmla="*/ 18200 h 18200"/>
                    <a:gd name="connsiteX0" fmla="*/ 0 w 10358"/>
                    <a:gd name="connsiteY0" fmla="*/ 0 h 18200"/>
                    <a:gd name="connsiteX1" fmla="*/ 1202 w 10358"/>
                    <a:gd name="connsiteY1" fmla="*/ 11503 h 18200"/>
                    <a:gd name="connsiteX2" fmla="*/ 10358 w 10358"/>
                    <a:gd name="connsiteY2" fmla="*/ 18200 h 18200"/>
                    <a:gd name="connsiteX0" fmla="*/ 0 w 10358"/>
                    <a:gd name="connsiteY0" fmla="*/ 0 h 18200"/>
                    <a:gd name="connsiteX1" fmla="*/ 1202 w 10358"/>
                    <a:gd name="connsiteY1" fmla="*/ 11503 h 18200"/>
                    <a:gd name="connsiteX2" fmla="*/ 10358 w 10358"/>
                    <a:gd name="connsiteY2" fmla="*/ 18200 h 18200"/>
                    <a:gd name="connsiteX0" fmla="*/ 0 w 10377"/>
                    <a:gd name="connsiteY0" fmla="*/ 0 h 18200"/>
                    <a:gd name="connsiteX1" fmla="*/ 1202 w 10377"/>
                    <a:gd name="connsiteY1" fmla="*/ 11503 h 18200"/>
                    <a:gd name="connsiteX2" fmla="*/ 10358 w 10377"/>
                    <a:gd name="connsiteY2" fmla="*/ 18200 h 18200"/>
                    <a:gd name="connsiteX0" fmla="*/ 0 w 10358"/>
                    <a:gd name="connsiteY0" fmla="*/ 0 h 18200"/>
                    <a:gd name="connsiteX1" fmla="*/ 1202 w 10358"/>
                    <a:gd name="connsiteY1" fmla="*/ 11503 h 18200"/>
                    <a:gd name="connsiteX2" fmla="*/ 10358 w 10358"/>
                    <a:gd name="connsiteY2" fmla="*/ 18200 h 18200"/>
                    <a:gd name="connsiteX0" fmla="*/ 9 w 10311"/>
                    <a:gd name="connsiteY0" fmla="*/ 0 h 16720"/>
                    <a:gd name="connsiteX1" fmla="*/ 1211 w 10311"/>
                    <a:gd name="connsiteY1" fmla="*/ 11503 h 16720"/>
                    <a:gd name="connsiteX2" fmla="*/ 10311 w 10311"/>
                    <a:gd name="connsiteY2" fmla="*/ 16720 h 16720"/>
                    <a:gd name="connsiteX0" fmla="*/ 0 w 10302"/>
                    <a:gd name="connsiteY0" fmla="*/ 0 h 16720"/>
                    <a:gd name="connsiteX1" fmla="*/ 10302 w 10302"/>
                    <a:gd name="connsiteY1" fmla="*/ 16720 h 16720"/>
                    <a:gd name="connsiteX0" fmla="*/ 0 w 12749"/>
                    <a:gd name="connsiteY0" fmla="*/ 0 h 10636"/>
                    <a:gd name="connsiteX1" fmla="*/ 12749 w 12749"/>
                    <a:gd name="connsiteY1" fmla="*/ 10636 h 10636"/>
                    <a:gd name="connsiteX0" fmla="*/ 0 w 12749"/>
                    <a:gd name="connsiteY0" fmla="*/ 0 h 10636"/>
                    <a:gd name="connsiteX1" fmla="*/ 12749 w 12749"/>
                    <a:gd name="connsiteY1" fmla="*/ 10636 h 10636"/>
                    <a:gd name="connsiteX0" fmla="*/ 0 w 12749"/>
                    <a:gd name="connsiteY0" fmla="*/ 0 h 10636"/>
                    <a:gd name="connsiteX1" fmla="*/ 12749 w 12749"/>
                    <a:gd name="connsiteY1" fmla="*/ 10636 h 10636"/>
                    <a:gd name="connsiteX0" fmla="*/ 0 w 13249"/>
                    <a:gd name="connsiteY0" fmla="*/ 0 h 14747"/>
                    <a:gd name="connsiteX1" fmla="*/ 13249 w 13249"/>
                    <a:gd name="connsiteY1" fmla="*/ 14747 h 14747"/>
                    <a:gd name="connsiteX0" fmla="*/ 0 w 13416"/>
                    <a:gd name="connsiteY0" fmla="*/ 0 h 14089"/>
                    <a:gd name="connsiteX1" fmla="*/ 13416 w 13416"/>
                    <a:gd name="connsiteY1" fmla="*/ 14089 h 14089"/>
                    <a:gd name="connsiteX0" fmla="*/ 0 w 13416"/>
                    <a:gd name="connsiteY0" fmla="*/ 0 h 14089"/>
                    <a:gd name="connsiteX1" fmla="*/ 13416 w 13416"/>
                    <a:gd name="connsiteY1" fmla="*/ 14089 h 14089"/>
                  </a:gdLst>
                  <a:ahLst/>
                  <a:cxnLst>
                    <a:cxn ang="0">
                      <a:pos x="connsiteX0" y="connsiteY0"/>
                    </a:cxn>
                    <a:cxn ang="0">
                      <a:pos x="connsiteX1" y="connsiteY1"/>
                    </a:cxn>
                  </a:cxnLst>
                  <a:rect l="l" t="t" r="r" b="b"/>
                  <a:pathLst>
                    <a:path w="13416" h="14089">
                      <a:moveTo>
                        <a:pt x="0" y="0"/>
                      </a:moveTo>
                      <a:cubicBezTo>
                        <a:pt x="1637" y="8149"/>
                        <a:pt x="13058" y="4460"/>
                        <a:pt x="13416" y="14089"/>
                      </a:cubicBezTo>
                    </a:path>
                  </a:pathLst>
                </a:custGeom>
                <a:noFill/>
                <a:ln w="12700" cap="flat" cmpd="sng">
                  <a:solidFill>
                    <a:schemeClr val="tx1"/>
                  </a:solidFill>
                  <a:prstDash val="solid"/>
                  <a:round/>
                  <a:headEnd type="none" w="med" len="med"/>
                  <a:tailEnd type="none" w="lg"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grpSp>
      <p:grpSp>
        <p:nvGrpSpPr>
          <p:cNvPr id="13" name="Group 228"/>
          <p:cNvGrpSpPr/>
          <p:nvPr/>
        </p:nvGrpSpPr>
        <p:grpSpPr>
          <a:xfrm>
            <a:off x="5892658" y="1979119"/>
            <a:ext cx="2468880" cy="1405396"/>
            <a:chOff x="484387" y="1969685"/>
            <a:chExt cx="2468880" cy="1405396"/>
          </a:xfrm>
        </p:grpSpPr>
        <p:sp>
          <p:nvSpPr>
            <p:cNvPr id="230" name="Rectangle 229"/>
            <p:cNvSpPr/>
            <p:nvPr/>
          </p:nvSpPr>
          <p:spPr bwMode="auto">
            <a:xfrm>
              <a:off x="484387" y="2003481"/>
              <a:ext cx="2468880" cy="1371600"/>
            </a:xfrm>
            <a:prstGeom prst="rect">
              <a:avLst/>
            </a:prstGeom>
            <a:solidFill>
              <a:srgbClr val="D9E4FF"/>
            </a:solidFill>
            <a:ln w="25400" cap="flat" cmpd="sng" algn="ctr">
              <a:solidFill>
                <a:schemeClr val="tx1"/>
              </a:solidFill>
              <a:prstDash val="solid"/>
              <a:round/>
              <a:headEnd type="none" w="med" len="med"/>
              <a:tailEnd type="none" w="med" len="med"/>
            </a:ln>
            <a:effectLst/>
          </p:spPr>
          <p:txBody>
            <a:bodyPr vert="horz" wrap="none" lIns="91440" tIns="91440" rIns="91440" bIns="45720" numCol="1" rtlCol="0" anchor="t" anchorCtr="0" compatLnSpc="1">
              <a:prstTxWarp prst="textNoShape">
                <a:avLst/>
              </a:prstTxWarp>
              <a:noAutofit/>
            </a:bodyPr>
            <a:lstStyle/>
            <a:p>
              <a:pPr algn="ctr" eaLnBrk="0" hangingPunct="0">
                <a:lnSpc>
                  <a:spcPct val="80000"/>
                </a:lnSpc>
                <a:spcBef>
                  <a:spcPct val="50000"/>
                </a:spcBef>
              </a:pPr>
              <a:endParaRPr kumimoji="0" lang="en-US" sz="2000" b="0" i="0" u="none" strike="noStrike" cap="none" normalizeH="0" baseline="0" dirty="0" smtClean="0">
                <a:ln>
                  <a:noFill/>
                </a:ln>
                <a:solidFill>
                  <a:schemeClr val="tx1"/>
                </a:solidFill>
                <a:effectLst/>
                <a:latin typeface="Verdana" pitchFamily="34" charset="0"/>
              </a:endParaRPr>
            </a:p>
          </p:txBody>
        </p:sp>
        <p:sp>
          <p:nvSpPr>
            <p:cNvPr id="231" name="Rectangle 230"/>
            <p:cNvSpPr/>
            <p:nvPr/>
          </p:nvSpPr>
          <p:spPr bwMode="auto">
            <a:xfrm>
              <a:off x="1407687" y="2974372"/>
              <a:ext cx="568643" cy="256525"/>
            </a:xfrm>
            <a:prstGeom prst="rect">
              <a:avLst/>
            </a:prstGeom>
            <a:solidFill>
              <a:schemeClr val="bg2">
                <a:lumMod val="40000"/>
                <a:lumOff val="60000"/>
              </a:schemeClr>
            </a:solidFill>
            <a:ln w="12700" cap="flat" cmpd="sng" algn="ctr">
              <a:solidFill>
                <a:schemeClr val="tx1"/>
              </a:solidFill>
              <a:prstDash val="solid"/>
              <a:round/>
              <a:headEnd type="none" w="med" len="med"/>
              <a:tailEnd type="none" w="med" len="med"/>
            </a:ln>
            <a:effectLst/>
          </p:spPr>
          <p:txBody>
            <a:bodyPr vert="horz" wrap="none" lIns="91440" tIns="91440" rIns="91440" bIns="45720" numCol="1" rtlCol="0" anchor="t" anchorCtr="0" compatLnSpc="1">
              <a:prstTxWarp prst="textNoShape">
                <a:avLst/>
              </a:prstTxWarp>
              <a:noAutofit/>
            </a:bodyPr>
            <a:lstStyle/>
            <a:p>
              <a:pPr algn="ctr" eaLnBrk="0" hangingPunct="0">
                <a:lnSpc>
                  <a:spcPct val="80000"/>
                </a:lnSpc>
                <a:spcBef>
                  <a:spcPct val="50000"/>
                </a:spcBef>
              </a:pPr>
              <a:endParaRPr kumimoji="0" lang="en-US" sz="2000" b="0" i="0" u="none" strike="noStrike" cap="none" normalizeH="0" baseline="0" dirty="0" smtClean="0">
                <a:ln>
                  <a:noFill/>
                </a:ln>
                <a:solidFill>
                  <a:schemeClr val="tx1"/>
                </a:solidFill>
                <a:effectLst/>
                <a:latin typeface="Verdana" pitchFamily="34" charset="0"/>
              </a:endParaRPr>
            </a:p>
          </p:txBody>
        </p:sp>
        <p:cxnSp>
          <p:nvCxnSpPr>
            <p:cNvPr id="232" name="Straight Arrow Connector 231"/>
            <p:cNvCxnSpPr>
              <a:endCxn id="231" idx="0"/>
            </p:cNvCxnSpPr>
            <p:nvPr/>
          </p:nvCxnSpPr>
          <p:spPr bwMode="auto">
            <a:xfrm flipH="1">
              <a:off x="1692009" y="2695648"/>
              <a:ext cx="6616" cy="278723"/>
            </a:xfrm>
            <a:prstGeom prst="straightConnector1">
              <a:avLst/>
            </a:prstGeom>
            <a:noFill/>
            <a:ln w="12700" cap="flat" cmpd="sng" algn="ctr">
              <a:solidFill>
                <a:schemeClr val="tx1"/>
              </a:solidFill>
              <a:prstDash val="solid"/>
              <a:round/>
              <a:headEnd type="none" w="med" len="med"/>
              <a:tailEnd type="arrow" w="sm" len="sm"/>
            </a:ln>
            <a:effectLst/>
          </p:spPr>
        </p:cxnSp>
        <p:cxnSp>
          <p:nvCxnSpPr>
            <p:cNvPr id="233" name="Straight Arrow Connector 232"/>
            <p:cNvCxnSpPr>
              <a:stCxn id="231" idx="2"/>
            </p:cNvCxnSpPr>
            <p:nvPr/>
          </p:nvCxnSpPr>
          <p:spPr bwMode="auto">
            <a:xfrm>
              <a:off x="1692009" y="3230896"/>
              <a:ext cx="0" cy="144184"/>
            </a:xfrm>
            <a:prstGeom prst="straightConnector1">
              <a:avLst/>
            </a:prstGeom>
            <a:noFill/>
            <a:ln w="12700" cap="flat" cmpd="sng" algn="ctr">
              <a:solidFill>
                <a:schemeClr val="tx1"/>
              </a:solidFill>
              <a:prstDash val="solid"/>
              <a:round/>
              <a:headEnd type="none" w="med" len="med"/>
              <a:tailEnd type="arrow" w="sm" len="sm"/>
            </a:ln>
            <a:effectLst/>
          </p:spPr>
        </p:cxnSp>
        <p:cxnSp>
          <p:nvCxnSpPr>
            <p:cNvPr id="234" name="Straight Arrow Connector 233"/>
            <p:cNvCxnSpPr/>
            <p:nvPr/>
          </p:nvCxnSpPr>
          <p:spPr bwMode="auto">
            <a:xfrm>
              <a:off x="1692009" y="1969685"/>
              <a:ext cx="6616" cy="305092"/>
            </a:xfrm>
            <a:prstGeom prst="straightConnector1">
              <a:avLst/>
            </a:prstGeom>
            <a:noFill/>
            <a:ln w="12700" cap="flat" cmpd="sng" algn="ctr">
              <a:solidFill>
                <a:schemeClr val="tx1"/>
              </a:solidFill>
              <a:prstDash val="solid"/>
              <a:round/>
              <a:headEnd type="none" w="med" len="med"/>
              <a:tailEnd type="arrow"/>
            </a:ln>
            <a:effectLst/>
          </p:spPr>
        </p:cxnSp>
        <p:sp>
          <p:nvSpPr>
            <p:cNvPr id="235" name="Freeform 234"/>
            <p:cNvSpPr>
              <a:spLocks/>
            </p:cNvSpPr>
            <p:nvPr/>
          </p:nvSpPr>
          <p:spPr bwMode="auto">
            <a:xfrm flipH="1">
              <a:off x="898313" y="1979495"/>
              <a:ext cx="796381" cy="297904"/>
            </a:xfrm>
            <a:custGeom>
              <a:avLst/>
              <a:gdLst>
                <a:gd name="T0" fmla="*/ 264 w 264"/>
                <a:gd name="T1" fmla="*/ 0 h 306"/>
                <a:gd name="T2" fmla="*/ 0 w 264"/>
                <a:gd name="T3" fmla="*/ 306 h 306"/>
                <a:gd name="connsiteX0" fmla="*/ 8741 w 8741"/>
                <a:gd name="connsiteY0" fmla="*/ 0 h 14328"/>
                <a:gd name="connsiteX1" fmla="*/ 0 w 8741"/>
                <a:gd name="connsiteY1" fmla="*/ 14328 h 14328"/>
                <a:gd name="connsiteX0" fmla="*/ 10000 w 10000"/>
                <a:gd name="connsiteY0" fmla="*/ 0 h 10000"/>
                <a:gd name="connsiteX1" fmla="*/ 0 w 10000"/>
                <a:gd name="connsiteY1" fmla="*/ 10000 h 10000"/>
                <a:gd name="connsiteX0" fmla="*/ 5680 w 5680"/>
                <a:gd name="connsiteY0" fmla="*/ 0 h 8339"/>
                <a:gd name="connsiteX1" fmla="*/ 0 w 5680"/>
                <a:gd name="connsiteY1" fmla="*/ 8339 h 8339"/>
                <a:gd name="connsiteX0" fmla="*/ 10000 w 10000"/>
                <a:gd name="connsiteY0" fmla="*/ 0 h 10000"/>
                <a:gd name="connsiteX1" fmla="*/ 0 w 10000"/>
                <a:gd name="connsiteY1" fmla="*/ 10000 h 10000"/>
                <a:gd name="connsiteX0" fmla="*/ 10000 w 10000"/>
                <a:gd name="connsiteY0" fmla="*/ 0 h 10000"/>
                <a:gd name="connsiteX1" fmla="*/ 0 w 10000"/>
                <a:gd name="connsiteY1" fmla="*/ 10000 h 10000"/>
                <a:gd name="connsiteX0" fmla="*/ 10000 w 10000"/>
                <a:gd name="connsiteY0" fmla="*/ 0 h 10000"/>
                <a:gd name="connsiteX1" fmla="*/ 0 w 10000"/>
                <a:gd name="connsiteY1" fmla="*/ 10000 h 10000"/>
                <a:gd name="connsiteX0" fmla="*/ 1191 w 2522"/>
                <a:gd name="connsiteY0" fmla="*/ 0 h 9276"/>
                <a:gd name="connsiteX1" fmla="*/ 1332 w 2522"/>
                <a:gd name="connsiteY1" fmla="*/ 9276 h 9276"/>
                <a:gd name="connsiteX0" fmla="*/ 21155 w 21715"/>
                <a:gd name="connsiteY0" fmla="*/ 0 h 10000"/>
                <a:gd name="connsiteX1" fmla="*/ 21715 w 21715"/>
                <a:gd name="connsiteY1" fmla="*/ 10000 h 10000"/>
                <a:gd name="connsiteX0" fmla="*/ 5814 w 48261"/>
                <a:gd name="connsiteY0" fmla="*/ 0 h 14100"/>
                <a:gd name="connsiteX1" fmla="*/ 48261 w 48261"/>
                <a:gd name="connsiteY1" fmla="*/ 14100 h 14100"/>
                <a:gd name="connsiteX0" fmla="*/ 1631 w 137904"/>
                <a:gd name="connsiteY0" fmla="*/ 130 h 2321"/>
                <a:gd name="connsiteX1" fmla="*/ 137904 w 137904"/>
                <a:gd name="connsiteY1" fmla="*/ 2321 h 2321"/>
                <a:gd name="connsiteX0" fmla="*/ 118 w 10000"/>
                <a:gd name="connsiteY0" fmla="*/ 0 h 15328"/>
                <a:gd name="connsiteX1" fmla="*/ 10000 w 10000"/>
                <a:gd name="connsiteY1" fmla="*/ 15328 h 15328"/>
                <a:gd name="connsiteX0" fmla="*/ 164 w 10046"/>
                <a:gd name="connsiteY0" fmla="*/ 0 h 15328"/>
                <a:gd name="connsiteX1" fmla="*/ 10046 w 10046"/>
                <a:gd name="connsiteY1" fmla="*/ 15328 h 15328"/>
                <a:gd name="connsiteX0" fmla="*/ 148 w 10759"/>
                <a:gd name="connsiteY0" fmla="*/ 0 h 52339"/>
                <a:gd name="connsiteX1" fmla="*/ 10759 w 10759"/>
                <a:gd name="connsiteY1" fmla="*/ 52339 h 52339"/>
                <a:gd name="connsiteX0" fmla="*/ 134 w 11595"/>
                <a:gd name="connsiteY0" fmla="*/ 0 h 49816"/>
                <a:gd name="connsiteX1" fmla="*/ 11595 w 11595"/>
                <a:gd name="connsiteY1" fmla="*/ 49816 h 49816"/>
                <a:gd name="connsiteX0" fmla="*/ 123 w 12191"/>
                <a:gd name="connsiteY0" fmla="*/ 0 h 59069"/>
                <a:gd name="connsiteX1" fmla="*/ 12191 w 12191"/>
                <a:gd name="connsiteY1" fmla="*/ 59069 h 59069"/>
                <a:gd name="connsiteX0" fmla="*/ 0 w 12068"/>
                <a:gd name="connsiteY0" fmla="*/ 0 h 59069"/>
                <a:gd name="connsiteX1" fmla="*/ 12068 w 12068"/>
                <a:gd name="connsiteY1" fmla="*/ 59069 h 59069"/>
                <a:gd name="connsiteX0" fmla="*/ 0 w 12797"/>
                <a:gd name="connsiteY0" fmla="*/ 0 h 67481"/>
                <a:gd name="connsiteX1" fmla="*/ 12797 w 12797"/>
                <a:gd name="connsiteY1" fmla="*/ 67481 h 67481"/>
                <a:gd name="connsiteX0" fmla="*/ 1965 w 2491"/>
                <a:gd name="connsiteY0" fmla="*/ 0 h 34676"/>
                <a:gd name="connsiteX1" fmla="*/ 2491 w 2491"/>
                <a:gd name="connsiteY1" fmla="*/ 34676 h 34676"/>
                <a:gd name="connsiteX0" fmla="*/ 0 w 105513"/>
                <a:gd name="connsiteY0" fmla="*/ 0 h 8059"/>
                <a:gd name="connsiteX1" fmla="*/ 105513 w 105513"/>
                <a:gd name="connsiteY1" fmla="*/ 8059 h 8059"/>
                <a:gd name="connsiteX0" fmla="*/ 0 w 9630"/>
                <a:gd name="connsiteY0" fmla="*/ 0 h 12408"/>
                <a:gd name="connsiteX1" fmla="*/ 9630 w 9630"/>
                <a:gd name="connsiteY1" fmla="*/ 12408 h 12408"/>
                <a:gd name="connsiteX0" fmla="*/ 0 w 9760"/>
                <a:gd name="connsiteY0" fmla="*/ 0 h 8787"/>
                <a:gd name="connsiteX1" fmla="*/ 9760 w 9760"/>
                <a:gd name="connsiteY1" fmla="*/ 8787 h 8787"/>
                <a:gd name="connsiteX0" fmla="*/ 0 w 10000"/>
                <a:gd name="connsiteY0" fmla="*/ 0 h 10000"/>
                <a:gd name="connsiteX1" fmla="*/ 10000 w 10000"/>
                <a:gd name="connsiteY1" fmla="*/ 10000 h 10000"/>
                <a:gd name="connsiteX0" fmla="*/ 0 w 10000"/>
                <a:gd name="connsiteY0" fmla="*/ 0 h 10000"/>
                <a:gd name="connsiteX1" fmla="*/ 7627 w 10000"/>
                <a:gd name="connsiteY1" fmla="*/ 4083 h 10000"/>
                <a:gd name="connsiteX2" fmla="*/ 10000 w 10000"/>
                <a:gd name="connsiteY2" fmla="*/ 10000 h 10000"/>
                <a:gd name="connsiteX0" fmla="*/ 0 w 10000"/>
                <a:gd name="connsiteY0" fmla="*/ 185 h 10185"/>
                <a:gd name="connsiteX1" fmla="*/ 7627 w 10000"/>
                <a:gd name="connsiteY1" fmla="*/ 4268 h 10185"/>
                <a:gd name="connsiteX2" fmla="*/ 10000 w 10000"/>
                <a:gd name="connsiteY2" fmla="*/ 10185 h 10185"/>
                <a:gd name="connsiteX0" fmla="*/ 0 w 10000"/>
                <a:gd name="connsiteY0" fmla="*/ 185 h 10185"/>
                <a:gd name="connsiteX1" fmla="*/ 7627 w 10000"/>
                <a:gd name="connsiteY1" fmla="*/ 4268 h 10185"/>
                <a:gd name="connsiteX2" fmla="*/ 10000 w 10000"/>
                <a:gd name="connsiteY2" fmla="*/ 10185 h 10185"/>
                <a:gd name="connsiteX0" fmla="*/ 0 w 10000"/>
                <a:gd name="connsiteY0" fmla="*/ 1026 h 11026"/>
                <a:gd name="connsiteX1" fmla="*/ 9299 w 10000"/>
                <a:gd name="connsiteY1" fmla="*/ 3729 h 11026"/>
                <a:gd name="connsiteX2" fmla="*/ 10000 w 10000"/>
                <a:gd name="connsiteY2" fmla="*/ 11026 h 11026"/>
                <a:gd name="connsiteX0" fmla="*/ 0 w 10000"/>
                <a:gd name="connsiteY0" fmla="*/ 1026 h 11026"/>
                <a:gd name="connsiteX1" fmla="*/ 9299 w 10000"/>
                <a:gd name="connsiteY1" fmla="*/ 3729 h 11026"/>
                <a:gd name="connsiteX2" fmla="*/ 10000 w 10000"/>
                <a:gd name="connsiteY2" fmla="*/ 11026 h 11026"/>
                <a:gd name="connsiteX0" fmla="*/ 0 w 10000"/>
                <a:gd name="connsiteY0" fmla="*/ 1051 h 11051"/>
                <a:gd name="connsiteX1" fmla="*/ 9299 w 10000"/>
                <a:gd name="connsiteY1" fmla="*/ 3754 h 11051"/>
                <a:gd name="connsiteX2" fmla="*/ 10000 w 10000"/>
                <a:gd name="connsiteY2" fmla="*/ 11051 h 11051"/>
                <a:gd name="connsiteX0" fmla="*/ 0 w 10188"/>
                <a:gd name="connsiteY0" fmla="*/ 1051 h 11051"/>
                <a:gd name="connsiteX1" fmla="*/ 9299 w 10188"/>
                <a:gd name="connsiteY1" fmla="*/ 3754 h 11051"/>
                <a:gd name="connsiteX2" fmla="*/ 10000 w 10188"/>
                <a:gd name="connsiteY2" fmla="*/ 11051 h 11051"/>
                <a:gd name="connsiteX0" fmla="*/ 0 w 10073"/>
                <a:gd name="connsiteY0" fmla="*/ 1051 h 11051"/>
                <a:gd name="connsiteX1" fmla="*/ 9299 w 10073"/>
                <a:gd name="connsiteY1" fmla="*/ 3754 h 11051"/>
                <a:gd name="connsiteX2" fmla="*/ 10000 w 10073"/>
                <a:gd name="connsiteY2" fmla="*/ 11051 h 11051"/>
                <a:gd name="connsiteX0" fmla="*/ 0 w 10000"/>
                <a:gd name="connsiteY0" fmla="*/ 872 h 10872"/>
                <a:gd name="connsiteX1" fmla="*/ 9004 w 10000"/>
                <a:gd name="connsiteY1" fmla="*/ 3851 h 10872"/>
                <a:gd name="connsiteX2" fmla="*/ 10000 w 10000"/>
                <a:gd name="connsiteY2" fmla="*/ 10872 h 10872"/>
                <a:gd name="connsiteX0" fmla="*/ 0 w 10000"/>
                <a:gd name="connsiteY0" fmla="*/ 872 h 10872"/>
                <a:gd name="connsiteX1" fmla="*/ 9004 w 10000"/>
                <a:gd name="connsiteY1" fmla="*/ 3851 h 10872"/>
                <a:gd name="connsiteX2" fmla="*/ 10000 w 10000"/>
                <a:gd name="connsiteY2" fmla="*/ 10872 h 10872"/>
                <a:gd name="connsiteX0" fmla="*/ 0 w 10006"/>
                <a:gd name="connsiteY0" fmla="*/ 1817 h 11817"/>
                <a:gd name="connsiteX1" fmla="*/ 9152 w 10006"/>
                <a:gd name="connsiteY1" fmla="*/ 3416 h 11817"/>
                <a:gd name="connsiteX2" fmla="*/ 10000 w 10006"/>
                <a:gd name="connsiteY2" fmla="*/ 11817 h 11817"/>
                <a:gd name="connsiteX0" fmla="*/ 0 w 10000"/>
                <a:gd name="connsiteY0" fmla="*/ 1860 h 11860"/>
                <a:gd name="connsiteX1" fmla="*/ 9152 w 10000"/>
                <a:gd name="connsiteY1" fmla="*/ 3459 h 11860"/>
                <a:gd name="connsiteX2" fmla="*/ 10000 w 10000"/>
                <a:gd name="connsiteY2" fmla="*/ 11860 h 11860"/>
                <a:gd name="connsiteX0" fmla="*/ 0 w 10040"/>
                <a:gd name="connsiteY0" fmla="*/ 0 h 15105"/>
                <a:gd name="connsiteX1" fmla="*/ 9054 w 10040"/>
                <a:gd name="connsiteY1" fmla="*/ 6704 h 15105"/>
                <a:gd name="connsiteX2" fmla="*/ 9902 w 10040"/>
                <a:gd name="connsiteY2" fmla="*/ 15105 h 15105"/>
                <a:gd name="connsiteX0" fmla="*/ 0 w 10459"/>
                <a:gd name="connsiteY0" fmla="*/ 0 h 15993"/>
                <a:gd name="connsiteX1" fmla="*/ 9447 w 10459"/>
                <a:gd name="connsiteY1" fmla="*/ 7592 h 15993"/>
                <a:gd name="connsiteX2" fmla="*/ 10295 w 10459"/>
                <a:gd name="connsiteY2" fmla="*/ 15993 h 15993"/>
                <a:gd name="connsiteX0" fmla="*/ 0 w 10353"/>
                <a:gd name="connsiteY0" fmla="*/ 0 h 15993"/>
                <a:gd name="connsiteX1" fmla="*/ 1676 w 10353"/>
                <a:gd name="connsiteY1" fmla="*/ 1247 h 15993"/>
                <a:gd name="connsiteX2" fmla="*/ 9447 w 10353"/>
                <a:gd name="connsiteY2" fmla="*/ 7592 h 15993"/>
                <a:gd name="connsiteX3" fmla="*/ 10295 w 10353"/>
                <a:gd name="connsiteY3" fmla="*/ 15993 h 15993"/>
                <a:gd name="connsiteX0" fmla="*/ 0 w 10353"/>
                <a:gd name="connsiteY0" fmla="*/ 0 h 15993"/>
                <a:gd name="connsiteX1" fmla="*/ 1676 w 10353"/>
                <a:gd name="connsiteY1" fmla="*/ 1247 h 15993"/>
                <a:gd name="connsiteX2" fmla="*/ 9447 w 10353"/>
                <a:gd name="connsiteY2" fmla="*/ 7592 h 15993"/>
                <a:gd name="connsiteX3" fmla="*/ 10295 w 10353"/>
                <a:gd name="connsiteY3" fmla="*/ 15993 h 15993"/>
                <a:gd name="connsiteX0" fmla="*/ 0 w 10459"/>
                <a:gd name="connsiteY0" fmla="*/ 0 h 15993"/>
                <a:gd name="connsiteX1" fmla="*/ 9447 w 10459"/>
                <a:gd name="connsiteY1" fmla="*/ 7592 h 15993"/>
                <a:gd name="connsiteX2" fmla="*/ 10295 w 10459"/>
                <a:gd name="connsiteY2" fmla="*/ 15993 h 15993"/>
                <a:gd name="connsiteX0" fmla="*/ 0 w 10459"/>
                <a:gd name="connsiteY0" fmla="*/ 0 h 15993"/>
                <a:gd name="connsiteX1" fmla="*/ 9447 w 10459"/>
                <a:gd name="connsiteY1" fmla="*/ 7592 h 15993"/>
                <a:gd name="connsiteX2" fmla="*/ 10295 w 10459"/>
                <a:gd name="connsiteY2" fmla="*/ 15993 h 15993"/>
                <a:gd name="connsiteX0" fmla="*/ 0 w 10295"/>
                <a:gd name="connsiteY0" fmla="*/ 0 h 15993"/>
                <a:gd name="connsiteX1" fmla="*/ 8709 w 10295"/>
                <a:gd name="connsiteY1" fmla="*/ 7148 h 15993"/>
                <a:gd name="connsiteX2" fmla="*/ 10295 w 10295"/>
                <a:gd name="connsiteY2" fmla="*/ 15993 h 15993"/>
                <a:gd name="connsiteX0" fmla="*/ 0 w 10535"/>
                <a:gd name="connsiteY0" fmla="*/ 0 h 17676"/>
                <a:gd name="connsiteX1" fmla="*/ 8709 w 10535"/>
                <a:gd name="connsiteY1" fmla="*/ 7148 h 17676"/>
                <a:gd name="connsiteX2" fmla="*/ 10535 w 10535"/>
                <a:gd name="connsiteY2" fmla="*/ 17676 h 17676"/>
                <a:gd name="connsiteX0" fmla="*/ 0 w 10535"/>
                <a:gd name="connsiteY0" fmla="*/ 0 h 17676"/>
                <a:gd name="connsiteX1" fmla="*/ 8709 w 10535"/>
                <a:gd name="connsiteY1" fmla="*/ 7148 h 17676"/>
                <a:gd name="connsiteX2" fmla="*/ 10535 w 10535"/>
                <a:gd name="connsiteY2" fmla="*/ 17676 h 17676"/>
                <a:gd name="connsiteX0" fmla="*/ 0 w 10535"/>
                <a:gd name="connsiteY0" fmla="*/ 0 h 17676"/>
                <a:gd name="connsiteX1" fmla="*/ 8709 w 10535"/>
                <a:gd name="connsiteY1" fmla="*/ 7148 h 17676"/>
                <a:gd name="connsiteX2" fmla="*/ 10535 w 10535"/>
                <a:gd name="connsiteY2" fmla="*/ 17676 h 17676"/>
                <a:gd name="connsiteX0" fmla="*/ 0 w 10535"/>
                <a:gd name="connsiteY0" fmla="*/ 0 h 17676"/>
                <a:gd name="connsiteX1" fmla="*/ 10535 w 10535"/>
                <a:gd name="connsiteY1" fmla="*/ 17676 h 17676"/>
                <a:gd name="connsiteX0" fmla="*/ 0 w 5953"/>
                <a:gd name="connsiteY0" fmla="*/ 0 h 16714"/>
                <a:gd name="connsiteX1" fmla="*/ 5953 w 5953"/>
                <a:gd name="connsiteY1" fmla="*/ 16714 h 16714"/>
                <a:gd name="connsiteX0" fmla="*/ 0 w 10000"/>
                <a:gd name="connsiteY0" fmla="*/ 0 h 10000"/>
                <a:gd name="connsiteX1" fmla="*/ 10000 w 10000"/>
                <a:gd name="connsiteY1" fmla="*/ 10000 h 10000"/>
                <a:gd name="connsiteX0" fmla="*/ 0 w 10000"/>
                <a:gd name="connsiteY0" fmla="*/ 0 h 10000"/>
                <a:gd name="connsiteX1" fmla="*/ 10000 w 10000"/>
                <a:gd name="connsiteY1" fmla="*/ 10000 h 10000"/>
                <a:gd name="connsiteX0" fmla="*/ 0 w 10000"/>
                <a:gd name="connsiteY0" fmla="*/ 0 h 10000"/>
                <a:gd name="connsiteX1" fmla="*/ 974 w 10000"/>
                <a:gd name="connsiteY1" fmla="*/ 2727 h 10000"/>
                <a:gd name="connsiteX2" fmla="*/ 10000 w 10000"/>
                <a:gd name="connsiteY2" fmla="*/ 10000 h 10000"/>
                <a:gd name="connsiteX0" fmla="*/ 0 w 10000"/>
                <a:gd name="connsiteY0" fmla="*/ 0 h 10000"/>
                <a:gd name="connsiteX1" fmla="*/ 974 w 10000"/>
                <a:gd name="connsiteY1" fmla="*/ 2727 h 10000"/>
                <a:gd name="connsiteX2" fmla="*/ 10000 w 10000"/>
                <a:gd name="connsiteY2" fmla="*/ 10000 h 10000"/>
                <a:gd name="connsiteX0" fmla="*/ 0 w 10000"/>
                <a:gd name="connsiteY0" fmla="*/ 0 h 10000"/>
                <a:gd name="connsiteX1" fmla="*/ 974 w 10000"/>
                <a:gd name="connsiteY1" fmla="*/ 2727 h 10000"/>
                <a:gd name="connsiteX2" fmla="*/ 10000 w 10000"/>
                <a:gd name="connsiteY2" fmla="*/ 10000 h 10000"/>
                <a:gd name="connsiteX0" fmla="*/ 0 w 10358"/>
                <a:gd name="connsiteY0" fmla="*/ 0 h 18200"/>
                <a:gd name="connsiteX1" fmla="*/ 1332 w 10358"/>
                <a:gd name="connsiteY1" fmla="*/ 10927 h 18200"/>
                <a:gd name="connsiteX2" fmla="*/ 10358 w 10358"/>
                <a:gd name="connsiteY2" fmla="*/ 18200 h 18200"/>
                <a:gd name="connsiteX0" fmla="*/ 0 w 10358"/>
                <a:gd name="connsiteY0" fmla="*/ 0 h 18200"/>
                <a:gd name="connsiteX1" fmla="*/ 1332 w 10358"/>
                <a:gd name="connsiteY1" fmla="*/ 10927 h 18200"/>
                <a:gd name="connsiteX2" fmla="*/ 10358 w 10358"/>
                <a:gd name="connsiteY2" fmla="*/ 18200 h 18200"/>
                <a:gd name="connsiteX0" fmla="*/ 0 w 10358"/>
                <a:gd name="connsiteY0" fmla="*/ 0 h 18200"/>
                <a:gd name="connsiteX1" fmla="*/ 1153 w 10358"/>
                <a:gd name="connsiteY1" fmla="*/ 11215 h 18200"/>
                <a:gd name="connsiteX2" fmla="*/ 10358 w 10358"/>
                <a:gd name="connsiteY2" fmla="*/ 18200 h 18200"/>
                <a:gd name="connsiteX0" fmla="*/ 106 w 10464"/>
                <a:gd name="connsiteY0" fmla="*/ 0 h 18200"/>
                <a:gd name="connsiteX1" fmla="*/ 1259 w 10464"/>
                <a:gd name="connsiteY1" fmla="*/ 11215 h 18200"/>
                <a:gd name="connsiteX2" fmla="*/ 10464 w 10464"/>
                <a:gd name="connsiteY2" fmla="*/ 18200 h 18200"/>
                <a:gd name="connsiteX0" fmla="*/ 0 w 10358"/>
                <a:gd name="connsiteY0" fmla="*/ 0 h 18200"/>
                <a:gd name="connsiteX1" fmla="*/ 1153 w 10358"/>
                <a:gd name="connsiteY1" fmla="*/ 11215 h 18200"/>
                <a:gd name="connsiteX2" fmla="*/ 10358 w 10358"/>
                <a:gd name="connsiteY2" fmla="*/ 18200 h 18200"/>
                <a:gd name="connsiteX0" fmla="*/ 0 w 10358"/>
                <a:gd name="connsiteY0" fmla="*/ 0 h 18200"/>
                <a:gd name="connsiteX1" fmla="*/ 1948 w 10358"/>
                <a:gd name="connsiteY1" fmla="*/ 9920 h 18200"/>
                <a:gd name="connsiteX2" fmla="*/ 1153 w 10358"/>
                <a:gd name="connsiteY2" fmla="*/ 11215 h 18200"/>
                <a:gd name="connsiteX3" fmla="*/ 10358 w 10358"/>
                <a:gd name="connsiteY3" fmla="*/ 18200 h 18200"/>
                <a:gd name="connsiteX0" fmla="*/ 0 w 10358"/>
                <a:gd name="connsiteY0" fmla="*/ 0 h 18200"/>
                <a:gd name="connsiteX1" fmla="*/ 1153 w 10358"/>
                <a:gd name="connsiteY1" fmla="*/ 11215 h 18200"/>
                <a:gd name="connsiteX2" fmla="*/ 10358 w 10358"/>
                <a:gd name="connsiteY2" fmla="*/ 18200 h 18200"/>
                <a:gd name="connsiteX0" fmla="*/ 0 w 10358"/>
                <a:gd name="connsiteY0" fmla="*/ 0 h 18200"/>
                <a:gd name="connsiteX1" fmla="*/ 1153 w 10358"/>
                <a:gd name="connsiteY1" fmla="*/ 11215 h 18200"/>
                <a:gd name="connsiteX2" fmla="*/ 10358 w 10358"/>
                <a:gd name="connsiteY2" fmla="*/ 18200 h 18200"/>
                <a:gd name="connsiteX0" fmla="*/ 0 w 10358"/>
                <a:gd name="connsiteY0" fmla="*/ 0 h 18200"/>
                <a:gd name="connsiteX1" fmla="*/ 1202 w 10358"/>
                <a:gd name="connsiteY1" fmla="*/ 11503 h 18200"/>
                <a:gd name="connsiteX2" fmla="*/ 10358 w 10358"/>
                <a:gd name="connsiteY2" fmla="*/ 18200 h 18200"/>
                <a:gd name="connsiteX0" fmla="*/ 0 w 10358"/>
                <a:gd name="connsiteY0" fmla="*/ 0 h 18200"/>
                <a:gd name="connsiteX1" fmla="*/ 1202 w 10358"/>
                <a:gd name="connsiteY1" fmla="*/ 11503 h 18200"/>
                <a:gd name="connsiteX2" fmla="*/ 10358 w 10358"/>
                <a:gd name="connsiteY2" fmla="*/ 18200 h 18200"/>
                <a:gd name="connsiteX0" fmla="*/ 0 w 10377"/>
                <a:gd name="connsiteY0" fmla="*/ 0 h 18200"/>
                <a:gd name="connsiteX1" fmla="*/ 1202 w 10377"/>
                <a:gd name="connsiteY1" fmla="*/ 11503 h 18200"/>
                <a:gd name="connsiteX2" fmla="*/ 10358 w 10377"/>
                <a:gd name="connsiteY2" fmla="*/ 18200 h 18200"/>
                <a:gd name="connsiteX0" fmla="*/ 0 w 10358"/>
                <a:gd name="connsiteY0" fmla="*/ 0 h 18200"/>
                <a:gd name="connsiteX1" fmla="*/ 1202 w 10358"/>
                <a:gd name="connsiteY1" fmla="*/ 11503 h 18200"/>
                <a:gd name="connsiteX2" fmla="*/ 10358 w 10358"/>
                <a:gd name="connsiteY2" fmla="*/ 18200 h 18200"/>
                <a:gd name="connsiteX0" fmla="*/ 9 w 10311"/>
                <a:gd name="connsiteY0" fmla="*/ 0 h 16720"/>
                <a:gd name="connsiteX1" fmla="*/ 1211 w 10311"/>
                <a:gd name="connsiteY1" fmla="*/ 11503 h 16720"/>
                <a:gd name="connsiteX2" fmla="*/ 10311 w 10311"/>
                <a:gd name="connsiteY2" fmla="*/ 16720 h 16720"/>
                <a:gd name="connsiteX0" fmla="*/ 0 w 10302"/>
                <a:gd name="connsiteY0" fmla="*/ 0 h 16720"/>
                <a:gd name="connsiteX1" fmla="*/ 10302 w 10302"/>
                <a:gd name="connsiteY1" fmla="*/ 16720 h 16720"/>
                <a:gd name="connsiteX0" fmla="*/ 0 w 12749"/>
                <a:gd name="connsiteY0" fmla="*/ 0 h 10636"/>
                <a:gd name="connsiteX1" fmla="*/ 12749 w 12749"/>
                <a:gd name="connsiteY1" fmla="*/ 10636 h 10636"/>
                <a:gd name="connsiteX0" fmla="*/ 0 w 12749"/>
                <a:gd name="connsiteY0" fmla="*/ 0 h 10636"/>
                <a:gd name="connsiteX1" fmla="*/ 12749 w 12749"/>
                <a:gd name="connsiteY1" fmla="*/ 10636 h 10636"/>
                <a:gd name="connsiteX0" fmla="*/ 0 w 12749"/>
                <a:gd name="connsiteY0" fmla="*/ 0 h 10636"/>
                <a:gd name="connsiteX1" fmla="*/ 12749 w 12749"/>
                <a:gd name="connsiteY1" fmla="*/ 10636 h 10636"/>
                <a:gd name="connsiteX0" fmla="*/ 0 w 13249"/>
                <a:gd name="connsiteY0" fmla="*/ 0 h 14747"/>
                <a:gd name="connsiteX1" fmla="*/ 13249 w 13249"/>
                <a:gd name="connsiteY1" fmla="*/ 14747 h 14747"/>
                <a:gd name="connsiteX0" fmla="*/ 0 w 13416"/>
                <a:gd name="connsiteY0" fmla="*/ 0 h 14089"/>
                <a:gd name="connsiteX1" fmla="*/ 13416 w 13416"/>
                <a:gd name="connsiteY1" fmla="*/ 14089 h 14089"/>
                <a:gd name="connsiteX0" fmla="*/ 0 w 13416"/>
                <a:gd name="connsiteY0" fmla="*/ 0 h 14089"/>
                <a:gd name="connsiteX1" fmla="*/ 13416 w 13416"/>
                <a:gd name="connsiteY1" fmla="*/ 14089 h 14089"/>
                <a:gd name="connsiteX0" fmla="*/ 0 w 13479"/>
                <a:gd name="connsiteY0" fmla="*/ 0 h 14664"/>
                <a:gd name="connsiteX1" fmla="*/ 13479 w 13479"/>
                <a:gd name="connsiteY1" fmla="*/ 14664 h 14664"/>
              </a:gdLst>
              <a:ahLst/>
              <a:cxnLst>
                <a:cxn ang="0">
                  <a:pos x="connsiteX0" y="connsiteY0"/>
                </a:cxn>
                <a:cxn ang="0">
                  <a:pos x="connsiteX1" y="connsiteY1"/>
                </a:cxn>
              </a:cxnLst>
              <a:rect l="l" t="t" r="r" b="b"/>
              <a:pathLst>
                <a:path w="13479" h="14664">
                  <a:moveTo>
                    <a:pt x="0" y="0"/>
                  </a:moveTo>
                  <a:cubicBezTo>
                    <a:pt x="1637" y="8149"/>
                    <a:pt x="13121" y="5035"/>
                    <a:pt x="13479" y="14664"/>
                  </a:cubicBezTo>
                </a:path>
              </a:pathLst>
            </a:custGeom>
            <a:noFill/>
            <a:ln w="12700" cap="flat" cmpd="sng">
              <a:solidFill>
                <a:schemeClr val="tx1"/>
              </a:solidFill>
              <a:prstDash val="solid"/>
              <a:round/>
              <a:headEnd type="none" w="med" len="med"/>
              <a:tailEnd type="arrow" w="sm" len="sm"/>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36" name="Freeform 235"/>
            <p:cNvSpPr>
              <a:spLocks/>
            </p:cNvSpPr>
            <p:nvPr/>
          </p:nvSpPr>
          <p:spPr bwMode="auto">
            <a:xfrm rot="10800000" flipH="1" flipV="1">
              <a:off x="902842" y="2700835"/>
              <a:ext cx="789166" cy="286223"/>
            </a:xfrm>
            <a:custGeom>
              <a:avLst/>
              <a:gdLst>
                <a:gd name="T0" fmla="*/ 264 w 264"/>
                <a:gd name="T1" fmla="*/ 0 h 306"/>
                <a:gd name="T2" fmla="*/ 0 w 264"/>
                <a:gd name="T3" fmla="*/ 306 h 306"/>
                <a:gd name="connsiteX0" fmla="*/ 8741 w 8741"/>
                <a:gd name="connsiteY0" fmla="*/ 0 h 14328"/>
                <a:gd name="connsiteX1" fmla="*/ 0 w 8741"/>
                <a:gd name="connsiteY1" fmla="*/ 14328 h 14328"/>
                <a:gd name="connsiteX0" fmla="*/ 10000 w 10000"/>
                <a:gd name="connsiteY0" fmla="*/ 0 h 10000"/>
                <a:gd name="connsiteX1" fmla="*/ 0 w 10000"/>
                <a:gd name="connsiteY1" fmla="*/ 10000 h 10000"/>
                <a:gd name="connsiteX0" fmla="*/ 5680 w 5680"/>
                <a:gd name="connsiteY0" fmla="*/ 0 h 8339"/>
                <a:gd name="connsiteX1" fmla="*/ 0 w 5680"/>
                <a:gd name="connsiteY1" fmla="*/ 8339 h 8339"/>
                <a:gd name="connsiteX0" fmla="*/ 10000 w 10000"/>
                <a:gd name="connsiteY0" fmla="*/ 0 h 10000"/>
                <a:gd name="connsiteX1" fmla="*/ 0 w 10000"/>
                <a:gd name="connsiteY1" fmla="*/ 10000 h 10000"/>
                <a:gd name="connsiteX0" fmla="*/ 10000 w 10000"/>
                <a:gd name="connsiteY0" fmla="*/ 0 h 10000"/>
                <a:gd name="connsiteX1" fmla="*/ 0 w 10000"/>
                <a:gd name="connsiteY1" fmla="*/ 10000 h 10000"/>
                <a:gd name="connsiteX0" fmla="*/ 10000 w 10000"/>
                <a:gd name="connsiteY0" fmla="*/ 0 h 10000"/>
                <a:gd name="connsiteX1" fmla="*/ 0 w 10000"/>
                <a:gd name="connsiteY1" fmla="*/ 10000 h 10000"/>
                <a:gd name="connsiteX0" fmla="*/ 1191 w 2522"/>
                <a:gd name="connsiteY0" fmla="*/ 0 h 9276"/>
                <a:gd name="connsiteX1" fmla="*/ 1332 w 2522"/>
                <a:gd name="connsiteY1" fmla="*/ 9276 h 9276"/>
                <a:gd name="connsiteX0" fmla="*/ 21155 w 21715"/>
                <a:gd name="connsiteY0" fmla="*/ 0 h 10000"/>
                <a:gd name="connsiteX1" fmla="*/ 21715 w 21715"/>
                <a:gd name="connsiteY1" fmla="*/ 10000 h 10000"/>
                <a:gd name="connsiteX0" fmla="*/ 5814 w 48261"/>
                <a:gd name="connsiteY0" fmla="*/ 0 h 14100"/>
                <a:gd name="connsiteX1" fmla="*/ 48261 w 48261"/>
                <a:gd name="connsiteY1" fmla="*/ 14100 h 14100"/>
                <a:gd name="connsiteX0" fmla="*/ 1631 w 137904"/>
                <a:gd name="connsiteY0" fmla="*/ 130 h 2321"/>
                <a:gd name="connsiteX1" fmla="*/ 137904 w 137904"/>
                <a:gd name="connsiteY1" fmla="*/ 2321 h 2321"/>
                <a:gd name="connsiteX0" fmla="*/ 118 w 10000"/>
                <a:gd name="connsiteY0" fmla="*/ 0 h 15328"/>
                <a:gd name="connsiteX1" fmla="*/ 10000 w 10000"/>
                <a:gd name="connsiteY1" fmla="*/ 15328 h 15328"/>
                <a:gd name="connsiteX0" fmla="*/ 164 w 10046"/>
                <a:gd name="connsiteY0" fmla="*/ 0 h 15328"/>
                <a:gd name="connsiteX1" fmla="*/ 10046 w 10046"/>
                <a:gd name="connsiteY1" fmla="*/ 15328 h 15328"/>
                <a:gd name="connsiteX0" fmla="*/ 148 w 10759"/>
                <a:gd name="connsiteY0" fmla="*/ 0 h 52339"/>
                <a:gd name="connsiteX1" fmla="*/ 10759 w 10759"/>
                <a:gd name="connsiteY1" fmla="*/ 52339 h 52339"/>
                <a:gd name="connsiteX0" fmla="*/ 134 w 11595"/>
                <a:gd name="connsiteY0" fmla="*/ 0 h 49816"/>
                <a:gd name="connsiteX1" fmla="*/ 11595 w 11595"/>
                <a:gd name="connsiteY1" fmla="*/ 49816 h 49816"/>
                <a:gd name="connsiteX0" fmla="*/ 123 w 12191"/>
                <a:gd name="connsiteY0" fmla="*/ 0 h 59069"/>
                <a:gd name="connsiteX1" fmla="*/ 12191 w 12191"/>
                <a:gd name="connsiteY1" fmla="*/ 59069 h 59069"/>
                <a:gd name="connsiteX0" fmla="*/ 0 w 12068"/>
                <a:gd name="connsiteY0" fmla="*/ 0 h 59069"/>
                <a:gd name="connsiteX1" fmla="*/ 12068 w 12068"/>
                <a:gd name="connsiteY1" fmla="*/ 59069 h 59069"/>
                <a:gd name="connsiteX0" fmla="*/ 0 w 12797"/>
                <a:gd name="connsiteY0" fmla="*/ 0 h 67481"/>
                <a:gd name="connsiteX1" fmla="*/ 12797 w 12797"/>
                <a:gd name="connsiteY1" fmla="*/ 67481 h 67481"/>
                <a:gd name="connsiteX0" fmla="*/ 1965 w 2491"/>
                <a:gd name="connsiteY0" fmla="*/ 0 h 34676"/>
                <a:gd name="connsiteX1" fmla="*/ 2491 w 2491"/>
                <a:gd name="connsiteY1" fmla="*/ 34676 h 34676"/>
                <a:gd name="connsiteX0" fmla="*/ 0 w 105513"/>
                <a:gd name="connsiteY0" fmla="*/ 0 h 8059"/>
                <a:gd name="connsiteX1" fmla="*/ 105513 w 105513"/>
                <a:gd name="connsiteY1" fmla="*/ 8059 h 8059"/>
                <a:gd name="connsiteX0" fmla="*/ 0 w 9630"/>
                <a:gd name="connsiteY0" fmla="*/ 0 h 12408"/>
                <a:gd name="connsiteX1" fmla="*/ 9630 w 9630"/>
                <a:gd name="connsiteY1" fmla="*/ 12408 h 12408"/>
                <a:gd name="connsiteX0" fmla="*/ 0 w 9760"/>
                <a:gd name="connsiteY0" fmla="*/ 0 h 8787"/>
                <a:gd name="connsiteX1" fmla="*/ 9760 w 9760"/>
                <a:gd name="connsiteY1" fmla="*/ 8787 h 8787"/>
                <a:gd name="connsiteX0" fmla="*/ 0 w 10000"/>
                <a:gd name="connsiteY0" fmla="*/ 0 h 10000"/>
                <a:gd name="connsiteX1" fmla="*/ 10000 w 10000"/>
                <a:gd name="connsiteY1" fmla="*/ 10000 h 10000"/>
                <a:gd name="connsiteX0" fmla="*/ 0 w 10000"/>
                <a:gd name="connsiteY0" fmla="*/ 0 h 10000"/>
                <a:gd name="connsiteX1" fmla="*/ 7627 w 10000"/>
                <a:gd name="connsiteY1" fmla="*/ 4083 h 10000"/>
                <a:gd name="connsiteX2" fmla="*/ 10000 w 10000"/>
                <a:gd name="connsiteY2" fmla="*/ 10000 h 10000"/>
                <a:gd name="connsiteX0" fmla="*/ 0 w 10000"/>
                <a:gd name="connsiteY0" fmla="*/ 185 h 10185"/>
                <a:gd name="connsiteX1" fmla="*/ 7627 w 10000"/>
                <a:gd name="connsiteY1" fmla="*/ 4268 h 10185"/>
                <a:gd name="connsiteX2" fmla="*/ 10000 w 10000"/>
                <a:gd name="connsiteY2" fmla="*/ 10185 h 10185"/>
                <a:gd name="connsiteX0" fmla="*/ 0 w 10000"/>
                <a:gd name="connsiteY0" fmla="*/ 185 h 10185"/>
                <a:gd name="connsiteX1" fmla="*/ 7627 w 10000"/>
                <a:gd name="connsiteY1" fmla="*/ 4268 h 10185"/>
                <a:gd name="connsiteX2" fmla="*/ 10000 w 10000"/>
                <a:gd name="connsiteY2" fmla="*/ 10185 h 10185"/>
                <a:gd name="connsiteX0" fmla="*/ 0 w 10000"/>
                <a:gd name="connsiteY0" fmla="*/ 1026 h 11026"/>
                <a:gd name="connsiteX1" fmla="*/ 9299 w 10000"/>
                <a:gd name="connsiteY1" fmla="*/ 3729 h 11026"/>
                <a:gd name="connsiteX2" fmla="*/ 10000 w 10000"/>
                <a:gd name="connsiteY2" fmla="*/ 11026 h 11026"/>
                <a:gd name="connsiteX0" fmla="*/ 0 w 10000"/>
                <a:gd name="connsiteY0" fmla="*/ 1026 h 11026"/>
                <a:gd name="connsiteX1" fmla="*/ 9299 w 10000"/>
                <a:gd name="connsiteY1" fmla="*/ 3729 h 11026"/>
                <a:gd name="connsiteX2" fmla="*/ 10000 w 10000"/>
                <a:gd name="connsiteY2" fmla="*/ 11026 h 11026"/>
                <a:gd name="connsiteX0" fmla="*/ 0 w 10000"/>
                <a:gd name="connsiteY0" fmla="*/ 1051 h 11051"/>
                <a:gd name="connsiteX1" fmla="*/ 9299 w 10000"/>
                <a:gd name="connsiteY1" fmla="*/ 3754 h 11051"/>
                <a:gd name="connsiteX2" fmla="*/ 10000 w 10000"/>
                <a:gd name="connsiteY2" fmla="*/ 11051 h 11051"/>
                <a:gd name="connsiteX0" fmla="*/ 0 w 10188"/>
                <a:gd name="connsiteY0" fmla="*/ 1051 h 11051"/>
                <a:gd name="connsiteX1" fmla="*/ 9299 w 10188"/>
                <a:gd name="connsiteY1" fmla="*/ 3754 h 11051"/>
                <a:gd name="connsiteX2" fmla="*/ 10000 w 10188"/>
                <a:gd name="connsiteY2" fmla="*/ 11051 h 11051"/>
                <a:gd name="connsiteX0" fmla="*/ 0 w 10073"/>
                <a:gd name="connsiteY0" fmla="*/ 1051 h 11051"/>
                <a:gd name="connsiteX1" fmla="*/ 9299 w 10073"/>
                <a:gd name="connsiteY1" fmla="*/ 3754 h 11051"/>
                <a:gd name="connsiteX2" fmla="*/ 10000 w 10073"/>
                <a:gd name="connsiteY2" fmla="*/ 11051 h 11051"/>
                <a:gd name="connsiteX0" fmla="*/ 0 w 10000"/>
                <a:gd name="connsiteY0" fmla="*/ 872 h 10872"/>
                <a:gd name="connsiteX1" fmla="*/ 9004 w 10000"/>
                <a:gd name="connsiteY1" fmla="*/ 3851 h 10872"/>
                <a:gd name="connsiteX2" fmla="*/ 10000 w 10000"/>
                <a:gd name="connsiteY2" fmla="*/ 10872 h 10872"/>
                <a:gd name="connsiteX0" fmla="*/ 0 w 10000"/>
                <a:gd name="connsiteY0" fmla="*/ 872 h 10872"/>
                <a:gd name="connsiteX1" fmla="*/ 9004 w 10000"/>
                <a:gd name="connsiteY1" fmla="*/ 3851 h 10872"/>
                <a:gd name="connsiteX2" fmla="*/ 10000 w 10000"/>
                <a:gd name="connsiteY2" fmla="*/ 10872 h 10872"/>
                <a:gd name="connsiteX0" fmla="*/ 0 w 10006"/>
                <a:gd name="connsiteY0" fmla="*/ 1817 h 11817"/>
                <a:gd name="connsiteX1" fmla="*/ 9152 w 10006"/>
                <a:gd name="connsiteY1" fmla="*/ 3416 h 11817"/>
                <a:gd name="connsiteX2" fmla="*/ 10000 w 10006"/>
                <a:gd name="connsiteY2" fmla="*/ 11817 h 11817"/>
                <a:gd name="connsiteX0" fmla="*/ 0 w 10000"/>
                <a:gd name="connsiteY0" fmla="*/ 1860 h 11860"/>
                <a:gd name="connsiteX1" fmla="*/ 9152 w 10000"/>
                <a:gd name="connsiteY1" fmla="*/ 3459 h 11860"/>
                <a:gd name="connsiteX2" fmla="*/ 10000 w 10000"/>
                <a:gd name="connsiteY2" fmla="*/ 11860 h 11860"/>
                <a:gd name="connsiteX0" fmla="*/ 0 w 10040"/>
                <a:gd name="connsiteY0" fmla="*/ 0 h 15105"/>
                <a:gd name="connsiteX1" fmla="*/ 9054 w 10040"/>
                <a:gd name="connsiteY1" fmla="*/ 6704 h 15105"/>
                <a:gd name="connsiteX2" fmla="*/ 9902 w 10040"/>
                <a:gd name="connsiteY2" fmla="*/ 15105 h 15105"/>
                <a:gd name="connsiteX0" fmla="*/ 0 w 10459"/>
                <a:gd name="connsiteY0" fmla="*/ 0 h 15993"/>
                <a:gd name="connsiteX1" fmla="*/ 9447 w 10459"/>
                <a:gd name="connsiteY1" fmla="*/ 7592 h 15993"/>
                <a:gd name="connsiteX2" fmla="*/ 10295 w 10459"/>
                <a:gd name="connsiteY2" fmla="*/ 15993 h 15993"/>
                <a:gd name="connsiteX0" fmla="*/ 0 w 10353"/>
                <a:gd name="connsiteY0" fmla="*/ 0 h 15993"/>
                <a:gd name="connsiteX1" fmla="*/ 1676 w 10353"/>
                <a:gd name="connsiteY1" fmla="*/ 1247 h 15993"/>
                <a:gd name="connsiteX2" fmla="*/ 9447 w 10353"/>
                <a:gd name="connsiteY2" fmla="*/ 7592 h 15993"/>
                <a:gd name="connsiteX3" fmla="*/ 10295 w 10353"/>
                <a:gd name="connsiteY3" fmla="*/ 15993 h 15993"/>
                <a:gd name="connsiteX0" fmla="*/ 0 w 10353"/>
                <a:gd name="connsiteY0" fmla="*/ 0 h 15993"/>
                <a:gd name="connsiteX1" fmla="*/ 1676 w 10353"/>
                <a:gd name="connsiteY1" fmla="*/ 1247 h 15993"/>
                <a:gd name="connsiteX2" fmla="*/ 9447 w 10353"/>
                <a:gd name="connsiteY2" fmla="*/ 7592 h 15993"/>
                <a:gd name="connsiteX3" fmla="*/ 10295 w 10353"/>
                <a:gd name="connsiteY3" fmla="*/ 15993 h 15993"/>
                <a:gd name="connsiteX0" fmla="*/ 0 w 10459"/>
                <a:gd name="connsiteY0" fmla="*/ 0 h 15993"/>
                <a:gd name="connsiteX1" fmla="*/ 9447 w 10459"/>
                <a:gd name="connsiteY1" fmla="*/ 7592 h 15993"/>
                <a:gd name="connsiteX2" fmla="*/ 10295 w 10459"/>
                <a:gd name="connsiteY2" fmla="*/ 15993 h 15993"/>
                <a:gd name="connsiteX0" fmla="*/ 0 w 10459"/>
                <a:gd name="connsiteY0" fmla="*/ 0 h 15993"/>
                <a:gd name="connsiteX1" fmla="*/ 9447 w 10459"/>
                <a:gd name="connsiteY1" fmla="*/ 7592 h 15993"/>
                <a:gd name="connsiteX2" fmla="*/ 10295 w 10459"/>
                <a:gd name="connsiteY2" fmla="*/ 15993 h 15993"/>
                <a:gd name="connsiteX0" fmla="*/ 0 w 10295"/>
                <a:gd name="connsiteY0" fmla="*/ 0 h 15993"/>
                <a:gd name="connsiteX1" fmla="*/ 8709 w 10295"/>
                <a:gd name="connsiteY1" fmla="*/ 7148 h 15993"/>
                <a:gd name="connsiteX2" fmla="*/ 10295 w 10295"/>
                <a:gd name="connsiteY2" fmla="*/ 15993 h 15993"/>
                <a:gd name="connsiteX0" fmla="*/ 0 w 10535"/>
                <a:gd name="connsiteY0" fmla="*/ 0 h 17676"/>
                <a:gd name="connsiteX1" fmla="*/ 8709 w 10535"/>
                <a:gd name="connsiteY1" fmla="*/ 7148 h 17676"/>
                <a:gd name="connsiteX2" fmla="*/ 10535 w 10535"/>
                <a:gd name="connsiteY2" fmla="*/ 17676 h 17676"/>
                <a:gd name="connsiteX0" fmla="*/ 0 w 10535"/>
                <a:gd name="connsiteY0" fmla="*/ 0 h 17676"/>
                <a:gd name="connsiteX1" fmla="*/ 8709 w 10535"/>
                <a:gd name="connsiteY1" fmla="*/ 7148 h 17676"/>
                <a:gd name="connsiteX2" fmla="*/ 10535 w 10535"/>
                <a:gd name="connsiteY2" fmla="*/ 17676 h 17676"/>
                <a:gd name="connsiteX0" fmla="*/ 0 w 10535"/>
                <a:gd name="connsiteY0" fmla="*/ 0 h 17676"/>
                <a:gd name="connsiteX1" fmla="*/ 8709 w 10535"/>
                <a:gd name="connsiteY1" fmla="*/ 7148 h 17676"/>
                <a:gd name="connsiteX2" fmla="*/ 10535 w 10535"/>
                <a:gd name="connsiteY2" fmla="*/ 17676 h 17676"/>
                <a:gd name="connsiteX0" fmla="*/ 0 w 10535"/>
                <a:gd name="connsiteY0" fmla="*/ 0 h 17676"/>
                <a:gd name="connsiteX1" fmla="*/ 10535 w 10535"/>
                <a:gd name="connsiteY1" fmla="*/ 17676 h 17676"/>
                <a:gd name="connsiteX0" fmla="*/ 0 w 5953"/>
                <a:gd name="connsiteY0" fmla="*/ 0 h 16714"/>
                <a:gd name="connsiteX1" fmla="*/ 5953 w 5953"/>
                <a:gd name="connsiteY1" fmla="*/ 16714 h 16714"/>
                <a:gd name="connsiteX0" fmla="*/ 0 w 10000"/>
                <a:gd name="connsiteY0" fmla="*/ 0 h 10000"/>
                <a:gd name="connsiteX1" fmla="*/ 10000 w 10000"/>
                <a:gd name="connsiteY1" fmla="*/ 10000 h 10000"/>
                <a:gd name="connsiteX0" fmla="*/ 0 w 10000"/>
                <a:gd name="connsiteY0" fmla="*/ 0 h 10000"/>
                <a:gd name="connsiteX1" fmla="*/ 10000 w 10000"/>
                <a:gd name="connsiteY1" fmla="*/ 10000 h 10000"/>
                <a:gd name="connsiteX0" fmla="*/ 0 w 10000"/>
                <a:gd name="connsiteY0" fmla="*/ 0 h 10000"/>
                <a:gd name="connsiteX1" fmla="*/ 974 w 10000"/>
                <a:gd name="connsiteY1" fmla="*/ 2727 h 10000"/>
                <a:gd name="connsiteX2" fmla="*/ 10000 w 10000"/>
                <a:gd name="connsiteY2" fmla="*/ 10000 h 10000"/>
                <a:gd name="connsiteX0" fmla="*/ 0 w 10000"/>
                <a:gd name="connsiteY0" fmla="*/ 0 h 10000"/>
                <a:gd name="connsiteX1" fmla="*/ 974 w 10000"/>
                <a:gd name="connsiteY1" fmla="*/ 2727 h 10000"/>
                <a:gd name="connsiteX2" fmla="*/ 10000 w 10000"/>
                <a:gd name="connsiteY2" fmla="*/ 10000 h 10000"/>
                <a:gd name="connsiteX0" fmla="*/ 0 w 10000"/>
                <a:gd name="connsiteY0" fmla="*/ 0 h 10000"/>
                <a:gd name="connsiteX1" fmla="*/ 974 w 10000"/>
                <a:gd name="connsiteY1" fmla="*/ 2727 h 10000"/>
                <a:gd name="connsiteX2" fmla="*/ 10000 w 10000"/>
                <a:gd name="connsiteY2" fmla="*/ 10000 h 10000"/>
                <a:gd name="connsiteX0" fmla="*/ 0 w 10358"/>
                <a:gd name="connsiteY0" fmla="*/ 0 h 18200"/>
                <a:gd name="connsiteX1" fmla="*/ 1332 w 10358"/>
                <a:gd name="connsiteY1" fmla="*/ 10927 h 18200"/>
                <a:gd name="connsiteX2" fmla="*/ 10358 w 10358"/>
                <a:gd name="connsiteY2" fmla="*/ 18200 h 18200"/>
                <a:gd name="connsiteX0" fmla="*/ 0 w 10358"/>
                <a:gd name="connsiteY0" fmla="*/ 0 h 18200"/>
                <a:gd name="connsiteX1" fmla="*/ 1332 w 10358"/>
                <a:gd name="connsiteY1" fmla="*/ 10927 h 18200"/>
                <a:gd name="connsiteX2" fmla="*/ 10358 w 10358"/>
                <a:gd name="connsiteY2" fmla="*/ 18200 h 18200"/>
                <a:gd name="connsiteX0" fmla="*/ 0 w 10358"/>
                <a:gd name="connsiteY0" fmla="*/ 0 h 18200"/>
                <a:gd name="connsiteX1" fmla="*/ 1153 w 10358"/>
                <a:gd name="connsiteY1" fmla="*/ 11215 h 18200"/>
                <a:gd name="connsiteX2" fmla="*/ 10358 w 10358"/>
                <a:gd name="connsiteY2" fmla="*/ 18200 h 18200"/>
                <a:gd name="connsiteX0" fmla="*/ 106 w 10464"/>
                <a:gd name="connsiteY0" fmla="*/ 0 h 18200"/>
                <a:gd name="connsiteX1" fmla="*/ 1259 w 10464"/>
                <a:gd name="connsiteY1" fmla="*/ 11215 h 18200"/>
                <a:gd name="connsiteX2" fmla="*/ 10464 w 10464"/>
                <a:gd name="connsiteY2" fmla="*/ 18200 h 18200"/>
                <a:gd name="connsiteX0" fmla="*/ 0 w 10358"/>
                <a:gd name="connsiteY0" fmla="*/ 0 h 18200"/>
                <a:gd name="connsiteX1" fmla="*/ 1153 w 10358"/>
                <a:gd name="connsiteY1" fmla="*/ 11215 h 18200"/>
                <a:gd name="connsiteX2" fmla="*/ 10358 w 10358"/>
                <a:gd name="connsiteY2" fmla="*/ 18200 h 18200"/>
                <a:gd name="connsiteX0" fmla="*/ 0 w 10358"/>
                <a:gd name="connsiteY0" fmla="*/ 0 h 18200"/>
                <a:gd name="connsiteX1" fmla="*/ 1948 w 10358"/>
                <a:gd name="connsiteY1" fmla="*/ 9920 h 18200"/>
                <a:gd name="connsiteX2" fmla="*/ 1153 w 10358"/>
                <a:gd name="connsiteY2" fmla="*/ 11215 h 18200"/>
                <a:gd name="connsiteX3" fmla="*/ 10358 w 10358"/>
                <a:gd name="connsiteY3" fmla="*/ 18200 h 18200"/>
                <a:gd name="connsiteX0" fmla="*/ 0 w 10358"/>
                <a:gd name="connsiteY0" fmla="*/ 0 h 18200"/>
                <a:gd name="connsiteX1" fmla="*/ 1153 w 10358"/>
                <a:gd name="connsiteY1" fmla="*/ 11215 h 18200"/>
                <a:gd name="connsiteX2" fmla="*/ 10358 w 10358"/>
                <a:gd name="connsiteY2" fmla="*/ 18200 h 18200"/>
                <a:gd name="connsiteX0" fmla="*/ 0 w 10358"/>
                <a:gd name="connsiteY0" fmla="*/ 0 h 18200"/>
                <a:gd name="connsiteX1" fmla="*/ 1153 w 10358"/>
                <a:gd name="connsiteY1" fmla="*/ 11215 h 18200"/>
                <a:gd name="connsiteX2" fmla="*/ 10358 w 10358"/>
                <a:gd name="connsiteY2" fmla="*/ 18200 h 18200"/>
                <a:gd name="connsiteX0" fmla="*/ 0 w 10358"/>
                <a:gd name="connsiteY0" fmla="*/ 0 h 18200"/>
                <a:gd name="connsiteX1" fmla="*/ 1202 w 10358"/>
                <a:gd name="connsiteY1" fmla="*/ 11503 h 18200"/>
                <a:gd name="connsiteX2" fmla="*/ 10358 w 10358"/>
                <a:gd name="connsiteY2" fmla="*/ 18200 h 18200"/>
                <a:gd name="connsiteX0" fmla="*/ 0 w 10358"/>
                <a:gd name="connsiteY0" fmla="*/ 0 h 18200"/>
                <a:gd name="connsiteX1" fmla="*/ 1202 w 10358"/>
                <a:gd name="connsiteY1" fmla="*/ 11503 h 18200"/>
                <a:gd name="connsiteX2" fmla="*/ 10358 w 10358"/>
                <a:gd name="connsiteY2" fmla="*/ 18200 h 18200"/>
                <a:gd name="connsiteX0" fmla="*/ 0 w 10377"/>
                <a:gd name="connsiteY0" fmla="*/ 0 h 18200"/>
                <a:gd name="connsiteX1" fmla="*/ 1202 w 10377"/>
                <a:gd name="connsiteY1" fmla="*/ 11503 h 18200"/>
                <a:gd name="connsiteX2" fmla="*/ 10358 w 10377"/>
                <a:gd name="connsiteY2" fmla="*/ 18200 h 18200"/>
                <a:gd name="connsiteX0" fmla="*/ 0 w 10358"/>
                <a:gd name="connsiteY0" fmla="*/ 0 h 18200"/>
                <a:gd name="connsiteX1" fmla="*/ 1202 w 10358"/>
                <a:gd name="connsiteY1" fmla="*/ 11503 h 18200"/>
                <a:gd name="connsiteX2" fmla="*/ 10358 w 10358"/>
                <a:gd name="connsiteY2" fmla="*/ 18200 h 18200"/>
                <a:gd name="connsiteX0" fmla="*/ 9 w 10311"/>
                <a:gd name="connsiteY0" fmla="*/ 0 h 16720"/>
                <a:gd name="connsiteX1" fmla="*/ 1211 w 10311"/>
                <a:gd name="connsiteY1" fmla="*/ 11503 h 16720"/>
                <a:gd name="connsiteX2" fmla="*/ 10311 w 10311"/>
                <a:gd name="connsiteY2" fmla="*/ 16720 h 16720"/>
                <a:gd name="connsiteX0" fmla="*/ 0 w 10302"/>
                <a:gd name="connsiteY0" fmla="*/ 0 h 16720"/>
                <a:gd name="connsiteX1" fmla="*/ 10302 w 10302"/>
                <a:gd name="connsiteY1" fmla="*/ 16720 h 16720"/>
                <a:gd name="connsiteX0" fmla="*/ 0 w 12749"/>
                <a:gd name="connsiteY0" fmla="*/ 0 h 10636"/>
                <a:gd name="connsiteX1" fmla="*/ 12749 w 12749"/>
                <a:gd name="connsiteY1" fmla="*/ 10636 h 10636"/>
                <a:gd name="connsiteX0" fmla="*/ 0 w 12749"/>
                <a:gd name="connsiteY0" fmla="*/ 0 h 10636"/>
                <a:gd name="connsiteX1" fmla="*/ 12749 w 12749"/>
                <a:gd name="connsiteY1" fmla="*/ 10636 h 10636"/>
                <a:gd name="connsiteX0" fmla="*/ 0 w 12749"/>
                <a:gd name="connsiteY0" fmla="*/ 0 h 10636"/>
                <a:gd name="connsiteX1" fmla="*/ 12749 w 12749"/>
                <a:gd name="connsiteY1" fmla="*/ 10636 h 10636"/>
                <a:gd name="connsiteX0" fmla="*/ 0 w 13249"/>
                <a:gd name="connsiteY0" fmla="*/ 0 h 14747"/>
                <a:gd name="connsiteX1" fmla="*/ 13249 w 13249"/>
                <a:gd name="connsiteY1" fmla="*/ 14747 h 14747"/>
                <a:gd name="connsiteX0" fmla="*/ 0 w 13416"/>
                <a:gd name="connsiteY0" fmla="*/ 0 h 14089"/>
                <a:gd name="connsiteX1" fmla="*/ 13416 w 13416"/>
                <a:gd name="connsiteY1" fmla="*/ 14089 h 14089"/>
                <a:gd name="connsiteX0" fmla="*/ 0 w 13416"/>
                <a:gd name="connsiteY0" fmla="*/ 0 h 14089"/>
                <a:gd name="connsiteX1" fmla="*/ 13416 w 13416"/>
                <a:gd name="connsiteY1" fmla="*/ 14089 h 14089"/>
              </a:gdLst>
              <a:ahLst/>
              <a:cxnLst>
                <a:cxn ang="0">
                  <a:pos x="connsiteX0" y="connsiteY0"/>
                </a:cxn>
                <a:cxn ang="0">
                  <a:pos x="connsiteX1" y="connsiteY1"/>
                </a:cxn>
              </a:cxnLst>
              <a:rect l="l" t="t" r="r" b="b"/>
              <a:pathLst>
                <a:path w="13416" h="14089">
                  <a:moveTo>
                    <a:pt x="0" y="0"/>
                  </a:moveTo>
                  <a:cubicBezTo>
                    <a:pt x="1637" y="8149"/>
                    <a:pt x="13058" y="4460"/>
                    <a:pt x="13416" y="14089"/>
                  </a:cubicBezTo>
                </a:path>
              </a:pathLst>
            </a:custGeom>
            <a:noFill/>
            <a:ln w="12700" cap="flat" cmpd="sng">
              <a:solidFill>
                <a:schemeClr val="tx1"/>
              </a:solidFill>
              <a:prstDash val="solid"/>
              <a:round/>
              <a:headEnd type="none" w="med" len="med"/>
              <a:tailEnd type="arrow" w="sm" len="sm"/>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37" name="Freeform 236"/>
            <p:cNvSpPr>
              <a:spLocks/>
            </p:cNvSpPr>
            <p:nvPr/>
          </p:nvSpPr>
          <p:spPr bwMode="auto">
            <a:xfrm>
              <a:off x="1692008" y="1988554"/>
              <a:ext cx="801594" cy="289142"/>
            </a:xfrm>
            <a:custGeom>
              <a:avLst/>
              <a:gdLst>
                <a:gd name="T0" fmla="*/ 264 w 264"/>
                <a:gd name="T1" fmla="*/ 0 h 306"/>
                <a:gd name="T2" fmla="*/ 0 w 264"/>
                <a:gd name="T3" fmla="*/ 306 h 306"/>
                <a:gd name="connsiteX0" fmla="*/ 8741 w 8741"/>
                <a:gd name="connsiteY0" fmla="*/ 0 h 14328"/>
                <a:gd name="connsiteX1" fmla="*/ 0 w 8741"/>
                <a:gd name="connsiteY1" fmla="*/ 14328 h 14328"/>
                <a:gd name="connsiteX0" fmla="*/ 10000 w 10000"/>
                <a:gd name="connsiteY0" fmla="*/ 0 h 10000"/>
                <a:gd name="connsiteX1" fmla="*/ 0 w 10000"/>
                <a:gd name="connsiteY1" fmla="*/ 10000 h 10000"/>
                <a:gd name="connsiteX0" fmla="*/ 5680 w 5680"/>
                <a:gd name="connsiteY0" fmla="*/ 0 h 8339"/>
                <a:gd name="connsiteX1" fmla="*/ 0 w 5680"/>
                <a:gd name="connsiteY1" fmla="*/ 8339 h 8339"/>
                <a:gd name="connsiteX0" fmla="*/ 10000 w 10000"/>
                <a:gd name="connsiteY0" fmla="*/ 0 h 10000"/>
                <a:gd name="connsiteX1" fmla="*/ 0 w 10000"/>
                <a:gd name="connsiteY1" fmla="*/ 10000 h 10000"/>
                <a:gd name="connsiteX0" fmla="*/ 10000 w 10000"/>
                <a:gd name="connsiteY0" fmla="*/ 0 h 10000"/>
                <a:gd name="connsiteX1" fmla="*/ 0 w 10000"/>
                <a:gd name="connsiteY1" fmla="*/ 10000 h 10000"/>
                <a:gd name="connsiteX0" fmla="*/ 10000 w 10000"/>
                <a:gd name="connsiteY0" fmla="*/ 0 h 10000"/>
                <a:gd name="connsiteX1" fmla="*/ 0 w 10000"/>
                <a:gd name="connsiteY1" fmla="*/ 10000 h 10000"/>
                <a:gd name="connsiteX0" fmla="*/ 1191 w 2522"/>
                <a:gd name="connsiteY0" fmla="*/ 0 h 9276"/>
                <a:gd name="connsiteX1" fmla="*/ 1332 w 2522"/>
                <a:gd name="connsiteY1" fmla="*/ 9276 h 9276"/>
                <a:gd name="connsiteX0" fmla="*/ 21155 w 21715"/>
                <a:gd name="connsiteY0" fmla="*/ 0 h 10000"/>
                <a:gd name="connsiteX1" fmla="*/ 21715 w 21715"/>
                <a:gd name="connsiteY1" fmla="*/ 10000 h 10000"/>
                <a:gd name="connsiteX0" fmla="*/ 5814 w 48261"/>
                <a:gd name="connsiteY0" fmla="*/ 0 h 14100"/>
                <a:gd name="connsiteX1" fmla="*/ 48261 w 48261"/>
                <a:gd name="connsiteY1" fmla="*/ 14100 h 14100"/>
                <a:gd name="connsiteX0" fmla="*/ 1631 w 137904"/>
                <a:gd name="connsiteY0" fmla="*/ 130 h 2321"/>
                <a:gd name="connsiteX1" fmla="*/ 137904 w 137904"/>
                <a:gd name="connsiteY1" fmla="*/ 2321 h 2321"/>
                <a:gd name="connsiteX0" fmla="*/ 118 w 10000"/>
                <a:gd name="connsiteY0" fmla="*/ 0 h 15328"/>
                <a:gd name="connsiteX1" fmla="*/ 10000 w 10000"/>
                <a:gd name="connsiteY1" fmla="*/ 15328 h 15328"/>
                <a:gd name="connsiteX0" fmla="*/ 164 w 10046"/>
                <a:gd name="connsiteY0" fmla="*/ 0 h 15328"/>
                <a:gd name="connsiteX1" fmla="*/ 10046 w 10046"/>
                <a:gd name="connsiteY1" fmla="*/ 15328 h 15328"/>
                <a:gd name="connsiteX0" fmla="*/ 148 w 10759"/>
                <a:gd name="connsiteY0" fmla="*/ 0 h 52339"/>
                <a:gd name="connsiteX1" fmla="*/ 10759 w 10759"/>
                <a:gd name="connsiteY1" fmla="*/ 52339 h 52339"/>
                <a:gd name="connsiteX0" fmla="*/ 134 w 11595"/>
                <a:gd name="connsiteY0" fmla="*/ 0 h 49816"/>
                <a:gd name="connsiteX1" fmla="*/ 11595 w 11595"/>
                <a:gd name="connsiteY1" fmla="*/ 49816 h 49816"/>
                <a:gd name="connsiteX0" fmla="*/ 123 w 12191"/>
                <a:gd name="connsiteY0" fmla="*/ 0 h 59069"/>
                <a:gd name="connsiteX1" fmla="*/ 12191 w 12191"/>
                <a:gd name="connsiteY1" fmla="*/ 59069 h 59069"/>
                <a:gd name="connsiteX0" fmla="*/ 0 w 12068"/>
                <a:gd name="connsiteY0" fmla="*/ 0 h 59069"/>
                <a:gd name="connsiteX1" fmla="*/ 12068 w 12068"/>
                <a:gd name="connsiteY1" fmla="*/ 59069 h 59069"/>
                <a:gd name="connsiteX0" fmla="*/ 0 w 12797"/>
                <a:gd name="connsiteY0" fmla="*/ 0 h 67481"/>
                <a:gd name="connsiteX1" fmla="*/ 12797 w 12797"/>
                <a:gd name="connsiteY1" fmla="*/ 67481 h 67481"/>
                <a:gd name="connsiteX0" fmla="*/ 1965 w 2491"/>
                <a:gd name="connsiteY0" fmla="*/ 0 h 34676"/>
                <a:gd name="connsiteX1" fmla="*/ 2491 w 2491"/>
                <a:gd name="connsiteY1" fmla="*/ 34676 h 34676"/>
                <a:gd name="connsiteX0" fmla="*/ 0 w 105513"/>
                <a:gd name="connsiteY0" fmla="*/ 0 h 8059"/>
                <a:gd name="connsiteX1" fmla="*/ 105513 w 105513"/>
                <a:gd name="connsiteY1" fmla="*/ 8059 h 8059"/>
                <a:gd name="connsiteX0" fmla="*/ 0 w 9630"/>
                <a:gd name="connsiteY0" fmla="*/ 0 h 12408"/>
                <a:gd name="connsiteX1" fmla="*/ 9630 w 9630"/>
                <a:gd name="connsiteY1" fmla="*/ 12408 h 12408"/>
                <a:gd name="connsiteX0" fmla="*/ 0 w 9760"/>
                <a:gd name="connsiteY0" fmla="*/ 0 h 8787"/>
                <a:gd name="connsiteX1" fmla="*/ 9760 w 9760"/>
                <a:gd name="connsiteY1" fmla="*/ 8787 h 8787"/>
                <a:gd name="connsiteX0" fmla="*/ 0 w 10000"/>
                <a:gd name="connsiteY0" fmla="*/ 0 h 10000"/>
                <a:gd name="connsiteX1" fmla="*/ 10000 w 10000"/>
                <a:gd name="connsiteY1" fmla="*/ 10000 h 10000"/>
                <a:gd name="connsiteX0" fmla="*/ 0 w 10000"/>
                <a:gd name="connsiteY0" fmla="*/ 0 h 10000"/>
                <a:gd name="connsiteX1" fmla="*/ 7627 w 10000"/>
                <a:gd name="connsiteY1" fmla="*/ 4083 h 10000"/>
                <a:gd name="connsiteX2" fmla="*/ 10000 w 10000"/>
                <a:gd name="connsiteY2" fmla="*/ 10000 h 10000"/>
                <a:gd name="connsiteX0" fmla="*/ 0 w 10000"/>
                <a:gd name="connsiteY0" fmla="*/ 185 h 10185"/>
                <a:gd name="connsiteX1" fmla="*/ 7627 w 10000"/>
                <a:gd name="connsiteY1" fmla="*/ 4268 h 10185"/>
                <a:gd name="connsiteX2" fmla="*/ 10000 w 10000"/>
                <a:gd name="connsiteY2" fmla="*/ 10185 h 10185"/>
                <a:gd name="connsiteX0" fmla="*/ 0 w 10000"/>
                <a:gd name="connsiteY0" fmla="*/ 185 h 10185"/>
                <a:gd name="connsiteX1" fmla="*/ 7627 w 10000"/>
                <a:gd name="connsiteY1" fmla="*/ 4268 h 10185"/>
                <a:gd name="connsiteX2" fmla="*/ 10000 w 10000"/>
                <a:gd name="connsiteY2" fmla="*/ 10185 h 10185"/>
                <a:gd name="connsiteX0" fmla="*/ 0 w 10000"/>
                <a:gd name="connsiteY0" fmla="*/ 1026 h 11026"/>
                <a:gd name="connsiteX1" fmla="*/ 9299 w 10000"/>
                <a:gd name="connsiteY1" fmla="*/ 3729 h 11026"/>
                <a:gd name="connsiteX2" fmla="*/ 10000 w 10000"/>
                <a:gd name="connsiteY2" fmla="*/ 11026 h 11026"/>
                <a:gd name="connsiteX0" fmla="*/ 0 w 10000"/>
                <a:gd name="connsiteY0" fmla="*/ 1026 h 11026"/>
                <a:gd name="connsiteX1" fmla="*/ 9299 w 10000"/>
                <a:gd name="connsiteY1" fmla="*/ 3729 h 11026"/>
                <a:gd name="connsiteX2" fmla="*/ 10000 w 10000"/>
                <a:gd name="connsiteY2" fmla="*/ 11026 h 11026"/>
                <a:gd name="connsiteX0" fmla="*/ 0 w 10000"/>
                <a:gd name="connsiteY0" fmla="*/ 1051 h 11051"/>
                <a:gd name="connsiteX1" fmla="*/ 9299 w 10000"/>
                <a:gd name="connsiteY1" fmla="*/ 3754 h 11051"/>
                <a:gd name="connsiteX2" fmla="*/ 10000 w 10000"/>
                <a:gd name="connsiteY2" fmla="*/ 11051 h 11051"/>
                <a:gd name="connsiteX0" fmla="*/ 0 w 10188"/>
                <a:gd name="connsiteY0" fmla="*/ 1051 h 11051"/>
                <a:gd name="connsiteX1" fmla="*/ 9299 w 10188"/>
                <a:gd name="connsiteY1" fmla="*/ 3754 h 11051"/>
                <a:gd name="connsiteX2" fmla="*/ 10000 w 10188"/>
                <a:gd name="connsiteY2" fmla="*/ 11051 h 11051"/>
                <a:gd name="connsiteX0" fmla="*/ 0 w 10073"/>
                <a:gd name="connsiteY0" fmla="*/ 1051 h 11051"/>
                <a:gd name="connsiteX1" fmla="*/ 9299 w 10073"/>
                <a:gd name="connsiteY1" fmla="*/ 3754 h 11051"/>
                <a:gd name="connsiteX2" fmla="*/ 10000 w 10073"/>
                <a:gd name="connsiteY2" fmla="*/ 11051 h 11051"/>
                <a:gd name="connsiteX0" fmla="*/ 0 w 10000"/>
                <a:gd name="connsiteY0" fmla="*/ 872 h 10872"/>
                <a:gd name="connsiteX1" fmla="*/ 9004 w 10000"/>
                <a:gd name="connsiteY1" fmla="*/ 3851 h 10872"/>
                <a:gd name="connsiteX2" fmla="*/ 10000 w 10000"/>
                <a:gd name="connsiteY2" fmla="*/ 10872 h 10872"/>
                <a:gd name="connsiteX0" fmla="*/ 0 w 10000"/>
                <a:gd name="connsiteY0" fmla="*/ 872 h 10872"/>
                <a:gd name="connsiteX1" fmla="*/ 9004 w 10000"/>
                <a:gd name="connsiteY1" fmla="*/ 3851 h 10872"/>
                <a:gd name="connsiteX2" fmla="*/ 10000 w 10000"/>
                <a:gd name="connsiteY2" fmla="*/ 10872 h 10872"/>
                <a:gd name="connsiteX0" fmla="*/ 0 w 10006"/>
                <a:gd name="connsiteY0" fmla="*/ 1817 h 11817"/>
                <a:gd name="connsiteX1" fmla="*/ 9152 w 10006"/>
                <a:gd name="connsiteY1" fmla="*/ 3416 h 11817"/>
                <a:gd name="connsiteX2" fmla="*/ 10000 w 10006"/>
                <a:gd name="connsiteY2" fmla="*/ 11817 h 11817"/>
                <a:gd name="connsiteX0" fmla="*/ 0 w 10000"/>
                <a:gd name="connsiteY0" fmla="*/ 1860 h 11860"/>
                <a:gd name="connsiteX1" fmla="*/ 9152 w 10000"/>
                <a:gd name="connsiteY1" fmla="*/ 3459 h 11860"/>
                <a:gd name="connsiteX2" fmla="*/ 10000 w 10000"/>
                <a:gd name="connsiteY2" fmla="*/ 11860 h 11860"/>
                <a:gd name="connsiteX0" fmla="*/ 0 w 10040"/>
                <a:gd name="connsiteY0" fmla="*/ 0 h 15105"/>
                <a:gd name="connsiteX1" fmla="*/ 9054 w 10040"/>
                <a:gd name="connsiteY1" fmla="*/ 6704 h 15105"/>
                <a:gd name="connsiteX2" fmla="*/ 9902 w 10040"/>
                <a:gd name="connsiteY2" fmla="*/ 15105 h 15105"/>
                <a:gd name="connsiteX0" fmla="*/ 0 w 10459"/>
                <a:gd name="connsiteY0" fmla="*/ 0 h 15993"/>
                <a:gd name="connsiteX1" fmla="*/ 9447 w 10459"/>
                <a:gd name="connsiteY1" fmla="*/ 7592 h 15993"/>
                <a:gd name="connsiteX2" fmla="*/ 10295 w 10459"/>
                <a:gd name="connsiteY2" fmla="*/ 15993 h 15993"/>
                <a:gd name="connsiteX0" fmla="*/ 0 w 10353"/>
                <a:gd name="connsiteY0" fmla="*/ 0 h 15993"/>
                <a:gd name="connsiteX1" fmla="*/ 1676 w 10353"/>
                <a:gd name="connsiteY1" fmla="*/ 1247 h 15993"/>
                <a:gd name="connsiteX2" fmla="*/ 9447 w 10353"/>
                <a:gd name="connsiteY2" fmla="*/ 7592 h 15993"/>
                <a:gd name="connsiteX3" fmla="*/ 10295 w 10353"/>
                <a:gd name="connsiteY3" fmla="*/ 15993 h 15993"/>
                <a:gd name="connsiteX0" fmla="*/ 0 w 10353"/>
                <a:gd name="connsiteY0" fmla="*/ 0 h 15993"/>
                <a:gd name="connsiteX1" fmla="*/ 1676 w 10353"/>
                <a:gd name="connsiteY1" fmla="*/ 1247 h 15993"/>
                <a:gd name="connsiteX2" fmla="*/ 9447 w 10353"/>
                <a:gd name="connsiteY2" fmla="*/ 7592 h 15993"/>
                <a:gd name="connsiteX3" fmla="*/ 10295 w 10353"/>
                <a:gd name="connsiteY3" fmla="*/ 15993 h 15993"/>
                <a:gd name="connsiteX0" fmla="*/ 0 w 10459"/>
                <a:gd name="connsiteY0" fmla="*/ 0 h 15993"/>
                <a:gd name="connsiteX1" fmla="*/ 9447 w 10459"/>
                <a:gd name="connsiteY1" fmla="*/ 7592 h 15993"/>
                <a:gd name="connsiteX2" fmla="*/ 10295 w 10459"/>
                <a:gd name="connsiteY2" fmla="*/ 15993 h 15993"/>
                <a:gd name="connsiteX0" fmla="*/ 0 w 10459"/>
                <a:gd name="connsiteY0" fmla="*/ 0 h 15993"/>
                <a:gd name="connsiteX1" fmla="*/ 9447 w 10459"/>
                <a:gd name="connsiteY1" fmla="*/ 7592 h 15993"/>
                <a:gd name="connsiteX2" fmla="*/ 10295 w 10459"/>
                <a:gd name="connsiteY2" fmla="*/ 15993 h 15993"/>
                <a:gd name="connsiteX0" fmla="*/ 0 w 10295"/>
                <a:gd name="connsiteY0" fmla="*/ 0 h 15993"/>
                <a:gd name="connsiteX1" fmla="*/ 8709 w 10295"/>
                <a:gd name="connsiteY1" fmla="*/ 7148 h 15993"/>
                <a:gd name="connsiteX2" fmla="*/ 10295 w 10295"/>
                <a:gd name="connsiteY2" fmla="*/ 15993 h 15993"/>
                <a:gd name="connsiteX0" fmla="*/ 0 w 10535"/>
                <a:gd name="connsiteY0" fmla="*/ 0 h 17676"/>
                <a:gd name="connsiteX1" fmla="*/ 8709 w 10535"/>
                <a:gd name="connsiteY1" fmla="*/ 7148 h 17676"/>
                <a:gd name="connsiteX2" fmla="*/ 10535 w 10535"/>
                <a:gd name="connsiteY2" fmla="*/ 17676 h 17676"/>
                <a:gd name="connsiteX0" fmla="*/ 0 w 10535"/>
                <a:gd name="connsiteY0" fmla="*/ 0 h 17676"/>
                <a:gd name="connsiteX1" fmla="*/ 8709 w 10535"/>
                <a:gd name="connsiteY1" fmla="*/ 7148 h 17676"/>
                <a:gd name="connsiteX2" fmla="*/ 10535 w 10535"/>
                <a:gd name="connsiteY2" fmla="*/ 17676 h 17676"/>
                <a:gd name="connsiteX0" fmla="*/ 0 w 10535"/>
                <a:gd name="connsiteY0" fmla="*/ 0 h 17676"/>
                <a:gd name="connsiteX1" fmla="*/ 8709 w 10535"/>
                <a:gd name="connsiteY1" fmla="*/ 7148 h 17676"/>
                <a:gd name="connsiteX2" fmla="*/ 10535 w 10535"/>
                <a:gd name="connsiteY2" fmla="*/ 17676 h 17676"/>
                <a:gd name="connsiteX0" fmla="*/ 0 w 10535"/>
                <a:gd name="connsiteY0" fmla="*/ 0 h 17676"/>
                <a:gd name="connsiteX1" fmla="*/ 10535 w 10535"/>
                <a:gd name="connsiteY1" fmla="*/ 17676 h 17676"/>
                <a:gd name="connsiteX0" fmla="*/ 0 w 5953"/>
                <a:gd name="connsiteY0" fmla="*/ 0 h 16714"/>
                <a:gd name="connsiteX1" fmla="*/ 5953 w 5953"/>
                <a:gd name="connsiteY1" fmla="*/ 16714 h 16714"/>
                <a:gd name="connsiteX0" fmla="*/ 0 w 10000"/>
                <a:gd name="connsiteY0" fmla="*/ 0 h 10000"/>
                <a:gd name="connsiteX1" fmla="*/ 10000 w 10000"/>
                <a:gd name="connsiteY1" fmla="*/ 10000 h 10000"/>
                <a:gd name="connsiteX0" fmla="*/ 0 w 10000"/>
                <a:gd name="connsiteY0" fmla="*/ 0 h 10000"/>
                <a:gd name="connsiteX1" fmla="*/ 10000 w 10000"/>
                <a:gd name="connsiteY1" fmla="*/ 10000 h 10000"/>
                <a:gd name="connsiteX0" fmla="*/ 0 w 10000"/>
                <a:gd name="connsiteY0" fmla="*/ 0 h 10000"/>
                <a:gd name="connsiteX1" fmla="*/ 974 w 10000"/>
                <a:gd name="connsiteY1" fmla="*/ 2727 h 10000"/>
                <a:gd name="connsiteX2" fmla="*/ 10000 w 10000"/>
                <a:gd name="connsiteY2" fmla="*/ 10000 h 10000"/>
                <a:gd name="connsiteX0" fmla="*/ 0 w 10000"/>
                <a:gd name="connsiteY0" fmla="*/ 0 h 10000"/>
                <a:gd name="connsiteX1" fmla="*/ 974 w 10000"/>
                <a:gd name="connsiteY1" fmla="*/ 2727 h 10000"/>
                <a:gd name="connsiteX2" fmla="*/ 10000 w 10000"/>
                <a:gd name="connsiteY2" fmla="*/ 10000 h 10000"/>
                <a:gd name="connsiteX0" fmla="*/ 0 w 10000"/>
                <a:gd name="connsiteY0" fmla="*/ 0 h 10000"/>
                <a:gd name="connsiteX1" fmla="*/ 974 w 10000"/>
                <a:gd name="connsiteY1" fmla="*/ 2727 h 10000"/>
                <a:gd name="connsiteX2" fmla="*/ 10000 w 10000"/>
                <a:gd name="connsiteY2" fmla="*/ 10000 h 10000"/>
                <a:gd name="connsiteX0" fmla="*/ 0 w 10358"/>
                <a:gd name="connsiteY0" fmla="*/ 0 h 18200"/>
                <a:gd name="connsiteX1" fmla="*/ 1332 w 10358"/>
                <a:gd name="connsiteY1" fmla="*/ 10927 h 18200"/>
                <a:gd name="connsiteX2" fmla="*/ 10358 w 10358"/>
                <a:gd name="connsiteY2" fmla="*/ 18200 h 18200"/>
                <a:gd name="connsiteX0" fmla="*/ 0 w 10358"/>
                <a:gd name="connsiteY0" fmla="*/ 0 h 18200"/>
                <a:gd name="connsiteX1" fmla="*/ 1332 w 10358"/>
                <a:gd name="connsiteY1" fmla="*/ 10927 h 18200"/>
                <a:gd name="connsiteX2" fmla="*/ 10358 w 10358"/>
                <a:gd name="connsiteY2" fmla="*/ 18200 h 18200"/>
                <a:gd name="connsiteX0" fmla="*/ 0 w 10358"/>
                <a:gd name="connsiteY0" fmla="*/ 0 h 18200"/>
                <a:gd name="connsiteX1" fmla="*/ 1153 w 10358"/>
                <a:gd name="connsiteY1" fmla="*/ 11215 h 18200"/>
                <a:gd name="connsiteX2" fmla="*/ 10358 w 10358"/>
                <a:gd name="connsiteY2" fmla="*/ 18200 h 18200"/>
                <a:gd name="connsiteX0" fmla="*/ 106 w 10464"/>
                <a:gd name="connsiteY0" fmla="*/ 0 h 18200"/>
                <a:gd name="connsiteX1" fmla="*/ 1259 w 10464"/>
                <a:gd name="connsiteY1" fmla="*/ 11215 h 18200"/>
                <a:gd name="connsiteX2" fmla="*/ 10464 w 10464"/>
                <a:gd name="connsiteY2" fmla="*/ 18200 h 18200"/>
                <a:gd name="connsiteX0" fmla="*/ 0 w 10358"/>
                <a:gd name="connsiteY0" fmla="*/ 0 h 18200"/>
                <a:gd name="connsiteX1" fmla="*/ 1153 w 10358"/>
                <a:gd name="connsiteY1" fmla="*/ 11215 h 18200"/>
                <a:gd name="connsiteX2" fmla="*/ 10358 w 10358"/>
                <a:gd name="connsiteY2" fmla="*/ 18200 h 18200"/>
                <a:gd name="connsiteX0" fmla="*/ 0 w 10358"/>
                <a:gd name="connsiteY0" fmla="*/ 0 h 18200"/>
                <a:gd name="connsiteX1" fmla="*/ 1948 w 10358"/>
                <a:gd name="connsiteY1" fmla="*/ 9920 h 18200"/>
                <a:gd name="connsiteX2" fmla="*/ 1153 w 10358"/>
                <a:gd name="connsiteY2" fmla="*/ 11215 h 18200"/>
                <a:gd name="connsiteX3" fmla="*/ 10358 w 10358"/>
                <a:gd name="connsiteY3" fmla="*/ 18200 h 18200"/>
                <a:gd name="connsiteX0" fmla="*/ 0 w 10358"/>
                <a:gd name="connsiteY0" fmla="*/ 0 h 18200"/>
                <a:gd name="connsiteX1" fmla="*/ 1153 w 10358"/>
                <a:gd name="connsiteY1" fmla="*/ 11215 h 18200"/>
                <a:gd name="connsiteX2" fmla="*/ 10358 w 10358"/>
                <a:gd name="connsiteY2" fmla="*/ 18200 h 18200"/>
                <a:gd name="connsiteX0" fmla="*/ 0 w 10358"/>
                <a:gd name="connsiteY0" fmla="*/ 0 h 18200"/>
                <a:gd name="connsiteX1" fmla="*/ 1153 w 10358"/>
                <a:gd name="connsiteY1" fmla="*/ 11215 h 18200"/>
                <a:gd name="connsiteX2" fmla="*/ 10358 w 10358"/>
                <a:gd name="connsiteY2" fmla="*/ 18200 h 18200"/>
                <a:gd name="connsiteX0" fmla="*/ 0 w 10358"/>
                <a:gd name="connsiteY0" fmla="*/ 0 h 18200"/>
                <a:gd name="connsiteX1" fmla="*/ 1202 w 10358"/>
                <a:gd name="connsiteY1" fmla="*/ 11503 h 18200"/>
                <a:gd name="connsiteX2" fmla="*/ 10358 w 10358"/>
                <a:gd name="connsiteY2" fmla="*/ 18200 h 18200"/>
                <a:gd name="connsiteX0" fmla="*/ 0 w 10358"/>
                <a:gd name="connsiteY0" fmla="*/ 0 h 18200"/>
                <a:gd name="connsiteX1" fmla="*/ 1202 w 10358"/>
                <a:gd name="connsiteY1" fmla="*/ 11503 h 18200"/>
                <a:gd name="connsiteX2" fmla="*/ 10358 w 10358"/>
                <a:gd name="connsiteY2" fmla="*/ 18200 h 18200"/>
                <a:gd name="connsiteX0" fmla="*/ 0 w 10377"/>
                <a:gd name="connsiteY0" fmla="*/ 0 h 18200"/>
                <a:gd name="connsiteX1" fmla="*/ 1202 w 10377"/>
                <a:gd name="connsiteY1" fmla="*/ 11503 h 18200"/>
                <a:gd name="connsiteX2" fmla="*/ 10358 w 10377"/>
                <a:gd name="connsiteY2" fmla="*/ 18200 h 18200"/>
                <a:gd name="connsiteX0" fmla="*/ 0 w 10358"/>
                <a:gd name="connsiteY0" fmla="*/ 0 h 18200"/>
                <a:gd name="connsiteX1" fmla="*/ 1202 w 10358"/>
                <a:gd name="connsiteY1" fmla="*/ 11503 h 18200"/>
                <a:gd name="connsiteX2" fmla="*/ 10358 w 10358"/>
                <a:gd name="connsiteY2" fmla="*/ 18200 h 18200"/>
                <a:gd name="connsiteX0" fmla="*/ 9 w 10311"/>
                <a:gd name="connsiteY0" fmla="*/ 0 h 16720"/>
                <a:gd name="connsiteX1" fmla="*/ 1211 w 10311"/>
                <a:gd name="connsiteY1" fmla="*/ 11503 h 16720"/>
                <a:gd name="connsiteX2" fmla="*/ 10311 w 10311"/>
                <a:gd name="connsiteY2" fmla="*/ 16720 h 16720"/>
                <a:gd name="connsiteX0" fmla="*/ 0 w 10302"/>
                <a:gd name="connsiteY0" fmla="*/ 0 h 16720"/>
                <a:gd name="connsiteX1" fmla="*/ 10302 w 10302"/>
                <a:gd name="connsiteY1" fmla="*/ 16720 h 16720"/>
                <a:gd name="connsiteX0" fmla="*/ 0 w 12749"/>
                <a:gd name="connsiteY0" fmla="*/ 0 h 10636"/>
                <a:gd name="connsiteX1" fmla="*/ 12749 w 12749"/>
                <a:gd name="connsiteY1" fmla="*/ 10636 h 10636"/>
                <a:gd name="connsiteX0" fmla="*/ 0 w 12749"/>
                <a:gd name="connsiteY0" fmla="*/ 0 h 10636"/>
                <a:gd name="connsiteX1" fmla="*/ 12749 w 12749"/>
                <a:gd name="connsiteY1" fmla="*/ 10636 h 10636"/>
                <a:gd name="connsiteX0" fmla="*/ 0 w 12749"/>
                <a:gd name="connsiteY0" fmla="*/ 0 h 10636"/>
                <a:gd name="connsiteX1" fmla="*/ 12749 w 12749"/>
                <a:gd name="connsiteY1" fmla="*/ 10636 h 10636"/>
                <a:gd name="connsiteX0" fmla="*/ 0 w 13249"/>
                <a:gd name="connsiteY0" fmla="*/ 0 h 14747"/>
                <a:gd name="connsiteX1" fmla="*/ 13249 w 13249"/>
                <a:gd name="connsiteY1" fmla="*/ 14747 h 14747"/>
                <a:gd name="connsiteX0" fmla="*/ 0 w 13416"/>
                <a:gd name="connsiteY0" fmla="*/ 0 h 14089"/>
                <a:gd name="connsiteX1" fmla="*/ 13416 w 13416"/>
                <a:gd name="connsiteY1" fmla="*/ 14089 h 14089"/>
                <a:gd name="connsiteX0" fmla="*/ 0 w 13416"/>
                <a:gd name="connsiteY0" fmla="*/ 0 h 14089"/>
                <a:gd name="connsiteX1" fmla="*/ 13416 w 13416"/>
                <a:gd name="connsiteY1" fmla="*/ 14089 h 14089"/>
              </a:gdLst>
              <a:ahLst/>
              <a:cxnLst>
                <a:cxn ang="0">
                  <a:pos x="connsiteX0" y="connsiteY0"/>
                </a:cxn>
                <a:cxn ang="0">
                  <a:pos x="connsiteX1" y="connsiteY1"/>
                </a:cxn>
              </a:cxnLst>
              <a:rect l="l" t="t" r="r" b="b"/>
              <a:pathLst>
                <a:path w="13416" h="14089">
                  <a:moveTo>
                    <a:pt x="0" y="0"/>
                  </a:moveTo>
                  <a:cubicBezTo>
                    <a:pt x="1637" y="8149"/>
                    <a:pt x="13058" y="4460"/>
                    <a:pt x="13416" y="14089"/>
                  </a:cubicBezTo>
                </a:path>
              </a:pathLst>
            </a:custGeom>
            <a:noFill/>
            <a:ln w="12700" cap="flat" cmpd="sng">
              <a:solidFill>
                <a:schemeClr val="tx1"/>
              </a:solidFill>
              <a:prstDash val="solid"/>
              <a:round/>
              <a:headEnd type="none" w="med" len="med"/>
              <a:tailEnd type="arrow" w="sm" len="sm"/>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38" name="Freeform 237"/>
            <p:cNvSpPr>
              <a:spLocks/>
            </p:cNvSpPr>
            <p:nvPr/>
          </p:nvSpPr>
          <p:spPr bwMode="auto">
            <a:xfrm rot="10800000" flipV="1">
              <a:off x="1689322" y="2700835"/>
              <a:ext cx="804280" cy="286223"/>
            </a:xfrm>
            <a:custGeom>
              <a:avLst/>
              <a:gdLst>
                <a:gd name="T0" fmla="*/ 264 w 264"/>
                <a:gd name="T1" fmla="*/ 0 h 306"/>
                <a:gd name="T2" fmla="*/ 0 w 264"/>
                <a:gd name="T3" fmla="*/ 306 h 306"/>
                <a:gd name="connsiteX0" fmla="*/ 8741 w 8741"/>
                <a:gd name="connsiteY0" fmla="*/ 0 h 14328"/>
                <a:gd name="connsiteX1" fmla="*/ 0 w 8741"/>
                <a:gd name="connsiteY1" fmla="*/ 14328 h 14328"/>
                <a:gd name="connsiteX0" fmla="*/ 10000 w 10000"/>
                <a:gd name="connsiteY0" fmla="*/ 0 h 10000"/>
                <a:gd name="connsiteX1" fmla="*/ 0 w 10000"/>
                <a:gd name="connsiteY1" fmla="*/ 10000 h 10000"/>
                <a:gd name="connsiteX0" fmla="*/ 5680 w 5680"/>
                <a:gd name="connsiteY0" fmla="*/ 0 h 8339"/>
                <a:gd name="connsiteX1" fmla="*/ 0 w 5680"/>
                <a:gd name="connsiteY1" fmla="*/ 8339 h 8339"/>
                <a:gd name="connsiteX0" fmla="*/ 10000 w 10000"/>
                <a:gd name="connsiteY0" fmla="*/ 0 h 10000"/>
                <a:gd name="connsiteX1" fmla="*/ 0 w 10000"/>
                <a:gd name="connsiteY1" fmla="*/ 10000 h 10000"/>
                <a:gd name="connsiteX0" fmla="*/ 10000 w 10000"/>
                <a:gd name="connsiteY0" fmla="*/ 0 h 10000"/>
                <a:gd name="connsiteX1" fmla="*/ 0 w 10000"/>
                <a:gd name="connsiteY1" fmla="*/ 10000 h 10000"/>
                <a:gd name="connsiteX0" fmla="*/ 10000 w 10000"/>
                <a:gd name="connsiteY0" fmla="*/ 0 h 10000"/>
                <a:gd name="connsiteX1" fmla="*/ 0 w 10000"/>
                <a:gd name="connsiteY1" fmla="*/ 10000 h 10000"/>
                <a:gd name="connsiteX0" fmla="*/ 1191 w 2522"/>
                <a:gd name="connsiteY0" fmla="*/ 0 h 9276"/>
                <a:gd name="connsiteX1" fmla="*/ 1332 w 2522"/>
                <a:gd name="connsiteY1" fmla="*/ 9276 h 9276"/>
                <a:gd name="connsiteX0" fmla="*/ 21155 w 21715"/>
                <a:gd name="connsiteY0" fmla="*/ 0 h 10000"/>
                <a:gd name="connsiteX1" fmla="*/ 21715 w 21715"/>
                <a:gd name="connsiteY1" fmla="*/ 10000 h 10000"/>
                <a:gd name="connsiteX0" fmla="*/ 5814 w 48261"/>
                <a:gd name="connsiteY0" fmla="*/ 0 h 14100"/>
                <a:gd name="connsiteX1" fmla="*/ 48261 w 48261"/>
                <a:gd name="connsiteY1" fmla="*/ 14100 h 14100"/>
                <a:gd name="connsiteX0" fmla="*/ 1631 w 137904"/>
                <a:gd name="connsiteY0" fmla="*/ 130 h 2321"/>
                <a:gd name="connsiteX1" fmla="*/ 137904 w 137904"/>
                <a:gd name="connsiteY1" fmla="*/ 2321 h 2321"/>
                <a:gd name="connsiteX0" fmla="*/ 118 w 10000"/>
                <a:gd name="connsiteY0" fmla="*/ 0 h 15328"/>
                <a:gd name="connsiteX1" fmla="*/ 10000 w 10000"/>
                <a:gd name="connsiteY1" fmla="*/ 15328 h 15328"/>
                <a:gd name="connsiteX0" fmla="*/ 164 w 10046"/>
                <a:gd name="connsiteY0" fmla="*/ 0 h 15328"/>
                <a:gd name="connsiteX1" fmla="*/ 10046 w 10046"/>
                <a:gd name="connsiteY1" fmla="*/ 15328 h 15328"/>
                <a:gd name="connsiteX0" fmla="*/ 148 w 10759"/>
                <a:gd name="connsiteY0" fmla="*/ 0 h 52339"/>
                <a:gd name="connsiteX1" fmla="*/ 10759 w 10759"/>
                <a:gd name="connsiteY1" fmla="*/ 52339 h 52339"/>
                <a:gd name="connsiteX0" fmla="*/ 134 w 11595"/>
                <a:gd name="connsiteY0" fmla="*/ 0 h 49816"/>
                <a:gd name="connsiteX1" fmla="*/ 11595 w 11595"/>
                <a:gd name="connsiteY1" fmla="*/ 49816 h 49816"/>
                <a:gd name="connsiteX0" fmla="*/ 123 w 12191"/>
                <a:gd name="connsiteY0" fmla="*/ 0 h 59069"/>
                <a:gd name="connsiteX1" fmla="*/ 12191 w 12191"/>
                <a:gd name="connsiteY1" fmla="*/ 59069 h 59069"/>
                <a:gd name="connsiteX0" fmla="*/ 0 w 12068"/>
                <a:gd name="connsiteY0" fmla="*/ 0 h 59069"/>
                <a:gd name="connsiteX1" fmla="*/ 12068 w 12068"/>
                <a:gd name="connsiteY1" fmla="*/ 59069 h 59069"/>
                <a:gd name="connsiteX0" fmla="*/ 0 w 12797"/>
                <a:gd name="connsiteY0" fmla="*/ 0 h 67481"/>
                <a:gd name="connsiteX1" fmla="*/ 12797 w 12797"/>
                <a:gd name="connsiteY1" fmla="*/ 67481 h 67481"/>
                <a:gd name="connsiteX0" fmla="*/ 1965 w 2491"/>
                <a:gd name="connsiteY0" fmla="*/ 0 h 34676"/>
                <a:gd name="connsiteX1" fmla="*/ 2491 w 2491"/>
                <a:gd name="connsiteY1" fmla="*/ 34676 h 34676"/>
                <a:gd name="connsiteX0" fmla="*/ 0 w 105513"/>
                <a:gd name="connsiteY0" fmla="*/ 0 h 8059"/>
                <a:gd name="connsiteX1" fmla="*/ 105513 w 105513"/>
                <a:gd name="connsiteY1" fmla="*/ 8059 h 8059"/>
                <a:gd name="connsiteX0" fmla="*/ 0 w 9630"/>
                <a:gd name="connsiteY0" fmla="*/ 0 h 12408"/>
                <a:gd name="connsiteX1" fmla="*/ 9630 w 9630"/>
                <a:gd name="connsiteY1" fmla="*/ 12408 h 12408"/>
                <a:gd name="connsiteX0" fmla="*/ 0 w 9760"/>
                <a:gd name="connsiteY0" fmla="*/ 0 h 8787"/>
                <a:gd name="connsiteX1" fmla="*/ 9760 w 9760"/>
                <a:gd name="connsiteY1" fmla="*/ 8787 h 8787"/>
                <a:gd name="connsiteX0" fmla="*/ 0 w 10000"/>
                <a:gd name="connsiteY0" fmla="*/ 0 h 10000"/>
                <a:gd name="connsiteX1" fmla="*/ 10000 w 10000"/>
                <a:gd name="connsiteY1" fmla="*/ 10000 h 10000"/>
                <a:gd name="connsiteX0" fmla="*/ 0 w 10000"/>
                <a:gd name="connsiteY0" fmla="*/ 0 h 10000"/>
                <a:gd name="connsiteX1" fmla="*/ 7627 w 10000"/>
                <a:gd name="connsiteY1" fmla="*/ 4083 h 10000"/>
                <a:gd name="connsiteX2" fmla="*/ 10000 w 10000"/>
                <a:gd name="connsiteY2" fmla="*/ 10000 h 10000"/>
                <a:gd name="connsiteX0" fmla="*/ 0 w 10000"/>
                <a:gd name="connsiteY0" fmla="*/ 185 h 10185"/>
                <a:gd name="connsiteX1" fmla="*/ 7627 w 10000"/>
                <a:gd name="connsiteY1" fmla="*/ 4268 h 10185"/>
                <a:gd name="connsiteX2" fmla="*/ 10000 w 10000"/>
                <a:gd name="connsiteY2" fmla="*/ 10185 h 10185"/>
                <a:gd name="connsiteX0" fmla="*/ 0 w 10000"/>
                <a:gd name="connsiteY0" fmla="*/ 185 h 10185"/>
                <a:gd name="connsiteX1" fmla="*/ 7627 w 10000"/>
                <a:gd name="connsiteY1" fmla="*/ 4268 h 10185"/>
                <a:gd name="connsiteX2" fmla="*/ 10000 w 10000"/>
                <a:gd name="connsiteY2" fmla="*/ 10185 h 10185"/>
                <a:gd name="connsiteX0" fmla="*/ 0 w 10000"/>
                <a:gd name="connsiteY0" fmla="*/ 1026 h 11026"/>
                <a:gd name="connsiteX1" fmla="*/ 9299 w 10000"/>
                <a:gd name="connsiteY1" fmla="*/ 3729 h 11026"/>
                <a:gd name="connsiteX2" fmla="*/ 10000 w 10000"/>
                <a:gd name="connsiteY2" fmla="*/ 11026 h 11026"/>
                <a:gd name="connsiteX0" fmla="*/ 0 w 10000"/>
                <a:gd name="connsiteY0" fmla="*/ 1026 h 11026"/>
                <a:gd name="connsiteX1" fmla="*/ 9299 w 10000"/>
                <a:gd name="connsiteY1" fmla="*/ 3729 h 11026"/>
                <a:gd name="connsiteX2" fmla="*/ 10000 w 10000"/>
                <a:gd name="connsiteY2" fmla="*/ 11026 h 11026"/>
                <a:gd name="connsiteX0" fmla="*/ 0 w 10000"/>
                <a:gd name="connsiteY0" fmla="*/ 1051 h 11051"/>
                <a:gd name="connsiteX1" fmla="*/ 9299 w 10000"/>
                <a:gd name="connsiteY1" fmla="*/ 3754 h 11051"/>
                <a:gd name="connsiteX2" fmla="*/ 10000 w 10000"/>
                <a:gd name="connsiteY2" fmla="*/ 11051 h 11051"/>
                <a:gd name="connsiteX0" fmla="*/ 0 w 10188"/>
                <a:gd name="connsiteY0" fmla="*/ 1051 h 11051"/>
                <a:gd name="connsiteX1" fmla="*/ 9299 w 10188"/>
                <a:gd name="connsiteY1" fmla="*/ 3754 h 11051"/>
                <a:gd name="connsiteX2" fmla="*/ 10000 w 10188"/>
                <a:gd name="connsiteY2" fmla="*/ 11051 h 11051"/>
                <a:gd name="connsiteX0" fmla="*/ 0 w 10073"/>
                <a:gd name="connsiteY0" fmla="*/ 1051 h 11051"/>
                <a:gd name="connsiteX1" fmla="*/ 9299 w 10073"/>
                <a:gd name="connsiteY1" fmla="*/ 3754 h 11051"/>
                <a:gd name="connsiteX2" fmla="*/ 10000 w 10073"/>
                <a:gd name="connsiteY2" fmla="*/ 11051 h 11051"/>
                <a:gd name="connsiteX0" fmla="*/ 0 w 10000"/>
                <a:gd name="connsiteY0" fmla="*/ 872 h 10872"/>
                <a:gd name="connsiteX1" fmla="*/ 9004 w 10000"/>
                <a:gd name="connsiteY1" fmla="*/ 3851 h 10872"/>
                <a:gd name="connsiteX2" fmla="*/ 10000 w 10000"/>
                <a:gd name="connsiteY2" fmla="*/ 10872 h 10872"/>
                <a:gd name="connsiteX0" fmla="*/ 0 w 10000"/>
                <a:gd name="connsiteY0" fmla="*/ 872 h 10872"/>
                <a:gd name="connsiteX1" fmla="*/ 9004 w 10000"/>
                <a:gd name="connsiteY1" fmla="*/ 3851 h 10872"/>
                <a:gd name="connsiteX2" fmla="*/ 10000 w 10000"/>
                <a:gd name="connsiteY2" fmla="*/ 10872 h 10872"/>
                <a:gd name="connsiteX0" fmla="*/ 0 w 10006"/>
                <a:gd name="connsiteY0" fmla="*/ 1817 h 11817"/>
                <a:gd name="connsiteX1" fmla="*/ 9152 w 10006"/>
                <a:gd name="connsiteY1" fmla="*/ 3416 h 11817"/>
                <a:gd name="connsiteX2" fmla="*/ 10000 w 10006"/>
                <a:gd name="connsiteY2" fmla="*/ 11817 h 11817"/>
                <a:gd name="connsiteX0" fmla="*/ 0 w 10000"/>
                <a:gd name="connsiteY0" fmla="*/ 1860 h 11860"/>
                <a:gd name="connsiteX1" fmla="*/ 9152 w 10000"/>
                <a:gd name="connsiteY1" fmla="*/ 3459 h 11860"/>
                <a:gd name="connsiteX2" fmla="*/ 10000 w 10000"/>
                <a:gd name="connsiteY2" fmla="*/ 11860 h 11860"/>
                <a:gd name="connsiteX0" fmla="*/ 0 w 10040"/>
                <a:gd name="connsiteY0" fmla="*/ 0 h 15105"/>
                <a:gd name="connsiteX1" fmla="*/ 9054 w 10040"/>
                <a:gd name="connsiteY1" fmla="*/ 6704 h 15105"/>
                <a:gd name="connsiteX2" fmla="*/ 9902 w 10040"/>
                <a:gd name="connsiteY2" fmla="*/ 15105 h 15105"/>
                <a:gd name="connsiteX0" fmla="*/ 0 w 10459"/>
                <a:gd name="connsiteY0" fmla="*/ 0 h 15993"/>
                <a:gd name="connsiteX1" fmla="*/ 9447 w 10459"/>
                <a:gd name="connsiteY1" fmla="*/ 7592 h 15993"/>
                <a:gd name="connsiteX2" fmla="*/ 10295 w 10459"/>
                <a:gd name="connsiteY2" fmla="*/ 15993 h 15993"/>
                <a:gd name="connsiteX0" fmla="*/ 0 w 10353"/>
                <a:gd name="connsiteY0" fmla="*/ 0 h 15993"/>
                <a:gd name="connsiteX1" fmla="*/ 1676 w 10353"/>
                <a:gd name="connsiteY1" fmla="*/ 1247 h 15993"/>
                <a:gd name="connsiteX2" fmla="*/ 9447 w 10353"/>
                <a:gd name="connsiteY2" fmla="*/ 7592 h 15993"/>
                <a:gd name="connsiteX3" fmla="*/ 10295 w 10353"/>
                <a:gd name="connsiteY3" fmla="*/ 15993 h 15993"/>
                <a:gd name="connsiteX0" fmla="*/ 0 w 10353"/>
                <a:gd name="connsiteY0" fmla="*/ 0 h 15993"/>
                <a:gd name="connsiteX1" fmla="*/ 1676 w 10353"/>
                <a:gd name="connsiteY1" fmla="*/ 1247 h 15993"/>
                <a:gd name="connsiteX2" fmla="*/ 9447 w 10353"/>
                <a:gd name="connsiteY2" fmla="*/ 7592 h 15993"/>
                <a:gd name="connsiteX3" fmla="*/ 10295 w 10353"/>
                <a:gd name="connsiteY3" fmla="*/ 15993 h 15993"/>
                <a:gd name="connsiteX0" fmla="*/ 0 w 10459"/>
                <a:gd name="connsiteY0" fmla="*/ 0 h 15993"/>
                <a:gd name="connsiteX1" fmla="*/ 9447 w 10459"/>
                <a:gd name="connsiteY1" fmla="*/ 7592 h 15993"/>
                <a:gd name="connsiteX2" fmla="*/ 10295 w 10459"/>
                <a:gd name="connsiteY2" fmla="*/ 15993 h 15993"/>
                <a:gd name="connsiteX0" fmla="*/ 0 w 10459"/>
                <a:gd name="connsiteY0" fmla="*/ 0 h 15993"/>
                <a:gd name="connsiteX1" fmla="*/ 9447 w 10459"/>
                <a:gd name="connsiteY1" fmla="*/ 7592 h 15993"/>
                <a:gd name="connsiteX2" fmla="*/ 10295 w 10459"/>
                <a:gd name="connsiteY2" fmla="*/ 15993 h 15993"/>
                <a:gd name="connsiteX0" fmla="*/ 0 w 10295"/>
                <a:gd name="connsiteY0" fmla="*/ 0 h 15993"/>
                <a:gd name="connsiteX1" fmla="*/ 8709 w 10295"/>
                <a:gd name="connsiteY1" fmla="*/ 7148 h 15993"/>
                <a:gd name="connsiteX2" fmla="*/ 10295 w 10295"/>
                <a:gd name="connsiteY2" fmla="*/ 15993 h 15993"/>
                <a:gd name="connsiteX0" fmla="*/ 0 w 10535"/>
                <a:gd name="connsiteY0" fmla="*/ 0 h 17676"/>
                <a:gd name="connsiteX1" fmla="*/ 8709 w 10535"/>
                <a:gd name="connsiteY1" fmla="*/ 7148 h 17676"/>
                <a:gd name="connsiteX2" fmla="*/ 10535 w 10535"/>
                <a:gd name="connsiteY2" fmla="*/ 17676 h 17676"/>
                <a:gd name="connsiteX0" fmla="*/ 0 w 10535"/>
                <a:gd name="connsiteY0" fmla="*/ 0 h 17676"/>
                <a:gd name="connsiteX1" fmla="*/ 8709 w 10535"/>
                <a:gd name="connsiteY1" fmla="*/ 7148 h 17676"/>
                <a:gd name="connsiteX2" fmla="*/ 10535 w 10535"/>
                <a:gd name="connsiteY2" fmla="*/ 17676 h 17676"/>
                <a:gd name="connsiteX0" fmla="*/ 0 w 10535"/>
                <a:gd name="connsiteY0" fmla="*/ 0 h 17676"/>
                <a:gd name="connsiteX1" fmla="*/ 8709 w 10535"/>
                <a:gd name="connsiteY1" fmla="*/ 7148 h 17676"/>
                <a:gd name="connsiteX2" fmla="*/ 10535 w 10535"/>
                <a:gd name="connsiteY2" fmla="*/ 17676 h 17676"/>
                <a:gd name="connsiteX0" fmla="*/ 0 w 10535"/>
                <a:gd name="connsiteY0" fmla="*/ 0 h 17676"/>
                <a:gd name="connsiteX1" fmla="*/ 10535 w 10535"/>
                <a:gd name="connsiteY1" fmla="*/ 17676 h 17676"/>
                <a:gd name="connsiteX0" fmla="*/ 0 w 5953"/>
                <a:gd name="connsiteY0" fmla="*/ 0 h 16714"/>
                <a:gd name="connsiteX1" fmla="*/ 5953 w 5953"/>
                <a:gd name="connsiteY1" fmla="*/ 16714 h 16714"/>
                <a:gd name="connsiteX0" fmla="*/ 0 w 10000"/>
                <a:gd name="connsiteY0" fmla="*/ 0 h 10000"/>
                <a:gd name="connsiteX1" fmla="*/ 10000 w 10000"/>
                <a:gd name="connsiteY1" fmla="*/ 10000 h 10000"/>
                <a:gd name="connsiteX0" fmla="*/ 0 w 10000"/>
                <a:gd name="connsiteY0" fmla="*/ 0 h 10000"/>
                <a:gd name="connsiteX1" fmla="*/ 10000 w 10000"/>
                <a:gd name="connsiteY1" fmla="*/ 10000 h 10000"/>
                <a:gd name="connsiteX0" fmla="*/ 0 w 10000"/>
                <a:gd name="connsiteY0" fmla="*/ 0 h 10000"/>
                <a:gd name="connsiteX1" fmla="*/ 974 w 10000"/>
                <a:gd name="connsiteY1" fmla="*/ 2727 h 10000"/>
                <a:gd name="connsiteX2" fmla="*/ 10000 w 10000"/>
                <a:gd name="connsiteY2" fmla="*/ 10000 h 10000"/>
                <a:gd name="connsiteX0" fmla="*/ 0 w 10000"/>
                <a:gd name="connsiteY0" fmla="*/ 0 h 10000"/>
                <a:gd name="connsiteX1" fmla="*/ 974 w 10000"/>
                <a:gd name="connsiteY1" fmla="*/ 2727 h 10000"/>
                <a:gd name="connsiteX2" fmla="*/ 10000 w 10000"/>
                <a:gd name="connsiteY2" fmla="*/ 10000 h 10000"/>
                <a:gd name="connsiteX0" fmla="*/ 0 w 10000"/>
                <a:gd name="connsiteY0" fmla="*/ 0 h 10000"/>
                <a:gd name="connsiteX1" fmla="*/ 974 w 10000"/>
                <a:gd name="connsiteY1" fmla="*/ 2727 h 10000"/>
                <a:gd name="connsiteX2" fmla="*/ 10000 w 10000"/>
                <a:gd name="connsiteY2" fmla="*/ 10000 h 10000"/>
                <a:gd name="connsiteX0" fmla="*/ 0 w 10358"/>
                <a:gd name="connsiteY0" fmla="*/ 0 h 18200"/>
                <a:gd name="connsiteX1" fmla="*/ 1332 w 10358"/>
                <a:gd name="connsiteY1" fmla="*/ 10927 h 18200"/>
                <a:gd name="connsiteX2" fmla="*/ 10358 w 10358"/>
                <a:gd name="connsiteY2" fmla="*/ 18200 h 18200"/>
                <a:gd name="connsiteX0" fmla="*/ 0 w 10358"/>
                <a:gd name="connsiteY0" fmla="*/ 0 h 18200"/>
                <a:gd name="connsiteX1" fmla="*/ 1332 w 10358"/>
                <a:gd name="connsiteY1" fmla="*/ 10927 h 18200"/>
                <a:gd name="connsiteX2" fmla="*/ 10358 w 10358"/>
                <a:gd name="connsiteY2" fmla="*/ 18200 h 18200"/>
                <a:gd name="connsiteX0" fmla="*/ 0 w 10358"/>
                <a:gd name="connsiteY0" fmla="*/ 0 h 18200"/>
                <a:gd name="connsiteX1" fmla="*/ 1153 w 10358"/>
                <a:gd name="connsiteY1" fmla="*/ 11215 h 18200"/>
                <a:gd name="connsiteX2" fmla="*/ 10358 w 10358"/>
                <a:gd name="connsiteY2" fmla="*/ 18200 h 18200"/>
                <a:gd name="connsiteX0" fmla="*/ 106 w 10464"/>
                <a:gd name="connsiteY0" fmla="*/ 0 h 18200"/>
                <a:gd name="connsiteX1" fmla="*/ 1259 w 10464"/>
                <a:gd name="connsiteY1" fmla="*/ 11215 h 18200"/>
                <a:gd name="connsiteX2" fmla="*/ 10464 w 10464"/>
                <a:gd name="connsiteY2" fmla="*/ 18200 h 18200"/>
                <a:gd name="connsiteX0" fmla="*/ 0 w 10358"/>
                <a:gd name="connsiteY0" fmla="*/ 0 h 18200"/>
                <a:gd name="connsiteX1" fmla="*/ 1153 w 10358"/>
                <a:gd name="connsiteY1" fmla="*/ 11215 h 18200"/>
                <a:gd name="connsiteX2" fmla="*/ 10358 w 10358"/>
                <a:gd name="connsiteY2" fmla="*/ 18200 h 18200"/>
                <a:gd name="connsiteX0" fmla="*/ 0 w 10358"/>
                <a:gd name="connsiteY0" fmla="*/ 0 h 18200"/>
                <a:gd name="connsiteX1" fmla="*/ 1948 w 10358"/>
                <a:gd name="connsiteY1" fmla="*/ 9920 h 18200"/>
                <a:gd name="connsiteX2" fmla="*/ 1153 w 10358"/>
                <a:gd name="connsiteY2" fmla="*/ 11215 h 18200"/>
                <a:gd name="connsiteX3" fmla="*/ 10358 w 10358"/>
                <a:gd name="connsiteY3" fmla="*/ 18200 h 18200"/>
                <a:gd name="connsiteX0" fmla="*/ 0 w 10358"/>
                <a:gd name="connsiteY0" fmla="*/ 0 h 18200"/>
                <a:gd name="connsiteX1" fmla="*/ 1153 w 10358"/>
                <a:gd name="connsiteY1" fmla="*/ 11215 h 18200"/>
                <a:gd name="connsiteX2" fmla="*/ 10358 w 10358"/>
                <a:gd name="connsiteY2" fmla="*/ 18200 h 18200"/>
                <a:gd name="connsiteX0" fmla="*/ 0 w 10358"/>
                <a:gd name="connsiteY0" fmla="*/ 0 h 18200"/>
                <a:gd name="connsiteX1" fmla="*/ 1153 w 10358"/>
                <a:gd name="connsiteY1" fmla="*/ 11215 h 18200"/>
                <a:gd name="connsiteX2" fmla="*/ 10358 w 10358"/>
                <a:gd name="connsiteY2" fmla="*/ 18200 h 18200"/>
                <a:gd name="connsiteX0" fmla="*/ 0 w 10358"/>
                <a:gd name="connsiteY0" fmla="*/ 0 h 18200"/>
                <a:gd name="connsiteX1" fmla="*/ 1202 w 10358"/>
                <a:gd name="connsiteY1" fmla="*/ 11503 h 18200"/>
                <a:gd name="connsiteX2" fmla="*/ 10358 w 10358"/>
                <a:gd name="connsiteY2" fmla="*/ 18200 h 18200"/>
                <a:gd name="connsiteX0" fmla="*/ 0 w 10358"/>
                <a:gd name="connsiteY0" fmla="*/ 0 h 18200"/>
                <a:gd name="connsiteX1" fmla="*/ 1202 w 10358"/>
                <a:gd name="connsiteY1" fmla="*/ 11503 h 18200"/>
                <a:gd name="connsiteX2" fmla="*/ 10358 w 10358"/>
                <a:gd name="connsiteY2" fmla="*/ 18200 h 18200"/>
                <a:gd name="connsiteX0" fmla="*/ 0 w 10377"/>
                <a:gd name="connsiteY0" fmla="*/ 0 h 18200"/>
                <a:gd name="connsiteX1" fmla="*/ 1202 w 10377"/>
                <a:gd name="connsiteY1" fmla="*/ 11503 h 18200"/>
                <a:gd name="connsiteX2" fmla="*/ 10358 w 10377"/>
                <a:gd name="connsiteY2" fmla="*/ 18200 h 18200"/>
                <a:gd name="connsiteX0" fmla="*/ 0 w 10358"/>
                <a:gd name="connsiteY0" fmla="*/ 0 h 18200"/>
                <a:gd name="connsiteX1" fmla="*/ 1202 w 10358"/>
                <a:gd name="connsiteY1" fmla="*/ 11503 h 18200"/>
                <a:gd name="connsiteX2" fmla="*/ 10358 w 10358"/>
                <a:gd name="connsiteY2" fmla="*/ 18200 h 18200"/>
                <a:gd name="connsiteX0" fmla="*/ 9 w 10311"/>
                <a:gd name="connsiteY0" fmla="*/ 0 h 16720"/>
                <a:gd name="connsiteX1" fmla="*/ 1211 w 10311"/>
                <a:gd name="connsiteY1" fmla="*/ 11503 h 16720"/>
                <a:gd name="connsiteX2" fmla="*/ 10311 w 10311"/>
                <a:gd name="connsiteY2" fmla="*/ 16720 h 16720"/>
                <a:gd name="connsiteX0" fmla="*/ 0 w 10302"/>
                <a:gd name="connsiteY0" fmla="*/ 0 h 16720"/>
                <a:gd name="connsiteX1" fmla="*/ 10302 w 10302"/>
                <a:gd name="connsiteY1" fmla="*/ 16720 h 16720"/>
                <a:gd name="connsiteX0" fmla="*/ 0 w 12749"/>
                <a:gd name="connsiteY0" fmla="*/ 0 h 10636"/>
                <a:gd name="connsiteX1" fmla="*/ 12749 w 12749"/>
                <a:gd name="connsiteY1" fmla="*/ 10636 h 10636"/>
                <a:gd name="connsiteX0" fmla="*/ 0 w 12749"/>
                <a:gd name="connsiteY0" fmla="*/ 0 h 10636"/>
                <a:gd name="connsiteX1" fmla="*/ 12749 w 12749"/>
                <a:gd name="connsiteY1" fmla="*/ 10636 h 10636"/>
                <a:gd name="connsiteX0" fmla="*/ 0 w 12749"/>
                <a:gd name="connsiteY0" fmla="*/ 0 h 10636"/>
                <a:gd name="connsiteX1" fmla="*/ 12749 w 12749"/>
                <a:gd name="connsiteY1" fmla="*/ 10636 h 10636"/>
                <a:gd name="connsiteX0" fmla="*/ 0 w 13249"/>
                <a:gd name="connsiteY0" fmla="*/ 0 h 14747"/>
                <a:gd name="connsiteX1" fmla="*/ 13249 w 13249"/>
                <a:gd name="connsiteY1" fmla="*/ 14747 h 14747"/>
                <a:gd name="connsiteX0" fmla="*/ 0 w 13416"/>
                <a:gd name="connsiteY0" fmla="*/ 0 h 14089"/>
                <a:gd name="connsiteX1" fmla="*/ 13416 w 13416"/>
                <a:gd name="connsiteY1" fmla="*/ 14089 h 14089"/>
                <a:gd name="connsiteX0" fmla="*/ 0 w 13416"/>
                <a:gd name="connsiteY0" fmla="*/ 0 h 14089"/>
                <a:gd name="connsiteX1" fmla="*/ 13416 w 13416"/>
                <a:gd name="connsiteY1" fmla="*/ 14089 h 14089"/>
              </a:gdLst>
              <a:ahLst/>
              <a:cxnLst>
                <a:cxn ang="0">
                  <a:pos x="connsiteX0" y="connsiteY0"/>
                </a:cxn>
                <a:cxn ang="0">
                  <a:pos x="connsiteX1" y="connsiteY1"/>
                </a:cxn>
              </a:cxnLst>
              <a:rect l="l" t="t" r="r" b="b"/>
              <a:pathLst>
                <a:path w="13416" h="14089">
                  <a:moveTo>
                    <a:pt x="0" y="0"/>
                  </a:moveTo>
                  <a:cubicBezTo>
                    <a:pt x="1637" y="8149"/>
                    <a:pt x="13058" y="4460"/>
                    <a:pt x="13416" y="14089"/>
                  </a:cubicBezTo>
                </a:path>
              </a:pathLst>
            </a:custGeom>
            <a:noFill/>
            <a:ln w="12700" cap="flat" cmpd="sng">
              <a:solidFill>
                <a:schemeClr val="tx1"/>
              </a:solidFill>
              <a:prstDash val="solid"/>
              <a:round/>
              <a:headEnd type="none" w="med" len="med"/>
              <a:tailEnd type="arrow" w="sm" len="sm"/>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14" name="Group 238"/>
            <p:cNvGrpSpPr/>
            <p:nvPr/>
          </p:nvGrpSpPr>
          <p:grpSpPr>
            <a:xfrm>
              <a:off x="539750" y="2274776"/>
              <a:ext cx="726183" cy="426059"/>
              <a:chOff x="539750" y="2274776"/>
              <a:chExt cx="726183" cy="426059"/>
            </a:xfrm>
          </p:grpSpPr>
          <p:sp>
            <p:nvSpPr>
              <p:cNvPr id="268" name="Rectangle 267"/>
              <p:cNvSpPr/>
              <p:nvPr/>
            </p:nvSpPr>
            <p:spPr bwMode="auto">
              <a:xfrm>
                <a:off x="539750" y="2274777"/>
                <a:ext cx="726183" cy="420872"/>
              </a:xfrm>
              <a:prstGeom prst="rect">
                <a:avLst/>
              </a:prstGeom>
              <a:solidFill>
                <a:schemeClr val="bg2">
                  <a:lumMod val="40000"/>
                  <a:lumOff val="60000"/>
                </a:schemeClr>
              </a:solidFill>
              <a:ln w="12700" cap="flat" cmpd="sng" algn="ctr">
                <a:solidFill>
                  <a:schemeClr val="tx1"/>
                </a:solidFill>
                <a:prstDash val="solid"/>
                <a:round/>
                <a:headEnd type="none" w="med" len="med"/>
                <a:tailEnd type="none" w="med" len="med"/>
              </a:ln>
              <a:effectLst/>
            </p:spPr>
            <p:txBody>
              <a:bodyPr vert="horz" wrap="none" lIns="91440" tIns="91440" rIns="91440" bIns="45720" numCol="1" rtlCol="0" anchor="t" anchorCtr="0" compatLnSpc="1">
                <a:prstTxWarp prst="textNoShape">
                  <a:avLst/>
                </a:prstTxWarp>
                <a:noAutofit/>
              </a:bodyPr>
              <a:lstStyle/>
              <a:p>
                <a:pPr algn="ctr" eaLnBrk="0" hangingPunct="0">
                  <a:lnSpc>
                    <a:spcPct val="80000"/>
                  </a:lnSpc>
                  <a:spcBef>
                    <a:spcPct val="50000"/>
                  </a:spcBef>
                </a:pPr>
                <a:endParaRPr kumimoji="0" lang="en-US" sz="2000" b="0" i="0" u="none" strike="noStrike" cap="none" normalizeH="0" baseline="0" dirty="0" smtClean="0">
                  <a:ln>
                    <a:noFill/>
                  </a:ln>
                  <a:solidFill>
                    <a:schemeClr val="tx1"/>
                  </a:solidFill>
                  <a:effectLst/>
                  <a:latin typeface="Verdana" pitchFamily="34" charset="0"/>
                </a:endParaRPr>
              </a:p>
            </p:txBody>
          </p:sp>
          <p:grpSp>
            <p:nvGrpSpPr>
              <p:cNvPr id="15" name="Group 268"/>
              <p:cNvGrpSpPr/>
              <p:nvPr/>
            </p:nvGrpSpPr>
            <p:grpSpPr>
              <a:xfrm>
                <a:off x="583203" y="2274776"/>
                <a:ext cx="635997" cy="426059"/>
                <a:chOff x="484387" y="1009202"/>
                <a:chExt cx="7879892" cy="4580113"/>
              </a:xfrm>
            </p:grpSpPr>
            <p:sp>
              <p:nvSpPr>
                <p:cNvPr id="270" name="Rectangle 269"/>
                <p:cNvSpPr/>
                <p:nvPr/>
              </p:nvSpPr>
              <p:spPr bwMode="auto">
                <a:xfrm>
                  <a:off x="484387" y="2003481"/>
                  <a:ext cx="2468880" cy="1371600"/>
                </a:xfrm>
                <a:prstGeom prst="rect">
                  <a:avLst/>
                </a:prstGeom>
                <a:solidFill>
                  <a:schemeClr val="bg2">
                    <a:lumMod val="60000"/>
                    <a:lumOff val="40000"/>
                  </a:schemeClr>
                </a:solidFill>
                <a:ln w="12700" cap="flat" cmpd="sng" algn="ctr">
                  <a:solidFill>
                    <a:schemeClr val="tx1"/>
                  </a:solidFill>
                  <a:prstDash val="solid"/>
                  <a:round/>
                  <a:headEnd type="none" w="med" len="med"/>
                  <a:tailEnd type="none" w="med" len="med"/>
                </a:ln>
                <a:effectLst/>
              </p:spPr>
              <p:txBody>
                <a:bodyPr vert="horz" wrap="none" lIns="91440" tIns="91440" rIns="91440" bIns="45720" numCol="1" rtlCol="0" anchor="t" anchorCtr="0" compatLnSpc="1">
                  <a:prstTxWarp prst="textNoShape">
                    <a:avLst/>
                  </a:prstTxWarp>
                  <a:noAutofit/>
                </a:bodyPr>
                <a:lstStyle/>
                <a:p>
                  <a:pPr algn="ctr" eaLnBrk="0" hangingPunct="0">
                    <a:lnSpc>
                      <a:spcPct val="80000"/>
                    </a:lnSpc>
                    <a:spcBef>
                      <a:spcPct val="50000"/>
                    </a:spcBef>
                  </a:pPr>
                  <a:endParaRPr kumimoji="0" lang="en-US" sz="2000" b="0" i="0" u="none" strike="noStrike" cap="none" normalizeH="0" baseline="0" dirty="0" smtClean="0">
                    <a:ln>
                      <a:noFill/>
                    </a:ln>
                    <a:solidFill>
                      <a:schemeClr val="tx1"/>
                    </a:solidFill>
                    <a:effectLst/>
                    <a:latin typeface="Verdana" pitchFamily="34" charset="0"/>
                  </a:endParaRPr>
                </a:p>
              </p:txBody>
            </p:sp>
            <p:sp>
              <p:nvSpPr>
                <p:cNvPr id="271" name="Rectangle 270"/>
                <p:cNvSpPr/>
                <p:nvPr/>
              </p:nvSpPr>
              <p:spPr bwMode="auto">
                <a:xfrm>
                  <a:off x="3189893" y="2003481"/>
                  <a:ext cx="2468880" cy="1371600"/>
                </a:xfrm>
                <a:prstGeom prst="rect">
                  <a:avLst/>
                </a:prstGeom>
                <a:solidFill>
                  <a:schemeClr val="bg2">
                    <a:lumMod val="60000"/>
                    <a:lumOff val="40000"/>
                  </a:schemeClr>
                </a:solidFill>
                <a:ln w="12700" cap="flat" cmpd="sng" algn="ctr">
                  <a:solidFill>
                    <a:schemeClr val="tx1"/>
                  </a:solidFill>
                  <a:prstDash val="solid"/>
                  <a:round/>
                  <a:headEnd type="none" w="med" len="med"/>
                  <a:tailEnd type="none" w="med" len="med"/>
                </a:ln>
                <a:effectLst/>
              </p:spPr>
              <p:txBody>
                <a:bodyPr vert="horz" wrap="none" lIns="91440" tIns="91440" rIns="91440" bIns="45720" numCol="1" rtlCol="0" anchor="t" anchorCtr="0" compatLnSpc="1">
                  <a:prstTxWarp prst="textNoShape">
                    <a:avLst/>
                  </a:prstTxWarp>
                  <a:noAutofit/>
                </a:bodyPr>
                <a:lstStyle/>
                <a:p>
                  <a:pPr algn="ctr" eaLnBrk="0" hangingPunct="0">
                    <a:lnSpc>
                      <a:spcPct val="80000"/>
                    </a:lnSpc>
                    <a:spcBef>
                      <a:spcPct val="50000"/>
                    </a:spcBef>
                  </a:pPr>
                  <a:endParaRPr kumimoji="0" lang="en-US" sz="2000" b="0" i="0" u="none" strike="noStrike" cap="none" normalizeH="0" baseline="0" dirty="0" smtClean="0">
                    <a:ln>
                      <a:noFill/>
                    </a:ln>
                    <a:solidFill>
                      <a:schemeClr val="tx1"/>
                    </a:solidFill>
                    <a:effectLst/>
                    <a:latin typeface="Verdana" pitchFamily="34" charset="0"/>
                  </a:endParaRPr>
                </a:p>
              </p:txBody>
            </p:sp>
            <p:sp>
              <p:nvSpPr>
                <p:cNvPr id="272" name="Rectangle 271"/>
                <p:cNvSpPr/>
                <p:nvPr/>
              </p:nvSpPr>
              <p:spPr bwMode="auto">
                <a:xfrm>
                  <a:off x="5895399" y="2003480"/>
                  <a:ext cx="2468880" cy="1371600"/>
                </a:xfrm>
                <a:prstGeom prst="rect">
                  <a:avLst/>
                </a:prstGeom>
                <a:solidFill>
                  <a:schemeClr val="bg2">
                    <a:lumMod val="60000"/>
                    <a:lumOff val="40000"/>
                  </a:schemeClr>
                </a:solidFill>
                <a:ln w="12700" cap="flat" cmpd="sng" algn="ctr">
                  <a:solidFill>
                    <a:schemeClr val="tx1"/>
                  </a:solidFill>
                  <a:prstDash val="solid"/>
                  <a:round/>
                  <a:headEnd type="none" w="med" len="med"/>
                  <a:tailEnd type="none" w="med" len="med"/>
                </a:ln>
                <a:effectLst/>
              </p:spPr>
              <p:txBody>
                <a:bodyPr vert="horz" wrap="none" lIns="91440" tIns="91440" rIns="91440" bIns="45720" numCol="1" rtlCol="0" anchor="t" anchorCtr="0" compatLnSpc="1">
                  <a:prstTxWarp prst="textNoShape">
                    <a:avLst/>
                  </a:prstTxWarp>
                  <a:noAutofit/>
                </a:bodyPr>
                <a:lstStyle/>
                <a:p>
                  <a:pPr algn="ctr" eaLnBrk="0" hangingPunct="0">
                    <a:lnSpc>
                      <a:spcPct val="80000"/>
                    </a:lnSpc>
                    <a:spcBef>
                      <a:spcPct val="50000"/>
                    </a:spcBef>
                  </a:pPr>
                  <a:endParaRPr kumimoji="0" lang="en-US" sz="2000" b="0" i="0" u="none" strike="noStrike" cap="none" normalizeH="0" baseline="0" dirty="0" smtClean="0">
                    <a:ln>
                      <a:noFill/>
                    </a:ln>
                    <a:solidFill>
                      <a:schemeClr val="tx1"/>
                    </a:solidFill>
                    <a:effectLst/>
                    <a:latin typeface="Verdana" pitchFamily="34" charset="0"/>
                  </a:endParaRPr>
                </a:p>
              </p:txBody>
            </p:sp>
            <p:sp>
              <p:nvSpPr>
                <p:cNvPr id="273" name="Rectangle 272"/>
                <p:cNvSpPr/>
                <p:nvPr/>
              </p:nvSpPr>
              <p:spPr bwMode="auto">
                <a:xfrm>
                  <a:off x="3435202" y="4283426"/>
                  <a:ext cx="1933273" cy="836002"/>
                </a:xfrm>
                <a:prstGeom prst="rect">
                  <a:avLst/>
                </a:prstGeom>
                <a:solidFill>
                  <a:schemeClr val="bg2">
                    <a:lumMod val="60000"/>
                    <a:lumOff val="40000"/>
                  </a:schemeClr>
                </a:solidFill>
                <a:ln w="12700" cap="flat" cmpd="sng" algn="ctr">
                  <a:solidFill>
                    <a:schemeClr val="tx1"/>
                  </a:solidFill>
                  <a:prstDash val="solid"/>
                  <a:round/>
                  <a:headEnd type="none" w="med" len="med"/>
                  <a:tailEnd type="none" w="med" len="med"/>
                </a:ln>
                <a:effectLst/>
              </p:spPr>
              <p:txBody>
                <a:bodyPr vert="horz" wrap="none" lIns="91440" tIns="91440" rIns="91440" bIns="45720" numCol="1" rtlCol="0" anchor="t" anchorCtr="0" compatLnSpc="1">
                  <a:prstTxWarp prst="textNoShape">
                    <a:avLst/>
                  </a:prstTxWarp>
                  <a:noAutofit/>
                </a:bodyPr>
                <a:lstStyle/>
                <a:p>
                  <a:pPr algn="ctr" eaLnBrk="0" hangingPunct="0">
                    <a:lnSpc>
                      <a:spcPct val="80000"/>
                    </a:lnSpc>
                    <a:spcBef>
                      <a:spcPct val="50000"/>
                    </a:spcBef>
                  </a:pPr>
                  <a:endParaRPr kumimoji="0" lang="en-US" sz="2000" b="0" i="0" u="none" strike="noStrike" cap="none" normalizeH="0" baseline="0" dirty="0" smtClean="0">
                    <a:ln>
                      <a:noFill/>
                    </a:ln>
                    <a:solidFill>
                      <a:schemeClr val="tx1"/>
                    </a:solidFill>
                    <a:effectLst/>
                    <a:latin typeface="Verdana" pitchFamily="34" charset="0"/>
                  </a:endParaRPr>
                </a:p>
              </p:txBody>
            </p:sp>
            <p:cxnSp>
              <p:nvCxnSpPr>
                <p:cNvPr id="274" name="Straight Arrow Connector 273"/>
                <p:cNvCxnSpPr>
                  <a:stCxn id="271" idx="2"/>
                  <a:endCxn id="273" idx="0"/>
                </p:cNvCxnSpPr>
                <p:nvPr/>
              </p:nvCxnSpPr>
              <p:spPr bwMode="auto">
                <a:xfrm flipH="1">
                  <a:off x="4401839" y="3375081"/>
                  <a:ext cx="22494" cy="908345"/>
                </a:xfrm>
                <a:prstGeom prst="straightConnector1">
                  <a:avLst/>
                </a:prstGeom>
                <a:noFill/>
                <a:ln w="12700" cap="flat" cmpd="sng" algn="ctr">
                  <a:solidFill>
                    <a:schemeClr val="tx1"/>
                  </a:solidFill>
                  <a:prstDash val="solid"/>
                  <a:round/>
                  <a:headEnd type="none" w="med" len="med"/>
                  <a:tailEnd type="none"/>
                </a:ln>
                <a:effectLst/>
              </p:spPr>
            </p:cxnSp>
            <p:cxnSp>
              <p:nvCxnSpPr>
                <p:cNvPr id="275" name="Straight Arrow Connector 274"/>
                <p:cNvCxnSpPr>
                  <a:stCxn id="273" idx="2"/>
                </p:cNvCxnSpPr>
                <p:nvPr/>
              </p:nvCxnSpPr>
              <p:spPr bwMode="auto">
                <a:xfrm>
                  <a:off x="4401839" y="5119428"/>
                  <a:ext cx="0" cy="469887"/>
                </a:xfrm>
                <a:prstGeom prst="straightConnector1">
                  <a:avLst/>
                </a:prstGeom>
                <a:noFill/>
                <a:ln w="12700" cap="flat" cmpd="sng" algn="ctr">
                  <a:solidFill>
                    <a:schemeClr val="tx1"/>
                  </a:solidFill>
                  <a:prstDash val="solid"/>
                  <a:round/>
                  <a:headEnd type="none" w="med" len="med"/>
                  <a:tailEnd type="none"/>
                </a:ln>
                <a:effectLst/>
              </p:spPr>
            </p:cxnSp>
            <p:cxnSp>
              <p:nvCxnSpPr>
                <p:cNvPr id="276" name="Straight Arrow Connector 275"/>
                <p:cNvCxnSpPr>
                  <a:endCxn id="271" idx="0"/>
                </p:cNvCxnSpPr>
                <p:nvPr/>
              </p:nvCxnSpPr>
              <p:spPr bwMode="auto">
                <a:xfrm>
                  <a:off x="4401839" y="1009202"/>
                  <a:ext cx="22494" cy="994279"/>
                </a:xfrm>
                <a:prstGeom prst="straightConnector1">
                  <a:avLst/>
                </a:prstGeom>
                <a:noFill/>
                <a:ln w="12700" cap="flat" cmpd="sng" algn="ctr">
                  <a:solidFill>
                    <a:schemeClr val="tx1"/>
                  </a:solidFill>
                  <a:prstDash val="solid"/>
                  <a:round/>
                  <a:headEnd type="none" w="med" len="med"/>
                  <a:tailEnd type="none"/>
                </a:ln>
                <a:effectLst/>
              </p:spPr>
            </p:cxnSp>
            <p:sp>
              <p:nvSpPr>
                <p:cNvPr id="277" name="Freeform 276"/>
                <p:cNvSpPr>
                  <a:spLocks/>
                </p:cNvSpPr>
                <p:nvPr/>
              </p:nvSpPr>
              <p:spPr bwMode="auto">
                <a:xfrm flipH="1">
                  <a:off x="1703431" y="1041172"/>
                  <a:ext cx="2707539" cy="970855"/>
                </a:xfrm>
                <a:custGeom>
                  <a:avLst/>
                  <a:gdLst>
                    <a:gd name="T0" fmla="*/ 264 w 264"/>
                    <a:gd name="T1" fmla="*/ 0 h 306"/>
                    <a:gd name="T2" fmla="*/ 0 w 264"/>
                    <a:gd name="T3" fmla="*/ 306 h 306"/>
                    <a:gd name="connsiteX0" fmla="*/ 8741 w 8741"/>
                    <a:gd name="connsiteY0" fmla="*/ 0 h 14328"/>
                    <a:gd name="connsiteX1" fmla="*/ 0 w 8741"/>
                    <a:gd name="connsiteY1" fmla="*/ 14328 h 14328"/>
                    <a:gd name="connsiteX0" fmla="*/ 10000 w 10000"/>
                    <a:gd name="connsiteY0" fmla="*/ 0 h 10000"/>
                    <a:gd name="connsiteX1" fmla="*/ 0 w 10000"/>
                    <a:gd name="connsiteY1" fmla="*/ 10000 h 10000"/>
                    <a:gd name="connsiteX0" fmla="*/ 5680 w 5680"/>
                    <a:gd name="connsiteY0" fmla="*/ 0 h 8339"/>
                    <a:gd name="connsiteX1" fmla="*/ 0 w 5680"/>
                    <a:gd name="connsiteY1" fmla="*/ 8339 h 8339"/>
                    <a:gd name="connsiteX0" fmla="*/ 10000 w 10000"/>
                    <a:gd name="connsiteY0" fmla="*/ 0 h 10000"/>
                    <a:gd name="connsiteX1" fmla="*/ 0 w 10000"/>
                    <a:gd name="connsiteY1" fmla="*/ 10000 h 10000"/>
                    <a:gd name="connsiteX0" fmla="*/ 10000 w 10000"/>
                    <a:gd name="connsiteY0" fmla="*/ 0 h 10000"/>
                    <a:gd name="connsiteX1" fmla="*/ 0 w 10000"/>
                    <a:gd name="connsiteY1" fmla="*/ 10000 h 10000"/>
                    <a:gd name="connsiteX0" fmla="*/ 10000 w 10000"/>
                    <a:gd name="connsiteY0" fmla="*/ 0 h 10000"/>
                    <a:gd name="connsiteX1" fmla="*/ 0 w 10000"/>
                    <a:gd name="connsiteY1" fmla="*/ 10000 h 10000"/>
                    <a:gd name="connsiteX0" fmla="*/ 1191 w 2522"/>
                    <a:gd name="connsiteY0" fmla="*/ 0 h 9276"/>
                    <a:gd name="connsiteX1" fmla="*/ 1332 w 2522"/>
                    <a:gd name="connsiteY1" fmla="*/ 9276 h 9276"/>
                    <a:gd name="connsiteX0" fmla="*/ 21155 w 21715"/>
                    <a:gd name="connsiteY0" fmla="*/ 0 h 10000"/>
                    <a:gd name="connsiteX1" fmla="*/ 21715 w 21715"/>
                    <a:gd name="connsiteY1" fmla="*/ 10000 h 10000"/>
                    <a:gd name="connsiteX0" fmla="*/ 5814 w 48261"/>
                    <a:gd name="connsiteY0" fmla="*/ 0 h 14100"/>
                    <a:gd name="connsiteX1" fmla="*/ 48261 w 48261"/>
                    <a:gd name="connsiteY1" fmla="*/ 14100 h 14100"/>
                    <a:gd name="connsiteX0" fmla="*/ 1631 w 137904"/>
                    <a:gd name="connsiteY0" fmla="*/ 130 h 2321"/>
                    <a:gd name="connsiteX1" fmla="*/ 137904 w 137904"/>
                    <a:gd name="connsiteY1" fmla="*/ 2321 h 2321"/>
                    <a:gd name="connsiteX0" fmla="*/ 118 w 10000"/>
                    <a:gd name="connsiteY0" fmla="*/ 0 h 15328"/>
                    <a:gd name="connsiteX1" fmla="*/ 10000 w 10000"/>
                    <a:gd name="connsiteY1" fmla="*/ 15328 h 15328"/>
                    <a:gd name="connsiteX0" fmla="*/ 164 w 10046"/>
                    <a:gd name="connsiteY0" fmla="*/ 0 h 15328"/>
                    <a:gd name="connsiteX1" fmla="*/ 10046 w 10046"/>
                    <a:gd name="connsiteY1" fmla="*/ 15328 h 15328"/>
                    <a:gd name="connsiteX0" fmla="*/ 148 w 10759"/>
                    <a:gd name="connsiteY0" fmla="*/ 0 h 52339"/>
                    <a:gd name="connsiteX1" fmla="*/ 10759 w 10759"/>
                    <a:gd name="connsiteY1" fmla="*/ 52339 h 52339"/>
                    <a:gd name="connsiteX0" fmla="*/ 134 w 11595"/>
                    <a:gd name="connsiteY0" fmla="*/ 0 h 49816"/>
                    <a:gd name="connsiteX1" fmla="*/ 11595 w 11595"/>
                    <a:gd name="connsiteY1" fmla="*/ 49816 h 49816"/>
                    <a:gd name="connsiteX0" fmla="*/ 123 w 12191"/>
                    <a:gd name="connsiteY0" fmla="*/ 0 h 59069"/>
                    <a:gd name="connsiteX1" fmla="*/ 12191 w 12191"/>
                    <a:gd name="connsiteY1" fmla="*/ 59069 h 59069"/>
                    <a:gd name="connsiteX0" fmla="*/ 0 w 12068"/>
                    <a:gd name="connsiteY0" fmla="*/ 0 h 59069"/>
                    <a:gd name="connsiteX1" fmla="*/ 12068 w 12068"/>
                    <a:gd name="connsiteY1" fmla="*/ 59069 h 59069"/>
                    <a:gd name="connsiteX0" fmla="*/ 0 w 12797"/>
                    <a:gd name="connsiteY0" fmla="*/ 0 h 67481"/>
                    <a:gd name="connsiteX1" fmla="*/ 12797 w 12797"/>
                    <a:gd name="connsiteY1" fmla="*/ 67481 h 67481"/>
                    <a:gd name="connsiteX0" fmla="*/ 1965 w 2491"/>
                    <a:gd name="connsiteY0" fmla="*/ 0 h 34676"/>
                    <a:gd name="connsiteX1" fmla="*/ 2491 w 2491"/>
                    <a:gd name="connsiteY1" fmla="*/ 34676 h 34676"/>
                    <a:gd name="connsiteX0" fmla="*/ 0 w 105513"/>
                    <a:gd name="connsiteY0" fmla="*/ 0 h 8059"/>
                    <a:gd name="connsiteX1" fmla="*/ 105513 w 105513"/>
                    <a:gd name="connsiteY1" fmla="*/ 8059 h 8059"/>
                    <a:gd name="connsiteX0" fmla="*/ 0 w 9630"/>
                    <a:gd name="connsiteY0" fmla="*/ 0 h 12408"/>
                    <a:gd name="connsiteX1" fmla="*/ 9630 w 9630"/>
                    <a:gd name="connsiteY1" fmla="*/ 12408 h 12408"/>
                    <a:gd name="connsiteX0" fmla="*/ 0 w 9760"/>
                    <a:gd name="connsiteY0" fmla="*/ 0 h 8787"/>
                    <a:gd name="connsiteX1" fmla="*/ 9760 w 9760"/>
                    <a:gd name="connsiteY1" fmla="*/ 8787 h 8787"/>
                    <a:gd name="connsiteX0" fmla="*/ 0 w 10000"/>
                    <a:gd name="connsiteY0" fmla="*/ 0 h 10000"/>
                    <a:gd name="connsiteX1" fmla="*/ 10000 w 10000"/>
                    <a:gd name="connsiteY1" fmla="*/ 10000 h 10000"/>
                    <a:gd name="connsiteX0" fmla="*/ 0 w 10000"/>
                    <a:gd name="connsiteY0" fmla="*/ 0 h 10000"/>
                    <a:gd name="connsiteX1" fmla="*/ 7627 w 10000"/>
                    <a:gd name="connsiteY1" fmla="*/ 4083 h 10000"/>
                    <a:gd name="connsiteX2" fmla="*/ 10000 w 10000"/>
                    <a:gd name="connsiteY2" fmla="*/ 10000 h 10000"/>
                    <a:gd name="connsiteX0" fmla="*/ 0 w 10000"/>
                    <a:gd name="connsiteY0" fmla="*/ 185 h 10185"/>
                    <a:gd name="connsiteX1" fmla="*/ 7627 w 10000"/>
                    <a:gd name="connsiteY1" fmla="*/ 4268 h 10185"/>
                    <a:gd name="connsiteX2" fmla="*/ 10000 w 10000"/>
                    <a:gd name="connsiteY2" fmla="*/ 10185 h 10185"/>
                    <a:gd name="connsiteX0" fmla="*/ 0 w 10000"/>
                    <a:gd name="connsiteY0" fmla="*/ 185 h 10185"/>
                    <a:gd name="connsiteX1" fmla="*/ 7627 w 10000"/>
                    <a:gd name="connsiteY1" fmla="*/ 4268 h 10185"/>
                    <a:gd name="connsiteX2" fmla="*/ 10000 w 10000"/>
                    <a:gd name="connsiteY2" fmla="*/ 10185 h 10185"/>
                    <a:gd name="connsiteX0" fmla="*/ 0 w 10000"/>
                    <a:gd name="connsiteY0" fmla="*/ 1026 h 11026"/>
                    <a:gd name="connsiteX1" fmla="*/ 9299 w 10000"/>
                    <a:gd name="connsiteY1" fmla="*/ 3729 h 11026"/>
                    <a:gd name="connsiteX2" fmla="*/ 10000 w 10000"/>
                    <a:gd name="connsiteY2" fmla="*/ 11026 h 11026"/>
                    <a:gd name="connsiteX0" fmla="*/ 0 w 10000"/>
                    <a:gd name="connsiteY0" fmla="*/ 1026 h 11026"/>
                    <a:gd name="connsiteX1" fmla="*/ 9299 w 10000"/>
                    <a:gd name="connsiteY1" fmla="*/ 3729 h 11026"/>
                    <a:gd name="connsiteX2" fmla="*/ 10000 w 10000"/>
                    <a:gd name="connsiteY2" fmla="*/ 11026 h 11026"/>
                    <a:gd name="connsiteX0" fmla="*/ 0 w 10000"/>
                    <a:gd name="connsiteY0" fmla="*/ 1051 h 11051"/>
                    <a:gd name="connsiteX1" fmla="*/ 9299 w 10000"/>
                    <a:gd name="connsiteY1" fmla="*/ 3754 h 11051"/>
                    <a:gd name="connsiteX2" fmla="*/ 10000 w 10000"/>
                    <a:gd name="connsiteY2" fmla="*/ 11051 h 11051"/>
                    <a:gd name="connsiteX0" fmla="*/ 0 w 10188"/>
                    <a:gd name="connsiteY0" fmla="*/ 1051 h 11051"/>
                    <a:gd name="connsiteX1" fmla="*/ 9299 w 10188"/>
                    <a:gd name="connsiteY1" fmla="*/ 3754 h 11051"/>
                    <a:gd name="connsiteX2" fmla="*/ 10000 w 10188"/>
                    <a:gd name="connsiteY2" fmla="*/ 11051 h 11051"/>
                    <a:gd name="connsiteX0" fmla="*/ 0 w 10073"/>
                    <a:gd name="connsiteY0" fmla="*/ 1051 h 11051"/>
                    <a:gd name="connsiteX1" fmla="*/ 9299 w 10073"/>
                    <a:gd name="connsiteY1" fmla="*/ 3754 h 11051"/>
                    <a:gd name="connsiteX2" fmla="*/ 10000 w 10073"/>
                    <a:gd name="connsiteY2" fmla="*/ 11051 h 11051"/>
                    <a:gd name="connsiteX0" fmla="*/ 0 w 10000"/>
                    <a:gd name="connsiteY0" fmla="*/ 872 h 10872"/>
                    <a:gd name="connsiteX1" fmla="*/ 9004 w 10000"/>
                    <a:gd name="connsiteY1" fmla="*/ 3851 h 10872"/>
                    <a:gd name="connsiteX2" fmla="*/ 10000 w 10000"/>
                    <a:gd name="connsiteY2" fmla="*/ 10872 h 10872"/>
                    <a:gd name="connsiteX0" fmla="*/ 0 w 10000"/>
                    <a:gd name="connsiteY0" fmla="*/ 872 h 10872"/>
                    <a:gd name="connsiteX1" fmla="*/ 9004 w 10000"/>
                    <a:gd name="connsiteY1" fmla="*/ 3851 h 10872"/>
                    <a:gd name="connsiteX2" fmla="*/ 10000 w 10000"/>
                    <a:gd name="connsiteY2" fmla="*/ 10872 h 10872"/>
                    <a:gd name="connsiteX0" fmla="*/ 0 w 10006"/>
                    <a:gd name="connsiteY0" fmla="*/ 1817 h 11817"/>
                    <a:gd name="connsiteX1" fmla="*/ 9152 w 10006"/>
                    <a:gd name="connsiteY1" fmla="*/ 3416 h 11817"/>
                    <a:gd name="connsiteX2" fmla="*/ 10000 w 10006"/>
                    <a:gd name="connsiteY2" fmla="*/ 11817 h 11817"/>
                    <a:gd name="connsiteX0" fmla="*/ 0 w 10000"/>
                    <a:gd name="connsiteY0" fmla="*/ 1860 h 11860"/>
                    <a:gd name="connsiteX1" fmla="*/ 9152 w 10000"/>
                    <a:gd name="connsiteY1" fmla="*/ 3459 h 11860"/>
                    <a:gd name="connsiteX2" fmla="*/ 10000 w 10000"/>
                    <a:gd name="connsiteY2" fmla="*/ 11860 h 11860"/>
                    <a:gd name="connsiteX0" fmla="*/ 0 w 10040"/>
                    <a:gd name="connsiteY0" fmla="*/ 0 h 15105"/>
                    <a:gd name="connsiteX1" fmla="*/ 9054 w 10040"/>
                    <a:gd name="connsiteY1" fmla="*/ 6704 h 15105"/>
                    <a:gd name="connsiteX2" fmla="*/ 9902 w 10040"/>
                    <a:gd name="connsiteY2" fmla="*/ 15105 h 15105"/>
                    <a:gd name="connsiteX0" fmla="*/ 0 w 10459"/>
                    <a:gd name="connsiteY0" fmla="*/ 0 h 15993"/>
                    <a:gd name="connsiteX1" fmla="*/ 9447 w 10459"/>
                    <a:gd name="connsiteY1" fmla="*/ 7592 h 15993"/>
                    <a:gd name="connsiteX2" fmla="*/ 10295 w 10459"/>
                    <a:gd name="connsiteY2" fmla="*/ 15993 h 15993"/>
                    <a:gd name="connsiteX0" fmla="*/ 0 w 10353"/>
                    <a:gd name="connsiteY0" fmla="*/ 0 h 15993"/>
                    <a:gd name="connsiteX1" fmla="*/ 1676 w 10353"/>
                    <a:gd name="connsiteY1" fmla="*/ 1247 h 15993"/>
                    <a:gd name="connsiteX2" fmla="*/ 9447 w 10353"/>
                    <a:gd name="connsiteY2" fmla="*/ 7592 h 15993"/>
                    <a:gd name="connsiteX3" fmla="*/ 10295 w 10353"/>
                    <a:gd name="connsiteY3" fmla="*/ 15993 h 15993"/>
                    <a:gd name="connsiteX0" fmla="*/ 0 w 10353"/>
                    <a:gd name="connsiteY0" fmla="*/ 0 h 15993"/>
                    <a:gd name="connsiteX1" fmla="*/ 1676 w 10353"/>
                    <a:gd name="connsiteY1" fmla="*/ 1247 h 15993"/>
                    <a:gd name="connsiteX2" fmla="*/ 9447 w 10353"/>
                    <a:gd name="connsiteY2" fmla="*/ 7592 h 15993"/>
                    <a:gd name="connsiteX3" fmla="*/ 10295 w 10353"/>
                    <a:gd name="connsiteY3" fmla="*/ 15993 h 15993"/>
                    <a:gd name="connsiteX0" fmla="*/ 0 w 10459"/>
                    <a:gd name="connsiteY0" fmla="*/ 0 h 15993"/>
                    <a:gd name="connsiteX1" fmla="*/ 9447 w 10459"/>
                    <a:gd name="connsiteY1" fmla="*/ 7592 h 15993"/>
                    <a:gd name="connsiteX2" fmla="*/ 10295 w 10459"/>
                    <a:gd name="connsiteY2" fmla="*/ 15993 h 15993"/>
                    <a:gd name="connsiteX0" fmla="*/ 0 w 10459"/>
                    <a:gd name="connsiteY0" fmla="*/ 0 h 15993"/>
                    <a:gd name="connsiteX1" fmla="*/ 9447 w 10459"/>
                    <a:gd name="connsiteY1" fmla="*/ 7592 h 15993"/>
                    <a:gd name="connsiteX2" fmla="*/ 10295 w 10459"/>
                    <a:gd name="connsiteY2" fmla="*/ 15993 h 15993"/>
                    <a:gd name="connsiteX0" fmla="*/ 0 w 10295"/>
                    <a:gd name="connsiteY0" fmla="*/ 0 h 15993"/>
                    <a:gd name="connsiteX1" fmla="*/ 8709 w 10295"/>
                    <a:gd name="connsiteY1" fmla="*/ 7148 h 15993"/>
                    <a:gd name="connsiteX2" fmla="*/ 10295 w 10295"/>
                    <a:gd name="connsiteY2" fmla="*/ 15993 h 15993"/>
                    <a:gd name="connsiteX0" fmla="*/ 0 w 10535"/>
                    <a:gd name="connsiteY0" fmla="*/ 0 h 17676"/>
                    <a:gd name="connsiteX1" fmla="*/ 8709 w 10535"/>
                    <a:gd name="connsiteY1" fmla="*/ 7148 h 17676"/>
                    <a:gd name="connsiteX2" fmla="*/ 10535 w 10535"/>
                    <a:gd name="connsiteY2" fmla="*/ 17676 h 17676"/>
                    <a:gd name="connsiteX0" fmla="*/ 0 w 10535"/>
                    <a:gd name="connsiteY0" fmla="*/ 0 h 17676"/>
                    <a:gd name="connsiteX1" fmla="*/ 8709 w 10535"/>
                    <a:gd name="connsiteY1" fmla="*/ 7148 h 17676"/>
                    <a:gd name="connsiteX2" fmla="*/ 10535 w 10535"/>
                    <a:gd name="connsiteY2" fmla="*/ 17676 h 17676"/>
                    <a:gd name="connsiteX0" fmla="*/ 0 w 10535"/>
                    <a:gd name="connsiteY0" fmla="*/ 0 h 17676"/>
                    <a:gd name="connsiteX1" fmla="*/ 8709 w 10535"/>
                    <a:gd name="connsiteY1" fmla="*/ 7148 h 17676"/>
                    <a:gd name="connsiteX2" fmla="*/ 10535 w 10535"/>
                    <a:gd name="connsiteY2" fmla="*/ 17676 h 17676"/>
                    <a:gd name="connsiteX0" fmla="*/ 0 w 10535"/>
                    <a:gd name="connsiteY0" fmla="*/ 0 h 17676"/>
                    <a:gd name="connsiteX1" fmla="*/ 10535 w 10535"/>
                    <a:gd name="connsiteY1" fmla="*/ 17676 h 17676"/>
                    <a:gd name="connsiteX0" fmla="*/ 0 w 5953"/>
                    <a:gd name="connsiteY0" fmla="*/ 0 h 16714"/>
                    <a:gd name="connsiteX1" fmla="*/ 5953 w 5953"/>
                    <a:gd name="connsiteY1" fmla="*/ 16714 h 16714"/>
                    <a:gd name="connsiteX0" fmla="*/ 0 w 10000"/>
                    <a:gd name="connsiteY0" fmla="*/ 0 h 10000"/>
                    <a:gd name="connsiteX1" fmla="*/ 10000 w 10000"/>
                    <a:gd name="connsiteY1" fmla="*/ 10000 h 10000"/>
                    <a:gd name="connsiteX0" fmla="*/ 0 w 10000"/>
                    <a:gd name="connsiteY0" fmla="*/ 0 h 10000"/>
                    <a:gd name="connsiteX1" fmla="*/ 10000 w 10000"/>
                    <a:gd name="connsiteY1" fmla="*/ 10000 h 10000"/>
                    <a:gd name="connsiteX0" fmla="*/ 0 w 10000"/>
                    <a:gd name="connsiteY0" fmla="*/ 0 h 10000"/>
                    <a:gd name="connsiteX1" fmla="*/ 974 w 10000"/>
                    <a:gd name="connsiteY1" fmla="*/ 2727 h 10000"/>
                    <a:gd name="connsiteX2" fmla="*/ 10000 w 10000"/>
                    <a:gd name="connsiteY2" fmla="*/ 10000 h 10000"/>
                    <a:gd name="connsiteX0" fmla="*/ 0 w 10000"/>
                    <a:gd name="connsiteY0" fmla="*/ 0 h 10000"/>
                    <a:gd name="connsiteX1" fmla="*/ 974 w 10000"/>
                    <a:gd name="connsiteY1" fmla="*/ 2727 h 10000"/>
                    <a:gd name="connsiteX2" fmla="*/ 10000 w 10000"/>
                    <a:gd name="connsiteY2" fmla="*/ 10000 h 10000"/>
                    <a:gd name="connsiteX0" fmla="*/ 0 w 10000"/>
                    <a:gd name="connsiteY0" fmla="*/ 0 h 10000"/>
                    <a:gd name="connsiteX1" fmla="*/ 974 w 10000"/>
                    <a:gd name="connsiteY1" fmla="*/ 2727 h 10000"/>
                    <a:gd name="connsiteX2" fmla="*/ 10000 w 10000"/>
                    <a:gd name="connsiteY2" fmla="*/ 10000 h 10000"/>
                    <a:gd name="connsiteX0" fmla="*/ 0 w 10358"/>
                    <a:gd name="connsiteY0" fmla="*/ 0 h 18200"/>
                    <a:gd name="connsiteX1" fmla="*/ 1332 w 10358"/>
                    <a:gd name="connsiteY1" fmla="*/ 10927 h 18200"/>
                    <a:gd name="connsiteX2" fmla="*/ 10358 w 10358"/>
                    <a:gd name="connsiteY2" fmla="*/ 18200 h 18200"/>
                    <a:gd name="connsiteX0" fmla="*/ 0 w 10358"/>
                    <a:gd name="connsiteY0" fmla="*/ 0 h 18200"/>
                    <a:gd name="connsiteX1" fmla="*/ 1332 w 10358"/>
                    <a:gd name="connsiteY1" fmla="*/ 10927 h 18200"/>
                    <a:gd name="connsiteX2" fmla="*/ 10358 w 10358"/>
                    <a:gd name="connsiteY2" fmla="*/ 18200 h 18200"/>
                    <a:gd name="connsiteX0" fmla="*/ 0 w 10358"/>
                    <a:gd name="connsiteY0" fmla="*/ 0 h 18200"/>
                    <a:gd name="connsiteX1" fmla="*/ 1153 w 10358"/>
                    <a:gd name="connsiteY1" fmla="*/ 11215 h 18200"/>
                    <a:gd name="connsiteX2" fmla="*/ 10358 w 10358"/>
                    <a:gd name="connsiteY2" fmla="*/ 18200 h 18200"/>
                    <a:gd name="connsiteX0" fmla="*/ 106 w 10464"/>
                    <a:gd name="connsiteY0" fmla="*/ 0 h 18200"/>
                    <a:gd name="connsiteX1" fmla="*/ 1259 w 10464"/>
                    <a:gd name="connsiteY1" fmla="*/ 11215 h 18200"/>
                    <a:gd name="connsiteX2" fmla="*/ 10464 w 10464"/>
                    <a:gd name="connsiteY2" fmla="*/ 18200 h 18200"/>
                    <a:gd name="connsiteX0" fmla="*/ 0 w 10358"/>
                    <a:gd name="connsiteY0" fmla="*/ 0 h 18200"/>
                    <a:gd name="connsiteX1" fmla="*/ 1153 w 10358"/>
                    <a:gd name="connsiteY1" fmla="*/ 11215 h 18200"/>
                    <a:gd name="connsiteX2" fmla="*/ 10358 w 10358"/>
                    <a:gd name="connsiteY2" fmla="*/ 18200 h 18200"/>
                    <a:gd name="connsiteX0" fmla="*/ 0 w 10358"/>
                    <a:gd name="connsiteY0" fmla="*/ 0 h 18200"/>
                    <a:gd name="connsiteX1" fmla="*/ 1948 w 10358"/>
                    <a:gd name="connsiteY1" fmla="*/ 9920 h 18200"/>
                    <a:gd name="connsiteX2" fmla="*/ 1153 w 10358"/>
                    <a:gd name="connsiteY2" fmla="*/ 11215 h 18200"/>
                    <a:gd name="connsiteX3" fmla="*/ 10358 w 10358"/>
                    <a:gd name="connsiteY3" fmla="*/ 18200 h 18200"/>
                    <a:gd name="connsiteX0" fmla="*/ 0 w 10358"/>
                    <a:gd name="connsiteY0" fmla="*/ 0 h 18200"/>
                    <a:gd name="connsiteX1" fmla="*/ 1153 w 10358"/>
                    <a:gd name="connsiteY1" fmla="*/ 11215 h 18200"/>
                    <a:gd name="connsiteX2" fmla="*/ 10358 w 10358"/>
                    <a:gd name="connsiteY2" fmla="*/ 18200 h 18200"/>
                    <a:gd name="connsiteX0" fmla="*/ 0 w 10358"/>
                    <a:gd name="connsiteY0" fmla="*/ 0 h 18200"/>
                    <a:gd name="connsiteX1" fmla="*/ 1153 w 10358"/>
                    <a:gd name="connsiteY1" fmla="*/ 11215 h 18200"/>
                    <a:gd name="connsiteX2" fmla="*/ 10358 w 10358"/>
                    <a:gd name="connsiteY2" fmla="*/ 18200 h 18200"/>
                    <a:gd name="connsiteX0" fmla="*/ 0 w 10358"/>
                    <a:gd name="connsiteY0" fmla="*/ 0 h 18200"/>
                    <a:gd name="connsiteX1" fmla="*/ 1202 w 10358"/>
                    <a:gd name="connsiteY1" fmla="*/ 11503 h 18200"/>
                    <a:gd name="connsiteX2" fmla="*/ 10358 w 10358"/>
                    <a:gd name="connsiteY2" fmla="*/ 18200 h 18200"/>
                    <a:gd name="connsiteX0" fmla="*/ 0 w 10358"/>
                    <a:gd name="connsiteY0" fmla="*/ 0 h 18200"/>
                    <a:gd name="connsiteX1" fmla="*/ 1202 w 10358"/>
                    <a:gd name="connsiteY1" fmla="*/ 11503 h 18200"/>
                    <a:gd name="connsiteX2" fmla="*/ 10358 w 10358"/>
                    <a:gd name="connsiteY2" fmla="*/ 18200 h 18200"/>
                    <a:gd name="connsiteX0" fmla="*/ 0 w 10377"/>
                    <a:gd name="connsiteY0" fmla="*/ 0 h 18200"/>
                    <a:gd name="connsiteX1" fmla="*/ 1202 w 10377"/>
                    <a:gd name="connsiteY1" fmla="*/ 11503 h 18200"/>
                    <a:gd name="connsiteX2" fmla="*/ 10358 w 10377"/>
                    <a:gd name="connsiteY2" fmla="*/ 18200 h 18200"/>
                    <a:gd name="connsiteX0" fmla="*/ 0 w 10358"/>
                    <a:gd name="connsiteY0" fmla="*/ 0 h 18200"/>
                    <a:gd name="connsiteX1" fmla="*/ 1202 w 10358"/>
                    <a:gd name="connsiteY1" fmla="*/ 11503 h 18200"/>
                    <a:gd name="connsiteX2" fmla="*/ 10358 w 10358"/>
                    <a:gd name="connsiteY2" fmla="*/ 18200 h 18200"/>
                    <a:gd name="connsiteX0" fmla="*/ 9 w 10311"/>
                    <a:gd name="connsiteY0" fmla="*/ 0 h 16720"/>
                    <a:gd name="connsiteX1" fmla="*/ 1211 w 10311"/>
                    <a:gd name="connsiteY1" fmla="*/ 11503 h 16720"/>
                    <a:gd name="connsiteX2" fmla="*/ 10311 w 10311"/>
                    <a:gd name="connsiteY2" fmla="*/ 16720 h 16720"/>
                    <a:gd name="connsiteX0" fmla="*/ 0 w 10302"/>
                    <a:gd name="connsiteY0" fmla="*/ 0 h 16720"/>
                    <a:gd name="connsiteX1" fmla="*/ 10302 w 10302"/>
                    <a:gd name="connsiteY1" fmla="*/ 16720 h 16720"/>
                    <a:gd name="connsiteX0" fmla="*/ 0 w 12749"/>
                    <a:gd name="connsiteY0" fmla="*/ 0 h 10636"/>
                    <a:gd name="connsiteX1" fmla="*/ 12749 w 12749"/>
                    <a:gd name="connsiteY1" fmla="*/ 10636 h 10636"/>
                    <a:gd name="connsiteX0" fmla="*/ 0 w 12749"/>
                    <a:gd name="connsiteY0" fmla="*/ 0 h 10636"/>
                    <a:gd name="connsiteX1" fmla="*/ 12749 w 12749"/>
                    <a:gd name="connsiteY1" fmla="*/ 10636 h 10636"/>
                    <a:gd name="connsiteX0" fmla="*/ 0 w 12749"/>
                    <a:gd name="connsiteY0" fmla="*/ 0 h 10636"/>
                    <a:gd name="connsiteX1" fmla="*/ 12749 w 12749"/>
                    <a:gd name="connsiteY1" fmla="*/ 10636 h 10636"/>
                    <a:gd name="connsiteX0" fmla="*/ 0 w 13249"/>
                    <a:gd name="connsiteY0" fmla="*/ 0 h 14747"/>
                    <a:gd name="connsiteX1" fmla="*/ 13249 w 13249"/>
                    <a:gd name="connsiteY1" fmla="*/ 14747 h 14747"/>
                    <a:gd name="connsiteX0" fmla="*/ 0 w 13416"/>
                    <a:gd name="connsiteY0" fmla="*/ 0 h 14089"/>
                    <a:gd name="connsiteX1" fmla="*/ 13416 w 13416"/>
                    <a:gd name="connsiteY1" fmla="*/ 14089 h 14089"/>
                    <a:gd name="connsiteX0" fmla="*/ 0 w 13416"/>
                    <a:gd name="connsiteY0" fmla="*/ 0 h 14089"/>
                    <a:gd name="connsiteX1" fmla="*/ 13416 w 13416"/>
                    <a:gd name="connsiteY1" fmla="*/ 14089 h 14089"/>
                    <a:gd name="connsiteX0" fmla="*/ 0 w 13479"/>
                    <a:gd name="connsiteY0" fmla="*/ 0 h 14664"/>
                    <a:gd name="connsiteX1" fmla="*/ 13479 w 13479"/>
                    <a:gd name="connsiteY1" fmla="*/ 14664 h 14664"/>
                  </a:gdLst>
                  <a:ahLst/>
                  <a:cxnLst>
                    <a:cxn ang="0">
                      <a:pos x="connsiteX0" y="connsiteY0"/>
                    </a:cxn>
                    <a:cxn ang="0">
                      <a:pos x="connsiteX1" y="connsiteY1"/>
                    </a:cxn>
                  </a:cxnLst>
                  <a:rect l="l" t="t" r="r" b="b"/>
                  <a:pathLst>
                    <a:path w="13479" h="14664">
                      <a:moveTo>
                        <a:pt x="0" y="0"/>
                      </a:moveTo>
                      <a:cubicBezTo>
                        <a:pt x="1637" y="8149"/>
                        <a:pt x="13121" y="5035"/>
                        <a:pt x="13479" y="14664"/>
                      </a:cubicBezTo>
                    </a:path>
                  </a:pathLst>
                </a:custGeom>
                <a:noFill/>
                <a:ln w="12700" cap="flat" cmpd="sng">
                  <a:solidFill>
                    <a:schemeClr val="tx1"/>
                  </a:solidFill>
                  <a:prstDash val="solid"/>
                  <a:round/>
                  <a:headEnd type="none" w="med" len="med"/>
                  <a:tailEnd type="none" w="lg"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8" name="Freeform 277"/>
                <p:cNvSpPr>
                  <a:spLocks/>
                </p:cNvSpPr>
                <p:nvPr/>
              </p:nvSpPr>
              <p:spPr bwMode="auto">
                <a:xfrm rot="10800000" flipH="1" flipV="1">
                  <a:off x="1718828" y="3391985"/>
                  <a:ext cx="2683010" cy="932786"/>
                </a:xfrm>
                <a:custGeom>
                  <a:avLst/>
                  <a:gdLst>
                    <a:gd name="T0" fmla="*/ 264 w 264"/>
                    <a:gd name="T1" fmla="*/ 0 h 306"/>
                    <a:gd name="T2" fmla="*/ 0 w 264"/>
                    <a:gd name="T3" fmla="*/ 306 h 306"/>
                    <a:gd name="connsiteX0" fmla="*/ 8741 w 8741"/>
                    <a:gd name="connsiteY0" fmla="*/ 0 h 14328"/>
                    <a:gd name="connsiteX1" fmla="*/ 0 w 8741"/>
                    <a:gd name="connsiteY1" fmla="*/ 14328 h 14328"/>
                    <a:gd name="connsiteX0" fmla="*/ 10000 w 10000"/>
                    <a:gd name="connsiteY0" fmla="*/ 0 h 10000"/>
                    <a:gd name="connsiteX1" fmla="*/ 0 w 10000"/>
                    <a:gd name="connsiteY1" fmla="*/ 10000 h 10000"/>
                    <a:gd name="connsiteX0" fmla="*/ 5680 w 5680"/>
                    <a:gd name="connsiteY0" fmla="*/ 0 h 8339"/>
                    <a:gd name="connsiteX1" fmla="*/ 0 w 5680"/>
                    <a:gd name="connsiteY1" fmla="*/ 8339 h 8339"/>
                    <a:gd name="connsiteX0" fmla="*/ 10000 w 10000"/>
                    <a:gd name="connsiteY0" fmla="*/ 0 h 10000"/>
                    <a:gd name="connsiteX1" fmla="*/ 0 w 10000"/>
                    <a:gd name="connsiteY1" fmla="*/ 10000 h 10000"/>
                    <a:gd name="connsiteX0" fmla="*/ 10000 w 10000"/>
                    <a:gd name="connsiteY0" fmla="*/ 0 h 10000"/>
                    <a:gd name="connsiteX1" fmla="*/ 0 w 10000"/>
                    <a:gd name="connsiteY1" fmla="*/ 10000 h 10000"/>
                    <a:gd name="connsiteX0" fmla="*/ 10000 w 10000"/>
                    <a:gd name="connsiteY0" fmla="*/ 0 h 10000"/>
                    <a:gd name="connsiteX1" fmla="*/ 0 w 10000"/>
                    <a:gd name="connsiteY1" fmla="*/ 10000 h 10000"/>
                    <a:gd name="connsiteX0" fmla="*/ 1191 w 2522"/>
                    <a:gd name="connsiteY0" fmla="*/ 0 h 9276"/>
                    <a:gd name="connsiteX1" fmla="*/ 1332 w 2522"/>
                    <a:gd name="connsiteY1" fmla="*/ 9276 h 9276"/>
                    <a:gd name="connsiteX0" fmla="*/ 21155 w 21715"/>
                    <a:gd name="connsiteY0" fmla="*/ 0 h 10000"/>
                    <a:gd name="connsiteX1" fmla="*/ 21715 w 21715"/>
                    <a:gd name="connsiteY1" fmla="*/ 10000 h 10000"/>
                    <a:gd name="connsiteX0" fmla="*/ 5814 w 48261"/>
                    <a:gd name="connsiteY0" fmla="*/ 0 h 14100"/>
                    <a:gd name="connsiteX1" fmla="*/ 48261 w 48261"/>
                    <a:gd name="connsiteY1" fmla="*/ 14100 h 14100"/>
                    <a:gd name="connsiteX0" fmla="*/ 1631 w 137904"/>
                    <a:gd name="connsiteY0" fmla="*/ 130 h 2321"/>
                    <a:gd name="connsiteX1" fmla="*/ 137904 w 137904"/>
                    <a:gd name="connsiteY1" fmla="*/ 2321 h 2321"/>
                    <a:gd name="connsiteX0" fmla="*/ 118 w 10000"/>
                    <a:gd name="connsiteY0" fmla="*/ 0 h 15328"/>
                    <a:gd name="connsiteX1" fmla="*/ 10000 w 10000"/>
                    <a:gd name="connsiteY1" fmla="*/ 15328 h 15328"/>
                    <a:gd name="connsiteX0" fmla="*/ 164 w 10046"/>
                    <a:gd name="connsiteY0" fmla="*/ 0 h 15328"/>
                    <a:gd name="connsiteX1" fmla="*/ 10046 w 10046"/>
                    <a:gd name="connsiteY1" fmla="*/ 15328 h 15328"/>
                    <a:gd name="connsiteX0" fmla="*/ 148 w 10759"/>
                    <a:gd name="connsiteY0" fmla="*/ 0 h 52339"/>
                    <a:gd name="connsiteX1" fmla="*/ 10759 w 10759"/>
                    <a:gd name="connsiteY1" fmla="*/ 52339 h 52339"/>
                    <a:gd name="connsiteX0" fmla="*/ 134 w 11595"/>
                    <a:gd name="connsiteY0" fmla="*/ 0 h 49816"/>
                    <a:gd name="connsiteX1" fmla="*/ 11595 w 11595"/>
                    <a:gd name="connsiteY1" fmla="*/ 49816 h 49816"/>
                    <a:gd name="connsiteX0" fmla="*/ 123 w 12191"/>
                    <a:gd name="connsiteY0" fmla="*/ 0 h 59069"/>
                    <a:gd name="connsiteX1" fmla="*/ 12191 w 12191"/>
                    <a:gd name="connsiteY1" fmla="*/ 59069 h 59069"/>
                    <a:gd name="connsiteX0" fmla="*/ 0 w 12068"/>
                    <a:gd name="connsiteY0" fmla="*/ 0 h 59069"/>
                    <a:gd name="connsiteX1" fmla="*/ 12068 w 12068"/>
                    <a:gd name="connsiteY1" fmla="*/ 59069 h 59069"/>
                    <a:gd name="connsiteX0" fmla="*/ 0 w 12797"/>
                    <a:gd name="connsiteY0" fmla="*/ 0 h 67481"/>
                    <a:gd name="connsiteX1" fmla="*/ 12797 w 12797"/>
                    <a:gd name="connsiteY1" fmla="*/ 67481 h 67481"/>
                    <a:gd name="connsiteX0" fmla="*/ 1965 w 2491"/>
                    <a:gd name="connsiteY0" fmla="*/ 0 h 34676"/>
                    <a:gd name="connsiteX1" fmla="*/ 2491 w 2491"/>
                    <a:gd name="connsiteY1" fmla="*/ 34676 h 34676"/>
                    <a:gd name="connsiteX0" fmla="*/ 0 w 105513"/>
                    <a:gd name="connsiteY0" fmla="*/ 0 h 8059"/>
                    <a:gd name="connsiteX1" fmla="*/ 105513 w 105513"/>
                    <a:gd name="connsiteY1" fmla="*/ 8059 h 8059"/>
                    <a:gd name="connsiteX0" fmla="*/ 0 w 9630"/>
                    <a:gd name="connsiteY0" fmla="*/ 0 h 12408"/>
                    <a:gd name="connsiteX1" fmla="*/ 9630 w 9630"/>
                    <a:gd name="connsiteY1" fmla="*/ 12408 h 12408"/>
                    <a:gd name="connsiteX0" fmla="*/ 0 w 9760"/>
                    <a:gd name="connsiteY0" fmla="*/ 0 h 8787"/>
                    <a:gd name="connsiteX1" fmla="*/ 9760 w 9760"/>
                    <a:gd name="connsiteY1" fmla="*/ 8787 h 8787"/>
                    <a:gd name="connsiteX0" fmla="*/ 0 w 10000"/>
                    <a:gd name="connsiteY0" fmla="*/ 0 h 10000"/>
                    <a:gd name="connsiteX1" fmla="*/ 10000 w 10000"/>
                    <a:gd name="connsiteY1" fmla="*/ 10000 h 10000"/>
                    <a:gd name="connsiteX0" fmla="*/ 0 w 10000"/>
                    <a:gd name="connsiteY0" fmla="*/ 0 h 10000"/>
                    <a:gd name="connsiteX1" fmla="*/ 7627 w 10000"/>
                    <a:gd name="connsiteY1" fmla="*/ 4083 h 10000"/>
                    <a:gd name="connsiteX2" fmla="*/ 10000 w 10000"/>
                    <a:gd name="connsiteY2" fmla="*/ 10000 h 10000"/>
                    <a:gd name="connsiteX0" fmla="*/ 0 w 10000"/>
                    <a:gd name="connsiteY0" fmla="*/ 185 h 10185"/>
                    <a:gd name="connsiteX1" fmla="*/ 7627 w 10000"/>
                    <a:gd name="connsiteY1" fmla="*/ 4268 h 10185"/>
                    <a:gd name="connsiteX2" fmla="*/ 10000 w 10000"/>
                    <a:gd name="connsiteY2" fmla="*/ 10185 h 10185"/>
                    <a:gd name="connsiteX0" fmla="*/ 0 w 10000"/>
                    <a:gd name="connsiteY0" fmla="*/ 185 h 10185"/>
                    <a:gd name="connsiteX1" fmla="*/ 7627 w 10000"/>
                    <a:gd name="connsiteY1" fmla="*/ 4268 h 10185"/>
                    <a:gd name="connsiteX2" fmla="*/ 10000 w 10000"/>
                    <a:gd name="connsiteY2" fmla="*/ 10185 h 10185"/>
                    <a:gd name="connsiteX0" fmla="*/ 0 w 10000"/>
                    <a:gd name="connsiteY0" fmla="*/ 1026 h 11026"/>
                    <a:gd name="connsiteX1" fmla="*/ 9299 w 10000"/>
                    <a:gd name="connsiteY1" fmla="*/ 3729 h 11026"/>
                    <a:gd name="connsiteX2" fmla="*/ 10000 w 10000"/>
                    <a:gd name="connsiteY2" fmla="*/ 11026 h 11026"/>
                    <a:gd name="connsiteX0" fmla="*/ 0 w 10000"/>
                    <a:gd name="connsiteY0" fmla="*/ 1026 h 11026"/>
                    <a:gd name="connsiteX1" fmla="*/ 9299 w 10000"/>
                    <a:gd name="connsiteY1" fmla="*/ 3729 h 11026"/>
                    <a:gd name="connsiteX2" fmla="*/ 10000 w 10000"/>
                    <a:gd name="connsiteY2" fmla="*/ 11026 h 11026"/>
                    <a:gd name="connsiteX0" fmla="*/ 0 w 10000"/>
                    <a:gd name="connsiteY0" fmla="*/ 1051 h 11051"/>
                    <a:gd name="connsiteX1" fmla="*/ 9299 w 10000"/>
                    <a:gd name="connsiteY1" fmla="*/ 3754 h 11051"/>
                    <a:gd name="connsiteX2" fmla="*/ 10000 w 10000"/>
                    <a:gd name="connsiteY2" fmla="*/ 11051 h 11051"/>
                    <a:gd name="connsiteX0" fmla="*/ 0 w 10188"/>
                    <a:gd name="connsiteY0" fmla="*/ 1051 h 11051"/>
                    <a:gd name="connsiteX1" fmla="*/ 9299 w 10188"/>
                    <a:gd name="connsiteY1" fmla="*/ 3754 h 11051"/>
                    <a:gd name="connsiteX2" fmla="*/ 10000 w 10188"/>
                    <a:gd name="connsiteY2" fmla="*/ 11051 h 11051"/>
                    <a:gd name="connsiteX0" fmla="*/ 0 w 10073"/>
                    <a:gd name="connsiteY0" fmla="*/ 1051 h 11051"/>
                    <a:gd name="connsiteX1" fmla="*/ 9299 w 10073"/>
                    <a:gd name="connsiteY1" fmla="*/ 3754 h 11051"/>
                    <a:gd name="connsiteX2" fmla="*/ 10000 w 10073"/>
                    <a:gd name="connsiteY2" fmla="*/ 11051 h 11051"/>
                    <a:gd name="connsiteX0" fmla="*/ 0 w 10000"/>
                    <a:gd name="connsiteY0" fmla="*/ 872 h 10872"/>
                    <a:gd name="connsiteX1" fmla="*/ 9004 w 10000"/>
                    <a:gd name="connsiteY1" fmla="*/ 3851 h 10872"/>
                    <a:gd name="connsiteX2" fmla="*/ 10000 w 10000"/>
                    <a:gd name="connsiteY2" fmla="*/ 10872 h 10872"/>
                    <a:gd name="connsiteX0" fmla="*/ 0 w 10000"/>
                    <a:gd name="connsiteY0" fmla="*/ 872 h 10872"/>
                    <a:gd name="connsiteX1" fmla="*/ 9004 w 10000"/>
                    <a:gd name="connsiteY1" fmla="*/ 3851 h 10872"/>
                    <a:gd name="connsiteX2" fmla="*/ 10000 w 10000"/>
                    <a:gd name="connsiteY2" fmla="*/ 10872 h 10872"/>
                    <a:gd name="connsiteX0" fmla="*/ 0 w 10006"/>
                    <a:gd name="connsiteY0" fmla="*/ 1817 h 11817"/>
                    <a:gd name="connsiteX1" fmla="*/ 9152 w 10006"/>
                    <a:gd name="connsiteY1" fmla="*/ 3416 h 11817"/>
                    <a:gd name="connsiteX2" fmla="*/ 10000 w 10006"/>
                    <a:gd name="connsiteY2" fmla="*/ 11817 h 11817"/>
                    <a:gd name="connsiteX0" fmla="*/ 0 w 10000"/>
                    <a:gd name="connsiteY0" fmla="*/ 1860 h 11860"/>
                    <a:gd name="connsiteX1" fmla="*/ 9152 w 10000"/>
                    <a:gd name="connsiteY1" fmla="*/ 3459 h 11860"/>
                    <a:gd name="connsiteX2" fmla="*/ 10000 w 10000"/>
                    <a:gd name="connsiteY2" fmla="*/ 11860 h 11860"/>
                    <a:gd name="connsiteX0" fmla="*/ 0 w 10040"/>
                    <a:gd name="connsiteY0" fmla="*/ 0 h 15105"/>
                    <a:gd name="connsiteX1" fmla="*/ 9054 w 10040"/>
                    <a:gd name="connsiteY1" fmla="*/ 6704 h 15105"/>
                    <a:gd name="connsiteX2" fmla="*/ 9902 w 10040"/>
                    <a:gd name="connsiteY2" fmla="*/ 15105 h 15105"/>
                    <a:gd name="connsiteX0" fmla="*/ 0 w 10459"/>
                    <a:gd name="connsiteY0" fmla="*/ 0 h 15993"/>
                    <a:gd name="connsiteX1" fmla="*/ 9447 w 10459"/>
                    <a:gd name="connsiteY1" fmla="*/ 7592 h 15993"/>
                    <a:gd name="connsiteX2" fmla="*/ 10295 w 10459"/>
                    <a:gd name="connsiteY2" fmla="*/ 15993 h 15993"/>
                    <a:gd name="connsiteX0" fmla="*/ 0 w 10353"/>
                    <a:gd name="connsiteY0" fmla="*/ 0 h 15993"/>
                    <a:gd name="connsiteX1" fmla="*/ 1676 w 10353"/>
                    <a:gd name="connsiteY1" fmla="*/ 1247 h 15993"/>
                    <a:gd name="connsiteX2" fmla="*/ 9447 w 10353"/>
                    <a:gd name="connsiteY2" fmla="*/ 7592 h 15993"/>
                    <a:gd name="connsiteX3" fmla="*/ 10295 w 10353"/>
                    <a:gd name="connsiteY3" fmla="*/ 15993 h 15993"/>
                    <a:gd name="connsiteX0" fmla="*/ 0 w 10353"/>
                    <a:gd name="connsiteY0" fmla="*/ 0 h 15993"/>
                    <a:gd name="connsiteX1" fmla="*/ 1676 w 10353"/>
                    <a:gd name="connsiteY1" fmla="*/ 1247 h 15993"/>
                    <a:gd name="connsiteX2" fmla="*/ 9447 w 10353"/>
                    <a:gd name="connsiteY2" fmla="*/ 7592 h 15993"/>
                    <a:gd name="connsiteX3" fmla="*/ 10295 w 10353"/>
                    <a:gd name="connsiteY3" fmla="*/ 15993 h 15993"/>
                    <a:gd name="connsiteX0" fmla="*/ 0 w 10459"/>
                    <a:gd name="connsiteY0" fmla="*/ 0 h 15993"/>
                    <a:gd name="connsiteX1" fmla="*/ 9447 w 10459"/>
                    <a:gd name="connsiteY1" fmla="*/ 7592 h 15993"/>
                    <a:gd name="connsiteX2" fmla="*/ 10295 w 10459"/>
                    <a:gd name="connsiteY2" fmla="*/ 15993 h 15993"/>
                    <a:gd name="connsiteX0" fmla="*/ 0 w 10459"/>
                    <a:gd name="connsiteY0" fmla="*/ 0 h 15993"/>
                    <a:gd name="connsiteX1" fmla="*/ 9447 w 10459"/>
                    <a:gd name="connsiteY1" fmla="*/ 7592 h 15993"/>
                    <a:gd name="connsiteX2" fmla="*/ 10295 w 10459"/>
                    <a:gd name="connsiteY2" fmla="*/ 15993 h 15993"/>
                    <a:gd name="connsiteX0" fmla="*/ 0 w 10295"/>
                    <a:gd name="connsiteY0" fmla="*/ 0 h 15993"/>
                    <a:gd name="connsiteX1" fmla="*/ 8709 w 10295"/>
                    <a:gd name="connsiteY1" fmla="*/ 7148 h 15993"/>
                    <a:gd name="connsiteX2" fmla="*/ 10295 w 10295"/>
                    <a:gd name="connsiteY2" fmla="*/ 15993 h 15993"/>
                    <a:gd name="connsiteX0" fmla="*/ 0 w 10535"/>
                    <a:gd name="connsiteY0" fmla="*/ 0 h 17676"/>
                    <a:gd name="connsiteX1" fmla="*/ 8709 w 10535"/>
                    <a:gd name="connsiteY1" fmla="*/ 7148 h 17676"/>
                    <a:gd name="connsiteX2" fmla="*/ 10535 w 10535"/>
                    <a:gd name="connsiteY2" fmla="*/ 17676 h 17676"/>
                    <a:gd name="connsiteX0" fmla="*/ 0 w 10535"/>
                    <a:gd name="connsiteY0" fmla="*/ 0 h 17676"/>
                    <a:gd name="connsiteX1" fmla="*/ 8709 w 10535"/>
                    <a:gd name="connsiteY1" fmla="*/ 7148 h 17676"/>
                    <a:gd name="connsiteX2" fmla="*/ 10535 w 10535"/>
                    <a:gd name="connsiteY2" fmla="*/ 17676 h 17676"/>
                    <a:gd name="connsiteX0" fmla="*/ 0 w 10535"/>
                    <a:gd name="connsiteY0" fmla="*/ 0 h 17676"/>
                    <a:gd name="connsiteX1" fmla="*/ 8709 w 10535"/>
                    <a:gd name="connsiteY1" fmla="*/ 7148 h 17676"/>
                    <a:gd name="connsiteX2" fmla="*/ 10535 w 10535"/>
                    <a:gd name="connsiteY2" fmla="*/ 17676 h 17676"/>
                    <a:gd name="connsiteX0" fmla="*/ 0 w 10535"/>
                    <a:gd name="connsiteY0" fmla="*/ 0 h 17676"/>
                    <a:gd name="connsiteX1" fmla="*/ 10535 w 10535"/>
                    <a:gd name="connsiteY1" fmla="*/ 17676 h 17676"/>
                    <a:gd name="connsiteX0" fmla="*/ 0 w 5953"/>
                    <a:gd name="connsiteY0" fmla="*/ 0 h 16714"/>
                    <a:gd name="connsiteX1" fmla="*/ 5953 w 5953"/>
                    <a:gd name="connsiteY1" fmla="*/ 16714 h 16714"/>
                    <a:gd name="connsiteX0" fmla="*/ 0 w 10000"/>
                    <a:gd name="connsiteY0" fmla="*/ 0 h 10000"/>
                    <a:gd name="connsiteX1" fmla="*/ 10000 w 10000"/>
                    <a:gd name="connsiteY1" fmla="*/ 10000 h 10000"/>
                    <a:gd name="connsiteX0" fmla="*/ 0 w 10000"/>
                    <a:gd name="connsiteY0" fmla="*/ 0 h 10000"/>
                    <a:gd name="connsiteX1" fmla="*/ 10000 w 10000"/>
                    <a:gd name="connsiteY1" fmla="*/ 10000 h 10000"/>
                    <a:gd name="connsiteX0" fmla="*/ 0 w 10000"/>
                    <a:gd name="connsiteY0" fmla="*/ 0 h 10000"/>
                    <a:gd name="connsiteX1" fmla="*/ 974 w 10000"/>
                    <a:gd name="connsiteY1" fmla="*/ 2727 h 10000"/>
                    <a:gd name="connsiteX2" fmla="*/ 10000 w 10000"/>
                    <a:gd name="connsiteY2" fmla="*/ 10000 h 10000"/>
                    <a:gd name="connsiteX0" fmla="*/ 0 w 10000"/>
                    <a:gd name="connsiteY0" fmla="*/ 0 h 10000"/>
                    <a:gd name="connsiteX1" fmla="*/ 974 w 10000"/>
                    <a:gd name="connsiteY1" fmla="*/ 2727 h 10000"/>
                    <a:gd name="connsiteX2" fmla="*/ 10000 w 10000"/>
                    <a:gd name="connsiteY2" fmla="*/ 10000 h 10000"/>
                    <a:gd name="connsiteX0" fmla="*/ 0 w 10000"/>
                    <a:gd name="connsiteY0" fmla="*/ 0 h 10000"/>
                    <a:gd name="connsiteX1" fmla="*/ 974 w 10000"/>
                    <a:gd name="connsiteY1" fmla="*/ 2727 h 10000"/>
                    <a:gd name="connsiteX2" fmla="*/ 10000 w 10000"/>
                    <a:gd name="connsiteY2" fmla="*/ 10000 h 10000"/>
                    <a:gd name="connsiteX0" fmla="*/ 0 w 10358"/>
                    <a:gd name="connsiteY0" fmla="*/ 0 h 18200"/>
                    <a:gd name="connsiteX1" fmla="*/ 1332 w 10358"/>
                    <a:gd name="connsiteY1" fmla="*/ 10927 h 18200"/>
                    <a:gd name="connsiteX2" fmla="*/ 10358 w 10358"/>
                    <a:gd name="connsiteY2" fmla="*/ 18200 h 18200"/>
                    <a:gd name="connsiteX0" fmla="*/ 0 w 10358"/>
                    <a:gd name="connsiteY0" fmla="*/ 0 h 18200"/>
                    <a:gd name="connsiteX1" fmla="*/ 1332 w 10358"/>
                    <a:gd name="connsiteY1" fmla="*/ 10927 h 18200"/>
                    <a:gd name="connsiteX2" fmla="*/ 10358 w 10358"/>
                    <a:gd name="connsiteY2" fmla="*/ 18200 h 18200"/>
                    <a:gd name="connsiteX0" fmla="*/ 0 w 10358"/>
                    <a:gd name="connsiteY0" fmla="*/ 0 h 18200"/>
                    <a:gd name="connsiteX1" fmla="*/ 1153 w 10358"/>
                    <a:gd name="connsiteY1" fmla="*/ 11215 h 18200"/>
                    <a:gd name="connsiteX2" fmla="*/ 10358 w 10358"/>
                    <a:gd name="connsiteY2" fmla="*/ 18200 h 18200"/>
                    <a:gd name="connsiteX0" fmla="*/ 106 w 10464"/>
                    <a:gd name="connsiteY0" fmla="*/ 0 h 18200"/>
                    <a:gd name="connsiteX1" fmla="*/ 1259 w 10464"/>
                    <a:gd name="connsiteY1" fmla="*/ 11215 h 18200"/>
                    <a:gd name="connsiteX2" fmla="*/ 10464 w 10464"/>
                    <a:gd name="connsiteY2" fmla="*/ 18200 h 18200"/>
                    <a:gd name="connsiteX0" fmla="*/ 0 w 10358"/>
                    <a:gd name="connsiteY0" fmla="*/ 0 h 18200"/>
                    <a:gd name="connsiteX1" fmla="*/ 1153 w 10358"/>
                    <a:gd name="connsiteY1" fmla="*/ 11215 h 18200"/>
                    <a:gd name="connsiteX2" fmla="*/ 10358 w 10358"/>
                    <a:gd name="connsiteY2" fmla="*/ 18200 h 18200"/>
                    <a:gd name="connsiteX0" fmla="*/ 0 w 10358"/>
                    <a:gd name="connsiteY0" fmla="*/ 0 h 18200"/>
                    <a:gd name="connsiteX1" fmla="*/ 1948 w 10358"/>
                    <a:gd name="connsiteY1" fmla="*/ 9920 h 18200"/>
                    <a:gd name="connsiteX2" fmla="*/ 1153 w 10358"/>
                    <a:gd name="connsiteY2" fmla="*/ 11215 h 18200"/>
                    <a:gd name="connsiteX3" fmla="*/ 10358 w 10358"/>
                    <a:gd name="connsiteY3" fmla="*/ 18200 h 18200"/>
                    <a:gd name="connsiteX0" fmla="*/ 0 w 10358"/>
                    <a:gd name="connsiteY0" fmla="*/ 0 h 18200"/>
                    <a:gd name="connsiteX1" fmla="*/ 1153 w 10358"/>
                    <a:gd name="connsiteY1" fmla="*/ 11215 h 18200"/>
                    <a:gd name="connsiteX2" fmla="*/ 10358 w 10358"/>
                    <a:gd name="connsiteY2" fmla="*/ 18200 h 18200"/>
                    <a:gd name="connsiteX0" fmla="*/ 0 w 10358"/>
                    <a:gd name="connsiteY0" fmla="*/ 0 h 18200"/>
                    <a:gd name="connsiteX1" fmla="*/ 1153 w 10358"/>
                    <a:gd name="connsiteY1" fmla="*/ 11215 h 18200"/>
                    <a:gd name="connsiteX2" fmla="*/ 10358 w 10358"/>
                    <a:gd name="connsiteY2" fmla="*/ 18200 h 18200"/>
                    <a:gd name="connsiteX0" fmla="*/ 0 w 10358"/>
                    <a:gd name="connsiteY0" fmla="*/ 0 h 18200"/>
                    <a:gd name="connsiteX1" fmla="*/ 1202 w 10358"/>
                    <a:gd name="connsiteY1" fmla="*/ 11503 h 18200"/>
                    <a:gd name="connsiteX2" fmla="*/ 10358 w 10358"/>
                    <a:gd name="connsiteY2" fmla="*/ 18200 h 18200"/>
                    <a:gd name="connsiteX0" fmla="*/ 0 w 10358"/>
                    <a:gd name="connsiteY0" fmla="*/ 0 h 18200"/>
                    <a:gd name="connsiteX1" fmla="*/ 1202 w 10358"/>
                    <a:gd name="connsiteY1" fmla="*/ 11503 h 18200"/>
                    <a:gd name="connsiteX2" fmla="*/ 10358 w 10358"/>
                    <a:gd name="connsiteY2" fmla="*/ 18200 h 18200"/>
                    <a:gd name="connsiteX0" fmla="*/ 0 w 10377"/>
                    <a:gd name="connsiteY0" fmla="*/ 0 h 18200"/>
                    <a:gd name="connsiteX1" fmla="*/ 1202 w 10377"/>
                    <a:gd name="connsiteY1" fmla="*/ 11503 h 18200"/>
                    <a:gd name="connsiteX2" fmla="*/ 10358 w 10377"/>
                    <a:gd name="connsiteY2" fmla="*/ 18200 h 18200"/>
                    <a:gd name="connsiteX0" fmla="*/ 0 w 10358"/>
                    <a:gd name="connsiteY0" fmla="*/ 0 h 18200"/>
                    <a:gd name="connsiteX1" fmla="*/ 1202 w 10358"/>
                    <a:gd name="connsiteY1" fmla="*/ 11503 h 18200"/>
                    <a:gd name="connsiteX2" fmla="*/ 10358 w 10358"/>
                    <a:gd name="connsiteY2" fmla="*/ 18200 h 18200"/>
                    <a:gd name="connsiteX0" fmla="*/ 9 w 10311"/>
                    <a:gd name="connsiteY0" fmla="*/ 0 h 16720"/>
                    <a:gd name="connsiteX1" fmla="*/ 1211 w 10311"/>
                    <a:gd name="connsiteY1" fmla="*/ 11503 h 16720"/>
                    <a:gd name="connsiteX2" fmla="*/ 10311 w 10311"/>
                    <a:gd name="connsiteY2" fmla="*/ 16720 h 16720"/>
                    <a:gd name="connsiteX0" fmla="*/ 0 w 10302"/>
                    <a:gd name="connsiteY0" fmla="*/ 0 h 16720"/>
                    <a:gd name="connsiteX1" fmla="*/ 10302 w 10302"/>
                    <a:gd name="connsiteY1" fmla="*/ 16720 h 16720"/>
                    <a:gd name="connsiteX0" fmla="*/ 0 w 12749"/>
                    <a:gd name="connsiteY0" fmla="*/ 0 h 10636"/>
                    <a:gd name="connsiteX1" fmla="*/ 12749 w 12749"/>
                    <a:gd name="connsiteY1" fmla="*/ 10636 h 10636"/>
                    <a:gd name="connsiteX0" fmla="*/ 0 w 12749"/>
                    <a:gd name="connsiteY0" fmla="*/ 0 h 10636"/>
                    <a:gd name="connsiteX1" fmla="*/ 12749 w 12749"/>
                    <a:gd name="connsiteY1" fmla="*/ 10636 h 10636"/>
                    <a:gd name="connsiteX0" fmla="*/ 0 w 12749"/>
                    <a:gd name="connsiteY0" fmla="*/ 0 h 10636"/>
                    <a:gd name="connsiteX1" fmla="*/ 12749 w 12749"/>
                    <a:gd name="connsiteY1" fmla="*/ 10636 h 10636"/>
                    <a:gd name="connsiteX0" fmla="*/ 0 w 13249"/>
                    <a:gd name="connsiteY0" fmla="*/ 0 h 14747"/>
                    <a:gd name="connsiteX1" fmla="*/ 13249 w 13249"/>
                    <a:gd name="connsiteY1" fmla="*/ 14747 h 14747"/>
                    <a:gd name="connsiteX0" fmla="*/ 0 w 13416"/>
                    <a:gd name="connsiteY0" fmla="*/ 0 h 14089"/>
                    <a:gd name="connsiteX1" fmla="*/ 13416 w 13416"/>
                    <a:gd name="connsiteY1" fmla="*/ 14089 h 14089"/>
                    <a:gd name="connsiteX0" fmla="*/ 0 w 13416"/>
                    <a:gd name="connsiteY0" fmla="*/ 0 h 14089"/>
                    <a:gd name="connsiteX1" fmla="*/ 13416 w 13416"/>
                    <a:gd name="connsiteY1" fmla="*/ 14089 h 14089"/>
                  </a:gdLst>
                  <a:ahLst/>
                  <a:cxnLst>
                    <a:cxn ang="0">
                      <a:pos x="connsiteX0" y="connsiteY0"/>
                    </a:cxn>
                    <a:cxn ang="0">
                      <a:pos x="connsiteX1" y="connsiteY1"/>
                    </a:cxn>
                  </a:cxnLst>
                  <a:rect l="l" t="t" r="r" b="b"/>
                  <a:pathLst>
                    <a:path w="13416" h="14089">
                      <a:moveTo>
                        <a:pt x="0" y="0"/>
                      </a:moveTo>
                      <a:cubicBezTo>
                        <a:pt x="1637" y="8149"/>
                        <a:pt x="13058" y="4460"/>
                        <a:pt x="13416" y="14089"/>
                      </a:cubicBezTo>
                    </a:path>
                  </a:pathLst>
                </a:custGeom>
                <a:noFill/>
                <a:ln w="12700" cap="flat" cmpd="sng">
                  <a:solidFill>
                    <a:schemeClr val="tx1"/>
                  </a:solidFill>
                  <a:prstDash val="solid"/>
                  <a:round/>
                  <a:headEnd type="none" w="med" len="med"/>
                  <a:tailEnd type="none" w="lg"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9" name="Freeform 278"/>
                <p:cNvSpPr>
                  <a:spLocks/>
                </p:cNvSpPr>
                <p:nvPr/>
              </p:nvSpPr>
              <p:spPr bwMode="auto">
                <a:xfrm>
                  <a:off x="4401837" y="1070694"/>
                  <a:ext cx="2725261" cy="942300"/>
                </a:xfrm>
                <a:custGeom>
                  <a:avLst/>
                  <a:gdLst>
                    <a:gd name="T0" fmla="*/ 264 w 264"/>
                    <a:gd name="T1" fmla="*/ 0 h 306"/>
                    <a:gd name="T2" fmla="*/ 0 w 264"/>
                    <a:gd name="T3" fmla="*/ 306 h 306"/>
                    <a:gd name="connsiteX0" fmla="*/ 8741 w 8741"/>
                    <a:gd name="connsiteY0" fmla="*/ 0 h 14328"/>
                    <a:gd name="connsiteX1" fmla="*/ 0 w 8741"/>
                    <a:gd name="connsiteY1" fmla="*/ 14328 h 14328"/>
                    <a:gd name="connsiteX0" fmla="*/ 10000 w 10000"/>
                    <a:gd name="connsiteY0" fmla="*/ 0 h 10000"/>
                    <a:gd name="connsiteX1" fmla="*/ 0 w 10000"/>
                    <a:gd name="connsiteY1" fmla="*/ 10000 h 10000"/>
                    <a:gd name="connsiteX0" fmla="*/ 5680 w 5680"/>
                    <a:gd name="connsiteY0" fmla="*/ 0 h 8339"/>
                    <a:gd name="connsiteX1" fmla="*/ 0 w 5680"/>
                    <a:gd name="connsiteY1" fmla="*/ 8339 h 8339"/>
                    <a:gd name="connsiteX0" fmla="*/ 10000 w 10000"/>
                    <a:gd name="connsiteY0" fmla="*/ 0 h 10000"/>
                    <a:gd name="connsiteX1" fmla="*/ 0 w 10000"/>
                    <a:gd name="connsiteY1" fmla="*/ 10000 h 10000"/>
                    <a:gd name="connsiteX0" fmla="*/ 10000 w 10000"/>
                    <a:gd name="connsiteY0" fmla="*/ 0 h 10000"/>
                    <a:gd name="connsiteX1" fmla="*/ 0 w 10000"/>
                    <a:gd name="connsiteY1" fmla="*/ 10000 h 10000"/>
                    <a:gd name="connsiteX0" fmla="*/ 10000 w 10000"/>
                    <a:gd name="connsiteY0" fmla="*/ 0 h 10000"/>
                    <a:gd name="connsiteX1" fmla="*/ 0 w 10000"/>
                    <a:gd name="connsiteY1" fmla="*/ 10000 h 10000"/>
                    <a:gd name="connsiteX0" fmla="*/ 1191 w 2522"/>
                    <a:gd name="connsiteY0" fmla="*/ 0 h 9276"/>
                    <a:gd name="connsiteX1" fmla="*/ 1332 w 2522"/>
                    <a:gd name="connsiteY1" fmla="*/ 9276 h 9276"/>
                    <a:gd name="connsiteX0" fmla="*/ 21155 w 21715"/>
                    <a:gd name="connsiteY0" fmla="*/ 0 h 10000"/>
                    <a:gd name="connsiteX1" fmla="*/ 21715 w 21715"/>
                    <a:gd name="connsiteY1" fmla="*/ 10000 h 10000"/>
                    <a:gd name="connsiteX0" fmla="*/ 5814 w 48261"/>
                    <a:gd name="connsiteY0" fmla="*/ 0 h 14100"/>
                    <a:gd name="connsiteX1" fmla="*/ 48261 w 48261"/>
                    <a:gd name="connsiteY1" fmla="*/ 14100 h 14100"/>
                    <a:gd name="connsiteX0" fmla="*/ 1631 w 137904"/>
                    <a:gd name="connsiteY0" fmla="*/ 130 h 2321"/>
                    <a:gd name="connsiteX1" fmla="*/ 137904 w 137904"/>
                    <a:gd name="connsiteY1" fmla="*/ 2321 h 2321"/>
                    <a:gd name="connsiteX0" fmla="*/ 118 w 10000"/>
                    <a:gd name="connsiteY0" fmla="*/ 0 h 15328"/>
                    <a:gd name="connsiteX1" fmla="*/ 10000 w 10000"/>
                    <a:gd name="connsiteY1" fmla="*/ 15328 h 15328"/>
                    <a:gd name="connsiteX0" fmla="*/ 164 w 10046"/>
                    <a:gd name="connsiteY0" fmla="*/ 0 h 15328"/>
                    <a:gd name="connsiteX1" fmla="*/ 10046 w 10046"/>
                    <a:gd name="connsiteY1" fmla="*/ 15328 h 15328"/>
                    <a:gd name="connsiteX0" fmla="*/ 148 w 10759"/>
                    <a:gd name="connsiteY0" fmla="*/ 0 h 52339"/>
                    <a:gd name="connsiteX1" fmla="*/ 10759 w 10759"/>
                    <a:gd name="connsiteY1" fmla="*/ 52339 h 52339"/>
                    <a:gd name="connsiteX0" fmla="*/ 134 w 11595"/>
                    <a:gd name="connsiteY0" fmla="*/ 0 h 49816"/>
                    <a:gd name="connsiteX1" fmla="*/ 11595 w 11595"/>
                    <a:gd name="connsiteY1" fmla="*/ 49816 h 49816"/>
                    <a:gd name="connsiteX0" fmla="*/ 123 w 12191"/>
                    <a:gd name="connsiteY0" fmla="*/ 0 h 59069"/>
                    <a:gd name="connsiteX1" fmla="*/ 12191 w 12191"/>
                    <a:gd name="connsiteY1" fmla="*/ 59069 h 59069"/>
                    <a:gd name="connsiteX0" fmla="*/ 0 w 12068"/>
                    <a:gd name="connsiteY0" fmla="*/ 0 h 59069"/>
                    <a:gd name="connsiteX1" fmla="*/ 12068 w 12068"/>
                    <a:gd name="connsiteY1" fmla="*/ 59069 h 59069"/>
                    <a:gd name="connsiteX0" fmla="*/ 0 w 12797"/>
                    <a:gd name="connsiteY0" fmla="*/ 0 h 67481"/>
                    <a:gd name="connsiteX1" fmla="*/ 12797 w 12797"/>
                    <a:gd name="connsiteY1" fmla="*/ 67481 h 67481"/>
                    <a:gd name="connsiteX0" fmla="*/ 1965 w 2491"/>
                    <a:gd name="connsiteY0" fmla="*/ 0 h 34676"/>
                    <a:gd name="connsiteX1" fmla="*/ 2491 w 2491"/>
                    <a:gd name="connsiteY1" fmla="*/ 34676 h 34676"/>
                    <a:gd name="connsiteX0" fmla="*/ 0 w 105513"/>
                    <a:gd name="connsiteY0" fmla="*/ 0 h 8059"/>
                    <a:gd name="connsiteX1" fmla="*/ 105513 w 105513"/>
                    <a:gd name="connsiteY1" fmla="*/ 8059 h 8059"/>
                    <a:gd name="connsiteX0" fmla="*/ 0 w 9630"/>
                    <a:gd name="connsiteY0" fmla="*/ 0 h 12408"/>
                    <a:gd name="connsiteX1" fmla="*/ 9630 w 9630"/>
                    <a:gd name="connsiteY1" fmla="*/ 12408 h 12408"/>
                    <a:gd name="connsiteX0" fmla="*/ 0 w 9760"/>
                    <a:gd name="connsiteY0" fmla="*/ 0 h 8787"/>
                    <a:gd name="connsiteX1" fmla="*/ 9760 w 9760"/>
                    <a:gd name="connsiteY1" fmla="*/ 8787 h 8787"/>
                    <a:gd name="connsiteX0" fmla="*/ 0 w 10000"/>
                    <a:gd name="connsiteY0" fmla="*/ 0 h 10000"/>
                    <a:gd name="connsiteX1" fmla="*/ 10000 w 10000"/>
                    <a:gd name="connsiteY1" fmla="*/ 10000 h 10000"/>
                    <a:gd name="connsiteX0" fmla="*/ 0 w 10000"/>
                    <a:gd name="connsiteY0" fmla="*/ 0 h 10000"/>
                    <a:gd name="connsiteX1" fmla="*/ 7627 w 10000"/>
                    <a:gd name="connsiteY1" fmla="*/ 4083 h 10000"/>
                    <a:gd name="connsiteX2" fmla="*/ 10000 w 10000"/>
                    <a:gd name="connsiteY2" fmla="*/ 10000 h 10000"/>
                    <a:gd name="connsiteX0" fmla="*/ 0 w 10000"/>
                    <a:gd name="connsiteY0" fmla="*/ 185 h 10185"/>
                    <a:gd name="connsiteX1" fmla="*/ 7627 w 10000"/>
                    <a:gd name="connsiteY1" fmla="*/ 4268 h 10185"/>
                    <a:gd name="connsiteX2" fmla="*/ 10000 w 10000"/>
                    <a:gd name="connsiteY2" fmla="*/ 10185 h 10185"/>
                    <a:gd name="connsiteX0" fmla="*/ 0 w 10000"/>
                    <a:gd name="connsiteY0" fmla="*/ 185 h 10185"/>
                    <a:gd name="connsiteX1" fmla="*/ 7627 w 10000"/>
                    <a:gd name="connsiteY1" fmla="*/ 4268 h 10185"/>
                    <a:gd name="connsiteX2" fmla="*/ 10000 w 10000"/>
                    <a:gd name="connsiteY2" fmla="*/ 10185 h 10185"/>
                    <a:gd name="connsiteX0" fmla="*/ 0 w 10000"/>
                    <a:gd name="connsiteY0" fmla="*/ 1026 h 11026"/>
                    <a:gd name="connsiteX1" fmla="*/ 9299 w 10000"/>
                    <a:gd name="connsiteY1" fmla="*/ 3729 h 11026"/>
                    <a:gd name="connsiteX2" fmla="*/ 10000 w 10000"/>
                    <a:gd name="connsiteY2" fmla="*/ 11026 h 11026"/>
                    <a:gd name="connsiteX0" fmla="*/ 0 w 10000"/>
                    <a:gd name="connsiteY0" fmla="*/ 1026 h 11026"/>
                    <a:gd name="connsiteX1" fmla="*/ 9299 w 10000"/>
                    <a:gd name="connsiteY1" fmla="*/ 3729 h 11026"/>
                    <a:gd name="connsiteX2" fmla="*/ 10000 w 10000"/>
                    <a:gd name="connsiteY2" fmla="*/ 11026 h 11026"/>
                    <a:gd name="connsiteX0" fmla="*/ 0 w 10000"/>
                    <a:gd name="connsiteY0" fmla="*/ 1051 h 11051"/>
                    <a:gd name="connsiteX1" fmla="*/ 9299 w 10000"/>
                    <a:gd name="connsiteY1" fmla="*/ 3754 h 11051"/>
                    <a:gd name="connsiteX2" fmla="*/ 10000 w 10000"/>
                    <a:gd name="connsiteY2" fmla="*/ 11051 h 11051"/>
                    <a:gd name="connsiteX0" fmla="*/ 0 w 10188"/>
                    <a:gd name="connsiteY0" fmla="*/ 1051 h 11051"/>
                    <a:gd name="connsiteX1" fmla="*/ 9299 w 10188"/>
                    <a:gd name="connsiteY1" fmla="*/ 3754 h 11051"/>
                    <a:gd name="connsiteX2" fmla="*/ 10000 w 10188"/>
                    <a:gd name="connsiteY2" fmla="*/ 11051 h 11051"/>
                    <a:gd name="connsiteX0" fmla="*/ 0 w 10073"/>
                    <a:gd name="connsiteY0" fmla="*/ 1051 h 11051"/>
                    <a:gd name="connsiteX1" fmla="*/ 9299 w 10073"/>
                    <a:gd name="connsiteY1" fmla="*/ 3754 h 11051"/>
                    <a:gd name="connsiteX2" fmla="*/ 10000 w 10073"/>
                    <a:gd name="connsiteY2" fmla="*/ 11051 h 11051"/>
                    <a:gd name="connsiteX0" fmla="*/ 0 w 10000"/>
                    <a:gd name="connsiteY0" fmla="*/ 872 h 10872"/>
                    <a:gd name="connsiteX1" fmla="*/ 9004 w 10000"/>
                    <a:gd name="connsiteY1" fmla="*/ 3851 h 10872"/>
                    <a:gd name="connsiteX2" fmla="*/ 10000 w 10000"/>
                    <a:gd name="connsiteY2" fmla="*/ 10872 h 10872"/>
                    <a:gd name="connsiteX0" fmla="*/ 0 w 10000"/>
                    <a:gd name="connsiteY0" fmla="*/ 872 h 10872"/>
                    <a:gd name="connsiteX1" fmla="*/ 9004 w 10000"/>
                    <a:gd name="connsiteY1" fmla="*/ 3851 h 10872"/>
                    <a:gd name="connsiteX2" fmla="*/ 10000 w 10000"/>
                    <a:gd name="connsiteY2" fmla="*/ 10872 h 10872"/>
                    <a:gd name="connsiteX0" fmla="*/ 0 w 10006"/>
                    <a:gd name="connsiteY0" fmla="*/ 1817 h 11817"/>
                    <a:gd name="connsiteX1" fmla="*/ 9152 w 10006"/>
                    <a:gd name="connsiteY1" fmla="*/ 3416 h 11817"/>
                    <a:gd name="connsiteX2" fmla="*/ 10000 w 10006"/>
                    <a:gd name="connsiteY2" fmla="*/ 11817 h 11817"/>
                    <a:gd name="connsiteX0" fmla="*/ 0 w 10000"/>
                    <a:gd name="connsiteY0" fmla="*/ 1860 h 11860"/>
                    <a:gd name="connsiteX1" fmla="*/ 9152 w 10000"/>
                    <a:gd name="connsiteY1" fmla="*/ 3459 h 11860"/>
                    <a:gd name="connsiteX2" fmla="*/ 10000 w 10000"/>
                    <a:gd name="connsiteY2" fmla="*/ 11860 h 11860"/>
                    <a:gd name="connsiteX0" fmla="*/ 0 w 10040"/>
                    <a:gd name="connsiteY0" fmla="*/ 0 h 15105"/>
                    <a:gd name="connsiteX1" fmla="*/ 9054 w 10040"/>
                    <a:gd name="connsiteY1" fmla="*/ 6704 h 15105"/>
                    <a:gd name="connsiteX2" fmla="*/ 9902 w 10040"/>
                    <a:gd name="connsiteY2" fmla="*/ 15105 h 15105"/>
                    <a:gd name="connsiteX0" fmla="*/ 0 w 10459"/>
                    <a:gd name="connsiteY0" fmla="*/ 0 h 15993"/>
                    <a:gd name="connsiteX1" fmla="*/ 9447 w 10459"/>
                    <a:gd name="connsiteY1" fmla="*/ 7592 h 15993"/>
                    <a:gd name="connsiteX2" fmla="*/ 10295 w 10459"/>
                    <a:gd name="connsiteY2" fmla="*/ 15993 h 15993"/>
                    <a:gd name="connsiteX0" fmla="*/ 0 w 10353"/>
                    <a:gd name="connsiteY0" fmla="*/ 0 h 15993"/>
                    <a:gd name="connsiteX1" fmla="*/ 1676 w 10353"/>
                    <a:gd name="connsiteY1" fmla="*/ 1247 h 15993"/>
                    <a:gd name="connsiteX2" fmla="*/ 9447 w 10353"/>
                    <a:gd name="connsiteY2" fmla="*/ 7592 h 15993"/>
                    <a:gd name="connsiteX3" fmla="*/ 10295 w 10353"/>
                    <a:gd name="connsiteY3" fmla="*/ 15993 h 15993"/>
                    <a:gd name="connsiteX0" fmla="*/ 0 w 10353"/>
                    <a:gd name="connsiteY0" fmla="*/ 0 h 15993"/>
                    <a:gd name="connsiteX1" fmla="*/ 1676 w 10353"/>
                    <a:gd name="connsiteY1" fmla="*/ 1247 h 15993"/>
                    <a:gd name="connsiteX2" fmla="*/ 9447 w 10353"/>
                    <a:gd name="connsiteY2" fmla="*/ 7592 h 15993"/>
                    <a:gd name="connsiteX3" fmla="*/ 10295 w 10353"/>
                    <a:gd name="connsiteY3" fmla="*/ 15993 h 15993"/>
                    <a:gd name="connsiteX0" fmla="*/ 0 w 10459"/>
                    <a:gd name="connsiteY0" fmla="*/ 0 h 15993"/>
                    <a:gd name="connsiteX1" fmla="*/ 9447 w 10459"/>
                    <a:gd name="connsiteY1" fmla="*/ 7592 h 15993"/>
                    <a:gd name="connsiteX2" fmla="*/ 10295 w 10459"/>
                    <a:gd name="connsiteY2" fmla="*/ 15993 h 15993"/>
                    <a:gd name="connsiteX0" fmla="*/ 0 w 10459"/>
                    <a:gd name="connsiteY0" fmla="*/ 0 h 15993"/>
                    <a:gd name="connsiteX1" fmla="*/ 9447 w 10459"/>
                    <a:gd name="connsiteY1" fmla="*/ 7592 h 15993"/>
                    <a:gd name="connsiteX2" fmla="*/ 10295 w 10459"/>
                    <a:gd name="connsiteY2" fmla="*/ 15993 h 15993"/>
                    <a:gd name="connsiteX0" fmla="*/ 0 w 10295"/>
                    <a:gd name="connsiteY0" fmla="*/ 0 h 15993"/>
                    <a:gd name="connsiteX1" fmla="*/ 8709 w 10295"/>
                    <a:gd name="connsiteY1" fmla="*/ 7148 h 15993"/>
                    <a:gd name="connsiteX2" fmla="*/ 10295 w 10295"/>
                    <a:gd name="connsiteY2" fmla="*/ 15993 h 15993"/>
                    <a:gd name="connsiteX0" fmla="*/ 0 w 10535"/>
                    <a:gd name="connsiteY0" fmla="*/ 0 h 17676"/>
                    <a:gd name="connsiteX1" fmla="*/ 8709 w 10535"/>
                    <a:gd name="connsiteY1" fmla="*/ 7148 h 17676"/>
                    <a:gd name="connsiteX2" fmla="*/ 10535 w 10535"/>
                    <a:gd name="connsiteY2" fmla="*/ 17676 h 17676"/>
                    <a:gd name="connsiteX0" fmla="*/ 0 w 10535"/>
                    <a:gd name="connsiteY0" fmla="*/ 0 h 17676"/>
                    <a:gd name="connsiteX1" fmla="*/ 8709 w 10535"/>
                    <a:gd name="connsiteY1" fmla="*/ 7148 h 17676"/>
                    <a:gd name="connsiteX2" fmla="*/ 10535 w 10535"/>
                    <a:gd name="connsiteY2" fmla="*/ 17676 h 17676"/>
                    <a:gd name="connsiteX0" fmla="*/ 0 w 10535"/>
                    <a:gd name="connsiteY0" fmla="*/ 0 h 17676"/>
                    <a:gd name="connsiteX1" fmla="*/ 8709 w 10535"/>
                    <a:gd name="connsiteY1" fmla="*/ 7148 h 17676"/>
                    <a:gd name="connsiteX2" fmla="*/ 10535 w 10535"/>
                    <a:gd name="connsiteY2" fmla="*/ 17676 h 17676"/>
                    <a:gd name="connsiteX0" fmla="*/ 0 w 10535"/>
                    <a:gd name="connsiteY0" fmla="*/ 0 h 17676"/>
                    <a:gd name="connsiteX1" fmla="*/ 10535 w 10535"/>
                    <a:gd name="connsiteY1" fmla="*/ 17676 h 17676"/>
                    <a:gd name="connsiteX0" fmla="*/ 0 w 5953"/>
                    <a:gd name="connsiteY0" fmla="*/ 0 h 16714"/>
                    <a:gd name="connsiteX1" fmla="*/ 5953 w 5953"/>
                    <a:gd name="connsiteY1" fmla="*/ 16714 h 16714"/>
                    <a:gd name="connsiteX0" fmla="*/ 0 w 10000"/>
                    <a:gd name="connsiteY0" fmla="*/ 0 h 10000"/>
                    <a:gd name="connsiteX1" fmla="*/ 10000 w 10000"/>
                    <a:gd name="connsiteY1" fmla="*/ 10000 h 10000"/>
                    <a:gd name="connsiteX0" fmla="*/ 0 w 10000"/>
                    <a:gd name="connsiteY0" fmla="*/ 0 h 10000"/>
                    <a:gd name="connsiteX1" fmla="*/ 10000 w 10000"/>
                    <a:gd name="connsiteY1" fmla="*/ 10000 h 10000"/>
                    <a:gd name="connsiteX0" fmla="*/ 0 w 10000"/>
                    <a:gd name="connsiteY0" fmla="*/ 0 h 10000"/>
                    <a:gd name="connsiteX1" fmla="*/ 974 w 10000"/>
                    <a:gd name="connsiteY1" fmla="*/ 2727 h 10000"/>
                    <a:gd name="connsiteX2" fmla="*/ 10000 w 10000"/>
                    <a:gd name="connsiteY2" fmla="*/ 10000 h 10000"/>
                    <a:gd name="connsiteX0" fmla="*/ 0 w 10000"/>
                    <a:gd name="connsiteY0" fmla="*/ 0 h 10000"/>
                    <a:gd name="connsiteX1" fmla="*/ 974 w 10000"/>
                    <a:gd name="connsiteY1" fmla="*/ 2727 h 10000"/>
                    <a:gd name="connsiteX2" fmla="*/ 10000 w 10000"/>
                    <a:gd name="connsiteY2" fmla="*/ 10000 h 10000"/>
                    <a:gd name="connsiteX0" fmla="*/ 0 w 10000"/>
                    <a:gd name="connsiteY0" fmla="*/ 0 h 10000"/>
                    <a:gd name="connsiteX1" fmla="*/ 974 w 10000"/>
                    <a:gd name="connsiteY1" fmla="*/ 2727 h 10000"/>
                    <a:gd name="connsiteX2" fmla="*/ 10000 w 10000"/>
                    <a:gd name="connsiteY2" fmla="*/ 10000 h 10000"/>
                    <a:gd name="connsiteX0" fmla="*/ 0 w 10358"/>
                    <a:gd name="connsiteY0" fmla="*/ 0 h 18200"/>
                    <a:gd name="connsiteX1" fmla="*/ 1332 w 10358"/>
                    <a:gd name="connsiteY1" fmla="*/ 10927 h 18200"/>
                    <a:gd name="connsiteX2" fmla="*/ 10358 w 10358"/>
                    <a:gd name="connsiteY2" fmla="*/ 18200 h 18200"/>
                    <a:gd name="connsiteX0" fmla="*/ 0 w 10358"/>
                    <a:gd name="connsiteY0" fmla="*/ 0 h 18200"/>
                    <a:gd name="connsiteX1" fmla="*/ 1332 w 10358"/>
                    <a:gd name="connsiteY1" fmla="*/ 10927 h 18200"/>
                    <a:gd name="connsiteX2" fmla="*/ 10358 w 10358"/>
                    <a:gd name="connsiteY2" fmla="*/ 18200 h 18200"/>
                    <a:gd name="connsiteX0" fmla="*/ 0 w 10358"/>
                    <a:gd name="connsiteY0" fmla="*/ 0 h 18200"/>
                    <a:gd name="connsiteX1" fmla="*/ 1153 w 10358"/>
                    <a:gd name="connsiteY1" fmla="*/ 11215 h 18200"/>
                    <a:gd name="connsiteX2" fmla="*/ 10358 w 10358"/>
                    <a:gd name="connsiteY2" fmla="*/ 18200 h 18200"/>
                    <a:gd name="connsiteX0" fmla="*/ 106 w 10464"/>
                    <a:gd name="connsiteY0" fmla="*/ 0 h 18200"/>
                    <a:gd name="connsiteX1" fmla="*/ 1259 w 10464"/>
                    <a:gd name="connsiteY1" fmla="*/ 11215 h 18200"/>
                    <a:gd name="connsiteX2" fmla="*/ 10464 w 10464"/>
                    <a:gd name="connsiteY2" fmla="*/ 18200 h 18200"/>
                    <a:gd name="connsiteX0" fmla="*/ 0 w 10358"/>
                    <a:gd name="connsiteY0" fmla="*/ 0 h 18200"/>
                    <a:gd name="connsiteX1" fmla="*/ 1153 w 10358"/>
                    <a:gd name="connsiteY1" fmla="*/ 11215 h 18200"/>
                    <a:gd name="connsiteX2" fmla="*/ 10358 w 10358"/>
                    <a:gd name="connsiteY2" fmla="*/ 18200 h 18200"/>
                    <a:gd name="connsiteX0" fmla="*/ 0 w 10358"/>
                    <a:gd name="connsiteY0" fmla="*/ 0 h 18200"/>
                    <a:gd name="connsiteX1" fmla="*/ 1948 w 10358"/>
                    <a:gd name="connsiteY1" fmla="*/ 9920 h 18200"/>
                    <a:gd name="connsiteX2" fmla="*/ 1153 w 10358"/>
                    <a:gd name="connsiteY2" fmla="*/ 11215 h 18200"/>
                    <a:gd name="connsiteX3" fmla="*/ 10358 w 10358"/>
                    <a:gd name="connsiteY3" fmla="*/ 18200 h 18200"/>
                    <a:gd name="connsiteX0" fmla="*/ 0 w 10358"/>
                    <a:gd name="connsiteY0" fmla="*/ 0 h 18200"/>
                    <a:gd name="connsiteX1" fmla="*/ 1153 w 10358"/>
                    <a:gd name="connsiteY1" fmla="*/ 11215 h 18200"/>
                    <a:gd name="connsiteX2" fmla="*/ 10358 w 10358"/>
                    <a:gd name="connsiteY2" fmla="*/ 18200 h 18200"/>
                    <a:gd name="connsiteX0" fmla="*/ 0 w 10358"/>
                    <a:gd name="connsiteY0" fmla="*/ 0 h 18200"/>
                    <a:gd name="connsiteX1" fmla="*/ 1153 w 10358"/>
                    <a:gd name="connsiteY1" fmla="*/ 11215 h 18200"/>
                    <a:gd name="connsiteX2" fmla="*/ 10358 w 10358"/>
                    <a:gd name="connsiteY2" fmla="*/ 18200 h 18200"/>
                    <a:gd name="connsiteX0" fmla="*/ 0 w 10358"/>
                    <a:gd name="connsiteY0" fmla="*/ 0 h 18200"/>
                    <a:gd name="connsiteX1" fmla="*/ 1202 w 10358"/>
                    <a:gd name="connsiteY1" fmla="*/ 11503 h 18200"/>
                    <a:gd name="connsiteX2" fmla="*/ 10358 w 10358"/>
                    <a:gd name="connsiteY2" fmla="*/ 18200 h 18200"/>
                    <a:gd name="connsiteX0" fmla="*/ 0 w 10358"/>
                    <a:gd name="connsiteY0" fmla="*/ 0 h 18200"/>
                    <a:gd name="connsiteX1" fmla="*/ 1202 w 10358"/>
                    <a:gd name="connsiteY1" fmla="*/ 11503 h 18200"/>
                    <a:gd name="connsiteX2" fmla="*/ 10358 w 10358"/>
                    <a:gd name="connsiteY2" fmla="*/ 18200 h 18200"/>
                    <a:gd name="connsiteX0" fmla="*/ 0 w 10377"/>
                    <a:gd name="connsiteY0" fmla="*/ 0 h 18200"/>
                    <a:gd name="connsiteX1" fmla="*/ 1202 w 10377"/>
                    <a:gd name="connsiteY1" fmla="*/ 11503 h 18200"/>
                    <a:gd name="connsiteX2" fmla="*/ 10358 w 10377"/>
                    <a:gd name="connsiteY2" fmla="*/ 18200 h 18200"/>
                    <a:gd name="connsiteX0" fmla="*/ 0 w 10358"/>
                    <a:gd name="connsiteY0" fmla="*/ 0 h 18200"/>
                    <a:gd name="connsiteX1" fmla="*/ 1202 w 10358"/>
                    <a:gd name="connsiteY1" fmla="*/ 11503 h 18200"/>
                    <a:gd name="connsiteX2" fmla="*/ 10358 w 10358"/>
                    <a:gd name="connsiteY2" fmla="*/ 18200 h 18200"/>
                    <a:gd name="connsiteX0" fmla="*/ 9 w 10311"/>
                    <a:gd name="connsiteY0" fmla="*/ 0 h 16720"/>
                    <a:gd name="connsiteX1" fmla="*/ 1211 w 10311"/>
                    <a:gd name="connsiteY1" fmla="*/ 11503 h 16720"/>
                    <a:gd name="connsiteX2" fmla="*/ 10311 w 10311"/>
                    <a:gd name="connsiteY2" fmla="*/ 16720 h 16720"/>
                    <a:gd name="connsiteX0" fmla="*/ 0 w 10302"/>
                    <a:gd name="connsiteY0" fmla="*/ 0 h 16720"/>
                    <a:gd name="connsiteX1" fmla="*/ 10302 w 10302"/>
                    <a:gd name="connsiteY1" fmla="*/ 16720 h 16720"/>
                    <a:gd name="connsiteX0" fmla="*/ 0 w 12749"/>
                    <a:gd name="connsiteY0" fmla="*/ 0 h 10636"/>
                    <a:gd name="connsiteX1" fmla="*/ 12749 w 12749"/>
                    <a:gd name="connsiteY1" fmla="*/ 10636 h 10636"/>
                    <a:gd name="connsiteX0" fmla="*/ 0 w 12749"/>
                    <a:gd name="connsiteY0" fmla="*/ 0 h 10636"/>
                    <a:gd name="connsiteX1" fmla="*/ 12749 w 12749"/>
                    <a:gd name="connsiteY1" fmla="*/ 10636 h 10636"/>
                    <a:gd name="connsiteX0" fmla="*/ 0 w 12749"/>
                    <a:gd name="connsiteY0" fmla="*/ 0 h 10636"/>
                    <a:gd name="connsiteX1" fmla="*/ 12749 w 12749"/>
                    <a:gd name="connsiteY1" fmla="*/ 10636 h 10636"/>
                    <a:gd name="connsiteX0" fmla="*/ 0 w 13249"/>
                    <a:gd name="connsiteY0" fmla="*/ 0 h 14747"/>
                    <a:gd name="connsiteX1" fmla="*/ 13249 w 13249"/>
                    <a:gd name="connsiteY1" fmla="*/ 14747 h 14747"/>
                    <a:gd name="connsiteX0" fmla="*/ 0 w 13416"/>
                    <a:gd name="connsiteY0" fmla="*/ 0 h 14089"/>
                    <a:gd name="connsiteX1" fmla="*/ 13416 w 13416"/>
                    <a:gd name="connsiteY1" fmla="*/ 14089 h 14089"/>
                    <a:gd name="connsiteX0" fmla="*/ 0 w 13416"/>
                    <a:gd name="connsiteY0" fmla="*/ 0 h 14089"/>
                    <a:gd name="connsiteX1" fmla="*/ 13416 w 13416"/>
                    <a:gd name="connsiteY1" fmla="*/ 14089 h 14089"/>
                  </a:gdLst>
                  <a:ahLst/>
                  <a:cxnLst>
                    <a:cxn ang="0">
                      <a:pos x="connsiteX0" y="connsiteY0"/>
                    </a:cxn>
                    <a:cxn ang="0">
                      <a:pos x="connsiteX1" y="connsiteY1"/>
                    </a:cxn>
                  </a:cxnLst>
                  <a:rect l="l" t="t" r="r" b="b"/>
                  <a:pathLst>
                    <a:path w="13416" h="14089">
                      <a:moveTo>
                        <a:pt x="0" y="0"/>
                      </a:moveTo>
                      <a:cubicBezTo>
                        <a:pt x="1637" y="8149"/>
                        <a:pt x="13058" y="4460"/>
                        <a:pt x="13416" y="14089"/>
                      </a:cubicBezTo>
                    </a:path>
                  </a:pathLst>
                </a:custGeom>
                <a:noFill/>
                <a:ln w="12700" cap="flat" cmpd="sng">
                  <a:solidFill>
                    <a:schemeClr val="tx1"/>
                  </a:solidFill>
                  <a:prstDash val="solid"/>
                  <a:round/>
                  <a:headEnd type="none" w="med" len="med"/>
                  <a:tailEnd type="none" w="lg"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80" name="Freeform 279"/>
                <p:cNvSpPr>
                  <a:spLocks/>
                </p:cNvSpPr>
                <p:nvPr/>
              </p:nvSpPr>
              <p:spPr bwMode="auto">
                <a:xfrm rot="10800000" flipV="1">
                  <a:off x="4392704" y="3391985"/>
                  <a:ext cx="2734393" cy="932786"/>
                </a:xfrm>
                <a:custGeom>
                  <a:avLst/>
                  <a:gdLst>
                    <a:gd name="T0" fmla="*/ 264 w 264"/>
                    <a:gd name="T1" fmla="*/ 0 h 306"/>
                    <a:gd name="T2" fmla="*/ 0 w 264"/>
                    <a:gd name="T3" fmla="*/ 306 h 306"/>
                    <a:gd name="connsiteX0" fmla="*/ 8741 w 8741"/>
                    <a:gd name="connsiteY0" fmla="*/ 0 h 14328"/>
                    <a:gd name="connsiteX1" fmla="*/ 0 w 8741"/>
                    <a:gd name="connsiteY1" fmla="*/ 14328 h 14328"/>
                    <a:gd name="connsiteX0" fmla="*/ 10000 w 10000"/>
                    <a:gd name="connsiteY0" fmla="*/ 0 h 10000"/>
                    <a:gd name="connsiteX1" fmla="*/ 0 w 10000"/>
                    <a:gd name="connsiteY1" fmla="*/ 10000 h 10000"/>
                    <a:gd name="connsiteX0" fmla="*/ 5680 w 5680"/>
                    <a:gd name="connsiteY0" fmla="*/ 0 h 8339"/>
                    <a:gd name="connsiteX1" fmla="*/ 0 w 5680"/>
                    <a:gd name="connsiteY1" fmla="*/ 8339 h 8339"/>
                    <a:gd name="connsiteX0" fmla="*/ 10000 w 10000"/>
                    <a:gd name="connsiteY0" fmla="*/ 0 h 10000"/>
                    <a:gd name="connsiteX1" fmla="*/ 0 w 10000"/>
                    <a:gd name="connsiteY1" fmla="*/ 10000 h 10000"/>
                    <a:gd name="connsiteX0" fmla="*/ 10000 w 10000"/>
                    <a:gd name="connsiteY0" fmla="*/ 0 h 10000"/>
                    <a:gd name="connsiteX1" fmla="*/ 0 w 10000"/>
                    <a:gd name="connsiteY1" fmla="*/ 10000 h 10000"/>
                    <a:gd name="connsiteX0" fmla="*/ 10000 w 10000"/>
                    <a:gd name="connsiteY0" fmla="*/ 0 h 10000"/>
                    <a:gd name="connsiteX1" fmla="*/ 0 w 10000"/>
                    <a:gd name="connsiteY1" fmla="*/ 10000 h 10000"/>
                    <a:gd name="connsiteX0" fmla="*/ 1191 w 2522"/>
                    <a:gd name="connsiteY0" fmla="*/ 0 h 9276"/>
                    <a:gd name="connsiteX1" fmla="*/ 1332 w 2522"/>
                    <a:gd name="connsiteY1" fmla="*/ 9276 h 9276"/>
                    <a:gd name="connsiteX0" fmla="*/ 21155 w 21715"/>
                    <a:gd name="connsiteY0" fmla="*/ 0 h 10000"/>
                    <a:gd name="connsiteX1" fmla="*/ 21715 w 21715"/>
                    <a:gd name="connsiteY1" fmla="*/ 10000 h 10000"/>
                    <a:gd name="connsiteX0" fmla="*/ 5814 w 48261"/>
                    <a:gd name="connsiteY0" fmla="*/ 0 h 14100"/>
                    <a:gd name="connsiteX1" fmla="*/ 48261 w 48261"/>
                    <a:gd name="connsiteY1" fmla="*/ 14100 h 14100"/>
                    <a:gd name="connsiteX0" fmla="*/ 1631 w 137904"/>
                    <a:gd name="connsiteY0" fmla="*/ 130 h 2321"/>
                    <a:gd name="connsiteX1" fmla="*/ 137904 w 137904"/>
                    <a:gd name="connsiteY1" fmla="*/ 2321 h 2321"/>
                    <a:gd name="connsiteX0" fmla="*/ 118 w 10000"/>
                    <a:gd name="connsiteY0" fmla="*/ 0 h 15328"/>
                    <a:gd name="connsiteX1" fmla="*/ 10000 w 10000"/>
                    <a:gd name="connsiteY1" fmla="*/ 15328 h 15328"/>
                    <a:gd name="connsiteX0" fmla="*/ 164 w 10046"/>
                    <a:gd name="connsiteY0" fmla="*/ 0 h 15328"/>
                    <a:gd name="connsiteX1" fmla="*/ 10046 w 10046"/>
                    <a:gd name="connsiteY1" fmla="*/ 15328 h 15328"/>
                    <a:gd name="connsiteX0" fmla="*/ 148 w 10759"/>
                    <a:gd name="connsiteY0" fmla="*/ 0 h 52339"/>
                    <a:gd name="connsiteX1" fmla="*/ 10759 w 10759"/>
                    <a:gd name="connsiteY1" fmla="*/ 52339 h 52339"/>
                    <a:gd name="connsiteX0" fmla="*/ 134 w 11595"/>
                    <a:gd name="connsiteY0" fmla="*/ 0 h 49816"/>
                    <a:gd name="connsiteX1" fmla="*/ 11595 w 11595"/>
                    <a:gd name="connsiteY1" fmla="*/ 49816 h 49816"/>
                    <a:gd name="connsiteX0" fmla="*/ 123 w 12191"/>
                    <a:gd name="connsiteY0" fmla="*/ 0 h 59069"/>
                    <a:gd name="connsiteX1" fmla="*/ 12191 w 12191"/>
                    <a:gd name="connsiteY1" fmla="*/ 59069 h 59069"/>
                    <a:gd name="connsiteX0" fmla="*/ 0 w 12068"/>
                    <a:gd name="connsiteY0" fmla="*/ 0 h 59069"/>
                    <a:gd name="connsiteX1" fmla="*/ 12068 w 12068"/>
                    <a:gd name="connsiteY1" fmla="*/ 59069 h 59069"/>
                    <a:gd name="connsiteX0" fmla="*/ 0 w 12797"/>
                    <a:gd name="connsiteY0" fmla="*/ 0 h 67481"/>
                    <a:gd name="connsiteX1" fmla="*/ 12797 w 12797"/>
                    <a:gd name="connsiteY1" fmla="*/ 67481 h 67481"/>
                    <a:gd name="connsiteX0" fmla="*/ 1965 w 2491"/>
                    <a:gd name="connsiteY0" fmla="*/ 0 h 34676"/>
                    <a:gd name="connsiteX1" fmla="*/ 2491 w 2491"/>
                    <a:gd name="connsiteY1" fmla="*/ 34676 h 34676"/>
                    <a:gd name="connsiteX0" fmla="*/ 0 w 105513"/>
                    <a:gd name="connsiteY0" fmla="*/ 0 h 8059"/>
                    <a:gd name="connsiteX1" fmla="*/ 105513 w 105513"/>
                    <a:gd name="connsiteY1" fmla="*/ 8059 h 8059"/>
                    <a:gd name="connsiteX0" fmla="*/ 0 w 9630"/>
                    <a:gd name="connsiteY0" fmla="*/ 0 h 12408"/>
                    <a:gd name="connsiteX1" fmla="*/ 9630 w 9630"/>
                    <a:gd name="connsiteY1" fmla="*/ 12408 h 12408"/>
                    <a:gd name="connsiteX0" fmla="*/ 0 w 9760"/>
                    <a:gd name="connsiteY0" fmla="*/ 0 h 8787"/>
                    <a:gd name="connsiteX1" fmla="*/ 9760 w 9760"/>
                    <a:gd name="connsiteY1" fmla="*/ 8787 h 8787"/>
                    <a:gd name="connsiteX0" fmla="*/ 0 w 10000"/>
                    <a:gd name="connsiteY0" fmla="*/ 0 h 10000"/>
                    <a:gd name="connsiteX1" fmla="*/ 10000 w 10000"/>
                    <a:gd name="connsiteY1" fmla="*/ 10000 h 10000"/>
                    <a:gd name="connsiteX0" fmla="*/ 0 w 10000"/>
                    <a:gd name="connsiteY0" fmla="*/ 0 h 10000"/>
                    <a:gd name="connsiteX1" fmla="*/ 7627 w 10000"/>
                    <a:gd name="connsiteY1" fmla="*/ 4083 h 10000"/>
                    <a:gd name="connsiteX2" fmla="*/ 10000 w 10000"/>
                    <a:gd name="connsiteY2" fmla="*/ 10000 h 10000"/>
                    <a:gd name="connsiteX0" fmla="*/ 0 w 10000"/>
                    <a:gd name="connsiteY0" fmla="*/ 185 h 10185"/>
                    <a:gd name="connsiteX1" fmla="*/ 7627 w 10000"/>
                    <a:gd name="connsiteY1" fmla="*/ 4268 h 10185"/>
                    <a:gd name="connsiteX2" fmla="*/ 10000 w 10000"/>
                    <a:gd name="connsiteY2" fmla="*/ 10185 h 10185"/>
                    <a:gd name="connsiteX0" fmla="*/ 0 w 10000"/>
                    <a:gd name="connsiteY0" fmla="*/ 185 h 10185"/>
                    <a:gd name="connsiteX1" fmla="*/ 7627 w 10000"/>
                    <a:gd name="connsiteY1" fmla="*/ 4268 h 10185"/>
                    <a:gd name="connsiteX2" fmla="*/ 10000 w 10000"/>
                    <a:gd name="connsiteY2" fmla="*/ 10185 h 10185"/>
                    <a:gd name="connsiteX0" fmla="*/ 0 w 10000"/>
                    <a:gd name="connsiteY0" fmla="*/ 1026 h 11026"/>
                    <a:gd name="connsiteX1" fmla="*/ 9299 w 10000"/>
                    <a:gd name="connsiteY1" fmla="*/ 3729 h 11026"/>
                    <a:gd name="connsiteX2" fmla="*/ 10000 w 10000"/>
                    <a:gd name="connsiteY2" fmla="*/ 11026 h 11026"/>
                    <a:gd name="connsiteX0" fmla="*/ 0 w 10000"/>
                    <a:gd name="connsiteY0" fmla="*/ 1026 h 11026"/>
                    <a:gd name="connsiteX1" fmla="*/ 9299 w 10000"/>
                    <a:gd name="connsiteY1" fmla="*/ 3729 h 11026"/>
                    <a:gd name="connsiteX2" fmla="*/ 10000 w 10000"/>
                    <a:gd name="connsiteY2" fmla="*/ 11026 h 11026"/>
                    <a:gd name="connsiteX0" fmla="*/ 0 w 10000"/>
                    <a:gd name="connsiteY0" fmla="*/ 1051 h 11051"/>
                    <a:gd name="connsiteX1" fmla="*/ 9299 w 10000"/>
                    <a:gd name="connsiteY1" fmla="*/ 3754 h 11051"/>
                    <a:gd name="connsiteX2" fmla="*/ 10000 w 10000"/>
                    <a:gd name="connsiteY2" fmla="*/ 11051 h 11051"/>
                    <a:gd name="connsiteX0" fmla="*/ 0 w 10188"/>
                    <a:gd name="connsiteY0" fmla="*/ 1051 h 11051"/>
                    <a:gd name="connsiteX1" fmla="*/ 9299 w 10188"/>
                    <a:gd name="connsiteY1" fmla="*/ 3754 h 11051"/>
                    <a:gd name="connsiteX2" fmla="*/ 10000 w 10188"/>
                    <a:gd name="connsiteY2" fmla="*/ 11051 h 11051"/>
                    <a:gd name="connsiteX0" fmla="*/ 0 w 10073"/>
                    <a:gd name="connsiteY0" fmla="*/ 1051 h 11051"/>
                    <a:gd name="connsiteX1" fmla="*/ 9299 w 10073"/>
                    <a:gd name="connsiteY1" fmla="*/ 3754 h 11051"/>
                    <a:gd name="connsiteX2" fmla="*/ 10000 w 10073"/>
                    <a:gd name="connsiteY2" fmla="*/ 11051 h 11051"/>
                    <a:gd name="connsiteX0" fmla="*/ 0 w 10000"/>
                    <a:gd name="connsiteY0" fmla="*/ 872 h 10872"/>
                    <a:gd name="connsiteX1" fmla="*/ 9004 w 10000"/>
                    <a:gd name="connsiteY1" fmla="*/ 3851 h 10872"/>
                    <a:gd name="connsiteX2" fmla="*/ 10000 w 10000"/>
                    <a:gd name="connsiteY2" fmla="*/ 10872 h 10872"/>
                    <a:gd name="connsiteX0" fmla="*/ 0 w 10000"/>
                    <a:gd name="connsiteY0" fmla="*/ 872 h 10872"/>
                    <a:gd name="connsiteX1" fmla="*/ 9004 w 10000"/>
                    <a:gd name="connsiteY1" fmla="*/ 3851 h 10872"/>
                    <a:gd name="connsiteX2" fmla="*/ 10000 w 10000"/>
                    <a:gd name="connsiteY2" fmla="*/ 10872 h 10872"/>
                    <a:gd name="connsiteX0" fmla="*/ 0 w 10006"/>
                    <a:gd name="connsiteY0" fmla="*/ 1817 h 11817"/>
                    <a:gd name="connsiteX1" fmla="*/ 9152 w 10006"/>
                    <a:gd name="connsiteY1" fmla="*/ 3416 h 11817"/>
                    <a:gd name="connsiteX2" fmla="*/ 10000 w 10006"/>
                    <a:gd name="connsiteY2" fmla="*/ 11817 h 11817"/>
                    <a:gd name="connsiteX0" fmla="*/ 0 w 10000"/>
                    <a:gd name="connsiteY0" fmla="*/ 1860 h 11860"/>
                    <a:gd name="connsiteX1" fmla="*/ 9152 w 10000"/>
                    <a:gd name="connsiteY1" fmla="*/ 3459 h 11860"/>
                    <a:gd name="connsiteX2" fmla="*/ 10000 w 10000"/>
                    <a:gd name="connsiteY2" fmla="*/ 11860 h 11860"/>
                    <a:gd name="connsiteX0" fmla="*/ 0 w 10040"/>
                    <a:gd name="connsiteY0" fmla="*/ 0 h 15105"/>
                    <a:gd name="connsiteX1" fmla="*/ 9054 w 10040"/>
                    <a:gd name="connsiteY1" fmla="*/ 6704 h 15105"/>
                    <a:gd name="connsiteX2" fmla="*/ 9902 w 10040"/>
                    <a:gd name="connsiteY2" fmla="*/ 15105 h 15105"/>
                    <a:gd name="connsiteX0" fmla="*/ 0 w 10459"/>
                    <a:gd name="connsiteY0" fmla="*/ 0 h 15993"/>
                    <a:gd name="connsiteX1" fmla="*/ 9447 w 10459"/>
                    <a:gd name="connsiteY1" fmla="*/ 7592 h 15993"/>
                    <a:gd name="connsiteX2" fmla="*/ 10295 w 10459"/>
                    <a:gd name="connsiteY2" fmla="*/ 15993 h 15993"/>
                    <a:gd name="connsiteX0" fmla="*/ 0 w 10353"/>
                    <a:gd name="connsiteY0" fmla="*/ 0 h 15993"/>
                    <a:gd name="connsiteX1" fmla="*/ 1676 w 10353"/>
                    <a:gd name="connsiteY1" fmla="*/ 1247 h 15993"/>
                    <a:gd name="connsiteX2" fmla="*/ 9447 w 10353"/>
                    <a:gd name="connsiteY2" fmla="*/ 7592 h 15993"/>
                    <a:gd name="connsiteX3" fmla="*/ 10295 w 10353"/>
                    <a:gd name="connsiteY3" fmla="*/ 15993 h 15993"/>
                    <a:gd name="connsiteX0" fmla="*/ 0 w 10353"/>
                    <a:gd name="connsiteY0" fmla="*/ 0 h 15993"/>
                    <a:gd name="connsiteX1" fmla="*/ 1676 w 10353"/>
                    <a:gd name="connsiteY1" fmla="*/ 1247 h 15993"/>
                    <a:gd name="connsiteX2" fmla="*/ 9447 w 10353"/>
                    <a:gd name="connsiteY2" fmla="*/ 7592 h 15993"/>
                    <a:gd name="connsiteX3" fmla="*/ 10295 w 10353"/>
                    <a:gd name="connsiteY3" fmla="*/ 15993 h 15993"/>
                    <a:gd name="connsiteX0" fmla="*/ 0 w 10459"/>
                    <a:gd name="connsiteY0" fmla="*/ 0 h 15993"/>
                    <a:gd name="connsiteX1" fmla="*/ 9447 w 10459"/>
                    <a:gd name="connsiteY1" fmla="*/ 7592 h 15993"/>
                    <a:gd name="connsiteX2" fmla="*/ 10295 w 10459"/>
                    <a:gd name="connsiteY2" fmla="*/ 15993 h 15993"/>
                    <a:gd name="connsiteX0" fmla="*/ 0 w 10459"/>
                    <a:gd name="connsiteY0" fmla="*/ 0 h 15993"/>
                    <a:gd name="connsiteX1" fmla="*/ 9447 w 10459"/>
                    <a:gd name="connsiteY1" fmla="*/ 7592 h 15993"/>
                    <a:gd name="connsiteX2" fmla="*/ 10295 w 10459"/>
                    <a:gd name="connsiteY2" fmla="*/ 15993 h 15993"/>
                    <a:gd name="connsiteX0" fmla="*/ 0 w 10295"/>
                    <a:gd name="connsiteY0" fmla="*/ 0 h 15993"/>
                    <a:gd name="connsiteX1" fmla="*/ 8709 w 10295"/>
                    <a:gd name="connsiteY1" fmla="*/ 7148 h 15993"/>
                    <a:gd name="connsiteX2" fmla="*/ 10295 w 10295"/>
                    <a:gd name="connsiteY2" fmla="*/ 15993 h 15993"/>
                    <a:gd name="connsiteX0" fmla="*/ 0 w 10535"/>
                    <a:gd name="connsiteY0" fmla="*/ 0 h 17676"/>
                    <a:gd name="connsiteX1" fmla="*/ 8709 w 10535"/>
                    <a:gd name="connsiteY1" fmla="*/ 7148 h 17676"/>
                    <a:gd name="connsiteX2" fmla="*/ 10535 w 10535"/>
                    <a:gd name="connsiteY2" fmla="*/ 17676 h 17676"/>
                    <a:gd name="connsiteX0" fmla="*/ 0 w 10535"/>
                    <a:gd name="connsiteY0" fmla="*/ 0 h 17676"/>
                    <a:gd name="connsiteX1" fmla="*/ 8709 w 10535"/>
                    <a:gd name="connsiteY1" fmla="*/ 7148 h 17676"/>
                    <a:gd name="connsiteX2" fmla="*/ 10535 w 10535"/>
                    <a:gd name="connsiteY2" fmla="*/ 17676 h 17676"/>
                    <a:gd name="connsiteX0" fmla="*/ 0 w 10535"/>
                    <a:gd name="connsiteY0" fmla="*/ 0 h 17676"/>
                    <a:gd name="connsiteX1" fmla="*/ 8709 w 10535"/>
                    <a:gd name="connsiteY1" fmla="*/ 7148 h 17676"/>
                    <a:gd name="connsiteX2" fmla="*/ 10535 w 10535"/>
                    <a:gd name="connsiteY2" fmla="*/ 17676 h 17676"/>
                    <a:gd name="connsiteX0" fmla="*/ 0 w 10535"/>
                    <a:gd name="connsiteY0" fmla="*/ 0 h 17676"/>
                    <a:gd name="connsiteX1" fmla="*/ 10535 w 10535"/>
                    <a:gd name="connsiteY1" fmla="*/ 17676 h 17676"/>
                    <a:gd name="connsiteX0" fmla="*/ 0 w 5953"/>
                    <a:gd name="connsiteY0" fmla="*/ 0 h 16714"/>
                    <a:gd name="connsiteX1" fmla="*/ 5953 w 5953"/>
                    <a:gd name="connsiteY1" fmla="*/ 16714 h 16714"/>
                    <a:gd name="connsiteX0" fmla="*/ 0 w 10000"/>
                    <a:gd name="connsiteY0" fmla="*/ 0 h 10000"/>
                    <a:gd name="connsiteX1" fmla="*/ 10000 w 10000"/>
                    <a:gd name="connsiteY1" fmla="*/ 10000 h 10000"/>
                    <a:gd name="connsiteX0" fmla="*/ 0 w 10000"/>
                    <a:gd name="connsiteY0" fmla="*/ 0 h 10000"/>
                    <a:gd name="connsiteX1" fmla="*/ 10000 w 10000"/>
                    <a:gd name="connsiteY1" fmla="*/ 10000 h 10000"/>
                    <a:gd name="connsiteX0" fmla="*/ 0 w 10000"/>
                    <a:gd name="connsiteY0" fmla="*/ 0 h 10000"/>
                    <a:gd name="connsiteX1" fmla="*/ 974 w 10000"/>
                    <a:gd name="connsiteY1" fmla="*/ 2727 h 10000"/>
                    <a:gd name="connsiteX2" fmla="*/ 10000 w 10000"/>
                    <a:gd name="connsiteY2" fmla="*/ 10000 h 10000"/>
                    <a:gd name="connsiteX0" fmla="*/ 0 w 10000"/>
                    <a:gd name="connsiteY0" fmla="*/ 0 h 10000"/>
                    <a:gd name="connsiteX1" fmla="*/ 974 w 10000"/>
                    <a:gd name="connsiteY1" fmla="*/ 2727 h 10000"/>
                    <a:gd name="connsiteX2" fmla="*/ 10000 w 10000"/>
                    <a:gd name="connsiteY2" fmla="*/ 10000 h 10000"/>
                    <a:gd name="connsiteX0" fmla="*/ 0 w 10000"/>
                    <a:gd name="connsiteY0" fmla="*/ 0 h 10000"/>
                    <a:gd name="connsiteX1" fmla="*/ 974 w 10000"/>
                    <a:gd name="connsiteY1" fmla="*/ 2727 h 10000"/>
                    <a:gd name="connsiteX2" fmla="*/ 10000 w 10000"/>
                    <a:gd name="connsiteY2" fmla="*/ 10000 h 10000"/>
                    <a:gd name="connsiteX0" fmla="*/ 0 w 10358"/>
                    <a:gd name="connsiteY0" fmla="*/ 0 h 18200"/>
                    <a:gd name="connsiteX1" fmla="*/ 1332 w 10358"/>
                    <a:gd name="connsiteY1" fmla="*/ 10927 h 18200"/>
                    <a:gd name="connsiteX2" fmla="*/ 10358 w 10358"/>
                    <a:gd name="connsiteY2" fmla="*/ 18200 h 18200"/>
                    <a:gd name="connsiteX0" fmla="*/ 0 w 10358"/>
                    <a:gd name="connsiteY0" fmla="*/ 0 h 18200"/>
                    <a:gd name="connsiteX1" fmla="*/ 1332 w 10358"/>
                    <a:gd name="connsiteY1" fmla="*/ 10927 h 18200"/>
                    <a:gd name="connsiteX2" fmla="*/ 10358 w 10358"/>
                    <a:gd name="connsiteY2" fmla="*/ 18200 h 18200"/>
                    <a:gd name="connsiteX0" fmla="*/ 0 w 10358"/>
                    <a:gd name="connsiteY0" fmla="*/ 0 h 18200"/>
                    <a:gd name="connsiteX1" fmla="*/ 1153 w 10358"/>
                    <a:gd name="connsiteY1" fmla="*/ 11215 h 18200"/>
                    <a:gd name="connsiteX2" fmla="*/ 10358 w 10358"/>
                    <a:gd name="connsiteY2" fmla="*/ 18200 h 18200"/>
                    <a:gd name="connsiteX0" fmla="*/ 106 w 10464"/>
                    <a:gd name="connsiteY0" fmla="*/ 0 h 18200"/>
                    <a:gd name="connsiteX1" fmla="*/ 1259 w 10464"/>
                    <a:gd name="connsiteY1" fmla="*/ 11215 h 18200"/>
                    <a:gd name="connsiteX2" fmla="*/ 10464 w 10464"/>
                    <a:gd name="connsiteY2" fmla="*/ 18200 h 18200"/>
                    <a:gd name="connsiteX0" fmla="*/ 0 w 10358"/>
                    <a:gd name="connsiteY0" fmla="*/ 0 h 18200"/>
                    <a:gd name="connsiteX1" fmla="*/ 1153 w 10358"/>
                    <a:gd name="connsiteY1" fmla="*/ 11215 h 18200"/>
                    <a:gd name="connsiteX2" fmla="*/ 10358 w 10358"/>
                    <a:gd name="connsiteY2" fmla="*/ 18200 h 18200"/>
                    <a:gd name="connsiteX0" fmla="*/ 0 w 10358"/>
                    <a:gd name="connsiteY0" fmla="*/ 0 h 18200"/>
                    <a:gd name="connsiteX1" fmla="*/ 1948 w 10358"/>
                    <a:gd name="connsiteY1" fmla="*/ 9920 h 18200"/>
                    <a:gd name="connsiteX2" fmla="*/ 1153 w 10358"/>
                    <a:gd name="connsiteY2" fmla="*/ 11215 h 18200"/>
                    <a:gd name="connsiteX3" fmla="*/ 10358 w 10358"/>
                    <a:gd name="connsiteY3" fmla="*/ 18200 h 18200"/>
                    <a:gd name="connsiteX0" fmla="*/ 0 w 10358"/>
                    <a:gd name="connsiteY0" fmla="*/ 0 h 18200"/>
                    <a:gd name="connsiteX1" fmla="*/ 1153 w 10358"/>
                    <a:gd name="connsiteY1" fmla="*/ 11215 h 18200"/>
                    <a:gd name="connsiteX2" fmla="*/ 10358 w 10358"/>
                    <a:gd name="connsiteY2" fmla="*/ 18200 h 18200"/>
                    <a:gd name="connsiteX0" fmla="*/ 0 w 10358"/>
                    <a:gd name="connsiteY0" fmla="*/ 0 h 18200"/>
                    <a:gd name="connsiteX1" fmla="*/ 1153 w 10358"/>
                    <a:gd name="connsiteY1" fmla="*/ 11215 h 18200"/>
                    <a:gd name="connsiteX2" fmla="*/ 10358 w 10358"/>
                    <a:gd name="connsiteY2" fmla="*/ 18200 h 18200"/>
                    <a:gd name="connsiteX0" fmla="*/ 0 w 10358"/>
                    <a:gd name="connsiteY0" fmla="*/ 0 h 18200"/>
                    <a:gd name="connsiteX1" fmla="*/ 1202 w 10358"/>
                    <a:gd name="connsiteY1" fmla="*/ 11503 h 18200"/>
                    <a:gd name="connsiteX2" fmla="*/ 10358 w 10358"/>
                    <a:gd name="connsiteY2" fmla="*/ 18200 h 18200"/>
                    <a:gd name="connsiteX0" fmla="*/ 0 w 10358"/>
                    <a:gd name="connsiteY0" fmla="*/ 0 h 18200"/>
                    <a:gd name="connsiteX1" fmla="*/ 1202 w 10358"/>
                    <a:gd name="connsiteY1" fmla="*/ 11503 h 18200"/>
                    <a:gd name="connsiteX2" fmla="*/ 10358 w 10358"/>
                    <a:gd name="connsiteY2" fmla="*/ 18200 h 18200"/>
                    <a:gd name="connsiteX0" fmla="*/ 0 w 10377"/>
                    <a:gd name="connsiteY0" fmla="*/ 0 h 18200"/>
                    <a:gd name="connsiteX1" fmla="*/ 1202 w 10377"/>
                    <a:gd name="connsiteY1" fmla="*/ 11503 h 18200"/>
                    <a:gd name="connsiteX2" fmla="*/ 10358 w 10377"/>
                    <a:gd name="connsiteY2" fmla="*/ 18200 h 18200"/>
                    <a:gd name="connsiteX0" fmla="*/ 0 w 10358"/>
                    <a:gd name="connsiteY0" fmla="*/ 0 h 18200"/>
                    <a:gd name="connsiteX1" fmla="*/ 1202 w 10358"/>
                    <a:gd name="connsiteY1" fmla="*/ 11503 h 18200"/>
                    <a:gd name="connsiteX2" fmla="*/ 10358 w 10358"/>
                    <a:gd name="connsiteY2" fmla="*/ 18200 h 18200"/>
                    <a:gd name="connsiteX0" fmla="*/ 9 w 10311"/>
                    <a:gd name="connsiteY0" fmla="*/ 0 h 16720"/>
                    <a:gd name="connsiteX1" fmla="*/ 1211 w 10311"/>
                    <a:gd name="connsiteY1" fmla="*/ 11503 h 16720"/>
                    <a:gd name="connsiteX2" fmla="*/ 10311 w 10311"/>
                    <a:gd name="connsiteY2" fmla="*/ 16720 h 16720"/>
                    <a:gd name="connsiteX0" fmla="*/ 0 w 10302"/>
                    <a:gd name="connsiteY0" fmla="*/ 0 h 16720"/>
                    <a:gd name="connsiteX1" fmla="*/ 10302 w 10302"/>
                    <a:gd name="connsiteY1" fmla="*/ 16720 h 16720"/>
                    <a:gd name="connsiteX0" fmla="*/ 0 w 12749"/>
                    <a:gd name="connsiteY0" fmla="*/ 0 h 10636"/>
                    <a:gd name="connsiteX1" fmla="*/ 12749 w 12749"/>
                    <a:gd name="connsiteY1" fmla="*/ 10636 h 10636"/>
                    <a:gd name="connsiteX0" fmla="*/ 0 w 12749"/>
                    <a:gd name="connsiteY0" fmla="*/ 0 h 10636"/>
                    <a:gd name="connsiteX1" fmla="*/ 12749 w 12749"/>
                    <a:gd name="connsiteY1" fmla="*/ 10636 h 10636"/>
                    <a:gd name="connsiteX0" fmla="*/ 0 w 12749"/>
                    <a:gd name="connsiteY0" fmla="*/ 0 h 10636"/>
                    <a:gd name="connsiteX1" fmla="*/ 12749 w 12749"/>
                    <a:gd name="connsiteY1" fmla="*/ 10636 h 10636"/>
                    <a:gd name="connsiteX0" fmla="*/ 0 w 13249"/>
                    <a:gd name="connsiteY0" fmla="*/ 0 h 14747"/>
                    <a:gd name="connsiteX1" fmla="*/ 13249 w 13249"/>
                    <a:gd name="connsiteY1" fmla="*/ 14747 h 14747"/>
                    <a:gd name="connsiteX0" fmla="*/ 0 w 13416"/>
                    <a:gd name="connsiteY0" fmla="*/ 0 h 14089"/>
                    <a:gd name="connsiteX1" fmla="*/ 13416 w 13416"/>
                    <a:gd name="connsiteY1" fmla="*/ 14089 h 14089"/>
                    <a:gd name="connsiteX0" fmla="*/ 0 w 13416"/>
                    <a:gd name="connsiteY0" fmla="*/ 0 h 14089"/>
                    <a:gd name="connsiteX1" fmla="*/ 13416 w 13416"/>
                    <a:gd name="connsiteY1" fmla="*/ 14089 h 14089"/>
                  </a:gdLst>
                  <a:ahLst/>
                  <a:cxnLst>
                    <a:cxn ang="0">
                      <a:pos x="connsiteX0" y="connsiteY0"/>
                    </a:cxn>
                    <a:cxn ang="0">
                      <a:pos x="connsiteX1" y="connsiteY1"/>
                    </a:cxn>
                  </a:cxnLst>
                  <a:rect l="l" t="t" r="r" b="b"/>
                  <a:pathLst>
                    <a:path w="13416" h="14089">
                      <a:moveTo>
                        <a:pt x="0" y="0"/>
                      </a:moveTo>
                      <a:cubicBezTo>
                        <a:pt x="1637" y="8149"/>
                        <a:pt x="13058" y="4460"/>
                        <a:pt x="13416" y="14089"/>
                      </a:cubicBezTo>
                    </a:path>
                  </a:pathLst>
                </a:custGeom>
                <a:noFill/>
                <a:ln w="12700" cap="flat" cmpd="sng">
                  <a:solidFill>
                    <a:schemeClr val="tx1"/>
                  </a:solidFill>
                  <a:prstDash val="solid"/>
                  <a:round/>
                  <a:headEnd type="none" w="med" len="med"/>
                  <a:tailEnd type="none" w="lg"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grpSp>
          <p:nvGrpSpPr>
            <p:cNvPr id="16" name="Group 239"/>
            <p:cNvGrpSpPr/>
            <p:nvPr/>
          </p:nvGrpSpPr>
          <p:grpSpPr>
            <a:xfrm>
              <a:off x="1340339" y="2267413"/>
              <a:ext cx="726183" cy="426059"/>
              <a:chOff x="539750" y="2274776"/>
              <a:chExt cx="726183" cy="426059"/>
            </a:xfrm>
          </p:grpSpPr>
          <p:sp>
            <p:nvSpPr>
              <p:cNvPr id="255" name="Rectangle 254"/>
              <p:cNvSpPr/>
              <p:nvPr/>
            </p:nvSpPr>
            <p:spPr bwMode="auto">
              <a:xfrm>
                <a:off x="539750" y="2274777"/>
                <a:ext cx="726183" cy="420872"/>
              </a:xfrm>
              <a:prstGeom prst="rect">
                <a:avLst/>
              </a:prstGeom>
              <a:solidFill>
                <a:schemeClr val="bg2">
                  <a:lumMod val="40000"/>
                  <a:lumOff val="60000"/>
                </a:schemeClr>
              </a:solidFill>
              <a:ln w="12700" cap="flat" cmpd="sng" algn="ctr">
                <a:solidFill>
                  <a:schemeClr val="tx1"/>
                </a:solidFill>
                <a:prstDash val="solid"/>
                <a:round/>
                <a:headEnd type="none" w="med" len="med"/>
                <a:tailEnd type="none" w="med" len="med"/>
              </a:ln>
              <a:effectLst/>
            </p:spPr>
            <p:txBody>
              <a:bodyPr vert="horz" wrap="none" lIns="91440" tIns="91440" rIns="91440" bIns="45720" numCol="1" rtlCol="0" anchor="t" anchorCtr="0" compatLnSpc="1">
                <a:prstTxWarp prst="textNoShape">
                  <a:avLst/>
                </a:prstTxWarp>
                <a:noAutofit/>
              </a:bodyPr>
              <a:lstStyle/>
              <a:p>
                <a:pPr algn="ctr" eaLnBrk="0" hangingPunct="0">
                  <a:lnSpc>
                    <a:spcPct val="80000"/>
                  </a:lnSpc>
                  <a:spcBef>
                    <a:spcPct val="50000"/>
                  </a:spcBef>
                </a:pPr>
                <a:endParaRPr kumimoji="0" lang="en-US" sz="2000" b="0" i="0" u="none" strike="noStrike" cap="none" normalizeH="0" baseline="0" dirty="0" smtClean="0">
                  <a:ln>
                    <a:noFill/>
                  </a:ln>
                  <a:solidFill>
                    <a:schemeClr val="tx1"/>
                  </a:solidFill>
                  <a:effectLst/>
                  <a:latin typeface="Verdana" pitchFamily="34" charset="0"/>
                </a:endParaRPr>
              </a:p>
            </p:txBody>
          </p:sp>
          <p:grpSp>
            <p:nvGrpSpPr>
              <p:cNvPr id="17" name="Group 255"/>
              <p:cNvGrpSpPr/>
              <p:nvPr/>
            </p:nvGrpSpPr>
            <p:grpSpPr>
              <a:xfrm>
                <a:off x="583203" y="2274776"/>
                <a:ext cx="635997" cy="426059"/>
                <a:chOff x="484387" y="1009202"/>
                <a:chExt cx="7879892" cy="4580113"/>
              </a:xfrm>
            </p:grpSpPr>
            <p:sp>
              <p:nvSpPr>
                <p:cNvPr id="257" name="Rectangle 256"/>
                <p:cNvSpPr/>
                <p:nvPr/>
              </p:nvSpPr>
              <p:spPr bwMode="auto">
                <a:xfrm>
                  <a:off x="484387" y="2003481"/>
                  <a:ext cx="2468880" cy="1371600"/>
                </a:xfrm>
                <a:prstGeom prst="rect">
                  <a:avLst/>
                </a:prstGeom>
                <a:solidFill>
                  <a:schemeClr val="bg2">
                    <a:lumMod val="60000"/>
                    <a:lumOff val="40000"/>
                  </a:schemeClr>
                </a:solidFill>
                <a:ln w="12700" cap="flat" cmpd="sng" algn="ctr">
                  <a:solidFill>
                    <a:schemeClr val="tx1"/>
                  </a:solidFill>
                  <a:prstDash val="solid"/>
                  <a:round/>
                  <a:headEnd type="none" w="med" len="med"/>
                  <a:tailEnd type="none" w="med" len="med"/>
                </a:ln>
                <a:effectLst/>
              </p:spPr>
              <p:txBody>
                <a:bodyPr vert="horz" wrap="none" lIns="91440" tIns="91440" rIns="91440" bIns="45720" numCol="1" rtlCol="0" anchor="t" anchorCtr="0" compatLnSpc="1">
                  <a:prstTxWarp prst="textNoShape">
                    <a:avLst/>
                  </a:prstTxWarp>
                  <a:noAutofit/>
                </a:bodyPr>
                <a:lstStyle/>
                <a:p>
                  <a:pPr algn="ctr" eaLnBrk="0" hangingPunct="0">
                    <a:lnSpc>
                      <a:spcPct val="80000"/>
                    </a:lnSpc>
                    <a:spcBef>
                      <a:spcPct val="50000"/>
                    </a:spcBef>
                  </a:pPr>
                  <a:endParaRPr kumimoji="0" lang="en-US" sz="2000" b="0" i="0" u="none" strike="noStrike" cap="none" normalizeH="0" baseline="0" dirty="0" smtClean="0">
                    <a:ln>
                      <a:noFill/>
                    </a:ln>
                    <a:solidFill>
                      <a:schemeClr val="tx1"/>
                    </a:solidFill>
                    <a:effectLst/>
                    <a:latin typeface="Verdana" pitchFamily="34" charset="0"/>
                  </a:endParaRPr>
                </a:p>
              </p:txBody>
            </p:sp>
            <p:sp>
              <p:nvSpPr>
                <p:cNvPr id="258" name="Rectangle 257"/>
                <p:cNvSpPr/>
                <p:nvPr/>
              </p:nvSpPr>
              <p:spPr bwMode="auto">
                <a:xfrm>
                  <a:off x="3189893" y="2003481"/>
                  <a:ext cx="2468880" cy="1371600"/>
                </a:xfrm>
                <a:prstGeom prst="rect">
                  <a:avLst/>
                </a:prstGeom>
                <a:solidFill>
                  <a:schemeClr val="bg2">
                    <a:lumMod val="60000"/>
                    <a:lumOff val="40000"/>
                  </a:schemeClr>
                </a:solidFill>
                <a:ln w="12700" cap="flat" cmpd="sng" algn="ctr">
                  <a:solidFill>
                    <a:schemeClr val="tx1"/>
                  </a:solidFill>
                  <a:prstDash val="solid"/>
                  <a:round/>
                  <a:headEnd type="none" w="med" len="med"/>
                  <a:tailEnd type="none" w="med" len="med"/>
                </a:ln>
                <a:effectLst/>
              </p:spPr>
              <p:txBody>
                <a:bodyPr vert="horz" wrap="none" lIns="91440" tIns="91440" rIns="91440" bIns="45720" numCol="1" rtlCol="0" anchor="t" anchorCtr="0" compatLnSpc="1">
                  <a:prstTxWarp prst="textNoShape">
                    <a:avLst/>
                  </a:prstTxWarp>
                  <a:noAutofit/>
                </a:bodyPr>
                <a:lstStyle/>
                <a:p>
                  <a:pPr algn="ctr" eaLnBrk="0" hangingPunct="0">
                    <a:lnSpc>
                      <a:spcPct val="80000"/>
                    </a:lnSpc>
                    <a:spcBef>
                      <a:spcPct val="50000"/>
                    </a:spcBef>
                  </a:pPr>
                  <a:endParaRPr kumimoji="0" lang="en-US" sz="2000" b="0" i="0" u="none" strike="noStrike" cap="none" normalizeH="0" baseline="0" dirty="0" smtClean="0">
                    <a:ln>
                      <a:noFill/>
                    </a:ln>
                    <a:solidFill>
                      <a:schemeClr val="tx1"/>
                    </a:solidFill>
                    <a:effectLst/>
                    <a:latin typeface="Verdana" pitchFamily="34" charset="0"/>
                  </a:endParaRPr>
                </a:p>
              </p:txBody>
            </p:sp>
            <p:sp>
              <p:nvSpPr>
                <p:cNvPr id="259" name="Rectangle 258"/>
                <p:cNvSpPr/>
                <p:nvPr/>
              </p:nvSpPr>
              <p:spPr bwMode="auto">
                <a:xfrm>
                  <a:off x="5895399" y="2003480"/>
                  <a:ext cx="2468880" cy="1371600"/>
                </a:xfrm>
                <a:prstGeom prst="rect">
                  <a:avLst/>
                </a:prstGeom>
                <a:solidFill>
                  <a:schemeClr val="bg2">
                    <a:lumMod val="60000"/>
                    <a:lumOff val="40000"/>
                  </a:schemeClr>
                </a:solidFill>
                <a:ln w="12700" cap="flat" cmpd="sng" algn="ctr">
                  <a:solidFill>
                    <a:schemeClr val="tx1"/>
                  </a:solidFill>
                  <a:prstDash val="solid"/>
                  <a:round/>
                  <a:headEnd type="none" w="med" len="med"/>
                  <a:tailEnd type="none" w="med" len="med"/>
                </a:ln>
                <a:effectLst/>
              </p:spPr>
              <p:txBody>
                <a:bodyPr vert="horz" wrap="none" lIns="91440" tIns="91440" rIns="91440" bIns="45720" numCol="1" rtlCol="0" anchor="t" anchorCtr="0" compatLnSpc="1">
                  <a:prstTxWarp prst="textNoShape">
                    <a:avLst/>
                  </a:prstTxWarp>
                  <a:noAutofit/>
                </a:bodyPr>
                <a:lstStyle/>
                <a:p>
                  <a:pPr algn="ctr" eaLnBrk="0" hangingPunct="0">
                    <a:lnSpc>
                      <a:spcPct val="80000"/>
                    </a:lnSpc>
                    <a:spcBef>
                      <a:spcPct val="50000"/>
                    </a:spcBef>
                  </a:pPr>
                  <a:endParaRPr kumimoji="0" lang="en-US" sz="2000" b="0" i="0" u="none" strike="noStrike" cap="none" normalizeH="0" baseline="0" dirty="0" smtClean="0">
                    <a:ln>
                      <a:noFill/>
                    </a:ln>
                    <a:solidFill>
                      <a:schemeClr val="tx1"/>
                    </a:solidFill>
                    <a:effectLst/>
                    <a:latin typeface="Verdana" pitchFamily="34" charset="0"/>
                  </a:endParaRPr>
                </a:p>
              </p:txBody>
            </p:sp>
            <p:sp>
              <p:nvSpPr>
                <p:cNvPr id="260" name="Rectangle 259"/>
                <p:cNvSpPr/>
                <p:nvPr/>
              </p:nvSpPr>
              <p:spPr bwMode="auto">
                <a:xfrm>
                  <a:off x="3435202" y="4283426"/>
                  <a:ext cx="1933273" cy="836002"/>
                </a:xfrm>
                <a:prstGeom prst="rect">
                  <a:avLst/>
                </a:prstGeom>
                <a:solidFill>
                  <a:schemeClr val="bg2">
                    <a:lumMod val="60000"/>
                    <a:lumOff val="40000"/>
                  </a:schemeClr>
                </a:solidFill>
                <a:ln w="12700" cap="flat" cmpd="sng" algn="ctr">
                  <a:solidFill>
                    <a:schemeClr val="tx1"/>
                  </a:solidFill>
                  <a:prstDash val="solid"/>
                  <a:round/>
                  <a:headEnd type="none" w="med" len="med"/>
                  <a:tailEnd type="none" w="med" len="med"/>
                </a:ln>
                <a:effectLst/>
              </p:spPr>
              <p:txBody>
                <a:bodyPr vert="horz" wrap="none" lIns="91440" tIns="91440" rIns="91440" bIns="45720" numCol="1" rtlCol="0" anchor="t" anchorCtr="0" compatLnSpc="1">
                  <a:prstTxWarp prst="textNoShape">
                    <a:avLst/>
                  </a:prstTxWarp>
                  <a:noAutofit/>
                </a:bodyPr>
                <a:lstStyle/>
                <a:p>
                  <a:pPr algn="ctr" eaLnBrk="0" hangingPunct="0">
                    <a:lnSpc>
                      <a:spcPct val="80000"/>
                    </a:lnSpc>
                    <a:spcBef>
                      <a:spcPct val="50000"/>
                    </a:spcBef>
                  </a:pPr>
                  <a:endParaRPr kumimoji="0" lang="en-US" sz="2000" b="0" i="0" u="none" strike="noStrike" cap="none" normalizeH="0" baseline="0" dirty="0" smtClean="0">
                    <a:ln>
                      <a:noFill/>
                    </a:ln>
                    <a:solidFill>
                      <a:schemeClr val="tx1"/>
                    </a:solidFill>
                    <a:effectLst/>
                    <a:latin typeface="Verdana" pitchFamily="34" charset="0"/>
                  </a:endParaRPr>
                </a:p>
              </p:txBody>
            </p:sp>
            <p:cxnSp>
              <p:nvCxnSpPr>
                <p:cNvPr id="261" name="Straight Arrow Connector 260"/>
                <p:cNvCxnSpPr>
                  <a:stCxn id="258" idx="2"/>
                  <a:endCxn id="260" idx="0"/>
                </p:cNvCxnSpPr>
                <p:nvPr/>
              </p:nvCxnSpPr>
              <p:spPr bwMode="auto">
                <a:xfrm flipH="1">
                  <a:off x="4401839" y="3375081"/>
                  <a:ext cx="22494" cy="908345"/>
                </a:xfrm>
                <a:prstGeom prst="straightConnector1">
                  <a:avLst/>
                </a:prstGeom>
                <a:noFill/>
                <a:ln w="12700" cap="flat" cmpd="sng" algn="ctr">
                  <a:solidFill>
                    <a:schemeClr val="tx1"/>
                  </a:solidFill>
                  <a:prstDash val="solid"/>
                  <a:round/>
                  <a:headEnd type="none" w="med" len="med"/>
                  <a:tailEnd type="none"/>
                </a:ln>
                <a:effectLst/>
              </p:spPr>
            </p:cxnSp>
            <p:cxnSp>
              <p:nvCxnSpPr>
                <p:cNvPr id="262" name="Straight Arrow Connector 261"/>
                <p:cNvCxnSpPr>
                  <a:stCxn id="260" idx="2"/>
                </p:cNvCxnSpPr>
                <p:nvPr/>
              </p:nvCxnSpPr>
              <p:spPr bwMode="auto">
                <a:xfrm>
                  <a:off x="4401839" y="5119428"/>
                  <a:ext cx="0" cy="469887"/>
                </a:xfrm>
                <a:prstGeom prst="straightConnector1">
                  <a:avLst/>
                </a:prstGeom>
                <a:noFill/>
                <a:ln w="12700" cap="flat" cmpd="sng" algn="ctr">
                  <a:solidFill>
                    <a:schemeClr val="tx1"/>
                  </a:solidFill>
                  <a:prstDash val="solid"/>
                  <a:round/>
                  <a:headEnd type="none" w="med" len="med"/>
                  <a:tailEnd type="none"/>
                </a:ln>
                <a:effectLst/>
              </p:spPr>
            </p:cxnSp>
            <p:cxnSp>
              <p:nvCxnSpPr>
                <p:cNvPr id="263" name="Straight Arrow Connector 262"/>
                <p:cNvCxnSpPr>
                  <a:endCxn id="258" idx="0"/>
                </p:cNvCxnSpPr>
                <p:nvPr/>
              </p:nvCxnSpPr>
              <p:spPr bwMode="auto">
                <a:xfrm>
                  <a:off x="4401839" y="1009202"/>
                  <a:ext cx="22494" cy="994279"/>
                </a:xfrm>
                <a:prstGeom prst="straightConnector1">
                  <a:avLst/>
                </a:prstGeom>
                <a:noFill/>
                <a:ln w="12700" cap="flat" cmpd="sng" algn="ctr">
                  <a:solidFill>
                    <a:schemeClr val="tx1"/>
                  </a:solidFill>
                  <a:prstDash val="solid"/>
                  <a:round/>
                  <a:headEnd type="none" w="med" len="med"/>
                  <a:tailEnd type="none"/>
                </a:ln>
                <a:effectLst/>
              </p:spPr>
            </p:cxnSp>
            <p:sp>
              <p:nvSpPr>
                <p:cNvPr id="264" name="Freeform 263"/>
                <p:cNvSpPr>
                  <a:spLocks/>
                </p:cNvSpPr>
                <p:nvPr/>
              </p:nvSpPr>
              <p:spPr bwMode="auto">
                <a:xfrm flipH="1">
                  <a:off x="1703431" y="1041172"/>
                  <a:ext cx="2707539" cy="970855"/>
                </a:xfrm>
                <a:custGeom>
                  <a:avLst/>
                  <a:gdLst>
                    <a:gd name="T0" fmla="*/ 264 w 264"/>
                    <a:gd name="T1" fmla="*/ 0 h 306"/>
                    <a:gd name="T2" fmla="*/ 0 w 264"/>
                    <a:gd name="T3" fmla="*/ 306 h 306"/>
                    <a:gd name="connsiteX0" fmla="*/ 8741 w 8741"/>
                    <a:gd name="connsiteY0" fmla="*/ 0 h 14328"/>
                    <a:gd name="connsiteX1" fmla="*/ 0 w 8741"/>
                    <a:gd name="connsiteY1" fmla="*/ 14328 h 14328"/>
                    <a:gd name="connsiteX0" fmla="*/ 10000 w 10000"/>
                    <a:gd name="connsiteY0" fmla="*/ 0 h 10000"/>
                    <a:gd name="connsiteX1" fmla="*/ 0 w 10000"/>
                    <a:gd name="connsiteY1" fmla="*/ 10000 h 10000"/>
                    <a:gd name="connsiteX0" fmla="*/ 5680 w 5680"/>
                    <a:gd name="connsiteY0" fmla="*/ 0 h 8339"/>
                    <a:gd name="connsiteX1" fmla="*/ 0 w 5680"/>
                    <a:gd name="connsiteY1" fmla="*/ 8339 h 8339"/>
                    <a:gd name="connsiteX0" fmla="*/ 10000 w 10000"/>
                    <a:gd name="connsiteY0" fmla="*/ 0 h 10000"/>
                    <a:gd name="connsiteX1" fmla="*/ 0 w 10000"/>
                    <a:gd name="connsiteY1" fmla="*/ 10000 h 10000"/>
                    <a:gd name="connsiteX0" fmla="*/ 10000 w 10000"/>
                    <a:gd name="connsiteY0" fmla="*/ 0 h 10000"/>
                    <a:gd name="connsiteX1" fmla="*/ 0 w 10000"/>
                    <a:gd name="connsiteY1" fmla="*/ 10000 h 10000"/>
                    <a:gd name="connsiteX0" fmla="*/ 10000 w 10000"/>
                    <a:gd name="connsiteY0" fmla="*/ 0 h 10000"/>
                    <a:gd name="connsiteX1" fmla="*/ 0 w 10000"/>
                    <a:gd name="connsiteY1" fmla="*/ 10000 h 10000"/>
                    <a:gd name="connsiteX0" fmla="*/ 1191 w 2522"/>
                    <a:gd name="connsiteY0" fmla="*/ 0 h 9276"/>
                    <a:gd name="connsiteX1" fmla="*/ 1332 w 2522"/>
                    <a:gd name="connsiteY1" fmla="*/ 9276 h 9276"/>
                    <a:gd name="connsiteX0" fmla="*/ 21155 w 21715"/>
                    <a:gd name="connsiteY0" fmla="*/ 0 h 10000"/>
                    <a:gd name="connsiteX1" fmla="*/ 21715 w 21715"/>
                    <a:gd name="connsiteY1" fmla="*/ 10000 h 10000"/>
                    <a:gd name="connsiteX0" fmla="*/ 5814 w 48261"/>
                    <a:gd name="connsiteY0" fmla="*/ 0 h 14100"/>
                    <a:gd name="connsiteX1" fmla="*/ 48261 w 48261"/>
                    <a:gd name="connsiteY1" fmla="*/ 14100 h 14100"/>
                    <a:gd name="connsiteX0" fmla="*/ 1631 w 137904"/>
                    <a:gd name="connsiteY0" fmla="*/ 130 h 2321"/>
                    <a:gd name="connsiteX1" fmla="*/ 137904 w 137904"/>
                    <a:gd name="connsiteY1" fmla="*/ 2321 h 2321"/>
                    <a:gd name="connsiteX0" fmla="*/ 118 w 10000"/>
                    <a:gd name="connsiteY0" fmla="*/ 0 h 15328"/>
                    <a:gd name="connsiteX1" fmla="*/ 10000 w 10000"/>
                    <a:gd name="connsiteY1" fmla="*/ 15328 h 15328"/>
                    <a:gd name="connsiteX0" fmla="*/ 164 w 10046"/>
                    <a:gd name="connsiteY0" fmla="*/ 0 h 15328"/>
                    <a:gd name="connsiteX1" fmla="*/ 10046 w 10046"/>
                    <a:gd name="connsiteY1" fmla="*/ 15328 h 15328"/>
                    <a:gd name="connsiteX0" fmla="*/ 148 w 10759"/>
                    <a:gd name="connsiteY0" fmla="*/ 0 h 52339"/>
                    <a:gd name="connsiteX1" fmla="*/ 10759 w 10759"/>
                    <a:gd name="connsiteY1" fmla="*/ 52339 h 52339"/>
                    <a:gd name="connsiteX0" fmla="*/ 134 w 11595"/>
                    <a:gd name="connsiteY0" fmla="*/ 0 h 49816"/>
                    <a:gd name="connsiteX1" fmla="*/ 11595 w 11595"/>
                    <a:gd name="connsiteY1" fmla="*/ 49816 h 49816"/>
                    <a:gd name="connsiteX0" fmla="*/ 123 w 12191"/>
                    <a:gd name="connsiteY0" fmla="*/ 0 h 59069"/>
                    <a:gd name="connsiteX1" fmla="*/ 12191 w 12191"/>
                    <a:gd name="connsiteY1" fmla="*/ 59069 h 59069"/>
                    <a:gd name="connsiteX0" fmla="*/ 0 w 12068"/>
                    <a:gd name="connsiteY0" fmla="*/ 0 h 59069"/>
                    <a:gd name="connsiteX1" fmla="*/ 12068 w 12068"/>
                    <a:gd name="connsiteY1" fmla="*/ 59069 h 59069"/>
                    <a:gd name="connsiteX0" fmla="*/ 0 w 12797"/>
                    <a:gd name="connsiteY0" fmla="*/ 0 h 67481"/>
                    <a:gd name="connsiteX1" fmla="*/ 12797 w 12797"/>
                    <a:gd name="connsiteY1" fmla="*/ 67481 h 67481"/>
                    <a:gd name="connsiteX0" fmla="*/ 1965 w 2491"/>
                    <a:gd name="connsiteY0" fmla="*/ 0 h 34676"/>
                    <a:gd name="connsiteX1" fmla="*/ 2491 w 2491"/>
                    <a:gd name="connsiteY1" fmla="*/ 34676 h 34676"/>
                    <a:gd name="connsiteX0" fmla="*/ 0 w 105513"/>
                    <a:gd name="connsiteY0" fmla="*/ 0 h 8059"/>
                    <a:gd name="connsiteX1" fmla="*/ 105513 w 105513"/>
                    <a:gd name="connsiteY1" fmla="*/ 8059 h 8059"/>
                    <a:gd name="connsiteX0" fmla="*/ 0 w 9630"/>
                    <a:gd name="connsiteY0" fmla="*/ 0 h 12408"/>
                    <a:gd name="connsiteX1" fmla="*/ 9630 w 9630"/>
                    <a:gd name="connsiteY1" fmla="*/ 12408 h 12408"/>
                    <a:gd name="connsiteX0" fmla="*/ 0 w 9760"/>
                    <a:gd name="connsiteY0" fmla="*/ 0 h 8787"/>
                    <a:gd name="connsiteX1" fmla="*/ 9760 w 9760"/>
                    <a:gd name="connsiteY1" fmla="*/ 8787 h 8787"/>
                    <a:gd name="connsiteX0" fmla="*/ 0 w 10000"/>
                    <a:gd name="connsiteY0" fmla="*/ 0 h 10000"/>
                    <a:gd name="connsiteX1" fmla="*/ 10000 w 10000"/>
                    <a:gd name="connsiteY1" fmla="*/ 10000 h 10000"/>
                    <a:gd name="connsiteX0" fmla="*/ 0 w 10000"/>
                    <a:gd name="connsiteY0" fmla="*/ 0 h 10000"/>
                    <a:gd name="connsiteX1" fmla="*/ 7627 w 10000"/>
                    <a:gd name="connsiteY1" fmla="*/ 4083 h 10000"/>
                    <a:gd name="connsiteX2" fmla="*/ 10000 w 10000"/>
                    <a:gd name="connsiteY2" fmla="*/ 10000 h 10000"/>
                    <a:gd name="connsiteX0" fmla="*/ 0 w 10000"/>
                    <a:gd name="connsiteY0" fmla="*/ 185 h 10185"/>
                    <a:gd name="connsiteX1" fmla="*/ 7627 w 10000"/>
                    <a:gd name="connsiteY1" fmla="*/ 4268 h 10185"/>
                    <a:gd name="connsiteX2" fmla="*/ 10000 w 10000"/>
                    <a:gd name="connsiteY2" fmla="*/ 10185 h 10185"/>
                    <a:gd name="connsiteX0" fmla="*/ 0 w 10000"/>
                    <a:gd name="connsiteY0" fmla="*/ 185 h 10185"/>
                    <a:gd name="connsiteX1" fmla="*/ 7627 w 10000"/>
                    <a:gd name="connsiteY1" fmla="*/ 4268 h 10185"/>
                    <a:gd name="connsiteX2" fmla="*/ 10000 w 10000"/>
                    <a:gd name="connsiteY2" fmla="*/ 10185 h 10185"/>
                    <a:gd name="connsiteX0" fmla="*/ 0 w 10000"/>
                    <a:gd name="connsiteY0" fmla="*/ 1026 h 11026"/>
                    <a:gd name="connsiteX1" fmla="*/ 9299 w 10000"/>
                    <a:gd name="connsiteY1" fmla="*/ 3729 h 11026"/>
                    <a:gd name="connsiteX2" fmla="*/ 10000 w 10000"/>
                    <a:gd name="connsiteY2" fmla="*/ 11026 h 11026"/>
                    <a:gd name="connsiteX0" fmla="*/ 0 w 10000"/>
                    <a:gd name="connsiteY0" fmla="*/ 1026 h 11026"/>
                    <a:gd name="connsiteX1" fmla="*/ 9299 w 10000"/>
                    <a:gd name="connsiteY1" fmla="*/ 3729 h 11026"/>
                    <a:gd name="connsiteX2" fmla="*/ 10000 w 10000"/>
                    <a:gd name="connsiteY2" fmla="*/ 11026 h 11026"/>
                    <a:gd name="connsiteX0" fmla="*/ 0 w 10000"/>
                    <a:gd name="connsiteY0" fmla="*/ 1051 h 11051"/>
                    <a:gd name="connsiteX1" fmla="*/ 9299 w 10000"/>
                    <a:gd name="connsiteY1" fmla="*/ 3754 h 11051"/>
                    <a:gd name="connsiteX2" fmla="*/ 10000 w 10000"/>
                    <a:gd name="connsiteY2" fmla="*/ 11051 h 11051"/>
                    <a:gd name="connsiteX0" fmla="*/ 0 w 10188"/>
                    <a:gd name="connsiteY0" fmla="*/ 1051 h 11051"/>
                    <a:gd name="connsiteX1" fmla="*/ 9299 w 10188"/>
                    <a:gd name="connsiteY1" fmla="*/ 3754 h 11051"/>
                    <a:gd name="connsiteX2" fmla="*/ 10000 w 10188"/>
                    <a:gd name="connsiteY2" fmla="*/ 11051 h 11051"/>
                    <a:gd name="connsiteX0" fmla="*/ 0 w 10073"/>
                    <a:gd name="connsiteY0" fmla="*/ 1051 h 11051"/>
                    <a:gd name="connsiteX1" fmla="*/ 9299 w 10073"/>
                    <a:gd name="connsiteY1" fmla="*/ 3754 h 11051"/>
                    <a:gd name="connsiteX2" fmla="*/ 10000 w 10073"/>
                    <a:gd name="connsiteY2" fmla="*/ 11051 h 11051"/>
                    <a:gd name="connsiteX0" fmla="*/ 0 w 10000"/>
                    <a:gd name="connsiteY0" fmla="*/ 872 h 10872"/>
                    <a:gd name="connsiteX1" fmla="*/ 9004 w 10000"/>
                    <a:gd name="connsiteY1" fmla="*/ 3851 h 10872"/>
                    <a:gd name="connsiteX2" fmla="*/ 10000 w 10000"/>
                    <a:gd name="connsiteY2" fmla="*/ 10872 h 10872"/>
                    <a:gd name="connsiteX0" fmla="*/ 0 w 10000"/>
                    <a:gd name="connsiteY0" fmla="*/ 872 h 10872"/>
                    <a:gd name="connsiteX1" fmla="*/ 9004 w 10000"/>
                    <a:gd name="connsiteY1" fmla="*/ 3851 h 10872"/>
                    <a:gd name="connsiteX2" fmla="*/ 10000 w 10000"/>
                    <a:gd name="connsiteY2" fmla="*/ 10872 h 10872"/>
                    <a:gd name="connsiteX0" fmla="*/ 0 w 10006"/>
                    <a:gd name="connsiteY0" fmla="*/ 1817 h 11817"/>
                    <a:gd name="connsiteX1" fmla="*/ 9152 w 10006"/>
                    <a:gd name="connsiteY1" fmla="*/ 3416 h 11817"/>
                    <a:gd name="connsiteX2" fmla="*/ 10000 w 10006"/>
                    <a:gd name="connsiteY2" fmla="*/ 11817 h 11817"/>
                    <a:gd name="connsiteX0" fmla="*/ 0 w 10000"/>
                    <a:gd name="connsiteY0" fmla="*/ 1860 h 11860"/>
                    <a:gd name="connsiteX1" fmla="*/ 9152 w 10000"/>
                    <a:gd name="connsiteY1" fmla="*/ 3459 h 11860"/>
                    <a:gd name="connsiteX2" fmla="*/ 10000 w 10000"/>
                    <a:gd name="connsiteY2" fmla="*/ 11860 h 11860"/>
                    <a:gd name="connsiteX0" fmla="*/ 0 w 10040"/>
                    <a:gd name="connsiteY0" fmla="*/ 0 h 15105"/>
                    <a:gd name="connsiteX1" fmla="*/ 9054 w 10040"/>
                    <a:gd name="connsiteY1" fmla="*/ 6704 h 15105"/>
                    <a:gd name="connsiteX2" fmla="*/ 9902 w 10040"/>
                    <a:gd name="connsiteY2" fmla="*/ 15105 h 15105"/>
                    <a:gd name="connsiteX0" fmla="*/ 0 w 10459"/>
                    <a:gd name="connsiteY0" fmla="*/ 0 h 15993"/>
                    <a:gd name="connsiteX1" fmla="*/ 9447 w 10459"/>
                    <a:gd name="connsiteY1" fmla="*/ 7592 h 15993"/>
                    <a:gd name="connsiteX2" fmla="*/ 10295 w 10459"/>
                    <a:gd name="connsiteY2" fmla="*/ 15993 h 15993"/>
                    <a:gd name="connsiteX0" fmla="*/ 0 w 10353"/>
                    <a:gd name="connsiteY0" fmla="*/ 0 h 15993"/>
                    <a:gd name="connsiteX1" fmla="*/ 1676 w 10353"/>
                    <a:gd name="connsiteY1" fmla="*/ 1247 h 15993"/>
                    <a:gd name="connsiteX2" fmla="*/ 9447 w 10353"/>
                    <a:gd name="connsiteY2" fmla="*/ 7592 h 15993"/>
                    <a:gd name="connsiteX3" fmla="*/ 10295 w 10353"/>
                    <a:gd name="connsiteY3" fmla="*/ 15993 h 15993"/>
                    <a:gd name="connsiteX0" fmla="*/ 0 w 10353"/>
                    <a:gd name="connsiteY0" fmla="*/ 0 h 15993"/>
                    <a:gd name="connsiteX1" fmla="*/ 1676 w 10353"/>
                    <a:gd name="connsiteY1" fmla="*/ 1247 h 15993"/>
                    <a:gd name="connsiteX2" fmla="*/ 9447 w 10353"/>
                    <a:gd name="connsiteY2" fmla="*/ 7592 h 15993"/>
                    <a:gd name="connsiteX3" fmla="*/ 10295 w 10353"/>
                    <a:gd name="connsiteY3" fmla="*/ 15993 h 15993"/>
                    <a:gd name="connsiteX0" fmla="*/ 0 w 10459"/>
                    <a:gd name="connsiteY0" fmla="*/ 0 h 15993"/>
                    <a:gd name="connsiteX1" fmla="*/ 9447 w 10459"/>
                    <a:gd name="connsiteY1" fmla="*/ 7592 h 15993"/>
                    <a:gd name="connsiteX2" fmla="*/ 10295 w 10459"/>
                    <a:gd name="connsiteY2" fmla="*/ 15993 h 15993"/>
                    <a:gd name="connsiteX0" fmla="*/ 0 w 10459"/>
                    <a:gd name="connsiteY0" fmla="*/ 0 h 15993"/>
                    <a:gd name="connsiteX1" fmla="*/ 9447 w 10459"/>
                    <a:gd name="connsiteY1" fmla="*/ 7592 h 15993"/>
                    <a:gd name="connsiteX2" fmla="*/ 10295 w 10459"/>
                    <a:gd name="connsiteY2" fmla="*/ 15993 h 15993"/>
                    <a:gd name="connsiteX0" fmla="*/ 0 w 10295"/>
                    <a:gd name="connsiteY0" fmla="*/ 0 h 15993"/>
                    <a:gd name="connsiteX1" fmla="*/ 8709 w 10295"/>
                    <a:gd name="connsiteY1" fmla="*/ 7148 h 15993"/>
                    <a:gd name="connsiteX2" fmla="*/ 10295 w 10295"/>
                    <a:gd name="connsiteY2" fmla="*/ 15993 h 15993"/>
                    <a:gd name="connsiteX0" fmla="*/ 0 w 10535"/>
                    <a:gd name="connsiteY0" fmla="*/ 0 h 17676"/>
                    <a:gd name="connsiteX1" fmla="*/ 8709 w 10535"/>
                    <a:gd name="connsiteY1" fmla="*/ 7148 h 17676"/>
                    <a:gd name="connsiteX2" fmla="*/ 10535 w 10535"/>
                    <a:gd name="connsiteY2" fmla="*/ 17676 h 17676"/>
                    <a:gd name="connsiteX0" fmla="*/ 0 w 10535"/>
                    <a:gd name="connsiteY0" fmla="*/ 0 h 17676"/>
                    <a:gd name="connsiteX1" fmla="*/ 8709 w 10535"/>
                    <a:gd name="connsiteY1" fmla="*/ 7148 h 17676"/>
                    <a:gd name="connsiteX2" fmla="*/ 10535 w 10535"/>
                    <a:gd name="connsiteY2" fmla="*/ 17676 h 17676"/>
                    <a:gd name="connsiteX0" fmla="*/ 0 w 10535"/>
                    <a:gd name="connsiteY0" fmla="*/ 0 h 17676"/>
                    <a:gd name="connsiteX1" fmla="*/ 8709 w 10535"/>
                    <a:gd name="connsiteY1" fmla="*/ 7148 h 17676"/>
                    <a:gd name="connsiteX2" fmla="*/ 10535 w 10535"/>
                    <a:gd name="connsiteY2" fmla="*/ 17676 h 17676"/>
                    <a:gd name="connsiteX0" fmla="*/ 0 w 10535"/>
                    <a:gd name="connsiteY0" fmla="*/ 0 h 17676"/>
                    <a:gd name="connsiteX1" fmla="*/ 10535 w 10535"/>
                    <a:gd name="connsiteY1" fmla="*/ 17676 h 17676"/>
                    <a:gd name="connsiteX0" fmla="*/ 0 w 5953"/>
                    <a:gd name="connsiteY0" fmla="*/ 0 h 16714"/>
                    <a:gd name="connsiteX1" fmla="*/ 5953 w 5953"/>
                    <a:gd name="connsiteY1" fmla="*/ 16714 h 16714"/>
                    <a:gd name="connsiteX0" fmla="*/ 0 w 10000"/>
                    <a:gd name="connsiteY0" fmla="*/ 0 h 10000"/>
                    <a:gd name="connsiteX1" fmla="*/ 10000 w 10000"/>
                    <a:gd name="connsiteY1" fmla="*/ 10000 h 10000"/>
                    <a:gd name="connsiteX0" fmla="*/ 0 w 10000"/>
                    <a:gd name="connsiteY0" fmla="*/ 0 h 10000"/>
                    <a:gd name="connsiteX1" fmla="*/ 10000 w 10000"/>
                    <a:gd name="connsiteY1" fmla="*/ 10000 h 10000"/>
                    <a:gd name="connsiteX0" fmla="*/ 0 w 10000"/>
                    <a:gd name="connsiteY0" fmla="*/ 0 h 10000"/>
                    <a:gd name="connsiteX1" fmla="*/ 974 w 10000"/>
                    <a:gd name="connsiteY1" fmla="*/ 2727 h 10000"/>
                    <a:gd name="connsiteX2" fmla="*/ 10000 w 10000"/>
                    <a:gd name="connsiteY2" fmla="*/ 10000 h 10000"/>
                    <a:gd name="connsiteX0" fmla="*/ 0 w 10000"/>
                    <a:gd name="connsiteY0" fmla="*/ 0 h 10000"/>
                    <a:gd name="connsiteX1" fmla="*/ 974 w 10000"/>
                    <a:gd name="connsiteY1" fmla="*/ 2727 h 10000"/>
                    <a:gd name="connsiteX2" fmla="*/ 10000 w 10000"/>
                    <a:gd name="connsiteY2" fmla="*/ 10000 h 10000"/>
                    <a:gd name="connsiteX0" fmla="*/ 0 w 10000"/>
                    <a:gd name="connsiteY0" fmla="*/ 0 h 10000"/>
                    <a:gd name="connsiteX1" fmla="*/ 974 w 10000"/>
                    <a:gd name="connsiteY1" fmla="*/ 2727 h 10000"/>
                    <a:gd name="connsiteX2" fmla="*/ 10000 w 10000"/>
                    <a:gd name="connsiteY2" fmla="*/ 10000 h 10000"/>
                    <a:gd name="connsiteX0" fmla="*/ 0 w 10358"/>
                    <a:gd name="connsiteY0" fmla="*/ 0 h 18200"/>
                    <a:gd name="connsiteX1" fmla="*/ 1332 w 10358"/>
                    <a:gd name="connsiteY1" fmla="*/ 10927 h 18200"/>
                    <a:gd name="connsiteX2" fmla="*/ 10358 w 10358"/>
                    <a:gd name="connsiteY2" fmla="*/ 18200 h 18200"/>
                    <a:gd name="connsiteX0" fmla="*/ 0 w 10358"/>
                    <a:gd name="connsiteY0" fmla="*/ 0 h 18200"/>
                    <a:gd name="connsiteX1" fmla="*/ 1332 w 10358"/>
                    <a:gd name="connsiteY1" fmla="*/ 10927 h 18200"/>
                    <a:gd name="connsiteX2" fmla="*/ 10358 w 10358"/>
                    <a:gd name="connsiteY2" fmla="*/ 18200 h 18200"/>
                    <a:gd name="connsiteX0" fmla="*/ 0 w 10358"/>
                    <a:gd name="connsiteY0" fmla="*/ 0 h 18200"/>
                    <a:gd name="connsiteX1" fmla="*/ 1153 w 10358"/>
                    <a:gd name="connsiteY1" fmla="*/ 11215 h 18200"/>
                    <a:gd name="connsiteX2" fmla="*/ 10358 w 10358"/>
                    <a:gd name="connsiteY2" fmla="*/ 18200 h 18200"/>
                    <a:gd name="connsiteX0" fmla="*/ 106 w 10464"/>
                    <a:gd name="connsiteY0" fmla="*/ 0 h 18200"/>
                    <a:gd name="connsiteX1" fmla="*/ 1259 w 10464"/>
                    <a:gd name="connsiteY1" fmla="*/ 11215 h 18200"/>
                    <a:gd name="connsiteX2" fmla="*/ 10464 w 10464"/>
                    <a:gd name="connsiteY2" fmla="*/ 18200 h 18200"/>
                    <a:gd name="connsiteX0" fmla="*/ 0 w 10358"/>
                    <a:gd name="connsiteY0" fmla="*/ 0 h 18200"/>
                    <a:gd name="connsiteX1" fmla="*/ 1153 w 10358"/>
                    <a:gd name="connsiteY1" fmla="*/ 11215 h 18200"/>
                    <a:gd name="connsiteX2" fmla="*/ 10358 w 10358"/>
                    <a:gd name="connsiteY2" fmla="*/ 18200 h 18200"/>
                    <a:gd name="connsiteX0" fmla="*/ 0 w 10358"/>
                    <a:gd name="connsiteY0" fmla="*/ 0 h 18200"/>
                    <a:gd name="connsiteX1" fmla="*/ 1948 w 10358"/>
                    <a:gd name="connsiteY1" fmla="*/ 9920 h 18200"/>
                    <a:gd name="connsiteX2" fmla="*/ 1153 w 10358"/>
                    <a:gd name="connsiteY2" fmla="*/ 11215 h 18200"/>
                    <a:gd name="connsiteX3" fmla="*/ 10358 w 10358"/>
                    <a:gd name="connsiteY3" fmla="*/ 18200 h 18200"/>
                    <a:gd name="connsiteX0" fmla="*/ 0 w 10358"/>
                    <a:gd name="connsiteY0" fmla="*/ 0 h 18200"/>
                    <a:gd name="connsiteX1" fmla="*/ 1153 w 10358"/>
                    <a:gd name="connsiteY1" fmla="*/ 11215 h 18200"/>
                    <a:gd name="connsiteX2" fmla="*/ 10358 w 10358"/>
                    <a:gd name="connsiteY2" fmla="*/ 18200 h 18200"/>
                    <a:gd name="connsiteX0" fmla="*/ 0 w 10358"/>
                    <a:gd name="connsiteY0" fmla="*/ 0 h 18200"/>
                    <a:gd name="connsiteX1" fmla="*/ 1153 w 10358"/>
                    <a:gd name="connsiteY1" fmla="*/ 11215 h 18200"/>
                    <a:gd name="connsiteX2" fmla="*/ 10358 w 10358"/>
                    <a:gd name="connsiteY2" fmla="*/ 18200 h 18200"/>
                    <a:gd name="connsiteX0" fmla="*/ 0 w 10358"/>
                    <a:gd name="connsiteY0" fmla="*/ 0 h 18200"/>
                    <a:gd name="connsiteX1" fmla="*/ 1202 w 10358"/>
                    <a:gd name="connsiteY1" fmla="*/ 11503 h 18200"/>
                    <a:gd name="connsiteX2" fmla="*/ 10358 w 10358"/>
                    <a:gd name="connsiteY2" fmla="*/ 18200 h 18200"/>
                    <a:gd name="connsiteX0" fmla="*/ 0 w 10358"/>
                    <a:gd name="connsiteY0" fmla="*/ 0 h 18200"/>
                    <a:gd name="connsiteX1" fmla="*/ 1202 w 10358"/>
                    <a:gd name="connsiteY1" fmla="*/ 11503 h 18200"/>
                    <a:gd name="connsiteX2" fmla="*/ 10358 w 10358"/>
                    <a:gd name="connsiteY2" fmla="*/ 18200 h 18200"/>
                    <a:gd name="connsiteX0" fmla="*/ 0 w 10377"/>
                    <a:gd name="connsiteY0" fmla="*/ 0 h 18200"/>
                    <a:gd name="connsiteX1" fmla="*/ 1202 w 10377"/>
                    <a:gd name="connsiteY1" fmla="*/ 11503 h 18200"/>
                    <a:gd name="connsiteX2" fmla="*/ 10358 w 10377"/>
                    <a:gd name="connsiteY2" fmla="*/ 18200 h 18200"/>
                    <a:gd name="connsiteX0" fmla="*/ 0 w 10358"/>
                    <a:gd name="connsiteY0" fmla="*/ 0 h 18200"/>
                    <a:gd name="connsiteX1" fmla="*/ 1202 w 10358"/>
                    <a:gd name="connsiteY1" fmla="*/ 11503 h 18200"/>
                    <a:gd name="connsiteX2" fmla="*/ 10358 w 10358"/>
                    <a:gd name="connsiteY2" fmla="*/ 18200 h 18200"/>
                    <a:gd name="connsiteX0" fmla="*/ 9 w 10311"/>
                    <a:gd name="connsiteY0" fmla="*/ 0 h 16720"/>
                    <a:gd name="connsiteX1" fmla="*/ 1211 w 10311"/>
                    <a:gd name="connsiteY1" fmla="*/ 11503 h 16720"/>
                    <a:gd name="connsiteX2" fmla="*/ 10311 w 10311"/>
                    <a:gd name="connsiteY2" fmla="*/ 16720 h 16720"/>
                    <a:gd name="connsiteX0" fmla="*/ 0 w 10302"/>
                    <a:gd name="connsiteY0" fmla="*/ 0 h 16720"/>
                    <a:gd name="connsiteX1" fmla="*/ 10302 w 10302"/>
                    <a:gd name="connsiteY1" fmla="*/ 16720 h 16720"/>
                    <a:gd name="connsiteX0" fmla="*/ 0 w 12749"/>
                    <a:gd name="connsiteY0" fmla="*/ 0 h 10636"/>
                    <a:gd name="connsiteX1" fmla="*/ 12749 w 12749"/>
                    <a:gd name="connsiteY1" fmla="*/ 10636 h 10636"/>
                    <a:gd name="connsiteX0" fmla="*/ 0 w 12749"/>
                    <a:gd name="connsiteY0" fmla="*/ 0 h 10636"/>
                    <a:gd name="connsiteX1" fmla="*/ 12749 w 12749"/>
                    <a:gd name="connsiteY1" fmla="*/ 10636 h 10636"/>
                    <a:gd name="connsiteX0" fmla="*/ 0 w 12749"/>
                    <a:gd name="connsiteY0" fmla="*/ 0 h 10636"/>
                    <a:gd name="connsiteX1" fmla="*/ 12749 w 12749"/>
                    <a:gd name="connsiteY1" fmla="*/ 10636 h 10636"/>
                    <a:gd name="connsiteX0" fmla="*/ 0 w 13249"/>
                    <a:gd name="connsiteY0" fmla="*/ 0 h 14747"/>
                    <a:gd name="connsiteX1" fmla="*/ 13249 w 13249"/>
                    <a:gd name="connsiteY1" fmla="*/ 14747 h 14747"/>
                    <a:gd name="connsiteX0" fmla="*/ 0 w 13416"/>
                    <a:gd name="connsiteY0" fmla="*/ 0 h 14089"/>
                    <a:gd name="connsiteX1" fmla="*/ 13416 w 13416"/>
                    <a:gd name="connsiteY1" fmla="*/ 14089 h 14089"/>
                    <a:gd name="connsiteX0" fmla="*/ 0 w 13416"/>
                    <a:gd name="connsiteY0" fmla="*/ 0 h 14089"/>
                    <a:gd name="connsiteX1" fmla="*/ 13416 w 13416"/>
                    <a:gd name="connsiteY1" fmla="*/ 14089 h 14089"/>
                    <a:gd name="connsiteX0" fmla="*/ 0 w 13479"/>
                    <a:gd name="connsiteY0" fmla="*/ 0 h 14664"/>
                    <a:gd name="connsiteX1" fmla="*/ 13479 w 13479"/>
                    <a:gd name="connsiteY1" fmla="*/ 14664 h 14664"/>
                  </a:gdLst>
                  <a:ahLst/>
                  <a:cxnLst>
                    <a:cxn ang="0">
                      <a:pos x="connsiteX0" y="connsiteY0"/>
                    </a:cxn>
                    <a:cxn ang="0">
                      <a:pos x="connsiteX1" y="connsiteY1"/>
                    </a:cxn>
                  </a:cxnLst>
                  <a:rect l="l" t="t" r="r" b="b"/>
                  <a:pathLst>
                    <a:path w="13479" h="14664">
                      <a:moveTo>
                        <a:pt x="0" y="0"/>
                      </a:moveTo>
                      <a:cubicBezTo>
                        <a:pt x="1637" y="8149"/>
                        <a:pt x="13121" y="5035"/>
                        <a:pt x="13479" y="14664"/>
                      </a:cubicBezTo>
                    </a:path>
                  </a:pathLst>
                </a:custGeom>
                <a:noFill/>
                <a:ln w="12700" cap="flat" cmpd="sng">
                  <a:solidFill>
                    <a:schemeClr val="tx1"/>
                  </a:solidFill>
                  <a:prstDash val="solid"/>
                  <a:round/>
                  <a:headEnd type="none" w="med" len="med"/>
                  <a:tailEnd type="none" w="lg"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65" name="Freeform 264"/>
                <p:cNvSpPr>
                  <a:spLocks/>
                </p:cNvSpPr>
                <p:nvPr/>
              </p:nvSpPr>
              <p:spPr bwMode="auto">
                <a:xfrm rot="10800000" flipH="1" flipV="1">
                  <a:off x="1718828" y="3391985"/>
                  <a:ext cx="2683010" cy="932786"/>
                </a:xfrm>
                <a:custGeom>
                  <a:avLst/>
                  <a:gdLst>
                    <a:gd name="T0" fmla="*/ 264 w 264"/>
                    <a:gd name="T1" fmla="*/ 0 h 306"/>
                    <a:gd name="T2" fmla="*/ 0 w 264"/>
                    <a:gd name="T3" fmla="*/ 306 h 306"/>
                    <a:gd name="connsiteX0" fmla="*/ 8741 w 8741"/>
                    <a:gd name="connsiteY0" fmla="*/ 0 h 14328"/>
                    <a:gd name="connsiteX1" fmla="*/ 0 w 8741"/>
                    <a:gd name="connsiteY1" fmla="*/ 14328 h 14328"/>
                    <a:gd name="connsiteX0" fmla="*/ 10000 w 10000"/>
                    <a:gd name="connsiteY0" fmla="*/ 0 h 10000"/>
                    <a:gd name="connsiteX1" fmla="*/ 0 w 10000"/>
                    <a:gd name="connsiteY1" fmla="*/ 10000 h 10000"/>
                    <a:gd name="connsiteX0" fmla="*/ 5680 w 5680"/>
                    <a:gd name="connsiteY0" fmla="*/ 0 h 8339"/>
                    <a:gd name="connsiteX1" fmla="*/ 0 w 5680"/>
                    <a:gd name="connsiteY1" fmla="*/ 8339 h 8339"/>
                    <a:gd name="connsiteX0" fmla="*/ 10000 w 10000"/>
                    <a:gd name="connsiteY0" fmla="*/ 0 h 10000"/>
                    <a:gd name="connsiteX1" fmla="*/ 0 w 10000"/>
                    <a:gd name="connsiteY1" fmla="*/ 10000 h 10000"/>
                    <a:gd name="connsiteX0" fmla="*/ 10000 w 10000"/>
                    <a:gd name="connsiteY0" fmla="*/ 0 h 10000"/>
                    <a:gd name="connsiteX1" fmla="*/ 0 w 10000"/>
                    <a:gd name="connsiteY1" fmla="*/ 10000 h 10000"/>
                    <a:gd name="connsiteX0" fmla="*/ 10000 w 10000"/>
                    <a:gd name="connsiteY0" fmla="*/ 0 h 10000"/>
                    <a:gd name="connsiteX1" fmla="*/ 0 w 10000"/>
                    <a:gd name="connsiteY1" fmla="*/ 10000 h 10000"/>
                    <a:gd name="connsiteX0" fmla="*/ 1191 w 2522"/>
                    <a:gd name="connsiteY0" fmla="*/ 0 h 9276"/>
                    <a:gd name="connsiteX1" fmla="*/ 1332 w 2522"/>
                    <a:gd name="connsiteY1" fmla="*/ 9276 h 9276"/>
                    <a:gd name="connsiteX0" fmla="*/ 21155 w 21715"/>
                    <a:gd name="connsiteY0" fmla="*/ 0 h 10000"/>
                    <a:gd name="connsiteX1" fmla="*/ 21715 w 21715"/>
                    <a:gd name="connsiteY1" fmla="*/ 10000 h 10000"/>
                    <a:gd name="connsiteX0" fmla="*/ 5814 w 48261"/>
                    <a:gd name="connsiteY0" fmla="*/ 0 h 14100"/>
                    <a:gd name="connsiteX1" fmla="*/ 48261 w 48261"/>
                    <a:gd name="connsiteY1" fmla="*/ 14100 h 14100"/>
                    <a:gd name="connsiteX0" fmla="*/ 1631 w 137904"/>
                    <a:gd name="connsiteY0" fmla="*/ 130 h 2321"/>
                    <a:gd name="connsiteX1" fmla="*/ 137904 w 137904"/>
                    <a:gd name="connsiteY1" fmla="*/ 2321 h 2321"/>
                    <a:gd name="connsiteX0" fmla="*/ 118 w 10000"/>
                    <a:gd name="connsiteY0" fmla="*/ 0 h 15328"/>
                    <a:gd name="connsiteX1" fmla="*/ 10000 w 10000"/>
                    <a:gd name="connsiteY1" fmla="*/ 15328 h 15328"/>
                    <a:gd name="connsiteX0" fmla="*/ 164 w 10046"/>
                    <a:gd name="connsiteY0" fmla="*/ 0 h 15328"/>
                    <a:gd name="connsiteX1" fmla="*/ 10046 w 10046"/>
                    <a:gd name="connsiteY1" fmla="*/ 15328 h 15328"/>
                    <a:gd name="connsiteX0" fmla="*/ 148 w 10759"/>
                    <a:gd name="connsiteY0" fmla="*/ 0 h 52339"/>
                    <a:gd name="connsiteX1" fmla="*/ 10759 w 10759"/>
                    <a:gd name="connsiteY1" fmla="*/ 52339 h 52339"/>
                    <a:gd name="connsiteX0" fmla="*/ 134 w 11595"/>
                    <a:gd name="connsiteY0" fmla="*/ 0 h 49816"/>
                    <a:gd name="connsiteX1" fmla="*/ 11595 w 11595"/>
                    <a:gd name="connsiteY1" fmla="*/ 49816 h 49816"/>
                    <a:gd name="connsiteX0" fmla="*/ 123 w 12191"/>
                    <a:gd name="connsiteY0" fmla="*/ 0 h 59069"/>
                    <a:gd name="connsiteX1" fmla="*/ 12191 w 12191"/>
                    <a:gd name="connsiteY1" fmla="*/ 59069 h 59069"/>
                    <a:gd name="connsiteX0" fmla="*/ 0 w 12068"/>
                    <a:gd name="connsiteY0" fmla="*/ 0 h 59069"/>
                    <a:gd name="connsiteX1" fmla="*/ 12068 w 12068"/>
                    <a:gd name="connsiteY1" fmla="*/ 59069 h 59069"/>
                    <a:gd name="connsiteX0" fmla="*/ 0 w 12797"/>
                    <a:gd name="connsiteY0" fmla="*/ 0 h 67481"/>
                    <a:gd name="connsiteX1" fmla="*/ 12797 w 12797"/>
                    <a:gd name="connsiteY1" fmla="*/ 67481 h 67481"/>
                    <a:gd name="connsiteX0" fmla="*/ 1965 w 2491"/>
                    <a:gd name="connsiteY0" fmla="*/ 0 h 34676"/>
                    <a:gd name="connsiteX1" fmla="*/ 2491 w 2491"/>
                    <a:gd name="connsiteY1" fmla="*/ 34676 h 34676"/>
                    <a:gd name="connsiteX0" fmla="*/ 0 w 105513"/>
                    <a:gd name="connsiteY0" fmla="*/ 0 h 8059"/>
                    <a:gd name="connsiteX1" fmla="*/ 105513 w 105513"/>
                    <a:gd name="connsiteY1" fmla="*/ 8059 h 8059"/>
                    <a:gd name="connsiteX0" fmla="*/ 0 w 9630"/>
                    <a:gd name="connsiteY0" fmla="*/ 0 h 12408"/>
                    <a:gd name="connsiteX1" fmla="*/ 9630 w 9630"/>
                    <a:gd name="connsiteY1" fmla="*/ 12408 h 12408"/>
                    <a:gd name="connsiteX0" fmla="*/ 0 w 9760"/>
                    <a:gd name="connsiteY0" fmla="*/ 0 h 8787"/>
                    <a:gd name="connsiteX1" fmla="*/ 9760 w 9760"/>
                    <a:gd name="connsiteY1" fmla="*/ 8787 h 8787"/>
                    <a:gd name="connsiteX0" fmla="*/ 0 w 10000"/>
                    <a:gd name="connsiteY0" fmla="*/ 0 h 10000"/>
                    <a:gd name="connsiteX1" fmla="*/ 10000 w 10000"/>
                    <a:gd name="connsiteY1" fmla="*/ 10000 h 10000"/>
                    <a:gd name="connsiteX0" fmla="*/ 0 w 10000"/>
                    <a:gd name="connsiteY0" fmla="*/ 0 h 10000"/>
                    <a:gd name="connsiteX1" fmla="*/ 7627 w 10000"/>
                    <a:gd name="connsiteY1" fmla="*/ 4083 h 10000"/>
                    <a:gd name="connsiteX2" fmla="*/ 10000 w 10000"/>
                    <a:gd name="connsiteY2" fmla="*/ 10000 h 10000"/>
                    <a:gd name="connsiteX0" fmla="*/ 0 w 10000"/>
                    <a:gd name="connsiteY0" fmla="*/ 185 h 10185"/>
                    <a:gd name="connsiteX1" fmla="*/ 7627 w 10000"/>
                    <a:gd name="connsiteY1" fmla="*/ 4268 h 10185"/>
                    <a:gd name="connsiteX2" fmla="*/ 10000 w 10000"/>
                    <a:gd name="connsiteY2" fmla="*/ 10185 h 10185"/>
                    <a:gd name="connsiteX0" fmla="*/ 0 w 10000"/>
                    <a:gd name="connsiteY0" fmla="*/ 185 h 10185"/>
                    <a:gd name="connsiteX1" fmla="*/ 7627 w 10000"/>
                    <a:gd name="connsiteY1" fmla="*/ 4268 h 10185"/>
                    <a:gd name="connsiteX2" fmla="*/ 10000 w 10000"/>
                    <a:gd name="connsiteY2" fmla="*/ 10185 h 10185"/>
                    <a:gd name="connsiteX0" fmla="*/ 0 w 10000"/>
                    <a:gd name="connsiteY0" fmla="*/ 1026 h 11026"/>
                    <a:gd name="connsiteX1" fmla="*/ 9299 w 10000"/>
                    <a:gd name="connsiteY1" fmla="*/ 3729 h 11026"/>
                    <a:gd name="connsiteX2" fmla="*/ 10000 w 10000"/>
                    <a:gd name="connsiteY2" fmla="*/ 11026 h 11026"/>
                    <a:gd name="connsiteX0" fmla="*/ 0 w 10000"/>
                    <a:gd name="connsiteY0" fmla="*/ 1026 h 11026"/>
                    <a:gd name="connsiteX1" fmla="*/ 9299 w 10000"/>
                    <a:gd name="connsiteY1" fmla="*/ 3729 h 11026"/>
                    <a:gd name="connsiteX2" fmla="*/ 10000 w 10000"/>
                    <a:gd name="connsiteY2" fmla="*/ 11026 h 11026"/>
                    <a:gd name="connsiteX0" fmla="*/ 0 w 10000"/>
                    <a:gd name="connsiteY0" fmla="*/ 1051 h 11051"/>
                    <a:gd name="connsiteX1" fmla="*/ 9299 w 10000"/>
                    <a:gd name="connsiteY1" fmla="*/ 3754 h 11051"/>
                    <a:gd name="connsiteX2" fmla="*/ 10000 w 10000"/>
                    <a:gd name="connsiteY2" fmla="*/ 11051 h 11051"/>
                    <a:gd name="connsiteX0" fmla="*/ 0 w 10188"/>
                    <a:gd name="connsiteY0" fmla="*/ 1051 h 11051"/>
                    <a:gd name="connsiteX1" fmla="*/ 9299 w 10188"/>
                    <a:gd name="connsiteY1" fmla="*/ 3754 h 11051"/>
                    <a:gd name="connsiteX2" fmla="*/ 10000 w 10188"/>
                    <a:gd name="connsiteY2" fmla="*/ 11051 h 11051"/>
                    <a:gd name="connsiteX0" fmla="*/ 0 w 10073"/>
                    <a:gd name="connsiteY0" fmla="*/ 1051 h 11051"/>
                    <a:gd name="connsiteX1" fmla="*/ 9299 w 10073"/>
                    <a:gd name="connsiteY1" fmla="*/ 3754 h 11051"/>
                    <a:gd name="connsiteX2" fmla="*/ 10000 w 10073"/>
                    <a:gd name="connsiteY2" fmla="*/ 11051 h 11051"/>
                    <a:gd name="connsiteX0" fmla="*/ 0 w 10000"/>
                    <a:gd name="connsiteY0" fmla="*/ 872 h 10872"/>
                    <a:gd name="connsiteX1" fmla="*/ 9004 w 10000"/>
                    <a:gd name="connsiteY1" fmla="*/ 3851 h 10872"/>
                    <a:gd name="connsiteX2" fmla="*/ 10000 w 10000"/>
                    <a:gd name="connsiteY2" fmla="*/ 10872 h 10872"/>
                    <a:gd name="connsiteX0" fmla="*/ 0 w 10000"/>
                    <a:gd name="connsiteY0" fmla="*/ 872 h 10872"/>
                    <a:gd name="connsiteX1" fmla="*/ 9004 w 10000"/>
                    <a:gd name="connsiteY1" fmla="*/ 3851 h 10872"/>
                    <a:gd name="connsiteX2" fmla="*/ 10000 w 10000"/>
                    <a:gd name="connsiteY2" fmla="*/ 10872 h 10872"/>
                    <a:gd name="connsiteX0" fmla="*/ 0 w 10006"/>
                    <a:gd name="connsiteY0" fmla="*/ 1817 h 11817"/>
                    <a:gd name="connsiteX1" fmla="*/ 9152 w 10006"/>
                    <a:gd name="connsiteY1" fmla="*/ 3416 h 11817"/>
                    <a:gd name="connsiteX2" fmla="*/ 10000 w 10006"/>
                    <a:gd name="connsiteY2" fmla="*/ 11817 h 11817"/>
                    <a:gd name="connsiteX0" fmla="*/ 0 w 10000"/>
                    <a:gd name="connsiteY0" fmla="*/ 1860 h 11860"/>
                    <a:gd name="connsiteX1" fmla="*/ 9152 w 10000"/>
                    <a:gd name="connsiteY1" fmla="*/ 3459 h 11860"/>
                    <a:gd name="connsiteX2" fmla="*/ 10000 w 10000"/>
                    <a:gd name="connsiteY2" fmla="*/ 11860 h 11860"/>
                    <a:gd name="connsiteX0" fmla="*/ 0 w 10040"/>
                    <a:gd name="connsiteY0" fmla="*/ 0 h 15105"/>
                    <a:gd name="connsiteX1" fmla="*/ 9054 w 10040"/>
                    <a:gd name="connsiteY1" fmla="*/ 6704 h 15105"/>
                    <a:gd name="connsiteX2" fmla="*/ 9902 w 10040"/>
                    <a:gd name="connsiteY2" fmla="*/ 15105 h 15105"/>
                    <a:gd name="connsiteX0" fmla="*/ 0 w 10459"/>
                    <a:gd name="connsiteY0" fmla="*/ 0 h 15993"/>
                    <a:gd name="connsiteX1" fmla="*/ 9447 w 10459"/>
                    <a:gd name="connsiteY1" fmla="*/ 7592 h 15993"/>
                    <a:gd name="connsiteX2" fmla="*/ 10295 w 10459"/>
                    <a:gd name="connsiteY2" fmla="*/ 15993 h 15993"/>
                    <a:gd name="connsiteX0" fmla="*/ 0 w 10353"/>
                    <a:gd name="connsiteY0" fmla="*/ 0 h 15993"/>
                    <a:gd name="connsiteX1" fmla="*/ 1676 w 10353"/>
                    <a:gd name="connsiteY1" fmla="*/ 1247 h 15993"/>
                    <a:gd name="connsiteX2" fmla="*/ 9447 w 10353"/>
                    <a:gd name="connsiteY2" fmla="*/ 7592 h 15993"/>
                    <a:gd name="connsiteX3" fmla="*/ 10295 w 10353"/>
                    <a:gd name="connsiteY3" fmla="*/ 15993 h 15993"/>
                    <a:gd name="connsiteX0" fmla="*/ 0 w 10353"/>
                    <a:gd name="connsiteY0" fmla="*/ 0 h 15993"/>
                    <a:gd name="connsiteX1" fmla="*/ 1676 w 10353"/>
                    <a:gd name="connsiteY1" fmla="*/ 1247 h 15993"/>
                    <a:gd name="connsiteX2" fmla="*/ 9447 w 10353"/>
                    <a:gd name="connsiteY2" fmla="*/ 7592 h 15993"/>
                    <a:gd name="connsiteX3" fmla="*/ 10295 w 10353"/>
                    <a:gd name="connsiteY3" fmla="*/ 15993 h 15993"/>
                    <a:gd name="connsiteX0" fmla="*/ 0 w 10459"/>
                    <a:gd name="connsiteY0" fmla="*/ 0 h 15993"/>
                    <a:gd name="connsiteX1" fmla="*/ 9447 w 10459"/>
                    <a:gd name="connsiteY1" fmla="*/ 7592 h 15993"/>
                    <a:gd name="connsiteX2" fmla="*/ 10295 w 10459"/>
                    <a:gd name="connsiteY2" fmla="*/ 15993 h 15993"/>
                    <a:gd name="connsiteX0" fmla="*/ 0 w 10459"/>
                    <a:gd name="connsiteY0" fmla="*/ 0 h 15993"/>
                    <a:gd name="connsiteX1" fmla="*/ 9447 w 10459"/>
                    <a:gd name="connsiteY1" fmla="*/ 7592 h 15993"/>
                    <a:gd name="connsiteX2" fmla="*/ 10295 w 10459"/>
                    <a:gd name="connsiteY2" fmla="*/ 15993 h 15993"/>
                    <a:gd name="connsiteX0" fmla="*/ 0 w 10295"/>
                    <a:gd name="connsiteY0" fmla="*/ 0 h 15993"/>
                    <a:gd name="connsiteX1" fmla="*/ 8709 w 10295"/>
                    <a:gd name="connsiteY1" fmla="*/ 7148 h 15993"/>
                    <a:gd name="connsiteX2" fmla="*/ 10295 w 10295"/>
                    <a:gd name="connsiteY2" fmla="*/ 15993 h 15993"/>
                    <a:gd name="connsiteX0" fmla="*/ 0 w 10535"/>
                    <a:gd name="connsiteY0" fmla="*/ 0 h 17676"/>
                    <a:gd name="connsiteX1" fmla="*/ 8709 w 10535"/>
                    <a:gd name="connsiteY1" fmla="*/ 7148 h 17676"/>
                    <a:gd name="connsiteX2" fmla="*/ 10535 w 10535"/>
                    <a:gd name="connsiteY2" fmla="*/ 17676 h 17676"/>
                    <a:gd name="connsiteX0" fmla="*/ 0 w 10535"/>
                    <a:gd name="connsiteY0" fmla="*/ 0 h 17676"/>
                    <a:gd name="connsiteX1" fmla="*/ 8709 w 10535"/>
                    <a:gd name="connsiteY1" fmla="*/ 7148 h 17676"/>
                    <a:gd name="connsiteX2" fmla="*/ 10535 w 10535"/>
                    <a:gd name="connsiteY2" fmla="*/ 17676 h 17676"/>
                    <a:gd name="connsiteX0" fmla="*/ 0 w 10535"/>
                    <a:gd name="connsiteY0" fmla="*/ 0 h 17676"/>
                    <a:gd name="connsiteX1" fmla="*/ 8709 w 10535"/>
                    <a:gd name="connsiteY1" fmla="*/ 7148 h 17676"/>
                    <a:gd name="connsiteX2" fmla="*/ 10535 w 10535"/>
                    <a:gd name="connsiteY2" fmla="*/ 17676 h 17676"/>
                    <a:gd name="connsiteX0" fmla="*/ 0 w 10535"/>
                    <a:gd name="connsiteY0" fmla="*/ 0 h 17676"/>
                    <a:gd name="connsiteX1" fmla="*/ 10535 w 10535"/>
                    <a:gd name="connsiteY1" fmla="*/ 17676 h 17676"/>
                    <a:gd name="connsiteX0" fmla="*/ 0 w 5953"/>
                    <a:gd name="connsiteY0" fmla="*/ 0 h 16714"/>
                    <a:gd name="connsiteX1" fmla="*/ 5953 w 5953"/>
                    <a:gd name="connsiteY1" fmla="*/ 16714 h 16714"/>
                    <a:gd name="connsiteX0" fmla="*/ 0 w 10000"/>
                    <a:gd name="connsiteY0" fmla="*/ 0 h 10000"/>
                    <a:gd name="connsiteX1" fmla="*/ 10000 w 10000"/>
                    <a:gd name="connsiteY1" fmla="*/ 10000 h 10000"/>
                    <a:gd name="connsiteX0" fmla="*/ 0 w 10000"/>
                    <a:gd name="connsiteY0" fmla="*/ 0 h 10000"/>
                    <a:gd name="connsiteX1" fmla="*/ 10000 w 10000"/>
                    <a:gd name="connsiteY1" fmla="*/ 10000 h 10000"/>
                    <a:gd name="connsiteX0" fmla="*/ 0 w 10000"/>
                    <a:gd name="connsiteY0" fmla="*/ 0 h 10000"/>
                    <a:gd name="connsiteX1" fmla="*/ 974 w 10000"/>
                    <a:gd name="connsiteY1" fmla="*/ 2727 h 10000"/>
                    <a:gd name="connsiteX2" fmla="*/ 10000 w 10000"/>
                    <a:gd name="connsiteY2" fmla="*/ 10000 h 10000"/>
                    <a:gd name="connsiteX0" fmla="*/ 0 w 10000"/>
                    <a:gd name="connsiteY0" fmla="*/ 0 h 10000"/>
                    <a:gd name="connsiteX1" fmla="*/ 974 w 10000"/>
                    <a:gd name="connsiteY1" fmla="*/ 2727 h 10000"/>
                    <a:gd name="connsiteX2" fmla="*/ 10000 w 10000"/>
                    <a:gd name="connsiteY2" fmla="*/ 10000 h 10000"/>
                    <a:gd name="connsiteX0" fmla="*/ 0 w 10000"/>
                    <a:gd name="connsiteY0" fmla="*/ 0 h 10000"/>
                    <a:gd name="connsiteX1" fmla="*/ 974 w 10000"/>
                    <a:gd name="connsiteY1" fmla="*/ 2727 h 10000"/>
                    <a:gd name="connsiteX2" fmla="*/ 10000 w 10000"/>
                    <a:gd name="connsiteY2" fmla="*/ 10000 h 10000"/>
                    <a:gd name="connsiteX0" fmla="*/ 0 w 10358"/>
                    <a:gd name="connsiteY0" fmla="*/ 0 h 18200"/>
                    <a:gd name="connsiteX1" fmla="*/ 1332 w 10358"/>
                    <a:gd name="connsiteY1" fmla="*/ 10927 h 18200"/>
                    <a:gd name="connsiteX2" fmla="*/ 10358 w 10358"/>
                    <a:gd name="connsiteY2" fmla="*/ 18200 h 18200"/>
                    <a:gd name="connsiteX0" fmla="*/ 0 w 10358"/>
                    <a:gd name="connsiteY0" fmla="*/ 0 h 18200"/>
                    <a:gd name="connsiteX1" fmla="*/ 1332 w 10358"/>
                    <a:gd name="connsiteY1" fmla="*/ 10927 h 18200"/>
                    <a:gd name="connsiteX2" fmla="*/ 10358 w 10358"/>
                    <a:gd name="connsiteY2" fmla="*/ 18200 h 18200"/>
                    <a:gd name="connsiteX0" fmla="*/ 0 w 10358"/>
                    <a:gd name="connsiteY0" fmla="*/ 0 h 18200"/>
                    <a:gd name="connsiteX1" fmla="*/ 1153 w 10358"/>
                    <a:gd name="connsiteY1" fmla="*/ 11215 h 18200"/>
                    <a:gd name="connsiteX2" fmla="*/ 10358 w 10358"/>
                    <a:gd name="connsiteY2" fmla="*/ 18200 h 18200"/>
                    <a:gd name="connsiteX0" fmla="*/ 106 w 10464"/>
                    <a:gd name="connsiteY0" fmla="*/ 0 h 18200"/>
                    <a:gd name="connsiteX1" fmla="*/ 1259 w 10464"/>
                    <a:gd name="connsiteY1" fmla="*/ 11215 h 18200"/>
                    <a:gd name="connsiteX2" fmla="*/ 10464 w 10464"/>
                    <a:gd name="connsiteY2" fmla="*/ 18200 h 18200"/>
                    <a:gd name="connsiteX0" fmla="*/ 0 w 10358"/>
                    <a:gd name="connsiteY0" fmla="*/ 0 h 18200"/>
                    <a:gd name="connsiteX1" fmla="*/ 1153 w 10358"/>
                    <a:gd name="connsiteY1" fmla="*/ 11215 h 18200"/>
                    <a:gd name="connsiteX2" fmla="*/ 10358 w 10358"/>
                    <a:gd name="connsiteY2" fmla="*/ 18200 h 18200"/>
                    <a:gd name="connsiteX0" fmla="*/ 0 w 10358"/>
                    <a:gd name="connsiteY0" fmla="*/ 0 h 18200"/>
                    <a:gd name="connsiteX1" fmla="*/ 1948 w 10358"/>
                    <a:gd name="connsiteY1" fmla="*/ 9920 h 18200"/>
                    <a:gd name="connsiteX2" fmla="*/ 1153 w 10358"/>
                    <a:gd name="connsiteY2" fmla="*/ 11215 h 18200"/>
                    <a:gd name="connsiteX3" fmla="*/ 10358 w 10358"/>
                    <a:gd name="connsiteY3" fmla="*/ 18200 h 18200"/>
                    <a:gd name="connsiteX0" fmla="*/ 0 w 10358"/>
                    <a:gd name="connsiteY0" fmla="*/ 0 h 18200"/>
                    <a:gd name="connsiteX1" fmla="*/ 1153 w 10358"/>
                    <a:gd name="connsiteY1" fmla="*/ 11215 h 18200"/>
                    <a:gd name="connsiteX2" fmla="*/ 10358 w 10358"/>
                    <a:gd name="connsiteY2" fmla="*/ 18200 h 18200"/>
                    <a:gd name="connsiteX0" fmla="*/ 0 w 10358"/>
                    <a:gd name="connsiteY0" fmla="*/ 0 h 18200"/>
                    <a:gd name="connsiteX1" fmla="*/ 1153 w 10358"/>
                    <a:gd name="connsiteY1" fmla="*/ 11215 h 18200"/>
                    <a:gd name="connsiteX2" fmla="*/ 10358 w 10358"/>
                    <a:gd name="connsiteY2" fmla="*/ 18200 h 18200"/>
                    <a:gd name="connsiteX0" fmla="*/ 0 w 10358"/>
                    <a:gd name="connsiteY0" fmla="*/ 0 h 18200"/>
                    <a:gd name="connsiteX1" fmla="*/ 1202 w 10358"/>
                    <a:gd name="connsiteY1" fmla="*/ 11503 h 18200"/>
                    <a:gd name="connsiteX2" fmla="*/ 10358 w 10358"/>
                    <a:gd name="connsiteY2" fmla="*/ 18200 h 18200"/>
                    <a:gd name="connsiteX0" fmla="*/ 0 w 10358"/>
                    <a:gd name="connsiteY0" fmla="*/ 0 h 18200"/>
                    <a:gd name="connsiteX1" fmla="*/ 1202 w 10358"/>
                    <a:gd name="connsiteY1" fmla="*/ 11503 h 18200"/>
                    <a:gd name="connsiteX2" fmla="*/ 10358 w 10358"/>
                    <a:gd name="connsiteY2" fmla="*/ 18200 h 18200"/>
                    <a:gd name="connsiteX0" fmla="*/ 0 w 10377"/>
                    <a:gd name="connsiteY0" fmla="*/ 0 h 18200"/>
                    <a:gd name="connsiteX1" fmla="*/ 1202 w 10377"/>
                    <a:gd name="connsiteY1" fmla="*/ 11503 h 18200"/>
                    <a:gd name="connsiteX2" fmla="*/ 10358 w 10377"/>
                    <a:gd name="connsiteY2" fmla="*/ 18200 h 18200"/>
                    <a:gd name="connsiteX0" fmla="*/ 0 w 10358"/>
                    <a:gd name="connsiteY0" fmla="*/ 0 h 18200"/>
                    <a:gd name="connsiteX1" fmla="*/ 1202 w 10358"/>
                    <a:gd name="connsiteY1" fmla="*/ 11503 h 18200"/>
                    <a:gd name="connsiteX2" fmla="*/ 10358 w 10358"/>
                    <a:gd name="connsiteY2" fmla="*/ 18200 h 18200"/>
                    <a:gd name="connsiteX0" fmla="*/ 9 w 10311"/>
                    <a:gd name="connsiteY0" fmla="*/ 0 h 16720"/>
                    <a:gd name="connsiteX1" fmla="*/ 1211 w 10311"/>
                    <a:gd name="connsiteY1" fmla="*/ 11503 h 16720"/>
                    <a:gd name="connsiteX2" fmla="*/ 10311 w 10311"/>
                    <a:gd name="connsiteY2" fmla="*/ 16720 h 16720"/>
                    <a:gd name="connsiteX0" fmla="*/ 0 w 10302"/>
                    <a:gd name="connsiteY0" fmla="*/ 0 h 16720"/>
                    <a:gd name="connsiteX1" fmla="*/ 10302 w 10302"/>
                    <a:gd name="connsiteY1" fmla="*/ 16720 h 16720"/>
                    <a:gd name="connsiteX0" fmla="*/ 0 w 12749"/>
                    <a:gd name="connsiteY0" fmla="*/ 0 h 10636"/>
                    <a:gd name="connsiteX1" fmla="*/ 12749 w 12749"/>
                    <a:gd name="connsiteY1" fmla="*/ 10636 h 10636"/>
                    <a:gd name="connsiteX0" fmla="*/ 0 w 12749"/>
                    <a:gd name="connsiteY0" fmla="*/ 0 h 10636"/>
                    <a:gd name="connsiteX1" fmla="*/ 12749 w 12749"/>
                    <a:gd name="connsiteY1" fmla="*/ 10636 h 10636"/>
                    <a:gd name="connsiteX0" fmla="*/ 0 w 12749"/>
                    <a:gd name="connsiteY0" fmla="*/ 0 h 10636"/>
                    <a:gd name="connsiteX1" fmla="*/ 12749 w 12749"/>
                    <a:gd name="connsiteY1" fmla="*/ 10636 h 10636"/>
                    <a:gd name="connsiteX0" fmla="*/ 0 w 13249"/>
                    <a:gd name="connsiteY0" fmla="*/ 0 h 14747"/>
                    <a:gd name="connsiteX1" fmla="*/ 13249 w 13249"/>
                    <a:gd name="connsiteY1" fmla="*/ 14747 h 14747"/>
                    <a:gd name="connsiteX0" fmla="*/ 0 w 13416"/>
                    <a:gd name="connsiteY0" fmla="*/ 0 h 14089"/>
                    <a:gd name="connsiteX1" fmla="*/ 13416 w 13416"/>
                    <a:gd name="connsiteY1" fmla="*/ 14089 h 14089"/>
                    <a:gd name="connsiteX0" fmla="*/ 0 w 13416"/>
                    <a:gd name="connsiteY0" fmla="*/ 0 h 14089"/>
                    <a:gd name="connsiteX1" fmla="*/ 13416 w 13416"/>
                    <a:gd name="connsiteY1" fmla="*/ 14089 h 14089"/>
                  </a:gdLst>
                  <a:ahLst/>
                  <a:cxnLst>
                    <a:cxn ang="0">
                      <a:pos x="connsiteX0" y="connsiteY0"/>
                    </a:cxn>
                    <a:cxn ang="0">
                      <a:pos x="connsiteX1" y="connsiteY1"/>
                    </a:cxn>
                  </a:cxnLst>
                  <a:rect l="l" t="t" r="r" b="b"/>
                  <a:pathLst>
                    <a:path w="13416" h="14089">
                      <a:moveTo>
                        <a:pt x="0" y="0"/>
                      </a:moveTo>
                      <a:cubicBezTo>
                        <a:pt x="1637" y="8149"/>
                        <a:pt x="13058" y="4460"/>
                        <a:pt x="13416" y="14089"/>
                      </a:cubicBezTo>
                    </a:path>
                  </a:pathLst>
                </a:custGeom>
                <a:noFill/>
                <a:ln w="12700" cap="flat" cmpd="sng">
                  <a:solidFill>
                    <a:schemeClr val="tx1"/>
                  </a:solidFill>
                  <a:prstDash val="solid"/>
                  <a:round/>
                  <a:headEnd type="none" w="med" len="med"/>
                  <a:tailEnd type="none" w="lg"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66" name="Freeform 265"/>
                <p:cNvSpPr>
                  <a:spLocks/>
                </p:cNvSpPr>
                <p:nvPr/>
              </p:nvSpPr>
              <p:spPr bwMode="auto">
                <a:xfrm>
                  <a:off x="4401837" y="1070694"/>
                  <a:ext cx="2725261" cy="942300"/>
                </a:xfrm>
                <a:custGeom>
                  <a:avLst/>
                  <a:gdLst>
                    <a:gd name="T0" fmla="*/ 264 w 264"/>
                    <a:gd name="T1" fmla="*/ 0 h 306"/>
                    <a:gd name="T2" fmla="*/ 0 w 264"/>
                    <a:gd name="T3" fmla="*/ 306 h 306"/>
                    <a:gd name="connsiteX0" fmla="*/ 8741 w 8741"/>
                    <a:gd name="connsiteY0" fmla="*/ 0 h 14328"/>
                    <a:gd name="connsiteX1" fmla="*/ 0 w 8741"/>
                    <a:gd name="connsiteY1" fmla="*/ 14328 h 14328"/>
                    <a:gd name="connsiteX0" fmla="*/ 10000 w 10000"/>
                    <a:gd name="connsiteY0" fmla="*/ 0 h 10000"/>
                    <a:gd name="connsiteX1" fmla="*/ 0 w 10000"/>
                    <a:gd name="connsiteY1" fmla="*/ 10000 h 10000"/>
                    <a:gd name="connsiteX0" fmla="*/ 5680 w 5680"/>
                    <a:gd name="connsiteY0" fmla="*/ 0 h 8339"/>
                    <a:gd name="connsiteX1" fmla="*/ 0 w 5680"/>
                    <a:gd name="connsiteY1" fmla="*/ 8339 h 8339"/>
                    <a:gd name="connsiteX0" fmla="*/ 10000 w 10000"/>
                    <a:gd name="connsiteY0" fmla="*/ 0 h 10000"/>
                    <a:gd name="connsiteX1" fmla="*/ 0 w 10000"/>
                    <a:gd name="connsiteY1" fmla="*/ 10000 h 10000"/>
                    <a:gd name="connsiteX0" fmla="*/ 10000 w 10000"/>
                    <a:gd name="connsiteY0" fmla="*/ 0 h 10000"/>
                    <a:gd name="connsiteX1" fmla="*/ 0 w 10000"/>
                    <a:gd name="connsiteY1" fmla="*/ 10000 h 10000"/>
                    <a:gd name="connsiteX0" fmla="*/ 10000 w 10000"/>
                    <a:gd name="connsiteY0" fmla="*/ 0 h 10000"/>
                    <a:gd name="connsiteX1" fmla="*/ 0 w 10000"/>
                    <a:gd name="connsiteY1" fmla="*/ 10000 h 10000"/>
                    <a:gd name="connsiteX0" fmla="*/ 1191 w 2522"/>
                    <a:gd name="connsiteY0" fmla="*/ 0 h 9276"/>
                    <a:gd name="connsiteX1" fmla="*/ 1332 w 2522"/>
                    <a:gd name="connsiteY1" fmla="*/ 9276 h 9276"/>
                    <a:gd name="connsiteX0" fmla="*/ 21155 w 21715"/>
                    <a:gd name="connsiteY0" fmla="*/ 0 h 10000"/>
                    <a:gd name="connsiteX1" fmla="*/ 21715 w 21715"/>
                    <a:gd name="connsiteY1" fmla="*/ 10000 h 10000"/>
                    <a:gd name="connsiteX0" fmla="*/ 5814 w 48261"/>
                    <a:gd name="connsiteY0" fmla="*/ 0 h 14100"/>
                    <a:gd name="connsiteX1" fmla="*/ 48261 w 48261"/>
                    <a:gd name="connsiteY1" fmla="*/ 14100 h 14100"/>
                    <a:gd name="connsiteX0" fmla="*/ 1631 w 137904"/>
                    <a:gd name="connsiteY0" fmla="*/ 130 h 2321"/>
                    <a:gd name="connsiteX1" fmla="*/ 137904 w 137904"/>
                    <a:gd name="connsiteY1" fmla="*/ 2321 h 2321"/>
                    <a:gd name="connsiteX0" fmla="*/ 118 w 10000"/>
                    <a:gd name="connsiteY0" fmla="*/ 0 h 15328"/>
                    <a:gd name="connsiteX1" fmla="*/ 10000 w 10000"/>
                    <a:gd name="connsiteY1" fmla="*/ 15328 h 15328"/>
                    <a:gd name="connsiteX0" fmla="*/ 164 w 10046"/>
                    <a:gd name="connsiteY0" fmla="*/ 0 h 15328"/>
                    <a:gd name="connsiteX1" fmla="*/ 10046 w 10046"/>
                    <a:gd name="connsiteY1" fmla="*/ 15328 h 15328"/>
                    <a:gd name="connsiteX0" fmla="*/ 148 w 10759"/>
                    <a:gd name="connsiteY0" fmla="*/ 0 h 52339"/>
                    <a:gd name="connsiteX1" fmla="*/ 10759 w 10759"/>
                    <a:gd name="connsiteY1" fmla="*/ 52339 h 52339"/>
                    <a:gd name="connsiteX0" fmla="*/ 134 w 11595"/>
                    <a:gd name="connsiteY0" fmla="*/ 0 h 49816"/>
                    <a:gd name="connsiteX1" fmla="*/ 11595 w 11595"/>
                    <a:gd name="connsiteY1" fmla="*/ 49816 h 49816"/>
                    <a:gd name="connsiteX0" fmla="*/ 123 w 12191"/>
                    <a:gd name="connsiteY0" fmla="*/ 0 h 59069"/>
                    <a:gd name="connsiteX1" fmla="*/ 12191 w 12191"/>
                    <a:gd name="connsiteY1" fmla="*/ 59069 h 59069"/>
                    <a:gd name="connsiteX0" fmla="*/ 0 w 12068"/>
                    <a:gd name="connsiteY0" fmla="*/ 0 h 59069"/>
                    <a:gd name="connsiteX1" fmla="*/ 12068 w 12068"/>
                    <a:gd name="connsiteY1" fmla="*/ 59069 h 59069"/>
                    <a:gd name="connsiteX0" fmla="*/ 0 w 12797"/>
                    <a:gd name="connsiteY0" fmla="*/ 0 h 67481"/>
                    <a:gd name="connsiteX1" fmla="*/ 12797 w 12797"/>
                    <a:gd name="connsiteY1" fmla="*/ 67481 h 67481"/>
                    <a:gd name="connsiteX0" fmla="*/ 1965 w 2491"/>
                    <a:gd name="connsiteY0" fmla="*/ 0 h 34676"/>
                    <a:gd name="connsiteX1" fmla="*/ 2491 w 2491"/>
                    <a:gd name="connsiteY1" fmla="*/ 34676 h 34676"/>
                    <a:gd name="connsiteX0" fmla="*/ 0 w 105513"/>
                    <a:gd name="connsiteY0" fmla="*/ 0 h 8059"/>
                    <a:gd name="connsiteX1" fmla="*/ 105513 w 105513"/>
                    <a:gd name="connsiteY1" fmla="*/ 8059 h 8059"/>
                    <a:gd name="connsiteX0" fmla="*/ 0 w 9630"/>
                    <a:gd name="connsiteY0" fmla="*/ 0 h 12408"/>
                    <a:gd name="connsiteX1" fmla="*/ 9630 w 9630"/>
                    <a:gd name="connsiteY1" fmla="*/ 12408 h 12408"/>
                    <a:gd name="connsiteX0" fmla="*/ 0 w 9760"/>
                    <a:gd name="connsiteY0" fmla="*/ 0 h 8787"/>
                    <a:gd name="connsiteX1" fmla="*/ 9760 w 9760"/>
                    <a:gd name="connsiteY1" fmla="*/ 8787 h 8787"/>
                    <a:gd name="connsiteX0" fmla="*/ 0 w 10000"/>
                    <a:gd name="connsiteY0" fmla="*/ 0 h 10000"/>
                    <a:gd name="connsiteX1" fmla="*/ 10000 w 10000"/>
                    <a:gd name="connsiteY1" fmla="*/ 10000 h 10000"/>
                    <a:gd name="connsiteX0" fmla="*/ 0 w 10000"/>
                    <a:gd name="connsiteY0" fmla="*/ 0 h 10000"/>
                    <a:gd name="connsiteX1" fmla="*/ 7627 w 10000"/>
                    <a:gd name="connsiteY1" fmla="*/ 4083 h 10000"/>
                    <a:gd name="connsiteX2" fmla="*/ 10000 w 10000"/>
                    <a:gd name="connsiteY2" fmla="*/ 10000 h 10000"/>
                    <a:gd name="connsiteX0" fmla="*/ 0 w 10000"/>
                    <a:gd name="connsiteY0" fmla="*/ 185 h 10185"/>
                    <a:gd name="connsiteX1" fmla="*/ 7627 w 10000"/>
                    <a:gd name="connsiteY1" fmla="*/ 4268 h 10185"/>
                    <a:gd name="connsiteX2" fmla="*/ 10000 w 10000"/>
                    <a:gd name="connsiteY2" fmla="*/ 10185 h 10185"/>
                    <a:gd name="connsiteX0" fmla="*/ 0 w 10000"/>
                    <a:gd name="connsiteY0" fmla="*/ 185 h 10185"/>
                    <a:gd name="connsiteX1" fmla="*/ 7627 w 10000"/>
                    <a:gd name="connsiteY1" fmla="*/ 4268 h 10185"/>
                    <a:gd name="connsiteX2" fmla="*/ 10000 w 10000"/>
                    <a:gd name="connsiteY2" fmla="*/ 10185 h 10185"/>
                    <a:gd name="connsiteX0" fmla="*/ 0 w 10000"/>
                    <a:gd name="connsiteY0" fmla="*/ 1026 h 11026"/>
                    <a:gd name="connsiteX1" fmla="*/ 9299 w 10000"/>
                    <a:gd name="connsiteY1" fmla="*/ 3729 h 11026"/>
                    <a:gd name="connsiteX2" fmla="*/ 10000 w 10000"/>
                    <a:gd name="connsiteY2" fmla="*/ 11026 h 11026"/>
                    <a:gd name="connsiteX0" fmla="*/ 0 w 10000"/>
                    <a:gd name="connsiteY0" fmla="*/ 1026 h 11026"/>
                    <a:gd name="connsiteX1" fmla="*/ 9299 w 10000"/>
                    <a:gd name="connsiteY1" fmla="*/ 3729 h 11026"/>
                    <a:gd name="connsiteX2" fmla="*/ 10000 w 10000"/>
                    <a:gd name="connsiteY2" fmla="*/ 11026 h 11026"/>
                    <a:gd name="connsiteX0" fmla="*/ 0 w 10000"/>
                    <a:gd name="connsiteY0" fmla="*/ 1051 h 11051"/>
                    <a:gd name="connsiteX1" fmla="*/ 9299 w 10000"/>
                    <a:gd name="connsiteY1" fmla="*/ 3754 h 11051"/>
                    <a:gd name="connsiteX2" fmla="*/ 10000 w 10000"/>
                    <a:gd name="connsiteY2" fmla="*/ 11051 h 11051"/>
                    <a:gd name="connsiteX0" fmla="*/ 0 w 10188"/>
                    <a:gd name="connsiteY0" fmla="*/ 1051 h 11051"/>
                    <a:gd name="connsiteX1" fmla="*/ 9299 w 10188"/>
                    <a:gd name="connsiteY1" fmla="*/ 3754 h 11051"/>
                    <a:gd name="connsiteX2" fmla="*/ 10000 w 10188"/>
                    <a:gd name="connsiteY2" fmla="*/ 11051 h 11051"/>
                    <a:gd name="connsiteX0" fmla="*/ 0 w 10073"/>
                    <a:gd name="connsiteY0" fmla="*/ 1051 h 11051"/>
                    <a:gd name="connsiteX1" fmla="*/ 9299 w 10073"/>
                    <a:gd name="connsiteY1" fmla="*/ 3754 h 11051"/>
                    <a:gd name="connsiteX2" fmla="*/ 10000 w 10073"/>
                    <a:gd name="connsiteY2" fmla="*/ 11051 h 11051"/>
                    <a:gd name="connsiteX0" fmla="*/ 0 w 10000"/>
                    <a:gd name="connsiteY0" fmla="*/ 872 h 10872"/>
                    <a:gd name="connsiteX1" fmla="*/ 9004 w 10000"/>
                    <a:gd name="connsiteY1" fmla="*/ 3851 h 10872"/>
                    <a:gd name="connsiteX2" fmla="*/ 10000 w 10000"/>
                    <a:gd name="connsiteY2" fmla="*/ 10872 h 10872"/>
                    <a:gd name="connsiteX0" fmla="*/ 0 w 10000"/>
                    <a:gd name="connsiteY0" fmla="*/ 872 h 10872"/>
                    <a:gd name="connsiteX1" fmla="*/ 9004 w 10000"/>
                    <a:gd name="connsiteY1" fmla="*/ 3851 h 10872"/>
                    <a:gd name="connsiteX2" fmla="*/ 10000 w 10000"/>
                    <a:gd name="connsiteY2" fmla="*/ 10872 h 10872"/>
                    <a:gd name="connsiteX0" fmla="*/ 0 w 10006"/>
                    <a:gd name="connsiteY0" fmla="*/ 1817 h 11817"/>
                    <a:gd name="connsiteX1" fmla="*/ 9152 w 10006"/>
                    <a:gd name="connsiteY1" fmla="*/ 3416 h 11817"/>
                    <a:gd name="connsiteX2" fmla="*/ 10000 w 10006"/>
                    <a:gd name="connsiteY2" fmla="*/ 11817 h 11817"/>
                    <a:gd name="connsiteX0" fmla="*/ 0 w 10000"/>
                    <a:gd name="connsiteY0" fmla="*/ 1860 h 11860"/>
                    <a:gd name="connsiteX1" fmla="*/ 9152 w 10000"/>
                    <a:gd name="connsiteY1" fmla="*/ 3459 h 11860"/>
                    <a:gd name="connsiteX2" fmla="*/ 10000 w 10000"/>
                    <a:gd name="connsiteY2" fmla="*/ 11860 h 11860"/>
                    <a:gd name="connsiteX0" fmla="*/ 0 w 10040"/>
                    <a:gd name="connsiteY0" fmla="*/ 0 h 15105"/>
                    <a:gd name="connsiteX1" fmla="*/ 9054 w 10040"/>
                    <a:gd name="connsiteY1" fmla="*/ 6704 h 15105"/>
                    <a:gd name="connsiteX2" fmla="*/ 9902 w 10040"/>
                    <a:gd name="connsiteY2" fmla="*/ 15105 h 15105"/>
                    <a:gd name="connsiteX0" fmla="*/ 0 w 10459"/>
                    <a:gd name="connsiteY0" fmla="*/ 0 h 15993"/>
                    <a:gd name="connsiteX1" fmla="*/ 9447 w 10459"/>
                    <a:gd name="connsiteY1" fmla="*/ 7592 h 15993"/>
                    <a:gd name="connsiteX2" fmla="*/ 10295 w 10459"/>
                    <a:gd name="connsiteY2" fmla="*/ 15993 h 15993"/>
                    <a:gd name="connsiteX0" fmla="*/ 0 w 10353"/>
                    <a:gd name="connsiteY0" fmla="*/ 0 h 15993"/>
                    <a:gd name="connsiteX1" fmla="*/ 1676 w 10353"/>
                    <a:gd name="connsiteY1" fmla="*/ 1247 h 15993"/>
                    <a:gd name="connsiteX2" fmla="*/ 9447 w 10353"/>
                    <a:gd name="connsiteY2" fmla="*/ 7592 h 15993"/>
                    <a:gd name="connsiteX3" fmla="*/ 10295 w 10353"/>
                    <a:gd name="connsiteY3" fmla="*/ 15993 h 15993"/>
                    <a:gd name="connsiteX0" fmla="*/ 0 w 10353"/>
                    <a:gd name="connsiteY0" fmla="*/ 0 h 15993"/>
                    <a:gd name="connsiteX1" fmla="*/ 1676 w 10353"/>
                    <a:gd name="connsiteY1" fmla="*/ 1247 h 15993"/>
                    <a:gd name="connsiteX2" fmla="*/ 9447 w 10353"/>
                    <a:gd name="connsiteY2" fmla="*/ 7592 h 15993"/>
                    <a:gd name="connsiteX3" fmla="*/ 10295 w 10353"/>
                    <a:gd name="connsiteY3" fmla="*/ 15993 h 15993"/>
                    <a:gd name="connsiteX0" fmla="*/ 0 w 10459"/>
                    <a:gd name="connsiteY0" fmla="*/ 0 h 15993"/>
                    <a:gd name="connsiteX1" fmla="*/ 9447 w 10459"/>
                    <a:gd name="connsiteY1" fmla="*/ 7592 h 15993"/>
                    <a:gd name="connsiteX2" fmla="*/ 10295 w 10459"/>
                    <a:gd name="connsiteY2" fmla="*/ 15993 h 15993"/>
                    <a:gd name="connsiteX0" fmla="*/ 0 w 10459"/>
                    <a:gd name="connsiteY0" fmla="*/ 0 h 15993"/>
                    <a:gd name="connsiteX1" fmla="*/ 9447 w 10459"/>
                    <a:gd name="connsiteY1" fmla="*/ 7592 h 15993"/>
                    <a:gd name="connsiteX2" fmla="*/ 10295 w 10459"/>
                    <a:gd name="connsiteY2" fmla="*/ 15993 h 15993"/>
                    <a:gd name="connsiteX0" fmla="*/ 0 w 10295"/>
                    <a:gd name="connsiteY0" fmla="*/ 0 h 15993"/>
                    <a:gd name="connsiteX1" fmla="*/ 8709 w 10295"/>
                    <a:gd name="connsiteY1" fmla="*/ 7148 h 15993"/>
                    <a:gd name="connsiteX2" fmla="*/ 10295 w 10295"/>
                    <a:gd name="connsiteY2" fmla="*/ 15993 h 15993"/>
                    <a:gd name="connsiteX0" fmla="*/ 0 w 10535"/>
                    <a:gd name="connsiteY0" fmla="*/ 0 h 17676"/>
                    <a:gd name="connsiteX1" fmla="*/ 8709 w 10535"/>
                    <a:gd name="connsiteY1" fmla="*/ 7148 h 17676"/>
                    <a:gd name="connsiteX2" fmla="*/ 10535 w 10535"/>
                    <a:gd name="connsiteY2" fmla="*/ 17676 h 17676"/>
                    <a:gd name="connsiteX0" fmla="*/ 0 w 10535"/>
                    <a:gd name="connsiteY0" fmla="*/ 0 h 17676"/>
                    <a:gd name="connsiteX1" fmla="*/ 8709 w 10535"/>
                    <a:gd name="connsiteY1" fmla="*/ 7148 h 17676"/>
                    <a:gd name="connsiteX2" fmla="*/ 10535 w 10535"/>
                    <a:gd name="connsiteY2" fmla="*/ 17676 h 17676"/>
                    <a:gd name="connsiteX0" fmla="*/ 0 w 10535"/>
                    <a:gd name="connsiteY0" fmla="*/ 0 h 17676"/>
                    <a:gd name="connsiteX1" fmla="*/ 8709 w 10535"/>
                    <a:gd name="connsiteY1" fmla="*/ 7148 h 17676"/>
                    <a:gd name="connsiteX2" fmla="*/ 10535 w 10535"/>
                    <a:gd name="connsiteY2" fmla="*/ 17676 h 17676"/>
                    <a:gd name="connsiteX0" fmla="*/ 0 w 10535"/>
                    <a:gd name="connsiteY0" fmla="*/ 0 h 17676"/>
                    <a:gd name="connsiteX1" fmla="*/ 10535 w 10535"/>
                    <a:gd name="connsiteY1" fmla="*/ 17676 h 17676"/>
                    <a:gd name="connsiteX0" fmla="*/ 0 w 5953"/>
                    <a:gd name="connsiteY0" fmla="*/ 0 h 16714"/>
                    <a:gd name="connsiteX1" fmla="*/ 5953 w 5953"/>
                    <a:gd name="connsiteY1" fmla="*/ 16714 h 16714"/>
                    <a:gd name="connsiteX0" fmla="*/ 0 w 10000"/>
                    <a:gd name="connsiteY0" fmla="*/ 0 h 10000"/>
                    <a:gd name="connsiteX1" fmla="*/ 10000 w 10000"/>
                    <a:gd name="connsiteY1" fmla="*/ 10000 h 10000"/>
                    <a:gd name="connsiteX0" fmla="*/ 0 w 10000"/>
                    <a:gd name="connsiteY0" fmla="*/ 0 h 10000"/>
                    <a:gd name="connsiteX1" fmla="*/ 10000 w 10000"/>
                    <a:gd name="connsiteY1" fmla="*/ 10000 h 10000"/>
                    <a:gd name="connsiteX0" fmla="*/ 0 w 10000"/>
                    <a:gd name="connsiteY0" fmla="*/ 0 h 10000"/>
                    <a:gd name="connsiteX1" fmla="*/ 974 w 10000"/>
                    <a:gd name="connsiteY1" fmla="*/ 2727 h 10000"/>
                    <a:gd name="connsiteX2" fmla="*/ 10000 w 10000"/>
                    <a:gd name="connsiteY2" fmla="*/ 10000 h 10000"/>
                    <a:gd name="connsiteX0" fmla="*/ 0 w 10000"/>
                    <a:gd name="connsiteY0" fmla="*/ 0 h 10000"/>
                    <a:gd name="connsiteX1" fmla="*/ 974 w 10000"/>
                    <a:gd name="connsiteY1" fmla="*/ 2727 h 10000"/>
                    <a:gd name="connsiteX2" fmla="*/ 10000 w 10000"/>
                    <a:gd name="connsiteY2" fmla="*/ 10000 h 10000"/>
                    <a:gd name="connsiteX0" fmla="*/ 0 w 10000"/>
                    <a:gd name="connsiteY0" fmla="*/ 0 h 10000"/>
                    <a:gd name="connsiteX1" fmla="*/ 974 w 10000"/>
                    <a:gd name="connsiteY1" fmla="*/ 2727 h 10000"/>
                    <a:gd name="connsiteX2" fmla="*/ 10000 w 10000"/>
                    <a:gd name="connsiteY2" fmla="*/ 10000 h 10000"/>
                    <a:gd name="connsiteX0" fmla="*/ 0 w 10358"/>
                    <a:gd name="connsiteY0" fmla="*/ 0 h 18200"/>
                    <a:gd name="connsiteX1" fmla="*/ 1332 w 10358"/>
                    <a:gd name="connsiteY1" fmla="*/ 10927 h 18200"/>
                    <a:gd name="connsiteX2" fmla="*/ 10358 w 10358"/>
                    <a:gd name="connsiteY2" fmla="*/ 18200 h 18200"/>
                    <a:gd name="connsiteX0" fmla="*/ 0 w 10358"/>
                    <a:gd name="connsiteY0" fmla="*/ 0 h 18200"/>
                    <a:gd name="connsiteX1" fmla="*/ 1332 w 10358"/>
                    <a:gd name="connsiteY1" fmla="*/ 10927 h 18200"/>
                    <a:gd name="connsiteX2" fmla="*/ 10358 w 10358"/>
                    <a:gd name="connsiteY2" fmla="*/ 18200 h 18200"/>
                    <a:gd name="connsiteX0" fmla="*/ 0 w 10358"/>
                    <a:gd name="connsiteY0" fmla="*/ 0 h 18200"/>
                    <a:gd name="connsiteX1" fmla="*/ 1153 w 10358"/>
                    <a:gd name="connsiteY1" fmla="*/ 11215 h 18200"/>
                    <a:gd name="connsiteX2" fmla="*/ 10358 w 10358"/>
                    <a:gd name="connsiteY2" fmla="*/ 18200 h 18200"/>
                    <a:gd name="connsiteX0" fmla="*/ 106 w 10464"/>
                    <a:gd name="connsiteY0" fmla="*/ 0 h 18200"/>
                    <a:gd name="connsiteX1" fmla="*/ 1259 w 10464"/>
                    <a:gd name="connsiteY1" fmla="*/ 11215 h 18200"/>
                    <a:gd name="connsiteX2" fmla="*/ 10464 w 10464"/>
                    <a:gd name="connsiteY2" fmla="*/ 18200 h 18200"/>
                    <a:gd name="connsiteX0" fmla="*/ 0 w 10358"/>
                    <a:gd name="connsiteY0" fmla="*/ 0 h 18200"/>
                    <a:gd name="connsiteX1" fmla="*/ 1153 w 10358"/>
                    <a:gd name="connsiteY1" fmla="*/ 11215 h 18200"/>
                    <a:gd name="connsiteX2" fmla="*/ 10358 w 10358"/>
                    <a:gd name="connsiteY2" fmla="*/ 18200 h 18200"/>
                    <a:gd name="connsiteX0" fmla="*/ 0 w 10358"/>
                    <a:gd name="connsiteY0" fmla="*/ 0 h 18200"/>
                    <a:gd name="connsiteX1" fmla="*/ 1948 w 10358"/>
                    <a:gd name="connsiteY1" fmla="*/ 9920 h 18200"/>
                    <a:gd name="connsiteX2" fmla="*/ 1153 w 10358"/>
                    <a:gd name="connsiteY2" fmla="*/ 11215 h 18200"/>
                    <a:gd name="connsiteX3" fmla="*/ 10358 w 10358"/>
                    <a:gd name="connsiteY3" fmla="*/ 18200 h 18200"/>
                    <a:gd name="connsiteX0" fmla="*/ 0 w 10358"/>
                    <a:gd name="connsiteY0" fmla="*/ 0 h 18200"/>
                    <a:gd name="connsiteX1" fmla="*/ 1153 w 10358"/>
                    <a:gd name="connsiteY1" fmla="*/ 11215 h 18200"/>
                    <a:gd name="connsiteX2" fmla="*/ 10358 w 10358"/>
                    <a:gd name="connsiteY2" fmla="*/ 18200 h 18200"/>
                    <a:gd name="connsiteX0" fmla="*/ 0 w 10358"/>
                    <a:gd name="connsiteY0" fmla="*/ 0 h 18200"/>
                    <a:gd name="connsiteX1" fmla="*/ 1153 w 10358"/>
                    <a:gd name="connsiteY1" fmla="*/ 11215 h 18200"/>
                    <a:gd name="connsiteX2" fmla="*/ 10358 w 10358"/>
                    <a:gd name="connsiteY2" fmla="*/ 18200 h 18200"/>
                    <a:gd name="connsiteX0" fmla="*/ 0 w 10358"/>
                    <a:gd name="connsiteY0" fmla="*/ 0 h 18200"/>
                    <a:gd name="connsiteX1" fmla="*/ 1202 w 10358"/>
                    <a:gd name="connsiteY1" fmla="*/ 11503 h 18200"/>
                    <a:gd name="connsiteX2" fmla="*/ 10358 w 10358"/>
                    <a:gd name="connsiteY2" fmla="*/ 18200 h 18200"/>
                    <a:gd name="connsiteX0" fmla="*/ 0 w 10358"/>
                    <a:gd name="connsiteY0" fmla="*/ 0 h 18200"/>
                    <a:gd name="connsiteX1" fmla="*/ 1202 w 10358"/>
                    <a:gd name="connsiteY1" fmla="*/ 11503 h 18200"/>
                    <a:gd name="connsiteX2" fmla="*/ 10358 w 10358"/>
                    <a:gd name="connsiteY2" fmla="*/ 18200 h 18200"/>
                    <a:gd name="connsiteX0" fmla="*/ 0 w 10377"/>
                    <a:gd name="connsiteY0" fmla="*/ 0 h 18200"/>
                    <a:gd name="connsiteX1" fmla="*/ 1202 w 10377"/>
                    <a:gd name="connsiteY1" fmla="*/ 11503 h 18200"/>
                    <a:gd name="connsiteX2" fmla="*/ 10358 w 10377"/>
                    <a:gd name="connsiteY2" fmla="*/ 18200 h 18200"/>
                    <a:gd name="connsiteX0" fmla="*/ 0 w 10358"/>
                    <a:gd name="connsiteY0" fmla="*/ 0 h 18200"/>
                    <a:gd name="connsiteX1" fmla="*/ 1202 w 10358"/>
                    <a:gd name="connsiteY1" fmla="*/ 11503 h 18200"/>
                    <a:gd name="connsiteX2" fmla="*/ 10358 w 10358"/>
                    <a:gd name="connsiteY2" fmla="*/ 18200 h 18200"/>
                    <a:gd name="connsiteX0" fmla="*/ 9 w 10311"/>
                    <a:gd name="connsiteY0" fmla="*/ 0 h 16720"/>
                    <a:gd name="connsiteX1" fmla="*/ 1211 w 10311"/>
                    <a:gd name="connsiteY1" fmla="*/ 11503 h 16720"/>
                    <a:gd name="connsiteX2" fmla="*/ 10311 w 10311"/>
                    <a:gd name="connsiteY2" fmla="*/ 16720 h 16720"/>
                    <a:gd name="connsiteX0" fmla="*/ 0 w 10302"/>
                    <a:gd name="connsiteY0" fmla="*/ 0 h 16720"/>
                    <a:gd name="connsiteX1" fmla="*/ 10302 w 10302"/>
                    <a:gd name="connsiteY1" fmla="*/ 16720 h 16720"/>
                    <a:gd name="connsiteX0" fmla="*/ 0 w 12749"/>
                    <a:gd name="connsiteY0" fmla="*/ 0 h 10636"/>
                    <a:gd name="connsiteX1" fmla="*/ 12749 w 12749"/>
                    <a:gd name="connsiteY1" fmla="*/ 10636 h 10636"/>
                    <a:gd name="connsiteX0" fmla="*/ 0 w 12749"/>
                    <a:gd name="connsiteY0" fmla="*/ 0 h 10636"/>
                    <a:gd name="connsiteX1" fmla="*/ 12749 w 12749"/>
                    <a:gd name="connsiteY1" fmla="*/ 10636 h 10636"/>
                    <a:gd name="connsiteX0" fmla="*/ 0 w 12749"/>
                    <a:gd name="connsiteY0" fmla="*/ 0 h 10636"/>
                    <a:gd name="connsiteX1" fmla="*/ 12749 w 12749"/>
                    <a:gd name="connsiteY1" fmla="*/ 10636 h 10636"/>
                    <a:gd name="connsiteX0" fmla="*/ 0 w 13249"/>
                    <a:gd name="connsiteY0" fmla="*/ 0 h 14747"/>
                    <a:gd name="connsiteX1" fmla="*/ 13249 w 13249"/>
                    <a:gd name="connsiteY1" fmla="*/ 14747 h 14747"/>
                    <a:gd name="connsiteX0" fmla="*/ 0 w 13416"/>
                    <a:gd name="connsiteY0" fmla="*/ 0 h 14089"/>
                    <a:gd name="connsiteX1" fmla="*/ 13416 w 13416"/>
                    <a:gd name="connsiteY1" fmla="*/ 14089 h 14089"/>
                    <a:gd name="connsiteX0" fmla="*/ 0 w 13416"/>
                    <a:gd name="connsiteY0" fmla="*/ 0 h 14089"/>
                    <a:gd name="connsiteX1" fmla="*/ 13416 w 13416"/>
                    <a:gd name="connsiteY1" fmla="*/ 14089 h 14089"/>
                  </a:gdLst>
                  <a:ahLst/>
                  <a:cxnLst>
                    <a:cxn ang="0">
                      <a:pos x="connsiteX0" y="connsiteY0"/>
                    </a:cxn>
                    <a:cxn ang="0">
                      <a:pos x="connsiteX1" y="connsiteY1"/>
                    </a:cxn>
                  </a:cxnLst>
                  <a:rect l="l" t="t" r="r" b="b"/>
                  <a:pathLst>
                    <a:path w="13416" h="14089">
                      <a:moveTo>
                        <a:pt x="0" y="0"/>
                      </a:moveTo>
                      <a:cubicBezTo>
                        <a:pt x="1637" y="8149"/>
                        <a:pt x="13058" y="4460"/>
                        <a:pt x="13416" y="14089"/>
                      </a:cubicBezTo>
                    </a:path>
                  </a:pathLst>
                </a:custGeom>
                <a:noFill/>
                <a:ln w="12700" cap="flat" cmpd="sng">
                  <a:solidFill>
                    <a:schemeClr val="tx1"/>
                  </a:solidFill>
                  <a:prstDash val="solid"/>
                  <a:round/>
                  <a:headEnd type="none" w="med" len="med"/>
                  <a:tailEnd type="none" w="lg"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67" name="Freeform 266"/>
                <p:cNvSpPr>
                  <a:spLocks/>
                </p:cNvSpPr>
                <p:nvPr/>
              </p:nvSpPr>
              <p:spPr bwMode="auto">
                <a:xfrm rot="10800000" flipV="1">
                  <a:off x="4392704" y="3391985"/>
                  <a:ext cx="2734393" cy="932786"/>
                </a:xfrm>
                <a:custGeom>
                  <a:avLst/>
                  <a:gdLst>
                    <a:gd name="T0" fmla="*/ 264 w 264"/>
                    <a:gd name="T1" fmla="*/ 0 h 306"/>
                    <a:gd name="T2" fmla="*/ 0 w 264"/>
                    <a:gd name="T3" fmla="*/ 306 h 306"/>
                    <a:gd name="connsiteX0" fmla="*/ 8741 w 8741"/>
                    <a:gd name="connsiteY0" fmla="*/ 0 h 14328"/>
                    <a:gd name="connsiteX1" fmla="*/ 0 w 8741"/>
                    <a:gd name="connsiteY1" fmla="*/ 14328 h 14328"/>
                    <a:gd name="connsiteX0" fmla="*/ 10000 w 10000"/>
                    <a:gd name="connsiteY0" fmla="*/ 0 h 10000"/>
                    <a:gd name="connsiteX1" fmla="*/ 0 w 10000"/>
                    <a:gd name="connsiteY1" fmla="*/ 10000 h 10000"/>
                    <a:gd name="connsiteX0" fmla="*/ 5680 w 5680"/>
                    <a:gd name="connsiteY0" fmla="*/ 0 h 8339"/>
                    <a:gd name="connsiteX1" fmla="*/ 0 w 5680"/>
                    <a:gd name="connsiteY1" fmla="*/ 8339 h 8339"/>
                    <a:gd name="connsiteX0" fmla="*/ 10000 w 10000"/>
                    <a:gd name="connsiteY0" fmla="*/ 0 h 10000"/>
                    <a:gd name="connsiteX1" fmla="*/ 0 w 10000"/>
                    <a:gd name="connsiteY1" fmla="*/ 10000 h 10000"/>
                    <a:gd name="connsiteX0" fmla="*/ 10000 w 10000"/>
                    <a:gd name="connsiteY0" fmla="*/ 0 h 10000"/>
                    <a:gd name="connsiteX1" fmla="*/ 0 w 10000"/>
                    <a:gd name="connsiteY1" fmla="*/ 10000 h 10000"/>
                    <a:gd name="connsiteX0" fmla="*/ 10000 w 10000"/>
                    <a:gd name="connsiteY0" fmla="*/ 0 h 10000"/>
                    <a:gd name="connsiteX1" fmla="*/ 0 w 10000"/>
                    <a:gd name="connsiteY1" fmla="*/ 10000 h 10000"/>
                    <a:gd name="connsiteX0" fmla="*/ 1191 w 2522"/>
                    <a:gd name="connsiteY0" fmla="*/ 0 h 9276"/>
                    <a:gd name="connsiteX1" fmla="*/ 1332 w 2522"/>
                    <a:gd name="connsiteY1" fmla="*/ 9276 h 9276"/>
                    <a:gd name="connsiteX0" fmla="*/ 21155 w 21715"/>
                    <a:gd name="connsiteY0" fmla="*/ 0 h 10000"/>
                    <a:gd name="connsiteX1" fmla="*/ 21715 w 21715"/>
                    <a:gd name="connsiteY1" fmla="*/ 10000 h 10000"/>
                    <a:gd name="connsiteX0" fmla="*/ 5814 w 48261"/>
                    <a:gd name="connsiteY0" fmla="*/ 0 h 14100"/>
                    <a:gd name="connsiteX1" fmla="*/ 48261 w 48261"/>
                    <a:gd name="connsiteY1" fmla="*/ 14100 h 14100"/>
                    <a:gd name="connsiteX0" fmla="*/ 1631 w 137904"/>
                    <a:gd name="connsiteY0" fmla="*/ 130 h 2321"/>
                    <a:gd name="connsiteX1" fmla="*/ 137904 w 137904"/>
                    <a:gd name="connsiteY1" fmla="*/ 2321 h 2321"/>
                    <a:gd name="connsiteX0" fmla="*/ 118 w 10000"/>
                    <a:gd name="connsiteY0" fmla="*/ 0 h 15328"/>
                    <a:gd name="connsiteX1" fmla="*/ 10000 w 10000"/>
                    <a:gd name="connsiteY1" fmla="*/ 15328 h 15328"/>
                    <a:gd name="connsiteX0" fmla="*/ 164 w 10046"/>
                    <a:gd name="connsiteY0" fmla="*/ 0 h 15328"/>
                    <a:gd name="connsiteX1" fmla="*/ 10046 w 10046"/>
                    <a:gd name="connsiteY1" fmla="*/ 15328 h 15328"/>
                    <a:gd name="connsiteX0" fmla="*/ 148 w 10759"/>
                    <a:gd name="connsiteY0" fmla="*/ 0 h 52339"/>
                    <a:gd name="connsiteX1" fmla="*/ 10759 w 10759"/>
                    <a:gd name="connsiteY1" fmla="*/ 52339 h 52339"/>
                    <a:gd name="connsiteX0" fmla="*/ 134 w 11595"/>
                    <a:gd name="connsiteY0" fmla="*/ 0 h 49816"/>
                    <a:gd name="connsiteX1" fmla="*/ 11595 w 11595"/>
                    <a:gd name="connsiteY1" fmla="*/ 49816 h 49816"/>
                    <a:gd name="connsiteX0" fmla="*/ 123 w 12191"/>
                    <a:gd name="connsiteY0" fmla="*/ 0 h 59069"/>
                    <a:gd name="connsiteX1" fmla="*/ 12191 w 12191"/>
                    <a:gd name="connsiteY1" fmla="*/ 59069 h 59069"/>
                    <a:gd name="connsiteX0" fmla="*/ 0 w 12068"/>
                    <a:gd name="connsiteY0" fmla="*/ 0 h 59069"/>
                    <a:gd name="connsiteX1" fmla="*/ 12068 w 12068"/>
                    <a:gd name="connsiteY1" fmla="*/ 59069 h 59069"/>
                    <a:gd name="connsiteX0" fmla="*/ 0 w 12797"/>
                    <a:gd name="connsiteY0" fmla="*/ 0 h 67481"/>
                    <a:gd name="connsiteX1" fmla="*/ 12797 w 12797"/>
                    <a:gd name="connsiteY1" fmla="*/ 67481 h 67481"/>
                    <a:gd name="connsiteX0" fmla="*/ 1965 w 2491"/>
                    <a:gd name="connsiteY0" fmla="*/ 0 h 34676"/>
                    <a:gd name="connsiteX1" fmla="*/ 2491 w 2491"/>
                    <a:gd name="connsiteY1" fmla="*/ 34676 h 34676"/>
                    <a:gd name="connsiteX0" fmla="*/ 0 w 105513"/>
                    <a:gd name="connsiteY0" fmla="*/ 0 h 8059"/>
                    <a:gd name="connsiteX1" fmla="*/ 105513 w 105513"/>
                    <a:gd name="connsiteY1" fmla="*/ 8059 h 8059"/>
                    <a:gd name="connsiteX0" fmla="*/ 0 w 9630"/>
                    <a:gd name="connsiteY0" fmla="*/ 0 h 12408"/>
                    <a:gd name="connsiteX1" fmla="*/ 9630 w 9630"/>
                    <a:gd name="connsiteY1" fmla="*/ 12408 h 12408"/>
                    <a:gd name="connsiteX0" fmla="*/ 0 w 9760"/>
                    <a:gd name="connsiteY0" fmla="*/ 0 h 8787"/>
                    <a:gd name="connsiteX1" fmla="*/ 9760 w 9760"/>
                    <a:gd name="connsiteY1" fmla="*/ 8787 h 8787"/>
                    <a:gd name="connsiteX0" fmla="*/ 0 w 10000"/>
                    <a:gd name="connsiteY0" fmla="*/ 0 h 10000"/>
                    <a:gd name="connsiteX1" fmla="*/ 10000 w 10000"/>
                    <a:gd name="connsiteY1" fmla="*/ 10000 h 10000"/>
                    <a:gd name="connsiteX0" fmla="*/ 0 w 10000"/>
                    <a:gd name="connsiteY0" fmla="*/ 0 h 10000"/>
                    <a:gd name="connsiteX1" fmla="*/ 7627 w 10000"/>
                    <a:gd name="connsiteY1" fmla="*/ 4083 h 10000"/>
                    <a:gd name="connsiteX2" fmla="*/ 10000 w 10000"/>
                    <a:gd name="connsiteY2" fmla="*/ 10000 h 10000"/>
                    <a:gd name="connsiteX0" fmla="*/ 0 w 10000"/>
                    <a:gd name="connsiteY0" fmla="*/ 185 h 10185"/>
                    <a:gd name="connsiteX1" fmla="*/ 7627 w 10000"/>
                    <a:gd name="connsiteY1" fmla="*/ 4268 h 10185"/>
                    <a:gd name="connsiteX2" fmla="*/ 10000 w 10000"/>
                    <a:gd name="connsiteY2" fmla="*/ 10185 h 10185"/>
                    <a:gd name="connsiteX0" fmla="*/ 0 w 10000"/>
                    <a:gd name="connsiteY0" fmla="*/ 185 h 10185"/>
                    <a:gd name="connsiteX1" fmla="*/ 7627 w 10000"/>
                    <a:gd name="connsiteY1" fmla="*/ 4268 h 10185"/>
                    <a:gd name="connsiteX2" fmla="*/ 10000 w 10000"/>
                    <a:gd name="connsiteY2" fmla="*/ 10185 h 10185"/>
                    <a:gd name="connsiteX0" fmla="*/ 0 w 10000"/>
                    <a:gd name="connsiteY0" fmla="*/ 1026 h 11026"/>
                    <a:gd name="connsiteX1" fmla="*/ 9299 w 10000"/>
                    <a:gd name="connsiteY1" fmla="*/ 3729 h 11026"/>
                    <a:gd name="connsiteX2" fmla="*/ 10000 w 10000"/>
                    <a:gd name="connsiteY2" fmla="*/ 11026 h 11026"/>
                    <a:gd name="connsiteX0" fmla="*/ 0 w 10000"/>
                    <a:gd name="connsiteY0" fmla="*/ 1026 h 11026"/>
                    <a:gd name="connsiteX1" fmla="*/ 9299 w 10000"/>
                    <a:gd name="connsiteY1" fmla="*/ 3729 h 11026"/>
                    <a:gd name="connsiteX2" fmla="*/ 10000 w 10000"/>
                    <a:gd name="connsiteY2" fmla="*/ 11026 h 11026"/>
                    <a:gd name="connsiteX0" fmla="*/ 0 w 10000"/>
                    <a:gd name="connsiteY0" fmla="*/ 1051 h 11051"/>
                    <a:gd name="connsiteX1" fmla="*/ 9299 w 10000"/>
                    <a:gd name="connsiteY1" fmla="*/ 3754 h 11051"/>
                    <a:gd name="connsiteX2" fmla="*/ 10000 w 10000"/>
                    <a:gd name="connsiteY2" fmla="*/ 11051 h 11051"/>
                    <a:gd name="connsiteX0" fmla="*/ 0 w 10188"/>
                    <a:gd name="connsiteY0" fmla="*/ 1051 h 11051"/>
                    <a:gd name="connsiteX1" fmla="*/ 9299 w 10188"/>
                    <a:gd name="connsiteY1" fmla="*/ 3754 h 11051"/>
                    <a:gd name="connsiteX2" fmla="*/ 10000 w 10188"/>
                    <a:gd name="connsiteY2" fmla="*/ 11051 h 11051"/>
                    <a:gd name="connsiteX0" fmla="*/ 0 w 10073"/>
                    <a:gd name="connsiteY0" fmla="*/ 1051 h 11051"/>
                    <a:gd name="connsiteX1" fmla="*/ 9299 w 10073"/>
                    <a:gd name="connsiteY1" fmla="*/ 3754 h 11051"/>
                    <a:gd name="connsiteX2" fmla="*/ 10000 w 10073"/>
                    <a:gd name="connsiteY2" fmla="*/ 11051 h 11051"/>
                    <a:gd name="connsiteX0" fmla="*/ 0 w 10000"/>
                    <a:gd name="connsiteY0" fmla="*/ 872 h 10872"/>
                    <a:gd name="connsiteX1" fmla="*/ 9004 w 10000"/>
                    <a:gd name="connsiteY1" fmla="*/ 3851 h 10872"/>
                    <a:gd name="connsiteX2" fmla="*/ 10000 w 10000"/>
                    <a:gd name="connsiteY2" fmla="*/ 10872 h 10872"/>
                    <a:gd name="connsiteX0" fmla="*/ 0 w 10000"/>
                    <a:gd name="connsiteY0" fmla="*/ 872 h 10872"/>
                    <a:gd name="connsiteX1" fmla="*/ 9004 w 10000"/>
                    <a:gd name="connsiteY1" fmla="*/ 3851 h 10872"/>
                    <a:gd name="connsiteX2" fmla="*/ 10000 w 10000"/>
                    <a:gd name="connsiteY2" fmla="*/ 10872 h 10872"/>
                    <a:gd name="connsiteX0" fmla="*/ 0 w 10006"/>
                    <a:gd name="connsiteY0" fmla="*/ 1817 h 11817"/>
                    <a:gd name="connsiteX1" fmla="*/ 9152 w 10006"/>
                    <a:gd name="connsiteY1" fmla="*/ 3416 h 11817"/>
                    <a:gd name="connsiteX2" fmla="*/ 10000 w 10006"/>
                    <a:gd name="connsiteY2" fmla="*/ 11817 h 11817"/>
                    <a:gd name="connsiteX0" fmla="*/ 0 w 10000"/>
                    <a:gd name="connsiteY0" fmla="*/ 1860 h 11860"/>
                    <a:gd name="connsiteX1" fmla="*/ 9152 w 10000"/>
                    <a:gd name="connsiteY1" fmla="*/ 3459 h 11860"/>
                    <a:gd name="connsiteX2" fmla="*/ 10000 w 10000"/>
                    <a:gd name="connsiteY2" fmla="*/ 11860 h 11860"/>
                    <a:gd name="connsiteX0" fmla="*/ 0 w 10040"/>
                    <a:gd name="connsiteY0" fmla="*/ 0 h 15105"/>
                    <a:gd name="connsiteX1" fmla="*/ 9054 w 10040"/>
                    <a:gd name="connsiteY1" fmla="*/ 6704 h 15105"/>
                    <a:gd name="connsiteX2" fmla="*/ 9902 w 10040"/>
                    <a:gd name="connsiteY2" fmla="*/ 15105 h 15105"/>
                    <a:gd name="connsiteX0" fmla="*/ 0 w 10459"/>
                    <a:gd name="connsiteY0" fmla="*/ 0 h 15993"/>
                    <a:gd name="connsiteX1" fmla="*/ 9447 w 10459"/>
                    <a:gd name="connsiteY1" fmla="*/ 7592 h 15993"/>
                    <a:gd name="connsiteX2" fmla="*/ 10295 w 10459"/>
                    <a:gd name="connsiteY2" fmla="*/ 15993 h 15993"/>
                    <a:gd name="connsiteX0" fmla="*/ 0 w 10353"/>
                    <a:gd name="connsiteY0" fmla="*/ 0 h 15993"/>
                    <a:gd name="connsiteX1" fmla="*/ 1676 w 10353"/>
                    <a:gd name="connsiteY1" fmla="*/ 1247 h 15993"/>
                    <a:gd name="connsiteX2" fmla="*/ 9447 w 10353"/>
                    <a:gd name="connsiteY2" fmla="*/ 7592 h 15993"/>
                    <a:gd name="connsiteX3" fmla="*/ 10295 w 10353"/>
                    <a:gd name="connsiteY3" fmla="*/ 15993 h 15993"/>
                    <a:gd name="connsiteX0" fmla="*/ 0 w 10353"/>
                    <a:gd name="connsiteY0" fmla="*/ 0 h 15993"/>
                    <a:gd name="connsiteX1" fmla="*/ 1676 w 10353"/>
                    <a:gd name="connsiteY1" fmla="*/ 1247 h 15993"/>
                    <a:gd name="connsiteX2" fmla="*/ 9447 w 10353"/>
                    <a:gd name="connsiteY2" fmla="*/ 7592 h 15993"/>
                    <a:gd name="connsiteX3" fmla="*/ 10295 w 10353"/>
                    <a:gd name="connsiteY3" fmla="*/ 15993 h 15993"/>
                    <a:gd name="connsiteX0" fmla="*/ 0 w 10459"/>
                    <a:gd name="connsiteY0" fmla="*/ 0 h 15993"/>
                    <a:gd name="connsiteX1" fmla="*/ 9447 w 10459"/>
                    <a:gd name="connsiteY1" fmla="*/ 7592 h 15993"/>
                    <a:gd name="connsiteX2" fmla="*/ 10295 w 10459"/>
                    <a:gd name="connsiteY2" fmla="*/ 15993 h 15993"/>
                    <a:gd name="connsiteX0" fmla="*/ 0 w 10459"/>
                    <a:gd name="connsiteY0" fmla="*/ 0 h 15993"/>
                    <a:gd name="connsiteX1" fmla="*/ 9447 w 10459"/>
                    <a:gd name="connsiteY1" fmla="*/ 7592 h 15993"/>
                    <a:gd name="connsiteX2" fmla="*/ 10295 w 10459"/>
                    <a:gd name="connsiteY2" fmla="*/ 15993 h 15993"/>
                    <a:gd name="connsiteX0" fmla="*/ 0 w 10295"/>
                    <a:gd name="connsiteY0" fmla="*/ 0 h 15993"/>
                    <a:gd name="connsiteX1" fmla="*/ 8709 w 10295"/>
                    <a:gd name="connsiteY1" fmla="*/ 7148 h 15993"/>
                    <a:gd name="connsiteX2" fmla="*/ 10295 w 10295"/>
                    <a:gd name="connsiteY2" fmla="*/ 15993 h 15993"/>
                    <a:gd name="connsiteX0" fmla="*/ 0 w 10535"/>
                    <a:gd name="connsiteY0" fmla="*/ 0 h 17676"/>
                    <a:gd name="connsiteX1" fmla="*/ 8709 w 10535"/>
                    <a:gd name="connsiteY1" fmla="*/ 7148 h 17676"/>
                    <a:gd name="connsiteX2" fmla="*/ 10535 w 10535"/>
                    <a:gd name="connsiteY2" fmla="*/ 17676 h 17676"/>
                    <a:gd name="connsiteX0" fmla="*/ 0 w 10535"/>
                    <a:gd name="connsiteY0" fmla="*/ 0 h 17676"/>
                    <a:gd name="connsiteX1" fmla="*/ 8709 w 10535"/>
                    <a:gd name="connsiteY1" fmla="*/ 7148 h 17676"/>
                    <a:gd name="connsiteX2" fmla="*/ 10535 w 10535"/>
                    <a:gd name="connsiteY2" fmla="*/ 17676 h 17676"/>
                    <a:gd name="connsiteX0" fmla="*/ 0 w 10535"/>
                    <a:gd name="connsiteY0" fmla="*/ 0 h 17676"/>
                    <a:gd name="connsiteX1" fmla="*/ 8709 w 10535"/>
                    <a:gd name="connsiteY1" fmla="*/ 7148 h 17676"/>
                    <a:gd name="connsiteX2" fmla="*/ 10535 w 10535"/>
                    <a:gd name="connsiteY2" fmla="*/ 17676 h 17676"/>
                    <a:gd name="connsiteX0" fmla="*/ 0 w 10535"/>
                    <a:gd name="connsiteY0" fmla="*/ 0 h 17676"/>
                    <a:gd name="connsiteX1" fmla="*/ 10535 w 10535"/>
                    <a:gd name="connsiteY1" fmla="*/ 17676 h 17676"/>
                    <a:gd name="connsiteX0" fmla="*/ 0 w 5953"/>
                    <a:gd name="connsiteY0" fmla="*/ 0 h 16714"/>
                    <a:gd name="connsiteX1" fmla="*/ 5953 w 5953"/>
                    <a:gd name="connsiteY1" fmla="*/ 16714 h 16714"/>
                    <a:gd name="connsiteX0" fmla="*/ 0 w 10000"/>
                    <a:gd name="connsiteY0" fmla="*/ 0 h 10000"/>
                    <a:gd name="connsiteX1" fmla="*/ 10000 w 10000"/>
                    <a:gd name="connsiteY1" fmla="*/ 10000 h 10000"/>
                    <a:gd name="connsiteX0" fmla="*/ 0 w 10000"/>
                    <a:gd name="connsiteY0" fmla="*/ 0 h 10000"/>
                    <a:gd name="connsiteX1" fmla="*/ 10000 w 10000"/>
                    <a:gd name="connsiteY1" fmla="*/ 10000 h 10000"/>
                    <a:gd name="connsiteX0" fmla="*/ 0 w 10000"/>
                    <a:gd name="connsiteY0" fmla="*/ 0 h 10000"/>
                    <a:gd name="connsiteX1" fmla="*/ 974 w 10000"/>
                    <a:gd name="connsiteY1" fmla="*/ 2727 h 10000"/>
                    <a:gd name="connsiteX2" fmla="*/ 10000 w 10000"/>
                    <a:gd name="connsiteY2" fmla="*/ 10000 h 10000"/>
                    <a:gd name="connsiteX0" fmla="*/ 0 w 10000"/>
                    <a:gd name="connsiteY0" fmla="*/ 0 h 10000"/>
                    <a:gd name="connsiteX1" fmla="*/ 974 w 10000"/>
                    <a:gd name="connsiteY1" fmla="*/ 2727 h 10000"/>
                    <a:gd name="connsiteX2" fmla="*/ 10000 w 10000"/>
                    <a:gd name="connsiteY2" fmla="*/ 10000 h 10000"/>
                    <a:gd name="connsiteX0" fmla="*/ 0 w 10000"/>
                    <a:gd name="connsiteY0" fmla="*/ 0 h 10000"/>
                    <a:gd name="connsiteX1" fmla="*/ 974 w 10000"/>
                    <a:gd name="connsiteY1" fmla="*/ 2727 h 10000"/>
                    <a:gd name="connsiteX2" fmla="*/ 10000 w 10000"/>
                    <a:gd name="connsiteY2" fmla="*/ 10000 h 10000"/>
                    <a:gd name="connsiteX0" fmla="*/ 0 w 10358"/>
                    <a:gd name="connsiteY0" fmla="*/ 0 h 18200"/>
                    <a:gd name="connsiteX1" fmla="*/ 1332 w 10358"/>
                    <a:gd name="connsiteY1" fmla="*/ 10927 h 18200"/>
                    <a:gd name="connsiteX2" fmla="*/ 10358 w 10358"/>
                    <a:gd name="connsiteY2" fmla="*/ 18200 h 18200"/>
                    <a:gd name="connsiteX0" fmla="*/ 0 w 10358"/>
                    <a:gd name="connsiteY0" fmla="*/ 0 h 18200"/>
                    <a:gd name="connsiteX1" fmla="*/ 1332 w 10358"/>
                    <a:gd name="connsiteY1" fmla="*/ 10927 h 18200"/>
                    <a:gd name="connsiteX2" fmla="*/ 10358 w 10358"/>
                    <a:gd name="connsiteY2" fmla="*/ 18200 h 18200"/>
                    <a:gd name="connsiteX0" fmla="*/ 0 w 10358"/>
                    <a:gd name="connsiteY0" fmla="*/ 0 h 18200"/>
                    <a:gd name="connsiteX1" fmla="*/ 1153 w 10358"/>
                    <a:gd name="connsiteY1" fmla="*/ 11215 h 18200"/>
                    <a:gd name="connsiteX2" fmla="*/ 10358 w 10358"/>
                    <a:gd name="connsiteY2" fmla="*/ 18200 h 18200"/>
                    <a:gd name="connsiteX0" fmla="*/ 106 w 10464"/>
                    <a:gd name="connsiteY0" fmla="*/ 0 h 18200"/>
                    <a:gd name="connsiteX1" fmla="*/ 1259 w 10464"/>
                    <a:gd name="connsiteY1" fmla="*/ 11215 h 18200"/>
                    <a:gd name="connsiteX2" fmla="*/ 10464 w 10464"/>
                    <a:gd name="connsiteY2" fmla="*/ 18200 h 18200"/>
                    <a:gd name="connsiteX0" fmla="*/ 0 w 10358"/>
                    <a:gd name="connsiteY0" fmla="*/ 0 h 18200"/>
                    <a:gd name="connsiteX1" fmla="*/ 1153 w 10358"/>
                    <a:gd name="connsiteY1" fmla="*/ 11215 h 18200"/>
                    <a:gd name="connsiteX2" fmla="*/ 10358 w 10358"/>
                    <a:gd name="connsiteY2" fmla="*/ 18200 h 18200"/>
                    <a:gd name="connsiteX0" fmla="*/ 0 w 10358"/>
                    <a:gd name="connsiteY0" fmla="*/ 0 h 18200"/>
                    <a:gd name="connsiteX1" fmla="*/ 1948 w 10358"/>
                    <a:gd name="connsiteY1" fmla="*/ 9920 h 18200"/>
                    <a:gd name="connsiteX2" fmla="*/ 1153 w 10358"/>
                    <a:gd name="connsiteY2" fmla="*/ 11215 h 18200"/>
                    <a:gd name="connsiteX3" fmla="*/ 10358 w 10358"/>
                    <a:gd name="connsiteY3" fmla="*/ 18200 h 18200"/>
                    <a:gd name="connsiteX0" fmla="*/ 0 w 10358"/>
                    <a:gd name="connsiteY0" fmla="*/ 0 h 18200"/>
                    <a:gd name="connsiteX1" fmla="*/ 1153 w 10358"/>
                    <a:gd name="connsiteY1" fmla="*/ 11215 h 18200"/>
                    <a:gd name="connsiteX2" fmla="*/ 10358 w 10358"/>
                    <a:gd name="connsiteY2" fmla="*/ 18200 h 18200"/>
                    <a:gd name="connsiteX0" fmla="*/ 0 w 10358"/>
                    <a:gd name="connsiteY0" fmla="*/ 0 h 18200"/>
                    <a:gd name="connsiteX1" fmla="*/ 1153 w 10358"/>
                    <a:gd name="connsiteY1" fmla="*/ 11215 h 18200"/>
                    <a:gd name="connsiteX2" fmla="*/ 10358 w 10358"/>
                    <a:gd name="connsiteY2" fmla="*/ 18200 h 18200"/>
                    <a:gd name="connsiteX0" fmla="*/ 0 w 10358"/>
                    <a:gd name="connsiteY0" fmla="*/ 0 h 18200"/>
                    <a:gd name="connsiteX1" fmla="*/ 1202 w 10358"/>
                    <a:gd name="connsiteY1" fmla="*/ 11503 h 18200"/>
                    <a:gd name="connsiteX2" fmla="*/ 10358 w 10358"/>
                    <a:gd name="connsiteY2" fmla="*/ 18200 h 18200"/>
                    <a:gd name="connsiteX0" fmla="*/ 0 w 10358"/>
                    <a:gd name="connsiteY0" fmla="*/ 0 h 18200"/>
                    <a:gd name="connsiteX1" fmla="*/ 1202 w 10358"/>
                    <a:gd name="connsiteY1" fmla="*/ 11503 h 18200"/>
                    <a:gd name="connsiteX2" fmla="*/ 10358 w 10358"/>
                    <a:gd name="connsiteY2" fmla="*/ 18200 h 18200"/>
                    <a:gd name="connsiteX0" fmla="*/ 0 w 10377"/>
                    <a:gd name="connsiteY0" fmla="*/ 0 h 18200"/>
                    <a:gd name="connsiteX1" fmla="*/ 1202 w 10377"/>
                    <a:gd name="connsiteY1" fmla="*/ 11503 h 18200"/>
                    <a:gd name="connsiteX2" fmla="*/ 10358 w 10377"/>
                    <a:gd name="connsiteY2" fmla="*/ 18200 h 18200"/>
                    <a:gd name="connsiteX0" fmla="*/ 0 w 10358"/>
                    <a:gd name="connsiteY0" fmla="*/ 0 h 18200"/>
                    <a:gd name="connsiteX1" fmla="*/ 1202 w 10358"/>
                    <a:gd name="connsiteY1" fmla="*/ 11503 h 18200"/>
                    <a:gd name="connsiteX2" fmla="*/ 10358 w 10358"/>
                    <a:gd name="connsiteY2" fmla="*/ 18200 h 18200"/>
                    <a:gd name="connsiteX0" fmla="*/ 9 w 10311"/>
                    <a:gd name="connsiteY0" fmla="*/ 0 h 16720"/>
                    <a:gd name="connsiteX1" fmla="*/ 1211 w 10311"/>
                    <a:gd name="connsiteY1" fmla="*/ 11503 h 16720"/>
                    <a:gd name="connsiteX2" fmla="*/ 10311 w 10311"/>
                    <a:gd name="connsiteY2" fmla="*/ 16720 h 16720"/>
                    <a:gd name="connsiteX0" fmla="*/ 0 w 10302"/>
                    <a:gd name="connsiteY0" fmla="*/ 0 h 16720"/>
                    <a:gd name="connsiteX1" fmla="*/ 10302 w 10302"/>
                    <a:gd name="connsiteY1" fmla="*/ 16720 h 16720"/>
                    <a:gd name="connsiteX0" fmla="*/ 0 w 12749"/>
                    <a:gd name="connsiteY0" fmla="*/ 0 h 10636"/>
                    <a:gd name="connsiteX1" fmla="*/ 12749 w 12749"/>
                    <a:gd name="connsiteY1" fmla="*/ 10636 h 10636"/>
                    <a:gd name="connsiteX0" fmla="*/ 0 w 12749"/>
                    <a:gd name="connsiteY0" fmla="*/ 0 h 10636"/>
                    <a:gd name="connsiteX1" fmla="*/ 12749 w 12749"/>
                    <a:gd name="connsiteY1" fmla="*/ 10636 h 10636"/>
                    <a:gd name="connsiteX0" fmla="*/ 0 w 12749"/>
                    <a:gd name="connsiteY0" fmla="*/ 0 h 10636"/>
                    <a:gd name="connsiteX1" fmla="*/ 12749 w 12749"/>
                    <a:gd name="connsiteY1" fmla="*/ 10636 h 10636"/>
                    <a:gd name="connsiteX0" fmla="*/ 0 w 13249"/>
                    <a:gd name="connsiteY0" fmla="*/ 0 h 14747"/>
                    <a:gd name="connsiteX1" fmla="*/ 13249 w 13249"/>
                    <a:gd name="connsiteY1" fmla="*/ 14747 h 14747"/>
                    <a:gd name="connsiteX0" fmla="*/ 0 w 13416"/>
                    <a:gd name="connsiteY0" fmla="*/ 0 h 14089"/>
                    <a:gd name="connsiteX1" fmla="*/ 13416 w 13416"/>
                    <a:gd name="connsiteY1" fmla="*/ 14089 h 14089"/>
                    <a:gd name="connsiteX0" fmla="*/ 0 w 13416"/>
                    <a:gd name="connsiteY0" fmla="*/ 0 h 14089"/>
                    <a:gd name="connsiteX1" fmla="*/ 13416 w 13416"/>
                    <a:gd name="connsiteY1" fmla="*/ 14089 h 14089"/>
                  </a:gdLst>
                  <a:ahLst/>
                  <a:cxnLst>
                    <a:cxn ang="0">
                      <a:pos x="connsiteX0" y="connsiteY0"/>
                    </a:cxn>
                    <a:cxn ang="0">
                      <a:pos x="connsiteX1" y="connsiteY1"/>
                    </a:cxn>
                  </a:cxnLst>
                  <a:rect l="l" t="t" r="r" b="b"/>
                  <a:pathLst>
                    <a:path w="13416" h="14089">
                      <a:moveTo>
                        <a:pt x="0" y="0"/>
                      </a:moveTo>
                      <a:cubicBezTo>
                        <a:pt x="1637" y="8149"/>
                        <a:pt x="13058" y="4460"/>
                        <a:pt x="13416" y="14089"/>
                      </a:cubicBezTo>
                    </a:path>
                  </a:pathLst>
                </a:custGeom>
                <a:noFill/>
                <a:ln w="12700" cap="flat" cmpd="sng">
                  <a:solidFill>
                    <a:schemeClr val="tx1"/>
                  </a:solidFill>
                  <a:prstDash val="solid"/>
                  <a:round/>
                  <a:headEnd type="none" w="med" len="med"/>
                  <a:tailEnd type="none" w="lg"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grpSp>
          <p:nvGrpSpPr>
            <p:cNvPr id="18" name="Group 240"/>
            <p:cNvGrpSpPr/>
            <p:nvPr/>
          </p:nvGrpSpPr>
          <p:grpSpPr>
            <a:xfrm>
              <a:off x="2130510" y="2274776"/>
              <a:ext cx="726183" cy="426059"/>
              <a:chOff x="539750" y="2274776"/>
              <a:chExt cx="726183" cy="426059"/>
            </a:xfrm>
          </p:grpSpPr>
          <p:sp>
            <p:nvSpPr>
              <p:cNvPr id="242" name="Rectangle 241"/>
              <p:cNvSpPr/>
              <p:nvPr/>
            </p:nvSpPr>
            <p:spPr bwMode="auto">
              <a:xfrm>
                <a:off x="539750" y="2274777"/>
                <a:ext cx="726183" cy="420872"/>
              </a:xfrm>
              <a:prstGeom prst="rect">
                <a:avLst/>
              </a:prstGeom>
              <a:solidFill>
                <a:schemeClr val="bg2">
                  <a:lumMod val="40000"/>
                  <a:lumOff val="60000"/>
                </a:schemeClr>
              </a:solidFill>
              <a:ln w="12700" cap="flat" cmpd="sng" algn="ctr">
                <a:solidFill>
                  <a:schemeClr val="tx1"/>
                </a:solidFill>
                <a:prstDash val="solid"/>
                <a:round/>
                <a:headEnd type="none" w="med" len="med"/>
                <a:tailEnd type="none" w="med" len="med"/>
              </a:ln>
              <a:effectLst/>
            </p:spPr>
            <p:txBody>
              <a:bodyPr vert="horz" wrap="none" lIns="91440" tIns="91440" rIns="91440" bIns="45720" numCol="1" rtlCol="0" anchor="t" anchorCtr="0" compatLnSpc="1">
                <a:prstTxWarp prst="textNoShape">
                  <a:avLst/>
                </a:prstTxWarp>
                <a:noAutofit/>
              </a:bodyPr>
              <a:lstStyle/>
              <a:p>
                <a:pPr algn="ctr" eaLnBrk="0" hangingPunct="0">
                  <a:lnSpc>
                    <a:spcPct val="80000"/>
                  </a:lnSpc>
                  <a:spcBef>
                    <a:spcPct val="50000"/>
                  </a:spcBef>
                </a:pPr>
                <a:endParaRPr kumimoji="0" lang="en-US" sz="2000" b="0" i="0" u="none" strike="noStrike" cap="none" normalizeH="0" baseline="0" dirty="0" smtClean="0">
                  <a:ln>
                    <a:noFill/>
                  </a:ln>
                  <a:solidFill>
                    <a:schemeClr val="tx1"/>
                  </a:solidFill>
                  <a:effectLst/>
                  <a:latin typeface="Verdana" pitchFamily="34" charset="0"/>
                </a:endParaRPr>
              </a:p>
            </p:txBody>
          </p:sp>
          <p:grpSp>
            <p:nvGrpSpPr>
              <p:cNvPr id="19" name="Group 242"/>
              <p:cNvGrpSpPr/>
              <p:nvPr/>
            </p:nvGrpSpPr>
            <p:grpSpPr>
              <a:xfrm>
                <a:off x="583203" y="2274776"/>
                <a:ext cx="635997" cy="426059"/>
                <a:chOff x="484387" y="1009202"/>
                <a:chExt cx="7879892" cy="4580113"/>
              </a:xfrm>
            </p:grpSpPr>
            <p:sp>
              <p:nvSpPr>
                <p:cNvPr id="244" name="Rectangle 243"/>
                <p:cNvSpPr/>
                <p:nvPr/>
              </p:nvSpPr>
              <p:spPr bwMode="auto">
                <a:xfrm>
                  <a:off x="484387" y="2003481"/>
                  <a:ext cx="2468880" cy="1371600"/>
                </a:xfrm>
                <a:prstGeom prst="rect">
                  <a:avLst/>
                </a:prstGeom>
                <a:solidFill>
                  <a:schemeClr val="bg2">
                    <a:lumMod val="60000"/>
                    <a:lumOff val="40000"/>
                  </a:schemeClr>
                </a:solidFill>
                <a:ln w="12700" cap="flat" cmpd="sng" algn="ctr">
                  <a:solidFill>
                    <a:schemeClr val="tx1"/>
                  </a:solidFill>
                  <a:prstDash val="solid"/>
                  <a:round/>
                  <a:headEnd type="none" w="med" len="med"/>
                  <a:tailEnd type="none" w="med" len="med"/>
                </a:ln>
                <a:effectLst/>
              </p:spPr>
              <p:txBody>
                <a:bodyPr vert="horz" wrap="none" lIns="91440" tIns="91440" rIns="91440" bIns="45720" numCol="1" rtlCol="0" anchor="t" anchorCtr="0" compatLnSpc="1">
                  <a:prstTxWarp prst="textNoShape">
                    <a:avLst/>
                  </a:prstTxWarp>
                  <a:noAutofit/>
                </a:bodyPr>
                <a:lstStyle/>
                <a:p>
                  <a:pPr algn="ctr" eaLnBrk="0" hangingPunct="0">
                    <a:lnSpc>
                      <a:spcPct val="80000"/>
                    </a:lnSpc>
                    <a:spcBef>
                      <a:spcPct val="50000"/>
                    </a:spcBef>
                  </a:pPr>
                  <a:endParaRPr kumimoji="0" lang="en-US" sz="2000" b="0" i="0" u="none" strike="noStrike" cap="none" normalizeH="0" baseline="0" dirty="0" smtClean="0">
                    <a:ln>
                      <a:noFill/>
                    </a:ln>
                    <a:solidFill>
                      <a:schemeClr val="tx1"/>
                    </a:solidFill>
                    <a:effectLst/>
                    <a:latin typeface="Verdana" pitchFamily="34" charset="0"/>
                  </a:endParaRPr>
                </a:p>
              </p:txBody>
            </p:sp>
            <p:sp>
              <p:nvSpPr>
                <p:cNvPr id="245" name="Rectangle 244"/>
                <p:cNvSpPr/>
                <p:nvPr/>
              </p:nvSpPr>
              <p:spPr bwMode="auto">
                <a:xfrm>
                  <a:off x="3189893" y="2003481"/>
                  <a:ext cx="2468880" cy="1371600"/>
                </a:xfrm>
                <a:prstGeom prst="rect">
                  <a:avLst/>
                </a:prstGeom>
                <a:solidFill>
                  <a:schemeClr val="bg2">
                    <a:lumMod val="60000"/>
                    <a:lumOff val="40000"/>
                  </a:schemeClr>
                </a:solidFill>
                <a:ln w="12700" cap="flat" cmpd="sng" algn="ctr">
                  <a:solidFill>
                    <a:schemeClr val="tx1"/>
                  </a:solidFill>
                  <a:prstDash val="solid"/>
                  <a:round/>
                  <a:headEnd type="none" w="med" len="med"/>
                  <a:tailEnd type="none" w="med" len="med"/>
                </a:ln>
                <a:effectLst/>
              </p:spPr>
              <p:txBody>
                <a:bodyPr vert="horz" wrap="none" lIns="91440" tIns="91440" rIns="91440" bIns="45720" numCol="1" rtlCol="0" anchor="t" anchorCtr="0" compatLnSpc="1">
                  <a:prstTxWarp prst="textNoShape">
                    <a:avLst/>
                  </a:prstTxWarp>
                  <a:noAutofit/>
                </a:bodyPr>
                <a:lstStyle/>
                <a:p>
                  <a:pPr algn="ctr" eaLnBrk="0" hangingPunct="0">
                    <a:lnSpc>
                      <a:spcPct val="80000"/>
                    </a:lnSpc>
                    <a:spcBef>
                      <a:spcPct val="50000"/>
                    </a:spcBef>
                  </a:pPr>
                  <a:endParaRPr kumimoji="0" lang="en-US" sz="2000" b="0" i="0" u="none" strike="noStrike" cap="none" normalizeH="0" baseline="0" dirty="0" smtClean="0">
                    <a:ln>
                      <a:noFill/>
                    </a:ln>
                    <a:solidFill>
                      <a:schemeClr val="tx1"/>
                    </a:solidFill>
                    <a:effectLst/>
                    <a:latin typeface="Verdana" pitchFamily="34" charset="0"/>
                  </a:endParaRPr>
                </a:p>
              </p:txBody>
            </p:sp>
            <p:sp>
              <p:nvSpPr>
                <p:cNvPr id="246" name="Rectangle 245"/>
                <p:cNvSpPr/>
                <p:nvPr/>
              </p:nvSpPr>
              <p:spPr bwMode="auto">
                <a:xfrm>
                  <a:off x="5895399" y="2003480"/>
                  <a:ext cx="2468880" cy="1371600"/>
                </a:xfrm>
                <a:prstGeom prst="rect">
                  <a:avLst/>
                </a:prstGeom>
                <a:solidFill>
                  <a:schemeClr val="bg2">
                    <a:lumMod val="60000"/>
                    <a:lumOff val="40000"/>
                  </a:schemeClr>
                </a:solidFill>
                <a:ln w="12700" cap="flat" cmpd="sng" algn="ctr">
                  <a:solidFill>
                    <a:schemeClr val="tx1"/>
                  </a:solidFill>
                  <a:prstDash val="solid"/>
                  <a:round/>
                  <a:headEnd type="none" w="med" len="med"/>
                  <a:tailEnd type="none" w="med" len="med"/>
                </a:ln>
                <a:effectLst/>
              </p:spPr>
              <p:txBody>
                <a:bodyPr vert="horz" wrap="none" lIns="91440" tIns="91440" rIns="91440" bIns="45720" numCol="1" rtlCol="0" anchor="t" anchorCtr="0" compatLnSpc="1">
                  <a:prstTxWarp prst="textNoShape">
                    <a:avLst/>
                  </a:prstTxWarp>
                  <a:noAutofit/>
                </a:bodyPr>
                <a:lstStyle/>
                <a:p>
                  <a:pPr algn="ctr" eaLnBrk="0" hangingPunct="0">
                    <a:lnSpc>
                      <a:spcPct val="80000"/>
                    </a:lnSpc>
                    <a:spcBef>
                      <a:spcPct val="50000"/>
                    </a:spcBef>
                  </a:pPr>
                  <a:endParaRPr kumimoji="0" lang="en-US" sz="2000" b="0" i="0" u="none" strike="noStrike" cap="none" normalizeH="0" baseline="0" dirty="0" smtClean="0">
                    <a:ln>
                      <a:noFill/>
                    </a:ln>
                    <a:solidFill>
                      <a:schemeClr val="tx1"/>
                    </a:solidFill>
                    <a:effectLst/>
                    <a:latin typeface="Verdana" pitchFamily="34" charset="0"/>
                  </a:endParaRPr>
                </a:p>
              </p:txBody>
            </p:sp>
            <p:sp>
              <p:nvSpPr>
                <p:cNvPr id="247" name="Rectangle 246"/>
                <p:cNvSpPr/>
                <p:nvPr/>
              </p:nvSpPr>
              <p:spPr bwMode="auto">
                <a:xfrm>
                  <a:off x="3435202" y="4283426"/>
                  <a:ext cx="1933273" cy="836002"/>
                </a:xfrm>
                <a:prstGeom prst="rect">
                  <a:avLst/>
                </a:prstGeom>
                <a:solidFill>
                  <a:schemeClr val="bg2">
                    <a:lumMod val="60000"/>
                    <a:lumOff val="40000"/>
                  </a:schemeClr>
                </a:solidFill>
                <a:ln w="12700" cap="flat" cmpd="sng" algn="ctr">
                  <a:solidFill>
                    <a:schemeClr val="tx1"/>
                  </a:solidFill>
                  <a:prstDash val="solid"/>
                  <a:round/>
                  <a:headEnd type="none" w="med" len="med"/>
                  <a:tailEnd type="none" w="med" len="med"/>
                </a:ln>
                <a:effectLst/>
              </p:spPr>
              <p:txBody>
                <a:bodyPr vert="horz" wrap="none" lIns="91440" tIns="91440" rIns="91440" bIns="45720" numCol="1" rtlCol="0" anchor="t" anchorCtr="0" compatLnSpc="1">
                  <a:prstTxWarp prst="textNoShape">
                    <a:avLst/>
                  </a:prstTxWarp>
                  <a:noAutofit/>
                </a:bodyPr>
                <a:lstStyle/>
                <a:p>
                  <a:pPr algn="ctr" eaLnBrk="0" hangingPunct="0">
                    <a:lnSpc>
                      <a:spcPct val="80000"/>
                    </a:lnSpc>
                    <a:spcBef>
                      <a:spcPct val="50000"/>
                    </a:spcBef>
                  </a:pPr>
                  <a:endParaRPr kumimoji="0" lang="en-US" sz="2000" b="0" i="0" u="none" strike="noStrike" cap="none" normalizeH="0" baseline="0" dirty="0" smtClean="0">
                    <a:ln>
                      <a:noFill/>
                    </a:ln>
                    <a:solidFill>
                      <a:schemeClr val="tx1"/>
                    </a:solidFill>
                    <a:effectLst/>
                    <a:latin typeface="Verdana" pitchFamily="34" charset="0"/>
                  </a:endParaRPr>
                </a:p>
              </p:txBody>
            </p:sp>
            <p:cxnSp>
              <p:nvCxnSpPr>
                <p:cNvPr id="248" name="Straight Arrow Connector 247"/>
                <p:cNvCxnSpPr>
                  <a:stCxn id="245" idx="2"/>
                  <a:endCxn id="247" idx="0"/>
                </p:cNvCxnSpPr>
                <p:nvPr/>
              </p:nvCxnSpPr>
              <p:spPr bwMode="auto">
                <a:xfrm flipH="1">
                  <a:off x="4401839" y="3375081"/>
                  <a:ext cx="22494" cy="908345"/>
                </a:xfrm>
                <a:prstGeom prst="straightConnector1">
                  <a:avLst/>
                </a:prstGeom>
                <a:noFill/>
                <a:ln w="12700" cap="flat" cmpd="sng" algn="ctr">
                  <a:solidFill>
                    <a:schemeClr val="tx1"/>
                  </a:solidFill>
                  <a:prstDash val="solid"/>
                  <a:round/>
                  <a:headEnd type="none" w="med" len="med"/>
                  <a:tailEnd type="none"/>
                </a:ln>
                <a:effectLst/>
              </p:spPr>
            </p:cxnSp>
            <p:cxnSp>
              <p:nvCxnSpPr>
                <p:cNvPr id="249" name="Straight Arrow Connector 248"/>
                <p:cNvCxnSpPr>
                  <a:stCxn id="247" idx="2"/>
                </p:cNvCxnSpPr>
                <p:nvPr/>
              </p:nvCxnSpPr>
              <p:spPr bwMode="auto">
                <a:xfrm>
                  <a:off x="4401839" y="5119428"/>
                  <a:ext cx="0" cy="469887"/>
                </a:xfrm>
                <a:prstGeom prst="straightConnector1">
                  <a:avLst/>
                </a:prstGeom>
                <a:noFill/>
                <a:ln w="12700" cap="flat" cmpd="sng" algn="ctr">
                  <a:solidFill>
                    <a:schemeClr val="tx1"/>
                  </a:solidFill>
                  <a:prstDash val="solid"/>
                  <a:round/>
                  <a:headEnd type="none" w="med" len="med"/>
                  <a:tailEnd type="none"/>
                </a:ln>
                <a:effectLst/>
              </p:spPr>
            </p:cxnSp>
            <p:cxnSp>
              <p:nvCxnSpPr>
                <p:cNvPr id="250" name="Straight Arrow Connector 249"/>
                <p:cNvCxnSpPr>
                  <a:endCxn id="245" idx="0"/>
                </p:cNvCxnSpPr>
                <p:nvPr/>
              </p:nvCxnSpPr>
              <p:spPr bwMode="auto">
                <a:xfrm>
                  <a:off x="4401839" y="1009202"/>
                  <a:ext cx="22494" cy="994279"/>
                </a:xfrm>
                <a:prstGeom prst="straightConnector1">
                  <a:avLst/>
                </a:prstGeom>
                <a:noFill/>
                <a:ln w="12700" cap="flat" cmpd="sng" algn="ctr">
                  <a:solidFill>
                    <a:schemeClr val="tx1"/>
                  </a:solidFill>
                  <a:prstDash val="solid"/>
                  <a:round/>
                  <a:headEnd type="none" w="med" len="med"/>
                  <a:tailEnd type="none"/>
                </a:ln>
                <a:effectLst/>
              </p:spPr>
            </p:cxnSp>
            <p:sp>
              <p:nvSpPr>
                <p:cNvPr id="251" name="Freeform 250"/>
                <p:cNvSpPr>
                  <a:spLocks/>
                </p:cNvSpPr>
                <p:nvPr/>
              </p:nvSpPr>
              <p:spPr bwMode="auto">
                <a:xfrm flipH="1">
                  <a:off x="1703431" y="1041172"/>
                  <a:ext cx="2707539" cy="970855"/>
                </a:xfrm>
                <a:custGeom>
                  <a:avLst/>
                  <a:gdLst>
                    <a:gd name="T0" fmla="*/ 264 w 264"/>
                    <a:gd name="T1" fmla="*/ 0 h 306"/>
                    <a:gd name="T2" fmla="*/ 0 w 264"/>
                    <a:gd name="T3" fmla="*/ 306 h 306"/>
                    <a:gd name="connsiteX0" fmla="*/ 8741 w 8741"/>
                    <a:gd name="connsiteY0" fmla="*/ 0 h 14328"/>
                    <a:gd name="connsiteX1" fmla="*/ 0 w 8741"/>
                    <a:gd name="connsiteY1" fmla="*/ 14328 h 14328"/>
                    <a:gd name="connsiteX0" fmla="*/ 10000 w 10000"/>
                    <a:gd name="connsiteY0" fmla="*/ 0 h 10000"/>
                    <a:gd name="connsiteX1" fmla="*/ 0 w 10000"/>
                    <a:gd name="connsiteY1" fmla="*/ 10000 h 10000"/>
                    <a:gd name="connsiteX0" fmla="*/ 5680 w 5680"/>
                    <a:gd name="connsiteY0" fmla="*/ 0 h 8339"/>
                    <a:gd name="connsiteX1" fmla="*/ 0 w 5680"/>
                    <a:gd name="connsiteY1" fmla="*/ 8339 h 8339"/>
                    <a:gd name="connsiteX0" fmla="*/ 10000 w 10000"/>
                    <a:gd name="connsiteY0" fmla="*/ 0 h 10000"/>
                    <a:gd name="connsiteX1" fmla="*/ 0 w 10000"/>
                    <a:gd name="connsiteY1" fmla="*/ 10000 h 10000"/>
                    <a:gd name="connsiteX0" fmla="*/ 10000 w 10000"/>
                    <a:gd name="connsiteY0" fmla="*/ 0 h 10000"/>
                    <a:gd name="connsiteX1" fmla="*/ 0 w 10000"/>
                    <a:gd name="connsiteY1" fmla="*/ 10000 h 10000"/>
                    <a:gd name="connsiteX0" fmla="*/ 10000 w 10000"/>
                    <a:gd name="connsiteY0" fmla="*/ 0 h 10000"/>
                    <a:gd name="connsiteX1" fmla="*/ 0 w 10000"/>
                    <a:gd name="connsiteY1" fmla="*/ 10000 h 10000"/>
                    <a:gd name="connsiteX0" fmla="*/ 1191 w 2522"/>
                    <a:gd name="connsiteY0" fmla="*/ 0 h 9276"/>
                    <a:gd name="connsiteX1" fmla="*/ 1332 w 2522"/>
                    <a:gd name="connsiteY1" fmla="*/ 9276 h 9276"/>
                    <a:gd name="connsiteX0" fmla="*/ 21155 w 21715"/>
                    <a:gd name="connsiteY0" fmla="*/ 0 h 10000"/>
                    <a:gd name="connsiteX1" fmla="*/ 21715 w 21715"/>
                    <a:gd name="connsiteY1" fmla="*/ 10000 h 10000"/>
                    <a:gd name="connsiteX0" fmla="*/ 5814 w 48261"/>
                    <a:gd name="connsiteY0" fmla="*/ 0 h 14100"/>
                    <a:gd name="connsiteX1" fmla="*/ 48261 w 48261"/>
                    <a:gd name="connsiteY1" fmla="*/ 14100 h 14100"/>
                    <a:gd name="connsiteX0" fmla="*/ 1631 w 137904"/>
                    <a:gd name="connsiteY0" fmla="*/ 130 h 2321"/>
                    <a:gd name="connsiteX1" fmla="*/ 137904 w 137904"/>
                    <a:gd name="connsiteY1" fmla="*/ 2321 h 2321"/>
                    <a:gd name="connsiteX0" fmla="*/ 118 w 10000"/>
                    <a:gd name="connsiteY0" fmla="*/ 0 h 15328"/>
                    <a:gd name="connsiteX1" fmla="*/ 10000 w 10000"/>
                    <a:gd name="connsiteY1" fmla="*/ 15328 h 15328"/>
                    <a:gd name="connsiteX0" fmla="*/ 164 w 10046"/>
                    <a:gd name="connsiteY0" fmla="*/ 0 h 15328"/>
                    <a:gd name="connsiteX1" fmla="*/ 10046 w 10046"/>
                    <a:gd name="connsiteY1" fmla="*/ 15328 h 15328"/>
                    <a:gd name="connsiteX0" fmla="*/ 148 w 10759"/>
                    <a:gd name="connsiteY0" fmla="*/ 0 h 52339"/>
                    <a:gd name="connsiteX1" fmla="*/ 10759 w 10759"/>
                    <a:gd name="connsiteY1" fmla="*/ 52339 h 52339"/>
                    <a:gd name="connsiteX0" fmla="*/ 134 w 11595"/>
                    <a:gd name="connsiteY0" fmla="*/ 0 h 49816"/>
                    <a:gd name="connsiteX1" fmla="*/ 11595 w 11595"/>
                    <a:gd name="connsiteY1" fmla="*/ 49816 h 49816"/>
                    <a:gd name="connsiteX0" fmla="*/ 123 w 12191"/>
                    <a:gd name="connsiteY0" fmla="*/ 0 h 59069"/>
                    <a:gd name="connsiteX1" fmla="*/ 12191 w 12191"/>
                    <a:gd name="connsiteY1" fmla="*/ 59069 h 59069"/>
                    <a:gd name="connsiteX0" fmla="*/ 0 w 12068"/>
                    <a:gd name="connsiteY0" fmla="*/ 0 h 59069"/>
                    <a:gd name="connsiteX1" fmla="*/ 12068 w 12068"/>
                    <a:gd name="connsiteY1" fmla="*/ 59069 h 59069"/>
                    <a:gd name="connsiteX0" fmla="*/ 0 w 12797"/>
                    <a:gd name="connsiteY0" fmla="*/ 0 h 67481"/>
                    <a:gd name="connsiteX1" fmla="*/ 12797 w 12797"/>
                    <a:gd name="connsiteY1" fmla="*/ 67481 h 67481"/>
                    <a:gd name="connsiteX0" fmla="*/ 1965 w 2491"/>
                    <a:gd name="connsiteY0" fmla="*/ 0 h 34676"/>
                    <a:gd name="connsiteX1" fmla="*/ 2491 w 2491"/>
                    <a:gd name="connsiteY1" fmla="*/ 34676 h 34676"/>
                    <a:gd name="connsiteX0" fmla="*/ 0 w 105513"/>
                    <a:gd name="connsiteY0" fmla="*/ 0 h 8059"/>
                    <a:gd name="connsiteX1" fmla="*/ 105513 w 105513"/>
                    <a:gd name="connsiteY1" fmla="*/ 8059 h 8059"/>
                    <a:gd name="connsiteX0" fmla="*/ 0 w 9630"/>
                    <a:gd name="connsiteY0" fmla="*/ 0 h 12408"/>
                    <a:gd name="connsiteX1" fmla="*/ 9630 w 9630"/>
                    <a:gd name="connsiteY1" fmla="*/ 12408 h 12408"/>
                    <a:gd name="connsiteX0" fmla="*/ 0 w 9760"/>
                    <a:gd name="connsiteY0" fmla="*/ 0 h 8787"/>
                    <a:gd name="connsiteX1" fmla="*/ 9760 w 9760"/>
                    <a:gd name="connsiteY1" fmla="*/ 8787 h 8787"/>
                    <a:gd name="connsiteX0" fmla="*/ 0 w 10000"/>
                    <a:gd name="connsiteY0" fmla="*/ 0 h 10000"/>
                    <a:gd name="connsiteX1" fmla="*/ 10000 w 10000"/>
                    <a:gd name="connsiteY1" fmla="*/ 10000 h 10000"/>
                    <a:gd name="connsiteX0" fmla="*/ 0 w 10000"/>
                    <a:gd name="connsiteY0" fmla="*/ 0 h 10000"/>
                    <a:gd name="connsiteX1" fmla="*/ 7627 w 10000"/>
                    <a:gd name="connsiteY1" fmla="*/ 4083 h 10000"/>
                    <a:gd name="connsiteX2" fmla="*/ 10000 w 10000"/>
                    <a:gd name="connsiteY2" fmla="*/ 10000 h 10000"/>
                    <a:gd name="connsiteX0" fmla="*/ 0 w 10000"/>
                    <a:gd name="connsiteY0" fmla="*/ 185 h 10185"/>
                    <a:gd name="connsiteX1" fmla="*/ 7627 w 10000"/>
                    <a:gd name="connsiteY1" fmla="*/ 4268 h 10185"/>
                    <a:gd name="connsiteX2" fmla="*/ 10000 w 10000"/>
                    <a:gd name="connsiteY2" fmla="*/ 10185 h 10185"/>
                    <a:gd name="connsiteX0" fmla="*/ 0 w 10000"/>
                    <a:gd name="connsiteY0" fmla="*/ 185 h 10185"/>
                    <a:gd name="connsiteX1" fmla="*/ 7627 w 10000"/>
                    <a:gd name="connsiteY1" fmla="*/ 4268 h 10185"/>
                    <a:gd name="connsiteX2" fmla="*/ 10000 w 10000"/>
                    <a:gd name="connsiteY2" fmla="*/ 10185 h 10185"/>
                    <a:gd name="connsiteX0" fmla="*/ 0 w 10000"/>
                    <a:gd name="connsiteY0" fmla="*/ 1026 h 11026"/>
                    <a:gd name="connsiteX1" fmla="*/ 9299 w 10000"/>
                    <a:gd name="connsiteY1" fmla="*/ 3729 h 11026"/>
                    <a:gd name="connsiteX2" fmla="*/ 10000 w 10000"/>
                    <a:gd name="connsiteY2" fmla="*/ 11026 h 11026"/>
                    <a:gd name="connsiteX0" fmla="*/ 0 w 10000"/>
                    <a:gd name="connsiteY0" fmla="*/ 1026 h 11026"/>
                    <a:gd name="connsiteX1" fmla="*/ 9299 w 10000"/>
                    <a:gd name="connsiteY1" fmla="*/ 3729 h 11026"/>
                    <a:gd name="connsiteX2" fmla="*/ 10000 w 10000"/>
                    <a:gd name="connsiteY2" fmla="*/ 11026 h 11026"/>
                    <a:gd name="connsiteX0" fmla="*/ 0 w 10000"/>
                    <a:gd name="connsiteY0" fmla="*/ 1051 h 11051"/>
                    <a:gd name="connsiteX1" fmla="*/ 9299 w 10000"/>
                    <a:gd name="connsiteY1" fmla="*/ 3754 h 11051"/>
                    <a:gd name="connsiteX2" fmla="*/ 10000 w 10000"/>
                    <a:gd name="connsiteY2" fmla="*/ 11051 h 11051"/>
                    <a:gd name="connsiteX0" fmla="*/ 0 w 10188"/>
                    <a:gd name="connsiteY0" fmla="*/ 1051 h 11051"/>
                    <a:gd name="connsiteX1" fmla="*/ 9299 w 10188"/>
                    <a:gd name="connsiteY1" fmla="*/ 3754 h 11051"/>
                    <a:gd name="connsiteX2" fmla="*/ 10000 w 10188"/>
                    <a:gd name="connsiteY2" fmla="*/ 11051 h 11051"/>
                    <a:gd name="connsiteX0" fmla="*/ 0 w 10073"/>
                    <a:gd name="connsiteY0" fmla="*/ 1051 h 11051"/>
                    <a:gd name="connsiteX1" fmla="*/ 9299 w 10073"/>
                    <a:gd name="connsiteY1" fmla="*/ 3754 h 11051"/>
                    <a:gd name="connsiteX2" fmla="*/ 10000 w 10073"/>
                    <a:gd name="connsiteY2" fmla="*/ 11051 h 11051"/>
                    <a:gd name="connsiteX0" fmla="*/ 0 w 10000"/>
                    <a:gd name="connsiteY0" fmla="*/ 872 h 10872"/>
                    <a:gd name="connsiteX1" fmla="*/ 9004 w 10000"/>
                    <a:gd name="connsiteY1" fmla="*/ 3851 h 10872"/>
                    <a:gd name="connsiteX2" fmla="*/ 10000 w 10000"/>
                    <a:gd name="connsiteY2" fmla="*/ 10872 h 10872"/>
                    <a:gd name="connsiteX0" fmla="*/ 0 w 10000"/>
                    <a:gd name="connsiteY0" fmla="*/ 872 h 10872"/>
                    <a:gd name="connsiteX1" fmla="*/ 9004 w 10000"/>
                    <a:gd name="connsiteY1" fmla="*/ 3851 h 10872"/>
                    <a:gd name="connsiteX2" fmla="*/ 10000 w 10000"/>
                    <a:gd name="connsiteY2" fmla="*/ 10872 h 10872"/>
                    <a:gd name="connsiteX0" fmla="*/ 0 w 10006"/>
                    <a:gd name="connsiteY0" fmla="*/ 1817 h 11817"/>
                    <a:gd name="connsiteX1" fmla="*/ 9152 w 10006"/>
                    <a:gd name="connsiteY1" fmla="*/ 3416 h 11817"/>
                    <a:gd name="connsiteX2" fmla="*/ 10000 w 10006"/>
                    <a:gd name="connsiteY2" fmla="*/ 11817 h 11817"/>
                    <a:gd name="connsiteX0" fmla="*/ 0 w 10000"/>
                    <a:gd name="connsiteY0" fmla="*/ 1860 h 11860"/>
                    <a:gd name="connsiteX1" fmla="*/ 9152 w 10000"/>
                    <a:gd name="connsiteY1" fmla="*/ 3459 h 11860"/>
                    <a:gd name="connsiteX2" fmla="*/ 10000 w 10000"/>
                    <a:gd name="connsiteY2" fmla="*/ 11860 h 11860"/>
                    <a:gd name="connsiteX0" fmla="*/ 0 w 10040"/>
                    <a:gd name="connsiteY0" fmla="*/ 0 h 15105"/>
                    <a:gd name="connsiteX1" fmla="*/ 9054 w 10040"/>
                    <a:gd name="connsiteY1" fmla="*/ 6704 h 15105"/>
                    <a:gd name="connsiteX2" fmla="*/ 9902 w 10040"/>
                    <a:gd name="connsiteY2" fmla="*/ 15105 h 15105"/>
                    <a:gd name="connsiteX0" fmla="*/ 0 w 10459"/>
                    <a:gd name="connsiteY0" fmla="*/ 0 h 15993"/>
                    <a:gd name="connsiteX1" fmla="*/ 9447 w 10459"/>
                    <a:gd name="connsiteY1" fmla="*/ 7592 h 15993"/>
                    <a:gd name="connsiteX2" fmla="*/ 10295 w 10459"/>
                    <a:gd name="connsiteY2" fmla="*/ 15993 h 15993"/>
                    <a:gd name="connsiteX0" fmla="*/ 0 w 10353"/>
                    <a:gd name="connsiteY0" fmla="*/ 0 h 15993"/>
                    <a:gd name="connsiteX1" fmla="*/ 1676 w 10353"/>
                    <a:gd name="connsiteY1" fmla="*/ 1247 h 15993"/>
                    <a:gd name="connsiteX2" fmla="*/ 9447 w 10353"/>
                    <a:gd name="connsiteY2" fmla="*/ 7592 h 15993"/>
                    <a:gd name="connsiteX3" fmla="*/ 10295 w 10353"/>
                    <a:gd name="connsiteY3" fmla="*/ 15993 h 15993"/>
                    <a:gd name="connsiteX0" fmla="*/ 0 w 10353"/>
                    <a:gd name="connsiteY0" fmla="*/ 0 h 15993"/>
                    <a:gd name="connsiteX1" fmla="*/ 1676 w 10353"/>
                    <a:gd name="connsiteY1" fmla="*/ 1247 h 15993"/>
                    <a:gd name="connsiteX2" fmla="*/ 9447 w 10353"/>
                    <a:gd name="connsiteY2" fmla="*/ 7592 h 15993"/>
                    <a:gd name="connsiteX3" fmla="*/ 10295 w 10353"/>
                    <a:gd name="connsiteY3" fmla="*/ 15993 h 15993"/>
                    <a:gd name="connsiteX0" fmla="*/ 0 w 10459"/>
                    <a:gd name="connsiteY0" fmla="*/ 0 h 15993"/>
                    <a:gd name="connsiteX1" fmla="*/ 9447 w 10459"/>
                    <a:gd name="connsiteY1" fmla="*/ 7592 h 15993"/>
                    <a:gd name="connsiteX2" fmla="*/ 10295 w 10459"/>
                    <a:gd name="connsiteY2" fmla="*/ 15993 h 15993"/>
                    <a:gd name="connsiteX0" fmla="*/ 0 w 10459"/>
                    <a:gd name="connsiteY0" fmla="*/ 0 h 15993"/>
                    <a:gd name="connsiteX1" fmla="*/ 9447 w 10459"/>
                    <a:gd name="connsiteY1" fmla="*/ 7592 h 15993"/>
                    <a:gd name="connsiteX2" fmla="*/ 10295 w 10459"/>
                    <a:gd name="connsiteY2" fmla="*/ 15993 h 15993"/>
                    <a:gd name="connsiteX0" fmla="*/ 0 w 10295"/>
                    <a:gd name="connsiteY0" fmla="*/ 0 h 15993"/>
                    <a:gd name="connsiteX1" fmla="*/ 8709 w 10295"/>
                    <a:gd name="connsiteY1" fmla="*/ 7148 h 15993"/>
                    <a:gd name="connsiteX2" fmla="*/ 10295 w 10295"/>
                    <a:gd name="connsiteY2" fmla="*/ 15993 h 15993"/>
                    <a:gd name="connsiteX0" fmla="*/ 0 w 10535"/>
                    <a:gd name="connsiteY0" fmla="*/ 0 h 17676"/>
                    <a:gd name="connsiteX1" fmla="*/ 8709 w 10535"/>
                    <a:gd name="connsiteY1" fmla="*/ 7148 h 17676"/>
                    <a:gd name="connsiteX2" fmla="*/ 10535 w 10535"/>
                    <a:gd name="connsiteY2" fmla="*/ 17676 h 17676"/>
                    <a:gd name="connsiteX0" fmla="*/ 0 w 10535"/>
                    <a:gd name="connsiteY0" fmla="*/ 0 h 17676"/>
                    <a:gd name="connsiteX1" fmla="*/ 8709 w 10535"/>
                    <a:gd name="connsiteY1" fmla="*/ 7148 h 17676"/>
                    <a:gd name="connsiteX2" fmla="*/ 10535 w 10535"/>
                    <a:gd name="connsiteY2" fmla="*/ 17676 h 17676"/>
                    <a:gd name="connsiteX0" fmla="*/ 0 w 10535"/>
                    <a:gd name="connsiteY0" fmla="*/ 0 h 17676"/>
                    <a:gd name="connsiteX1" fmla="*/ 8709 w 10535"/>
                    <a:gd name="connsiteY1" fmla="*/ 7148 h 17676"/>
                    <a:gd name="connsiteX2" fmla="*/ 10535 w 10535"/>
                    <a:gd name="connsiteY2" fmla="*/ 17676 h 17676"/>
                    <a:gd name="connsiteX0" fmla="*/ 0 w 10535"/>
                    <a:gd name="connsiteY0" fmla="*/ 0 h 17676"/>
                    <a:gd name="connsiteX1" fmla="*/ 10535 w 10535"/>
                    <a:gd name="connsiteY1" fmla="*/ 17676 h 17676"/>
                    <a:gd name="connsiteX0" fmla="*/ 0 w 5953"/>
                    <a:gd name="connsiteY0" fmla="*/ 0 h 16714"/>
                    <a:gd name="connsiteX1" fmla="*/ 5953 w 5953"/>
                    <a:gd name="connsiteY1" fmla="*/ 16714 h 16714"/>
                    <a:gd name="connsiteX0" fmla="*/ 0 w 10000"/>
                    <a:gd name="connsiteY0" fmla="*/ 0 h 10000"/>
                    <a:gd name="connsiteX1" fmla="*/ 10000 w 10000"/>
                    <a:gd name="connsiteY1" fmla="*/ 10000 h 10000"/>
                    <a:gd name="connsiteX0" fmla="*/ 0 w 10000"/>
                    <a:gd name="connsiteY0" fmla="*/ 0 h 10000"/>
                    <a:gd name="connsiteX1" fmla="*/ 10000 w 10000"/>
                    <a:gd name="connsiteY1" fmla="*/ 10000 h 10000"/>
                    <a:gd name="connsiteX0" fmla="*/ 0 w 10000"/>
                    <a:gd name="connsiteY0" fmla="*/ 0 h 10000"/>
                    <a:gd name="connsiteX1" fmla="*/ 974 w 10000"/>
                    <a:gd name="connsiteY1" fmla="*/ 2727 h 10000"/>
                    <a:gd name="connsiteX2" fmla="*/ 10000 w 10000"/>
                    <a:gd name="connsiteY2" fmla="*/ 10000 h 10000"/>
                    <a:gd name="connsiteX0" fmla="*/ 0 w 10000"/>
                    <a:gd name="connsiteY0" fmla="*/ 0 h 10000"/>
                    <a:gd name="connsiteX1" fmla="*/ 974 w 10000"/>
                    <a:gd name="connsiteY1" fmla="*/ 2727 h 10000"/>
                    <a:gd name="connsiteX2" fmla="*/ 10000 w 10000"/>
                    <a:gd name="connsiteY2" fmla="*/ 10000 h 10000"/>
                    <a:gd name="connsiteX0" fmla="*/ 0 w 10000"/>
                    <a:gd name="connsiteY0" fmla="*/ 0 h 10000"/>
                    <a:gd name="connsiteX1" fmla="*/ 974 w 10000"/>
                    <a:gd name="connsiteY1" fmla="*/ 2727 h 10000"/>
                    <a:gd name="connsiteX2" fmla="*/ 10000 w 10000"/>
                    <a:gd name="connsiteY2" fmla="*/ 10000 h 10000"/>
                    <a:gd name="connsiteX0" fmla="*/ 0 w 10358"/>
                    <a:gd name="connsiteY0" fmla="*/ 0 h 18200"/>
                    <a:gd name="connsiteX1" fmla="*/ 1332 w 10358"/>
                    <a:gd name="connsiteY1" fmla="*/ 10927 h 18200"/>
                    <a:gd name="connsiteX2" fmla="*/ 10358 w 10358"/>
                    <a:gd name="connsiteY2" fmla="*/ 18200 h 18200"/>
                    <a:gd name="connsiteX0" fmla="*/ 0 w 10358"/>
                    <a:gd name="connsiteY0" fmla="*/ 0 h 18200"/>
                    <a:gd name="connsiteX1" fmla="*/ 1332 w 10358"/>
                    <a:gd name="connsiteY1" fmla="*/ 10927 h 18200"/>
                    <a:gd name="connsiteX2" fmla="*/ 10358 w 10358"/>
                    <a:gd name="connsiteY2" fmla="*/ 18200 h 18200"/>
                    <a:gd name="connsiteX0" fmla="*/ 0 w 10358"/>
                    <a:gd name="connsiteY0" fmla="*/ 0 h 18200"/>
                    <a:gd name="connsiteX1" fmla="*/ 1153 w 10358"/>
                    <a:gd name="connsiteY1" fmla="*/ 11215 h 18200"/>
                    <a:gd name="connsiteX2" fmla="*/ 10358 w 10358"/>
                    <a:gd name="connsiteY2" fmla="*/ 18200 h 18200"/>
                    <a:gd name="connsiteX0" fmla="*/ 106 w 10464"/>
                    <a:gd name="connsiteY0" fmla="*/ 0 h 18200"/>
                    <a:gd name="connsiteX1" fmla="*/ 1259 w 10464"/>
                    <a:gd name="connsiteY1" fmla="*/ 11215 h 18200"/>
                    <a:gd name="connsiteX2" fmla="*/ 10464 w 10464"/>
                    <a:gd name="connsiteY2" fmla="*/ 18200 h 18200"/>
                    <a:gd name="connsiteX0" fmla="*/ 0 w 10358"/>
                    <a:gd name="connsiteY0" fmla="*/ 0 h 18200"/>
                    <a:gd name="connsiteX1" fmla="*/ 1153 w 10358"/>
                    <a:gd name="connsiteY1" fmla="*/ 11215 h 18200"/>
                    <a:gd name="connsiteX2" fmla="*/ 10358 w 10358"/>
                    <a:gd name="connsiteY2" fmla="*/ 18200 h 18200"/>
                    <a:gd name="connsiteX0" fmla="*/ 0 w 10358"/>
                    <a:gd name="connsiteY0" fmla="*/ 0 h 18200"/>
                    <a:gd name="connsiteX1" fmla="*/ 1948 w 10358"/>
                    <a:gd name="connsiteY1" fmla="*/ 9920 h 18200"/>
                    <a:gd name="connsiteX2" fmla="*/ 1153 w 10358"/>
                    <a:gd name="connsiteY2" fmla="*/ 11215 h 18200"/>
                    <a:gd name="connsiteX3" fmla="*/ 10358 w 10358"/>
                    <a:gd name="connsiteY3" fmla="*/ 18200 h 18200"/>
                    <a:gd name="connsiteX0" fmla="*/ 0 w 10358"/>
                    <a:gd name="connsiteY0" fmla="*/ 0 h 18200"/>
                    <a:gd name="connsiteX1" fmla="*/ 1153 w 10358"/>
                    <a:gd name="connsiteY1" fmla="*/ 11215 h 18200"/>
                    <a:gd name="connsiteX2" fmla="*/ 10358 w 10358"/>
                    <a:gd name="connsiteY2" fmla="*/ 18200 h 18200"/>
                    <a:gd name="connsiteX0" fmla="*/ 0 w 10358"/>
                    <a:gd name="connsiteY0" fmla="*/ 0 h 18200"/>
                    <a:gd name="connsiteX1" fmla="*/ 1153 w 10358"/>
                    <a:gd name="connsiteY1" fmla="*/ 11215 h 18200"/>
                    <a:gd name="connsiteX2" fmla="*/ 10358 w 10358"/>
                    <a:gd name="connsiteY2" fmla="*/ 18200 h 18200"/>
                    <a:gd name="connsiteX0" fmla="*/ 0 w 10358"/>
                    <a:gd name="connsiteY0" fmla="*/ 0 h 18200"/>
                    <a:gd name="connsiteX1" fmla="*/ 1202 w 10358"/>
                    <a:gd name="connsiteY1" fmla="*/ 11503 h 18200"/>
                    <a:gd name="connsiteX2" fmla="*/ 10358 w 10358"/>
                    <a:gd name="connsiteY2" fmla="*/ 18200 h 18200"/>
                    <a:gd name="connsiteX0" fmla="*/ 0 w 10358"/>
                    <a:gd name="connsiteY0" fmla="*/ 0 h 18200"/>
                    <a:gd name="connsiteX1" fmla="*/ 1202 w 10358"/>
                    <a:gd name="connsiteY1" fmla="*/ 11503 h 18200"/>
                    <a:gd name="connsiteX2" fmla="*/ 10358 w 10358"/>
                    <a:gd name="connsiteY2" fmla="*/ 18200 h 18200"/>
                    <a:gd name="connsiteX0" fmla="*/ 0 w 10377"/>
                    <a:gd name="connsiteY0" fmla="*/ 0 h 18200"/>
                    <a:gd name="connsiteX1" fmla="*/ 1202 w 10377"/>
                    <a:gd name="connsiteY1" fmla="*/ 11503 h 18200"/>
                    <a:gd name="connsiteX2" fmla="*/ 10358 w 10377"/>
                    <a:gd name="connsiteY2" fmla="*/ 18200 h 18200"/>
                    <a:gd name="connsiteX0" fmla="*/ 0 w 10358"/>
                    <a:gd name="connsiteY0" fmla="*/ 0 h 18200"/>
                    <a:gd name="connsiteX1" fmla="*/ 1202 w 10358"/>
                    <a:gd name="connsiteY1" fmla="*/ 11503 h 18200"/>
                    <a:gd name="connsiteX2" fmla="*/ 10358 w 10358"/>
                    <a:gd name="connsiteY2" fmla="*/ 18200 h 18200"/>
                    <a:gd name="connsiteX0" fmla="*/ 9 w 10311"/>
                    <a:gd name="connsiteY0" fmla="*/ 0 h 16720"/>
                    <a:gd name="connsiteX1" fmla="*/ 1211 w 10311"/>
                    <a:gd name="connsiteY1" fmla="*/ 11503 h 16720"/>
                    <a:gd name="connsiteX2" fmla="*/ 10311 w 10311"/>
                    <a:gd name="connsiteY2" fmla="*/ 16720 h 16720"/>
                    <a:gd name="connsiteX0" fmla="*/ 0 w 10302"/>
                    <a:gd name="connsiteY0" fmla="*/ 0 h 16720"/>
                    <a:gd name="connsiteX1" fmla="*/ 10302 w 10302"/>
                    <a:gd name="connsiteY1" fmla="*/ 16720 h 16720"/>
                    <a:gd name="connsiteX0" fmla="*/ 0 w 12749"/>
                    <a:gd name="connsiteY0" fmla="*/ 0 h 10636"/>
                    <a:gd name="connsiteX1" fmla="*/ 12749 w 12749"/>
                    <a:gd name="connsiteY1" fmla="*/ 10636 h 10636"/>
                    <a:gd name="connsiteX0" fmla="*/ 0 w 12749"/>
                    <a:gd name="connsiteY0" fmla="*/ 0 h 10636"/>
                    <a:gd name="connsiteX1" fmla="*/ 12749 w 12749"/>
                    <a:gd name="connsiteY1" fmla="*/ 10636 h 10636"/>
                    <a:gd name="connsiteX0" fmla="*/ 0 w 12749"/>
                    <a:gd name="connsiteY0" fmla="*/ 0 h 10636"/>
                    <a:gd name="connsiteX1" fmla="*/ 12749 w 12749"/>
                    <a:gd name="connsiteY1" fmla="*/ 10636 h 10636"/>
                    <a:gd name="connsiteX0" fmla="*/ 0 w 13249"/>
                    <a:gd name="connsiteY0" fmla="*/ 0 h 14747"/>
                    <a:gd name="connsiteX1" fmla="*/ 13249 w 13249"/>
                    <a:gd name="connsiteY1" fmla="*/ 14747 h 14747"/>
                    <a:gd name="connsiteX0" fmla="*/ 0 w 13416"/>
                    <a:gd name="connsiteY0" fmla="*/ 0 h 14089"/>
                    <a:gd name="connsiteX1" fmla="*/ 13416 w 13416"/>
                    <a:gd name="connsiteY1" fmla="*/ 14089 h 14089"/>
                    <a:gd name="connsiteX0" fmla="*/ 0 w 13416"/>
                    <a:gd name="connsiteY0" fmla="*/ 0 h 14089"/>
                    <a:gd name="connsiteX1" fmla="*/ 13416 w 13416"/>
                    <a:gd name="connsiteY1" fmla="*/ 14089 h 14089"/>
                    <a:gd name="connsiteX0" fmla="*/ 0 w 13479"/>
                    <a:gd name="connsiteY0" fmla="*/ 0 h 14664"/>
                    <a:gd name="connsiteX1" fmla="*/ 13479 w 13479"/>
                    <a:gd name="connsiteY1" fmla="*/ 14664 h 14664"/>
                  </a:gdLst>
                  <a:ahLst/>
                  <a:cxnLst>
                    <a:cxn ang="0">
                      <a:pos x="connsiteX0" y="connsiteY0"/>
                    </a:cxn>
                    <a:cxn ang="0">
                      <a:pos x="connsiteX1" y="connsiteY1"/>
                    </a:cxn>
                  </a:cxnLst>
                  <a:rect l="l" t="t" r="r" b="b"/>
                  <a:pathLst>
                    <a:path w="13479" h="14664">
                      <a:moveTo>
                        <a:pt x="0" y="0"/>
                      </a:moveTo>
                      <a:cubicBezTo>
                        <a:pt x="1637" y="8149"/>
                        <a:pt x="13121" y="5035"/>
                        <a:pt x="13479" y="14664"/>
                      </a:cubicBezTo>
                    </a:path>
                  </a:pathLst>
                </a:custGeom>
                <a:noFill/>
                <a:ln w="12700" cap="flat" cmpd="sng">
                  <a:solidFill>
                    <a:schemeClr val="tx1"/>
                  </a:solidFill>
                  <a:prstDash val="solid"/>
                  <a:round/>
                  <a:headEnd type="none" w="med" len="med"/>
                  <a:tailEnd type="none" w="lg"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2" name="Freeform 251"/>
                <p:cNvSpPr>
                  <a:spLocks/>
                </p:cNvSpPr>
                <p:nvPr/>
              </p:nvSpPr>
              <p:spPr bwMode="auto">
                <a:xfrm rot="10800000" flipH="1" flipV="1">
                  <a:off x="1718828" y="3391985"/>
                  <a:ext cx="2683010" cy="932786"/>
                </a:xfrm>
                <a:custGeom>
                  <a:avLst/>
                  <a:gdLst>
                    <a:gd name="T0" fmla="*/ 264 w 264"/>
                    <a:gd name="T1" fmla="*/ 0 h 306"/>
                    <a:gd name="T2" fmla="*/ 0 w 264"/>
                    <a:gd name="T3" fmla="*/ 306 h 306"/>
                    <a:gd name="connsiteX0" fmla="*/ 8741 w 8741"/>
                    <a:gd name="connsiteY0" fmla="*/ 0 h 14328"/>
                    <a:gd name="connsiteX1" fmla="*/ 0 w 8741"/>
                    <a:gd name="connsiteY1" fmla="*/ 14328 h 14328"/>
                    <a:gd name="connsiteX0" fmla="*/ 10000 w 10000"/>
                    <a:gd name="connsiteY0" fmla="*/ 0 h 10000"/>
                    <a:gd name="connsiteX1" fmla="*/ 0 w 10000"/>
                    <a:gd name="connsiteY1" fmla="*/ 10000 h 10000"/>
                    <a:gd name="connsiteX0" fmla="*/ 5680 w 5680"/>
                    <a:gd name="connsiteY0" fmla="*/ 0 h 8339"/>
                    <a:gd name="connsiteX1" fmla="*/ 0 w 5680"/>
                    <a:gd name="connsiteY1" fmla="*/ 8339 h 8339"/>
                    <a:gd name="connsiteX0" fmla="*/ 10000 w 10000"/>
                    <a:gd name="connsiteY0" fmla="*/ 0 h 10000"/>
                    <a:gd name="connsiteX1" fmla="*/ 0 w 10000"/>
                    <a:gd name="connsiteY1" fmla="*/ 10000 h 10000"/>
                    <a:gd name="connsiteX0" fmla="*/ 10000 w 10000"/>
                    <a:gd name="connsiteY0" fmla="*/ 0 h 10000"/>
                    <a:gd name="connsiteX1" fmla="*/ 0 w 10000"/>
                    <a:gd name="connsiteY1" fmla="*/ 10000 h 10000"/>
                    <a:gd name="connsiteX0" fmla="*/ 10000 w 10000"/>
                    <a:gd name="connsiteY0" fmla="*/ 0 h 10000"/>
                    <a:gd name="connsiteX1" fmla="*/ 0 w 10000"/>
                    <a:gd name="connsiteY1" fmla="*/ 10000 h 10000"/>
                    <a:gd name="connsiteX0" fmla="*/ 1191 w 2522"/>
                    <a:gd name="connsiteY0" fmla="*/ 0 h 9276"/>
                    <a:gd name="connsiteX1" fmla="*/ 1332 w 2522"/>
                    <a:gd name="connsiteY1" fmla="*/ 9276 h 9276"/>
                    <a:gd name="connsiteX0" fmla="*/ 21155 w 21715"/>
                    <a:gd name="connsiteY0" fmla="*/ 0 h 10000"/>
                    <a:gd name="connsiteX1" fmla="*/ 21715 w 21715"/>
                    <a:gd name="connsiteY1" fmla="*/ 10000 h 10000"/>
                    <a:gd name="connsiteX0" fmla="*/ 5814 w 48261"/>
                    <a:gd name="connsiteY0" fmla="*/ 0 h 14100"/>
                    <a:gd name="connsiteX1" fmla="*/ 48261 w 48261"/>
                    <a:gd name="connsiteY1" fmla="*/ 14100 h 14100"/>
                    <a:gd name="connsiteX0" fmla="*/ 1631 w 137904"/>
                    <a:gd name="connsiteY0" fmla="*/ 130 h 2321"/>
                    <a:gd name="connsiteX1" fmla="*/ 137904 w 137904"/>
                    <a:gd name="connsiteY1" fmla="*/ 2321 h 2321"/>
                    <a:gd name="connsiteX0" fmla="*/ 118 w 10000"/>
                    <a:gd name="connsiteY0" fmla="*/ 0 h 15328"/>
                    <a:gd name="connsiteX1" fmla="*/ 10000 w 10000"/>
                    <a:gd name="connsiteY1" fmla="*/ 15328 h 15328"/>
                    <a:gd name="connsiteX0" fmla="*/ 164 w 10046"/>
                    <a:gd name="connsiteY0" fmla="*/ 0 h 15328"/>
                    <a:gd name="connsiteX1" fmla="*/ 10046 w 10046"/>
                    <a:gd name="connsiteY1" fmla="*/ 15328 h 15328"/>
                    <a:gd name="connsiteX0" fmla="*/ 148 w 10759"/>
                    <a:gd name="connsiteY0" fmla="*/ 0 h 52339"/>
                    <a:gd name="connsiteX1" fmla="*/ 10759 w 10759"/>
                    <a:gd name="connsiteY1" fmla="*/ 52339 h 52339"/>
                    <a:gd name="connsiteX0" fmla="*/ 134 w 11595"/>
                    <a:gd name="connsiteY0" fmla="*/ 0 h 49816"/>
                    <a:gd name="connsiteX1" fmla="*/ 11595 w 11595"/>
                    <a:gd name="connsiteY1" fmla="*/ 49816 h 49816"/>
                    <a:gd name="connsiteX0" fmla="*/ 123 w 12191"/>
                    <a:gd name="connsiteY0" fmla="*/ 0 h 59069"/>
                    <a:gd name="connsiteX1" fmla="*/ 12191 w 12191"/>
                    <a:gd name="connsiteY1" fmla="*/ 59069 h 59069"/>
                    <a:gd name="connsiteX0" fmla="*/ 0 w 12068"/>
                    <a:gd name="connsiteY0" fmla="*/ 0 h 59069"/>
                    <a:gd name="connsiteX1" fmla="*/ 12068 w 12068"/>
                    <a:gd name="connsiteY1" fmla="*/ 59069 h 59069"/>
                    <a:gd name="connsiteX0" fmla="*/ 0 w 12797"/>
                    <a:gd name="connsiteY0" fmla="*/ 0 h 67481"/>
                    <a:gd name="connsiteX1" fmla="*/ 12797 w 12797"/>
                    <a:gd name="connsiteY1" fmla="*/ 67481 h 67481"/>
                    <a:gd name="connsiteX0" fmla="*/ 1965 w 2491"/>
                    <a:gd name="connsiteY0" fmla="*/ 0 h 34676"/>
                    <a:gd name="connsiteX1" fmla="*/ 2491 w 2491"/>
                    <a:gd name="connsiteY1" fmla="*/ 34676 h 34676"/>
                    <a:gd name="connsiteX0" fmla="*/ 0 w 105513"/>
                    <a:gd name="connsiteY0" fmla="*/ 0 h 8059"/>
                    <a:gd name="connsiteX1" fmla="*/ 105513 w 105513"/>
                    <a:gd name="connsiteY1" fmla="*/ 8059 h 8059"/>
                    <a:gd name="connsiteX0" fmla="*/ 0 w 9630"/>
                    <a:gd name="connsiteY0" fmla="*/ 0 h 12408"/>
                    <a:gd name="connsiteX1" fmla="*/ 9630 w 9630"/>
                    <a:gd name="connsiteY1" fmla="*/ 12408 h 12408"/>
                    <a:gd name="connsiteX0" fmla="*/ 0 w 9760"/>
                    <a:gd name="connsiteY0" fmla="*/ 0 h 8787"/>
                    <a:gd name="connsiteX1" fmla="*/ 9760 w 9760"/>
                    <a:gd name="connsiteY1" fmla="*/ 8787 h 8787"/>
                    <a:gd name="connsiteX0" fmla="*/ 0 w 10000"/>
                    <a:gd name="connsiteY0" fmla="*/ 0 h 10000"/>
                    <a:gd name="connsiteX1" fmla="*/ 10000 w 10000"/>
                    <a:gd name="connsiteY1" fmla="*/ 10000 h 10000"/>
                    <a:gd name="connsiteX0" fmla="*/ 0 w 10000"/>
                    <a:gd name="connsiteY0" fmla="*/ 0 h 10000"/>
                    <a:gd name="connsiteX1" fmla="*/ 7627 w 10000"/>
                    <a:gd name="connsiteY1" fmla="*/ 4083 h 10000"/>
                    <a:gd name="connsiteX2" fmla="*/ 10000 w 10000"/>
                    <a:gd name="connsiteY2" fmla="*/ 10000 h 10000"/>
                    <a:gd name="connsiteX0" fmla="*/ 0 w 10000"/>
                    <a:gd name="connsiteY0" fmla="*/ 185 h 10185"/>
                    <a:gd name="connsiteX1" fmla="*/ 7627 w 10000"/>
                    <a:gd name="connsiteY1" fmla="*/ 4268 h 10185"/>
                    <a:gd name="connsiteX2" fmla="*/ 10000 w 10000"/>
                    <a:gd name="connsiteY2" fmla="*/ 10185 h 10185"/>
                    <a:gd name="connsiteX0" fmla="*/ 0 w 10000"/>
                    <a:gd name="connsiteY0" fmla="*/ 185 h 10185"/>
                    <a:gd name="connsiteX1" fmla="*/ 7627 w 10000"/>
                    <a:gd name="connsiteY1" fmla="*/ 4268 h 10185"/>
                    <a:gd name="connsiteX2" fmla="*/ 10000 w 10000"/>
                    <a:gd name="connsiteY2" fmla="*/ 10185 h 10185"/>
                    <a:gd name="connsiteX0" fmla="*/ 0 w 10000"/>
                    <a:gd name="connsiteY0" fmla="*/ 1026 h 11026"/>
                    <a:gd name="connsiteX1" fmla="*/ 9299 w 10000"/>
                    <a:gd name="connsiteY1" fmla="*/ 3729 h 11026"/>
                    <a:gd name="connsiteX2" fmla="*/ 10000 w 10000"/>
                    <a:gd name="connsiteY2" fmla="*/ 11026 h 11026"/>
                    <a:gd name="connsiteX0" fmla="*/ 0 w 10000"/>
                    <a:gd name="connsiteY0" fmla="*/ 1026 h 11026"/>
                    <a:gd name="connsiteX1" fmla="*/ 9299 w 10000"/>
                    <a:gd name="connsiteY1" fmla="*/ 3729 h 11026"/>
                    <a:gd name="connsiteX2" fmla="*/ 10000 w 10000"/>
                    <a:gd name="connsiteY2" fmla="*/ 11026 h 11026"/>
                    <a:gd name="connsiteX0" fmla="*/ 0 w 10000"/>
                    <a:gd name="connsiteY0" fmla="*/ 1051 h 11051"/>
                    <a:gd name="connsiteX1" fmla="*/ 9299 w 10000"/>
                    <a:gd name="connsiteY1" fmla="*/ 3754 h 11051"/>
                    <a:gd name="connsiteX2" fmla="*/ 10000 w 10000"/>
                    <a:gd name="connsiteY2" fmla="*/ 11051 h 11051"/>
                    <a:gd name="connsiteX0" fmla="*/ 0 w 10188"/>
                    <a:gd name="connsiteY0" fmla="*/ 1051 h 11051"/>
                    <a:gd name="connsiteX1" fmla="*/ 9299 w 10188"/>
                    <a:gd name="connsiteY1" fmla="*/ 3754 h 11051"/>
                    <a:gd name="connsiteX2" fmla="*/ 10000 w 10188"/>
                    <a:gd name="connsiteY2" fmla="*/ 11051 h 11051"/>
                    <a:gd name="connsiteX0" fmla="*/ 0 w 10073"/>
                    <a:gd name="connsiteY0" fmla="*/ 1051 h 11051"/>
                    <a:gd name="connsiteX1" fmla="*/ 9299 w 10073"/>
                    <a:gd name="connsiteY1" fmla="*/ 3754 h 11051"/>
                    <a:gd name="connsiteX2" fmla="*/ 10000 w 10073"/>
                    <a:gd name="connsiteY2" fmla="*/ 11051 h 11051"/>
                    <a:gd name="connsiteX0" fmla="*/ 0 w 10000"/>
                    <a:gd name="connsiteY0" fmla="*/ 872 h 10872"/>
                    <a:gd name="connsiteX1" fmla="*/ 9004 w 10000"/>
                    <a:gd name="connsiteY1" fmla="*/ 3851 h 10872"/>
                    <a:gd name="connsiteX2" fmla="*/ 10000 w 10000"/>
                    <a:gd name="connsiteY2" fmla="*/ 10872 h 10872"/>
                    <a:gd name="connsiteX0" fmla="*/ 0 w 10000"/>
                    <a:gd name="connsiteY0" fmla="*/ 872 h 10872"/>
                    <a:gd name="connsiteX1" fmla="*/ 9004 w 10000"/>
                    <a:gd name="connsiteY1" fmla="*/ 3851 h 10872"/>
                    <a:gd name="connsiteX2" fmla="*/ 10000 w 10000"/>
                    <a:gd name="connsiteY2" fmla="*/ 10872 h 10872"/>
                    <a:gd name="connsiteX0" fmla="*/ 0 w 10006"/>
                    <a:gd name="connsiteY0" fmla="*/ 1817 h 11817"/>
                    <a:gd name="connsiteX1" fmla="*/ 9152 w 10006"/>
                    <a:gd name="connsiteY1" fmla="*/ 3416 h 11817"/>
                    <a:gd name="connsiteX2" fmla="*/ 10000 w 10006"/>
                    <a:gd name="connsiteY2" fmla="*/ 11817 h 11817"/>
                    <a:gd name="connsiteX0" fmla="*/ 0 w 10000"/>
                    <a:gd name="connsiteY0" fmla="*/ 1860 h 11860"/>
                    <a:gd name="connsiteX1" fmla="*/ 9152 w 10000"/>
                    <a:gd name="connsiteY1" fmla="*/ 3459 h 11860"/>
                    <a:gd name="connsiteX2" fmla="*/ 10000 w 10000"/>
                    <a:gd name="connsiteY2" fmla="*/ 11860 h 11860"/>
                    <a:gd name="connsiteX0" fmla="*/ 0 w 10040"/>
                    <a:gd name="connsiteY0" fmla="*/ 0 h 15105"/>
                    <a:gd name="connsiteX1" fmla="*/ 9054 w 10040"/>
                    <a:gd name="connsiteY1" fmla="*/ 6704 h 15105"/>
                    <a:gd name="connsiteX2" fmla="*/ 9902 w 10040"/>
                    <a:gd name="connsiteY2" fmla="*/ 15105 h 15105"/>
                    <a:gd name="connsiteX0" fmla="*/ 0 w 10459"/>
                    <a:gd name="connsiteY0" fmla="*/ 0 h 15993"/>
                    <a:gd name="connsiteX1" fmla="*/ 9447 w 10459"/>
                    <a:gd name="connsiteY1" fmla="*/ 7592 h 15993"/>
                    <a:gd name="connsiteX2" fmla="*/ 10295 w 10459"/>
                    <a:gd name="connsiteY2" fmla="*/ 15993 h 15993"/>
                    <a:gd name="connsiteX0" fmla="*/ 0 w 10353"/>
                    <a:gd name="connsiteY0" fmla="*/ 0 h 15993"/>
                    <a:gd name="connsiteX1" fmla="*/ 1676 w 10353"/>
                    <a:gd name="connsiteY1" fmla="*/ 1247 h 15993"/>
                    <a:gd name="connsiteX2" fmla="*/ 9447 w 10353"/>
                    <a:gd name="connsiteY2" fmla="*/ 7592 h 15993"/>
                    <a:gd name="connsiteX3" fmla="*/ 10295 w 10353"/>
                    <a:gd name="connsiteY3" fmla="*/ 15993 h 15993"/>
                    <a:gd name="connsiteX0" fmla="*/ 0 w 10353"/>
                    <a:gd name="connsiteY0" fmla="*/ 0 h 15993"/>
                    <a:gd name="connsiteX1" fmla="*/ 1676 w 10353"/>
                    <a:gd name="connsiteY1" fmla="*/ 1247 h 15993"/>
                    <a:gd name="connsiteX2" fmla="*/ 9447 w 10353"/>
                    <a:gd name="connsiteY2" fmla="*/ 7592 h 15993"/>
                    <a:gd name="connsiteX3" fmla="*/ 10295 w 10353"/>
                    <a:gd name="connsiteY3" fmla="*/ 15993 h 15993"/>
                    <a:gd name="connsiteX0" fmla="*/ 0 w 10459"/>
                    <a:gd name="connsiteY0" fmla="*/ 0 h 15993"/>
                    <a:gd name="connsiteX1" fmla="*/ 9447 w 10459"/>
                    <a:gd name="connsiteY1" fmla="*/ 7592 h 15993"/>
                    <a:gd name="connsiteX2" fmla="*/ 10295 w 10459"/>
                    <a:gd name="connsiteY2" fmla="*/ 15993 h 15993"/>
                    <a:gd name="connsiteX0" fmla="*/ 0 w 10459"/>
                    <a:gd name="connsiteY0" fmla="*/ 0 h 15993"/>
                    <a:gd name="connsiteX1" fmla="*/ 9447 w 10459"/>
                    <a:gd name="connsiteY1" fmla="*/ 7592 h 15993"/>
                    <a:gd name="connsiteX2" fmla="*/ 10295 w 10459"/>
                    <a:gd name="connsiteY2" fmla="*/ 15993 h 15993"/>
                    <a:gd name="connsiteX0" fmla="*/ 0 w 10295"/>
                    <a:gd name="connsiteY0" fmla="*/ 0 h 15993"/>
                    <a:gd name="connsiteX1" fmla="*/ 8709 w 10295"/>
                    <a:gd name="connsiteY1" fmla="*/ 7148 h 15993"/>
                    <a:gd name="connsiteX2" fmla="*/ 10295 w 10295"/>
                    <a:gd name="connsiteY2" fmla="*/ 15993 h 15993"/>
                    <a:gd name="connsiteX0" fmla="*/ 0 w 10535"/>
                    <a:gd name="connsiteY0" fmla="*/ 0 h 17676"/>
                    <a:gd name="connsiteX1" fmla="*/ 8709 w 10535"/>
                    <a:gd name="connsiteY1" fmla="*/ 7148 h 17676"/>
                    <a:gd name="connsiteX2" fmla="*/ 10535 w 10535"/>
                    <a:gd name="connsiteY2" fmla="*/ 17676 h 17676"/>
                    <a:gd name="connsiteX0" fmla="*/ 0 w 10535"/>
                    <a:gd name="connsiteY0" fmla="*/ 0 h 17676"/>
                    <a:gd name="connsiteX1" fmla="*/ 8709 w 10535"/>
                    <a:gd name="connsiteY1" fmla="*/ 7148 h 17676"/>
                    <a:gd name="connsiteX2" fmla="*/ 10535 w 10535"/>
                    <a:gd name="connsiteY2" fmla="*/ 17676 h 17676"/>
                    <a:gd name="connsiteX0" fmla="*/ 0 w 10535"/>
                    <a:gd name="connsiteY0" fmla="*/ 0 h 17676"/>
                    <a:gd name="connsiteX1" fmla="*/ 8709 w 10535"/>
                    <a:gd name="connsiteY1" fmla="*/ 7148 h 17676"/>
                    <a:gd name="connsiteX2" fmla="*/ 10535 w 10535"/>
                    <a:gd name="connsiteY2" fmla="*/ 17676 h 17676"/>
                    <a:gd name="connsiteX0" fmla="*/ 0 w 10535"/>
                    <a:gd name="connsiteY0" fmla="*/ 0 h 17676"/>
                    <a:gd name="connsiteX1" fmla="*/ 10535 w 10535"/>
                    <a:gd name="connsiteY1" fmla="*/ 17676 h 17676"/>
                    <a:gd name="connsiteX0" fmla="*/ 0 w 5953"/>
                    <a:gd name="connsiteY0" fmla="*/ 0 h 16714"/>
                    <a:gd name="connsiteX1" fmla="*/ 5953 w 5953"/>
                    <a:gd name="connsiteY1" fmla="*/ 16714 h 16714"/>
                    <a:gd name="connsiteX0" fmla="*/ 0 w 10000"/>
                    <a:gd name="connsiteY0" fmla="*/ 0 h 10000"/>
                    <a:gd name="connsiteX1" fmla="*/ 10000 w 10000"/>
                    <a:gd name="connsiteY1" fmla="*/ 10000 h 10000"/>
                    <a:gd name="connsiteX0" fmla="*/ 0 w 10000"/>
                    <a:gd name="connsiteY0" fmla="*/ 0 h 10000"/>
                    <a:gd name="connsiteX1" fmla="*/ 10000 w 10000"/>
                    <a:gd name="connsiteY1" fmla="*/ 10000 h 10000"/>
                    <a:gd name="connsiteX0" fmla="*/ 0 w 10000"/>
                    <a:gd name="connsiteY0" fmla="*/ 0 h 10000"/>
                    <a:gd name="connsiteX1" fmla="*/ 974 w 10000"/>
                    <a:gd name="connsiteY1" fmla="*/ 2727 h 10000"/>
                    <a:gd name="connsiteX2" fmla="*/ 10000 w 10000"/>
                    <a:gd name="connsiteY2" fmla="*/ 10000 h 10000"/>
                    <a:gd name="connsiteX0" fmla="*/ 0 w 10000"/>
                    <a:gd name="connsiteY0" fmla="*/ 0 h 10000"/>
                    <a:gd name="connsiteX1" fmla="*/ 974 w 10000"/>
                    <a:gd name="connsiteY1" fmla="*/ 2727 h 10000"/>
                    <a:gd name="connsiteX2" fmla="*/ 10000 w 10000"/>
                    <a:gd name="connsiteY2" fmla="*/ 10000 h 10000"/>
                    <a:gd name="connsiteX0" fmla="*/ 0 w 10000"/>
                    <a:gd name="connsiteY0" fmla="*/ 0 h 10000"/>
                    <a:gd name="connsiteX1" fmla="*/ 974 w 10000"/>
                    <a:gd name="connsiteY1" fmla="*/ 2727 h 10000"/>
                    <a:gd name="connsiteX2" fmla="*/ 10000 w 10000"/>
                    <a:gd name="connsiteY2" fmla="*/ 10000 h 10000"/>
                    <a:gd name="connsiteX0" fmla="*/ 0 w 10358"/>
                    <a:gd name="connsiteY0" fmla="*/ 0 h 18200"/>
                    <a:gd name="connsiteX1" fmla="*/ 1332 w 10358"/>
                    <a:gd name="connsiteY1" fmla="*/ 10927 h 18200"/>
                    <a:gd name="connsiteX2" fmla="*/ 10358 w 10358"/>
                    <a:gd name="connsiteY2" fmla="*/ 18200 h 18200"/>
                    <a:gd name="connsiteX0" fmla="*/ 0 w 10358"/>
                    <a:gd name="connsiteY0" fmla="*/ 0 h 18200"/>
                    <a:gd name="connsiteX1" fmla="*/ 1332 w 10358"/>
                    <a:gd name="connsiteY1" fmla="*/ 10927 h 18200"/>
                    <a:gd name="connsiteX2" fmla="*/ 10358 w 10358"/>
                    <a:gd name="connsiteY2" fmla="*/ 18200 h 18200"/>
                    <a:gd name="connsiteX0" fmla="*/ 0 w 10358"/>
                    <a:gd name="connsiteY0" fmla="*/ 0 h 18200"/>
                    <a:gd name="connsiteX1" fmla="*/ 1153 w 10358"/>
                    <a:gd name="connsiteY1" fmla="*/ 11215 h 18200"/>
                    <a:gd name="connsiteX2" fmla="*/ 10358 w 10358"/>
                    <a:gd name="connsiteY2" fmla="*/ 18200 h 18200"/>
                    <a:gd name="connsiteX0" fmla="*/ 106 w 10464"/>
                    <a:gd name="connsiteY0" fmla="*/ 0 h 18200"/>
                    <a:gd name="connsiteX1" fmla="*/ 1259 w 10464"/>
                    <a:gd name="connsiteY1" fmla="*/ 11215 h 18200"/>
                    <a:gd name="connsiteX2" fmla="*/ 10464 w 10464"/>
                    <a:gd name="connsiteY2" fmla="*/ 18200 h 18200"/>
                    <a:gd name="connsiteX0" fmla="*/ 0 w 10358"/>
                    <a:gd name="connsiteY0" fmla="*/ 0 h 18200"/>
                    <a:gd name="connsiteX1" fmla="*/ 1153 w 10358"/>
                    <a:gd name="connsiteY1" fmla="*/ 11215 h 18200"/>
                    <a:gd name="connsiteX2" fmla="*/ 10358 w 10358"/>
                    <a:gd name="connsiteY2" fmla="*/ 18200 h 18200"/>
                    <a:gd name="connsiteX0" fmla="*/ 0 w 10358"/>
                    <a:gd name="connsiteY0" fmla="*/ 0 h 18200"/>
                    <a:gd name="connsiteX1" fmla="*/ 1948 w 10358"/>
                    <a:gd name="connsiteY1" fmla="*/ 9920 h 18200"/>
                    <a:gd name="connsiteX2" fmla="*/ 1153 w 10358"/>
                    <a:gd name="connsiteY2" fmla="*/ 11215 h 18200"/>
                    <a:gd name="connsiteX3" fmla="*/ 10358 w 10358"/>
                    <a:gd name="connsiteY3" fmla="*/ 18200 h 18200"/>
                    <a:gd name="connsiteX0" fmla="*/ 0 w 10358"/>
                    <a:gd name="connsiteY0" fmla="*/ 0 h 18200"/>
                    <a:gd name="connsiteX1" fmla="*/ 1153 w 10358"/>
                    <a:gd name="connsiteY1" fmla="*/ 11215 h 18200"/>
                    <a:gd name="connsiteX2" fmla="*/ 10358 w 10358"/>
                    <a:gd name="connsiteY2" fmla="*/ 18200 h 18200"/>
                    <a:gd name="connsiteX0" fmla="*/ 0 w 10358"/>
                    <a:gd name="connsiteY0" fmla="*/ 0 h 18200"/>
                    <a:gd name="connsiteX1" fmla="*/ 1153 w 10358"/>
                    <a:gd name="connsiteY1" fmla="*/ 11215 h 18200"/>
                    <a:gd name="connsiteX2" fmla="*/ 10358 w 10358"/>
                    <a:gd name="connsiteY2" fmla="*/ 18200 h 18200"/>
                    <a:gd name="connsiteX0" fmla="*/ 0 w 10358"/>
                    <a:gd name="connsiteY0" fmla="*/ 0 h 18200"/>
                    <a:gd name="connsiteX1" fmla="*/ 1202 w 10358"/>
                    <a:gd name="connsiteY1" fmla="*/ 11503 h 18200"/>
                    <a:gd name="connsiteX2" fmla="*/ 10358 w 10358"/>
                    <a:gd name="connsiteY2" fmla="*/ 18200 h 18200"/>
                    <a:gd name="connsiteX0" fmla="*/ 0 w 10358"/>
                    <a:gd name="connsiteY0" fmla="*/ 0 h 18200"/>
                    <a:gd name="connsiteX1" fmla="*/ 1202 w 10358"/>
                    <a:gd name="connsiteY1" fmla="*/ 11503 h 18200"/>
                    <a:gd name="connsiteX2" fmla="*/ 10358 w 10358"/>
                    <a:gd name="connsiteY2" fmla="*/ 18200 h 18200"/>
                    <a:gd name="connsiteX0" fmla="*/ 0 w 10377"/>
                    <a:gd name="connsiteY0" fmla="*/ 0 h 18200"/>
                    <a:gd name="connsiteX1" fmla="*/ 1202 w 10377"/>
                    <a:gd name="connsiteY1" fmla="*/ 11503 h 18200"/>
                    <a:gd name="connsiteX2" fmla="*/ 10358 w 10377"/>
                    <a:gd name="connsiteY2" fmla="*/ 18200 h 18200"/>
                    <a:gd name="connsiteX0" fmla="*/ 0 w 10358"/>
                    <a:gd name="connsiteY0" fmla="*/ 0 h 18200"/>
                    <a:gd name="connsiteX1" fmla="*/ 1202 w 10358"/>
                    <a:gd name="connsiteY1" fmla="*/ 11503 h 18200"/>
                    <a:gd name="connsiteX2" fmla="*/ 10358 w 10358"/>
                    <a:gd name="connsiteY2" fmla="*/ 18200 h 18200"/>
                    <a:gd name="connsiteX0" fmla="*/ 9 w 10311"/>
                    <a:gd name="connsiteY0" fmla="*/ 0 h 16720"/>
                    <a:gd name="connsiteX1" fmla="*/ 1211 w 10311"/>
                    <a:gd name="connsiteY1" fmla="*/ 11503 h 16720"/>
                    <a:gd name="connsiteX2" fmla="*/ 10311 w 10311"/>
                    <a:gd name="connsiteY2" fmla="*/ 16720 h 16720"/>
                    <a:gd name="connsiteX0" fmla="*/ 0 w 10302"/>
                    <a:gd name="connsiteY0" fmla="*/ 0 h 16720"/>
                    <a:gd name="connsiteX1" fmla="*/ 10302 w 10302"/>
                    <a:gd name="connsiteY1" fmla="*/ 16720 h 16720"/>
                    <a:gd name="connsiteX0" fmla="*/ 0 w 12749"/>
                    <a:gd name="connsiteY0" fmla="*/ 0 h 10636"/>
                    <a:gd name="connsiteX1" fmla="*/ 12749 w 12749"/>
                    <a:gd name="connsiteY1" fmla="*/ 10636 h 10636"/>
                    <a:gd name="connsiteX0" fmla="*/ 0 w 12749"/>
                    <a:gd name="connsiteY0" fmla="*/ 0 h 10636"/>
                    <a:gd name="connsiteX1" fmla="*/ 12749 w 12749"/>
                    <a:gd name="connsiteY1" fmla="*/ 10636 h 10636"/>
                    <a:gd name="connsiteX0" fmla="*/ 0 w 12749"/>
                    <a:gd name="connsiteY0" fmla="*/ 0 h 10636"/>
                    <a:gd name="connsiteX1" fmla="*/ 12749 w 12749"/>
                    <a:gd name="connsiteY1" fmla="*/ 10636 h 10636"/>
                    <a:gd name="connsiteX0" fmla="*/ 0 w 13249"/>
                    <a:gd name="connsiteY0" fmla="*/ 0 h 14747"/>
                    <a:gd name="connsiteX1" fmla="*/ 13249 w 13249"/>
                    <a:gd name="connsiteY1" fmla="*/ 14747 h 14747"/>
                    <a:gd name="connsiteX0" fmla="*/ 0 w 13416"/>
                    <a:gd name="connsiteY0" fmla="*/ 0 h 14089"/>
                    <a:gd name="connsiteX1" fmla="*/ 13416 w 13416"/>
                    <a:gd name="connsiteY1" fmla="*/ 14089 h 14089"/>
                    <a:gd name="connsiteX0" fmla="*/ 0 w 13416"/>
                    <a:gd name="connsiteY0" fmla="*/ 0 h 14089"/>
                    <a:gd name="connsiteX1" fmla="*/ 13416 w 13416"/>
                    <a:gd name="connsiteY1" fmla="*/ 14089 h 14089"/>
                  </a:gdLst>
                  <a:ahLst/>
                  <a:cxnLst>
                    <a:cxn ang="0">
                      <a:pos x="connsiteX0" y="connsiteY0"/>
                    </a:cxn>
                    <a:cxn ang="0">
                      <a:pos x="connsiteX1" y="connsiteY1"/>
                    </a:cxn>
                  </a:cxnLst>
                  <a:rect l="l" t="t" r="r" b="b"/>
                  <a:pathLst>
                    <a:path w="13416" h="14089">
                      <a:moveTo>
                        <a:pt x="0" y="0"/>
                      </a:moveTo>
                      <a:cubicBezTo>
                        <a:pt x="1637" y="8149"/>
                        <a:pt x="13058" y="4460"/>
                        <a:pt x="13416" y="14089"/>
                      </a:cubicBezTo>
                    </a:path>
                  </a:pathLst>
                </a:custGeom>
                <a:noFill/>
                <a:ln w="12700" cap="flat" cmpd="sng">
                  <a:solidFill>
                    <a:schemeClr val="tx1"/>
                  </a:solidFill>
                  <a:prstDash val="solid"/>
                  <a:round/>
                  <a:headEnd type="none" w="med" len="med"/>
                  <a:tailEnd type="none" w="lg"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3" name="Freeform 252"/>
                <p:cNvSpPr>
                  <a:spLocks/>
                </p:cNvSpPr>
                <p:nvPr/>
              </p:nvSpPr>
              <p:spPr bwMode="auto">
                <a:xfrm>
                  <a:off x="4401837" y="1070694"/>
                  <a:ext cx="2725261" cy="942300"/>
                </a:xfrm>
                <a:custGeom>
                  <a:avLst/>
                  <a:gdLst>
                    <a:gd name="T0" fmla="*/ 264 w 264"/>
                    <a:gd name="T1" fmla="*/ 0 h 306"/>
                    <a:gd name="T2" fmla="*/ 0 w 264"/>
                    <a:gd name="T3" fmla="*/ 306 h 306"/>
                    <a:gd name="connsiteX0" fmla="*/ 8741 w 8741"/>
                    <a:gd name="connsiteY0" fmla="*/ 0 h 14328"/>
                    <a:gd name="connsiteX1" fmla="*/ 0 w 8741"/>
                    <a:gd name="connsiteY1" fmla="*/ 14328 h 14328"/>
                    <a:gd name="connsiteX0" fmla="*/ 10000 w 10000"/>
                    <a:gd name="connsiteY0" fmla="*/ 0 h 10000"/>
                    <a:gd name="connsiteX1" fmla="*/ 0 w 10000"/>
                    <a:gd name="connsiteY1" fmla="*/ 10000 h 10000"/>
                    <a:gd name="connsiteX0" fmla="*/ 5680 w 5680"/>
                    <a:gd name="connsiteY0" fmla="*/ 0 h 8339"/>
                    <a:gd name="connsiteX1" fmla="*/ 0 w 5680"/>
                    <a:gd name="connsiteY1" fmla="*/ 8339 h 8339"/>
                    <a:gd name="connsiteX0" fmla="*/ 10000 w 10000"/>
                    <a:gd name="connsiteY0" fmla="*/ 0 h 10000"/>
                    <a:gd name="connsiteX1" fmla="*/ 0 w 10000"/>
                    <a:gd name="connsiteY1" fmla="*/ 10000 h 10000"/>
                    <a:gd name="connsiteX0" fmla="*/ 10000 w 10000"/>
                    <a:gd name="connsiteY0" fmla="*/ 0 h 10000"/>
                    <a:gd name="connsiteX1" fmla="*/ 0 w 10000"/>
                    <a:gd name="connsiteY1" fmla="*/ 10000 h 10000"/>
                    <a:gd name="connsiteX0" fmla="*/ 10000 w 10000"/>
                    <a:gd name="connsiteY0" fmla="*/ 0 h 10000"/>
                    <a:gd name="connsiteX1" fmla="*/ 0 w 10000"/>
                    <a:gd name="connsiteY1" fmla="*/ 10000 h 10000"/>
                    <a:gd name="connsiteX0" fmla="*/ 1191 w 2522"/>
                    <a:gd name="connsiteY0" fmla="*/ 0 h 9276"/>
                    <a:gd name="connsiteX1" fmla="*/ 1332 w 2522"/>
                    <a:gd name="connsiteY1" fmla="*/ 9276 h 9276"/>
                    <a:gd name="connsiteX0" fmla="*/ 21155 w 21715"/>
                    <a:gd name="connsiteY0" fmla="*/ 0 h 10000"/>
                    <a:gd name="connsiteX1" fmla="*/ 21715 w 21715"/>
                    <a:gd name="connsiteY1" fmla="*/ 10000 h 10000"/>
                    <a:gd name="connsiteX0" fmla="*/ 5814 w 48261"/>
                    <a:gd name="connsiteY0" fmla="*/ 0 h 14100"/>
                    <a:gd name="connsiteX1" fmla="*/ 48261 w 48261"/>
                    <a:gd name="connsiteY1" fmla="*/ 14100 h 14100"/>
                    <a:gd name="connsiteX0" fmla="*/ 1631 w 137904"/>
                    <a:gd name="connsiteY0" fmla="*/ 130 h 2321"/>
                    <a:gd name="connsiteX1" fmla="*/ 137904 w 137904"/>
                    <a:gd name="connsiteY1" fmla="*/ 2321 h 2321"/>
                    <a:gd name="connsiteX0" fmla="*/ 118 w 10000"/>
                    <a:gd name="connsiteY0" fmla="*/ 0 h 15328"/>
                    <a:gd name="connsiteX1" fmla="*/ 10000 w 10000"/>
                    <a:gd name="connsiteY1" fmla="*/ 15328 h 15328"/>
                    <a:gd name="connsiteX0" fmla="*/ 164 w 10046"/>
                    <a:gd name="connsiteY0" fmla="*/ 0 h 15328"/>
                    <a:gd name="connsiteX1" fmla="*/ 10046 w 10046"/>
                    <a:gd name="connsiteY1" fmla="*/ 15328 h 15328"/>
                    <a:gd name="connsiteX0" fmla="*/ 148 w 10759"/>
                    <a:gd name="connsiteY0" fmla="*/ 0 h 52339"/>
                    <a:gd name="connsiteX1" fmla="*/ 10759 w 10759"/>
                    <a:gd name="connsiteY1" fmla="*/ 52339 h 52339"/>
                    <a:gd name="connsiteX0" fmla="*/ 134 w 11595"/>
                    <a:gd name="connsiteY0" fmla="*/ 0 h 49816"/>
                    <a:gd name="connsiteX1" fmla="*/ 11595 w 11595"/>
                    <a:gd name="connsiteY1" fmla="*/ 49816 h 49816"/>
                    <a:gd name="connsiteX0" fmla="*/ 123 w 12191"/>
                    <a:gd name="connsiteY0" fmla="*/ 0 h 59069"/>
                    <a:gd name="connsiteX1" fmla="*/ 12191 w 12191"/>
                    <a:gd name="connsiteY1" fmla="*/ 59069 h 59069"/>
                    <a:gd name="connsiteX0" fmla="*/ 0 w 12068"/>
                    <a:gd name="connsiteY0" fmla="*/ 0 h 59069"/>
                    <a:gd name="connsiteX1" fmla="*/ 12068 w 12068"/>
                    <a:gd name="connsiteY1" fmla="*/ 59069 h 59069"/>
                    <a:gd name="connsiteX0" fmla="*/ 0 w 12797"/>
                    <a:gd name="connsiteY0" fmla="*/ 0 h 67481"/>
                    <a:gd name="connsiteX1" fmla="*/ 12797 w 12797"/>
                    <a:gd name="connsiteY1" fmla="*/ 67481 h 67481"/>
                    <a:gd name="connsiteX0" fmla="*/ 1965 w 2491"/>
                    <a:gd name="connsiteY0" fmla="*/ 0 h 34676"/>
                    <a:gd name="connsiteX1" fmla="*/ 2491 w 2491"/>
                    <a:gd name="connsiteY1" fmla="*/ 34676 h 34676"/>
                    <a:gd name="connsiteX0" fmla="*/ 0 w 105513"/>
                    <a:gd name="connsiteY0" fmla="*/ 0 h 8059"/>
                    <a:gd name="connsiteX1" fmla="*/ 105513 w 105513"/>
                    <a:gd name="connsiteY1" fmla="*/ 8059 h 8059"/>
                    <a:gd name="connsiteX0" fmla="*/ 0 w 9630"/>
                    <a:gd name="connsiteY0" fmla="*/ 0 h 12408"/>
                    <a:gd name="connsiteX1" fmla="*/ 9630 w 9630"/>
                    <a:gd name="connsiteY1" fmla="*/ 12408 h 12408"/>
                    <a:gd name="connsiteX0" fmla="*/ 0 w 9760"/>
                    <a:gd name="connsiteY0" fmla="*/ 0 h 8787"/>
                    <a:gd name="connsiteX1" fmla="*/ 9760 w 9760"/>
                    <a:gd name="connsiteY1" fmla="*/ 8787 h 8787"/>
                    <a:gd name="connsiteX0" fmla="*/ 0 w 10000"/>
                    <a:gd name="connsiteY0" fmla="*/ 0 h 10000"/>
                    <a:gd name="connsiteX1" fmla="*/ 10000 w 10000"/>
                    <a:gd name="connsiteY1" fmla="*/ 10000 h 10000"/>
                    <a:gd name="connsiteX0" fmla="*/ 0 w 10000"/>
                    <a:gd name="connsiteY0" fmla="*/ 0 h 10000"/>
                    <a:gd name="connsiteX1" fmla="*/ 7627 w 10000"/>
                    <a:gd name="connsiteY1" fmla="*/ 4083 h 10000"/>
                    <a:gd name="connsiteX2" fmla="*/ 10000 w 10000"/>
                    <a:gd name="connsiteY2" fmla="*/ 10000 h 10000"/>
                    <a:gd name="connsiteX0" fmla="*/ 0 w 10000"/>
                    <a:gd name="connsiteY0" fmla="*/ 185 h 10185"/>
                    <a:gd name="connsiteX1" fmla="*/ 7627 w 10000"/>
                    <a:gd name="connsiteY1" fmla="*/ 4268 h 10185"/>
                    <a:gd name="connsiteX2" fmla="*/ 10000 w 10000"/>
                    <a:gd name="connsiteY2" fmla="*/ 10185 h 10185"/>
                    <a:gd name="connsiteX0" fmla="*/ 0 w 10000"/>
                    <a:gd name="connsiteY0" fmla="*/ 185 h 10185"/>
                    <a:gd name="connsiteX1" fmla="*/ 7627 w 10000"/>
                    <a:gd name="connsiteY1" fmla="*/ 4268 h 10185"/>
                    <a:gd name="connsiteX2" fmla="*/ 10000 w 10000"/>
                    <a:gd name="connsiteY2" fmla="*/ 10185 h 10185"/>
                    <a:gd name="connsiteX0" fmla="*/ 0 w 10000"/>
                    <a:gd name="connsiteY0" fmla="*/ 1026 h 11026"/>
                    <a:gd name="connsiteX1" fmla="*/ 9299 w 10000"/>
                    <a:gd name="connsiteY1" fmla="*/ 3729 h 11026"/>
                    <a:gd name="connsiteX2" fmla="*/ 10000 w 10000"/>
                    <a:gd name="connsiteY2" fmla="*/ 11026 h 11026"/>
                    <a:gd name="connsiteX0" fmla="*/ 0 w 10000"/>
                    <a:gd name="connsiteY0" fmla="*/ 1026 h 11026"/>
                    <a:gd name="connsiteX1" fmla="*/ 9299 w 10000"/>
                    <a:gd name="connsiteY1" fmla="*/ 3729 h 11026"/>
                    <a:gd name="connsiteX2" fmla="*/ 10000 w 10000"/>
                    <a:gd name="connsiteY2" fmla="*/ 11026 h 11026"/>
                    <a:gd name="connsiteX0" fmla="*/ 0 w 10000"/>
                    <a:gd name="connsiteY0" fmla="*/ 1051 h 11051"/>
                    <a:gd name="connsiteX1" fmla="*/ 9299 w 10000"/>
                    <a:gd name="connsiteY1" fmla="*/ 3754 h 11051"/>
                    <a:gd name="connsiteX2" fmla="*/ 10000 w 10000"/>
                    <a:gd name="connsiteY2" fmla="*/ 11051 h 11051"/>
                    <a:gd name="connsiteX0" fmla="*/ 0 w 10188"/>
                    <a:gd name="connsiteY0" fmla="*/ 1051 h 11051"/>
                    <a:gd name="connsiteX1" fmla="*/ 9299 w 10188"/>
                    <a:gd name="connsiteY1" fmla="*/ 3754 h 11051"/>
                    <a:gd name="connsiteX2" fmla="*/ 10000 w 10188"/>
                    <a:gd name="connsiteY2" fmla="*/ 11051 h 11051"/>
                    <a:gd name="connsiteX0" fmla="*/ 0 w 10073"/>
                    <a:gd name="connsiteY0" fmla="*/ 1051 h 11051"/>
                    <a:gd name="connsiteX1" fmla="*/ 9299 w 10073"/>
                    <a:gd name="connsiteY1" fmla="*/ 3754 h 11051"/>
                    <a:gd name="connsiteX2" fmla="*/ 10000 w 10073"/>
                    <a:gd name="connsiteY2" fmla="*/ 11051 h 11051"/>
                    <a:gd name="connsiteX0" fmla="*/ 0 w 10000"/>
                    <a:gd name="connsiteY0" fmla="*/ 872 h 10872"/>
                    <a:gd name="connsiteX1" fmla="*/ 9004 w 10000"/>
                    <a:gd name="connsiteY1" fmla="*/ 3851 h 10872"/>
                    <a:gd name="connsiteX2" fmla="*/ 10000 w 10000"/>
                    <a:gd name="connsiteY2" fmla="*/ 10872 h 10872"/>
                    <a:gd name="connsiteX0" fmla="*/ 0 w 10000"/>
                    <a:gd name="connsiteY0" fmla="*/ 872 h 10872"/>
                    <a:gd name="connsiteX1" fmla="*/ 9004 w 10000"/>
                    <a:gd name="connsiteY1" fmla="*/ 3851 h 10872"/>
                    <a:gd name="connsiteX2" fmla="*/ 10000 w 10000"/>
                    <a:gd name="connsiteY2" fmla="*/ 10872 h 10872"/>
                    <a:gd name="connsiteX0" fmla="*/ 0 w 10006"/>
                    <a:gd name="connsiteY0" fmla="*/ 1817 h 11817"/>
                    <a:gd name="connsiteX1" fmla="*/ 9152 w 10006"/>
                    <a:gd name="connsiteY1" fmla="*/ 3416 h 11817"/>
                    <a:gd name="connsiteX2" fmla="*/ 10000 w 10006"/>
                    <a:gd name="connsiteY2" fmla="*/ 11817 h 11817"/>
                    <a:gd name="connsiteX0" fmla="*/ 0 w 10000"/>
                    <a:gd name="connsiteY0" fmla="*/ 1860 h 11860"/>
                    <a:gd name="connsiteX1" fmla="*/ 9152 w 10000"/>
                    <a:gd name="connsiteY1" fmla="*/ 3459 h 11860"/>
                    <a:gd name="connsiteX2" fmla="*/ 10000 w 10000"/>
                    <a:gd name="connsiteY2" fmla="*/ 11860 h 11860"/>
                    <a:gd name="connsiteX0" fmla="*/ 0 w 10040"/>
                    <a:gd name="connsiteY0" fmla="*/ 0 h 15105"/>
                    <a:gd name="connsiteX1" fmla="*/ 9054 w 10040"/>
                    <a:gd name="connsiteY1" fmla="*/ 6704 h 15105"/>
                    <a:gd name="connsiteX2" fmla="*/ 9902 w 10040"/>
                    <a:gd name="connsiteY2" fmla="*/ 15105 h 15105"/>
                    <a:gd name="connsiteX0" fmla="*/ 0 w 10459"/>
                    <a:gd name="connsiteY0" fmla="*/ 0 h 15993"/>
                    <a:gd name="connsiteX1" fmla="*/ 9447 w 10459"/>
                    <a:gd name="connsiteY1" fmla="*/ 7592 h 15993"/>
                    <a:gd name="connsiteX2" fmla="*/ 10295 w 10459"/>
                    <a:gd name="connsiteY2" fmla="*/ 15993 h 15993"/>
                    <a:gd name="connsiteX0" fmla="*/ 0 w 10353"/>
                    <a:gd name="connsiteY0" fmla="*/ 0 h 15993"/>
                    <a:gd name="connsiteX1" fmla="*/ 1676 w 10353"/>
                    <a:gd name="connsiteY1" fmla="*/ 1247 h 15993"/>
                    <a:gd name="connsiteX2" fmla="*/ 9447 w 10353"/>
                    <a:gd name="connsiteY2" fmla="*/ 7592 h 15993"/>
                    <a:gd name="connsiteX3" fmla="*/ 10295 w 10353"/>
                    <a:gd name="connsiteY3" fmla="*/ 15993 h 15993"/>
                    <a:gd name="connsiteX0" fmla="*/ 0 w 10353"/>
                    <a:gd name="connsiteY0" fmla="*/ 0 h 15993"/>
                    <a:gd name="connsiteX1" fmla="*/ 1676 w 10353"/>
                    <a:gd name="connsiteY1" fmla="*/ 1247 h 15993"/>
                    <a:gd name="connsiteX2" fmla="*/ 9447 w 10353"/>
                    <a:gd name="connsiteY2" fmla="*/ 7592 h 15993"/>
                    <a:gd name="connsiteX3" fmla="*/ 10295 w 10353"/>
                    <a:gd name="connsiteY3" fmla="*/ 15993 h 15993"/>
                    <a:gd name="connsiteX0" fmla="*/ 0 w 10459"/>
                    <a:gd name="connsiteY0" fmla="*/ 0 h 15993"/>
                    <a:gd name="connsiteX1" fmla="*/ 9447 w 10459"/>
                    <a:gd name="connsiteY1" fmla="*/ 7592 h 15993"/>
                    <a:gd name="connsiteX2" fmla="*/ 10295 w 10459"/>
                    <a:gd name="connsiteY2" fmla="*/ 15993 h 15993"/>
                    <a:gd name="connsiteX0" fmla="*/ 0 w 10459"/>
                    <a:gd name="connsiteY0" fmla="*/ 0 h 15993"/>
                    <a:gd name="connsiteX1" fmla="*/ 9447 w 10459"/>
                    <a:gd name="connsiteY1" fmla="*/ 7592 h 15993"/>
                    <a:gd name="connsiteX2" fmla="*/ 10295 w 10459"/>
                    <a:gd name="connsiteY2" fmla="*/ 15993 h 15993"/>
                    <a:gd name="connsiteX0" fmla="*/ 0 w 10295"/>
                    <a:gd name="connsiteY0" fmla="*/ 0 h 15993"/>
                    <a:gd name="connsiteX1" fmla="*/ 8709 w 10295"/>
                    <a:gd name="connsiteY1" fmla="*/ 7148 h 15993"/>
                    <a:gd name="connsiteX2" fmla="*/ 10295 w 10295"/>
                    <a:gd name="connsiteY2" fmla="*/ 15993 h 15993"/>
                    <a:gd name="connsiteX0" fmla="*/ 0 w 10535"/>
                    <a:gd name="connsiteY0" fmla="*/ 0 h 17676"/>
                    <a:gd name="connsiteX1" fmla="*/ 8709 w 10535"/>
                    <a:gd name="connsiteY1" fmla="*/ 7148 h 17676"/>
                    <a:gd name="connsiteX2" fmla="*/ 10535 w 10535"/>
                    <a:gd name="connsiteY2" fmla="*/ 17676 h 17676"/>
                    <a:gd name="connsiteX0" fmla="*/ 0 w 10535"/>
                    <a:gd name="connsiteY0" fmla="*/ 0 h 17676"/>
                    <a:gd name="connsiteX1" fmla="*/ 8709 w 10535"/>
                    <a:gd name="connsiteY1" fmla="*/ 7148 h 17676"/>
                    <a:gd name="connsiteX2" fmla="*/ 10535 w 10535"/>
                    <a:gd name="connsiteY2" fmla="*/ 17676 h 17676"/>
                    <a:gd name="connsiteX0" fmla="*/ 0 w 10535"/>
                    <a:gd name="connsiteY0" fmla="*/ 0 h 17676"/>
                    <a:gd name="connsiteX1" fmla="*/ 8709 w 10535"/>
                    <a:gd name="connsiteY1" fmla="*/ 7148 h 17676"/>
                    <a:gd name="connsiteX2" fmla="*/ 10535 w 10535"/>
                    <a:gd name="connsiteY2" fmla="*/ 17676 h 17676"/>
                    <a:gd name="connsiteX0" fmla="*/ 0 w 10535"/>
                    <a:gd name="connsiteY0" fmla="*/ 0 h 17676"/>
                    <a:gd name="connsiteX1" fmla="*/ 10535 w 10535"/>
                    <a:gd name="connsiteY1" fmla="*/ 17676 h 17676"/>
                    <a:gd name="connsiteX0" fmla="*/ 0 w 5953"/>
                    <a:gd name="connsiteY0" fmla="*/ 0 h 16714"/>
                    <a:gd name="connsiteX1" fmla="*/ 5953 w 5953"/>
                    <a:gd name="connsiteY1" fmla="*/ 16714 h 16714"/>
                    <a:gd name="connsiteX0" fmla="*/ 0 w 10000"/>
                    <a:gd name="connsiteY0" fmla="*/ 0 h 10000"/>
                    <a:gd name="connsiteX1" fmla="*/ 10000 w 10000"/>
                    <a:gd name="connsiteY1" fmla="*/ 10000 h 10000"/>
                    <a:gd name="connsiteX0" fmla="*/ 0 w 10000"/>
                    <a:gd name="connsiteY0" fmla="*/ 0 h 10000"/>
                    <a:gd name="connsiteX1" fmla="*/ 10000 w 10000"/>
                    <a:gd name="connsiteY1" fmla="*/ 10000 h 10000"/>
                    <a:gd name="connsiteX0" fmla="*/ 0 w 10000"/>
                    <a:gd name="connsiteY0" fmla="*/ 0 h 10000"/>
                    <a:gd name="connsiteX1" fmla="*/ 974 w 10000"/>
                    <a:gd name="connsiteY1" fmla="*/ 2727 h 10000"/>
                    <a:gd name="connsiteX2" fmla="*/ 10000 w 10000"/>
                    <a:gd name="connsiteY2" fmla="*/ 10000 h 10000"/>
                    <a:gd name="connsiteX0" fmla="*/ 0 w 10000"/>
                    <a:gd name="connsiteY0" fmla="*/ 0 h 10000"/>
                    <a:gd name="connsiteX1" fmla="*/ 974 w 10000"/>
                    <a:gd name="connsiteY1" fmla="*/ 2727 h 10000"/>
                    <a:gd name="connsiteX2" fmla="*/ 10000 w 10000"/>
                    <a:gd name="connsiteY2" fmla="*/ 10000 h 10000"/>
                    <a:gd name="connsiteX0" fmla="*/ 0 w 10000"/>
                    <a:gd name="connsiteY0" fmla="*/ 0 h 10000"/>
                    <a:gd name="connsiteX1" fmla="*/ 974 w 10000"/>
                    <a:gd name="connsiteY1" fmla="*/ 2727 h 10000"/>
                    <a:gd name="connsiteX2" fmla="*/ 10000 w 10000"/>
                    <a:gd name="connsiteY2" fmla="*/ 10000 h 10000"/>
                    <a:gd name="connsiteX0" fmla="*/ 0 w 10358"/>
                    <a:gd name="connsiteY0" fmla="*/ 0 h 18200"/>
                    <a:gd name="connsiteX1" fmla="*/ 1332 w 10358"/>
                    <a:gd name="connsiteY1" fmla="*/ 10927 h 18200"/>
                    <a:gd name="connsiteX2" fmla="*/ 10358 w 10358"/>
                    <a:gd name="connsiteY2" fmla="*/ 18200 h 18200"/>
                    <a:gd name="connsiteX0" fmla="*/ 0 w 10358"/>
                    <a:gd name="connsiteY0" fmla="*/ 0 h 18200"/>
                    <a:gd name="connsiteX1" fmla="*/ 1332 w 10358"/>
                    <a:gd name="connsiteY1" fmla="*/ 10927 h 18200"/>
                    <a:gd name="connsiteX2" fmla="*/ 10358 w 10358"/>
                    <a:gd name="connsiteY2" fmla="*/ 18200 h 18200"/>
                    <a:gd name="connsiteX0" fmla="*/ 0 w 10358"/>
                    <a:gd name="connsiteY0" fmla="*/ 0 h 18200"/>
                    <a:gd name="connsiteX1" fmla="*/ 1153 w 10358"/>
                    <a:gd name="connsiteY1" fmla="*/ 11215 h 18200"/>
                    <a:gd name="connsiteX2" fmla="*/ 10358 w 10358"/>
                    <a:gd name="connsiteY2" fmla="*/ 18200 h 18200"/>
                    <a:gd name="connsiteX0" fmla="*/ 106 w 10464"/>
                    <a:gd name="connsiteY0" fmla="*/ 0 h 18200"/>
                    <a:gd name="connsiteX1" fmla="*/ 1259 w 10464"/>
                    <a:gd name="connsiteY1" fmla="*/ 11215 h 18200"/>
                    <a:gd name="connsiteX2" fmla="*/ 10464 w 10464"/>
                    <a:gd name="connsiteY2" fmla="*/ 18200 h 18200"/>
                    <a:gd name="connsiteX0" fmla="*/ 0 w 10358"/>
                    <a:gd name="connsiteY0" fmla="*/ 0 h 18200"/>
                    <a:gd name="connsiteX1" fmla="*/ 1153 w 10358"/>
                    <a:gd name="connsiteY1" fmla="*/ 11215 h 18200"/>
                    <a:gd name="connsiteX2" fmla="*/ 10358 w 10358"/>
                    <a:gd name="connsiteY2" fmla="*/ 18200 h 18200"/>
                    <a:gd name="connsiteX0" fmla="*/ 0 w 10358"/>
                    <a:gd name="connsiteY0" fmla="*/ 0 h 18200"/>
                    <a:gd name="connsiteX1" fmla="*/ 1948 w 10358"/>
                    <a:gd name="connsiteY1" fmla="*/ 9920 h 18200"/>
                    <a:gd name="connsiteX2" fmla="*/ 1153 w 10358"/>
                    <a:gd name="connsiteY2" fmla="*/ 11215 h 18200"/>
                    <a:gd name="connsiteX3" fmla="*/ 10358 w 10358"/>
                    <a:gd name="connsiteY3" fmla="*/ 18200 h 18200"/>
                    <a:gd name="connsiteX0" fmla="*/ 0 w 10358"/>
                    <a:gd name="connsiteY0" fmla="*/ 0 h 18200"/>
                    <a:gd name="connsiteX1" fmla="*/ 1153 w 10358"/>
                    <a:gd name="connsiteY1" fmla="*/ 11215 h 18200"/>
                    <a:gd name="connsiteX2" fmla="*/ 10358 w 10358"/>
                    <a:gd name="connsiteY2" fmla="*/ 18200 h 18200"/>
                    <a:gd name="connsiteX0" fmla="*/ 0 w 10358"/>
                    <a:gd name="connsiteY0" fmla="*/ 0 h 18200"/>
                    <a:gd name="connsiteX1" fmla="*/ 1153 w 10358"/>
                    <a:gd name="connsiteY1" fmla="*/ 11215 h 18200"/>
                    <a:gd name="connsiteX2" fmla="*/ 10358 w 10358"/>
                    <a:gd name="connsiteY2" fmla="*/ 18200 h 18200"/>
                    <a:gd name="connsiteX0" fmla="*/ 0 w 10358"/>
                    <a:gd name="connsiteY0" fmla="*/ 0 h 18200"/>
                    <a:gd name="connsiteX1" fmla="*/ 1202 w 10358"/>
                    <a:gd name="connsiteY1" fmla="*/ 11503 h 18200"/>
                    <a:gd name="connsiteX2" fmla="*/ 10358 w 10358"/>
                    <a:gd name="connsiteY2" fmla="*/ 18200 h 18200"/>
                    <a:gd name="connsiteX0" fmla="*/ 0 w 10358"/>
                    <a:gd name="connsiteY0" fmla="*/ 0 h 18200"/>
                    <a:gd name="connsiteX1" fmla="*/ 1202 w 10358"/>
                    <a:gd name="connsiteY1" fmla="*/ 11503 h 18200"/>
                    <a:gd name="connsiteX2" fmla="*/ 10358 w 10358"/>
                    <a:gd name="connsiteY2" fmla="*/ 18200 h 18200"/>
                    <a:gd name="connsiteX0" fmla="*/ 0 w 10377"/>
                    <a:gd name="connsiteY0" fmla="*/ 0 h 18200"/>
                    <a:gd name="connsiteX1" fmla="*/ 1202 w 10377"/>
                    <a:gd name="connsiteY1" fmla="*/ 11503 h 18200"/>
                    <a:gd name="connsiteX2" fmla="*/ 10358 w 10377"/>
                    <a:gd name="connsiteY2" fmla="*/ 18200 h 18200"/>
                    <a:gd name="connsiteX0" fmla="*/ 0 w 10358"/>
                    <a:gd name="connsiteY0" fmla="*/ 0 h 18200"/>
                    <a:gd name="connsiteX1" fmla="*/ 1202 w 10358"/>
                    <a:gd name="connsiteY1" fmla="*/ 11503 h 18200"/>
                    <a:gd name="connsiteX2" fmla="*/ 10358 w 10358"/>
                    <a:gd name="connsiteY2" fmla="*/ 18200 h 18200"/>
                    <a:gd name="connsiteX0" fmla="*/ 9 w 10311"/>
                    <a:gd name="connsiteY0" fmla="*/ 0 h 16720"/>
                    <a:gd name="connsiteX1" fmla="*/ 1211 w 10311"/>
                    <a:gd name="connsiteY1" fmla="*/ 11503 h 16720"/>
                    <a:gd name="connsiteX2" fmla="*/ 10311 w 10311"/>
                    <a:gd name="connsiteY2" fmla="*/ 16720 h 16720"/>
                    <a:gd name="connsiteX0" fmla="*/ 0 w 10302"/>
                    <a:gd name="connsiteY0" fmla="*/ 0 h 16720"/>
                    <a:gd name="connsiteX1" fmla="*/ 10302 w 10302"/>
                    <a:gd name="connsiteY1" fmla="*/ 16720 h 16720"/>
                    <a:gd name="connsiteX0" fmla="*/ 0 w 12749"/>
                    <a:gd name="connsiteY0" fmla="*/ 0 h 10636"/>
                    <a:gd name="connsiteX1" fmla="*/ 12749 w 12749"/>
                    <a:gd name="connsiteY1" fmla="*/ 10636 h 10636"/>
                    <a:gd name="connsiteX0" fmla="*/ 0 w 12749"/>
                    <a:gd name="connsiteY0" fmla="*/ 0 h 10636"/>
                    <a:gd name="connsiteX1" fmla="*/ 12749 w 12749"/>
                    <a:gd name="connsiteY1" fmla="*/ 10636 h 10636"/>
                    <a:gd name="connsiteX0" fmla="*/ 0 w 12749"/>
                    <a:gd name="connsiteY0" fmla="*/ 0 h 10636"/>
                    <a:gd name="connsiteX1" fmla="*/ 12749 w 12749"/>
                    <a:gd name="connsiteY1" fmla="*/ 10636 h 10636"/>
                    <a:gd name="connsiteX0" fmla="*/ 0 w 13249"/>
                    <a:gd name="connsiteY0" fmla="*/ 0 h 14747"/>
                    <a:gd name="connsiteX1" fmla="*/ 13249 w 13249"/>
                    <a:gd name="connsiteY1" fmla="*/ 14747 h 14747"/>
                    <a:gd name="connsiteX0" fmla="*/ 0 w 13416"/>
                    <a:gd name="connsiteY0" fmla="*/ 0 h 14089"/>
                    <a:gd name="connsiteX1" fmla="*/ 13416 w 13416"/>
                    <a:gd name="connsiteY1" fmla="*/ 14089 h 14089"/>
                    <a:gd name="connsiteX0" fmla="*/ 0 w 13416"/>
                    <a:gd name="connsiteY0" fmla="*/ 0 h 14089"/>
                    <a:gd name="connsiteX1" fmla="*/ 13416 w 13416"/>
                    <a:gd name="connsiteY1" fmla="*/ 14089 h 14089"/>
                  </a:gdLst>
                  <a:ahLst/>
                  <a:cxnLst>
                    <a:cxn ang="0">
                      <a:pos x="connsiteX0" y="connsiteY0"/>
                    </a:cxn>
                    <a:cxn ang="0">
                      <a:pos x="connsiteX1" y="connsiteY1"/>
                    </a:cxn>
                  </a:cxnLst>
                  <a:rect l="l" t="t" r="r" b="b"/>
                  <a:pathLst>
                    <a:path w="13416" h="14089">
                      <a:moveTo>
                        <a:pt x="0" y="0"/>
                      </a:moveTo>
                      <a:cubicBezTo>
                        <a:pt x="1637" y="8149"/>
                        <a:pt x="13058" y="4460"/>
                        <a:pt x="13416" y="14089"/>
                      </a:cubicBezTo>
                    </a:path>
                  </a:pathLst>
                </a:custGeom>
                <a:noFill/>
                <a:ln w="12700" cap="flat" cmpd="sng">
                  <a:solidFill>
                    <a:schemeClr val="tx1"/>
                  </a:solidFill>
                  <a:prstDash val="solid"/>
                  <a:round/>
                  <a:headEnd type="none" w="med" len="med"/>
                  <a:tailEnd type="none" w="lg"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4" name="Freeform 253"/>
                <p:cNvSpPr>
                  <a:spLocks/>
                </p:cNvSpPr>
                <p:nvPr/>
              </p:nvSpPr>
              <p:spPr bwMode="auto">
                <a:xfrm rot="10800000" flipV="1">
                  <a:off x="4392704" y="3391985"/>
                  <a:ext cx="2734393" cy="932786"/>
                </a:xfrm>
                <a:custGeom>
                  <a:avLst/>
                  <a:gdLst>
                    <a:gd name="T0" fmla="*/ 264 w 264"/>
                    <a:gd name="T1" fmla="*/ 0 h 306"/>
                    <a:gd name="T2" fmla="*/ 0 w 264"/>
                    <a:gd name="T3" fmla="*/ 306 h 306"/>
                    <a:gd name="connsiteX0" fmla="*/ 8741 w 8741"/>
                    <a:gd name="connsiteY0" fmla="*/ 0 h 14328"/>
                    <a:gd name="connsiteX1" fmla="*/ 0 w 8741"/>
                    <a:gd name="connsiteY1" fmla="*/ 14328 h 14328"/>
                    <a:gd name="connsiteX0" fmla="*/ 10000 w 10000"/>
                    <a:gd name="connsiteY0" fmla="*/ 0 h 10000"/>
                    <a:gd name="connsiteX1" fmla="*/ 0 w 10000"/>
                    <a:gd name="connsiteY1" fmla="*/ 10000 h 10000"/>
                    <a:gd name="connsiteX0" fmla="*/ 5680 w 5680"/>
                    <a:gd name="connsiteY0" fmla="*/ 0 h 8339"/>
                    <a:gd name="connsiteX1" fmla="*/ 0 w 5680"/>
                    <a:gd name="connsiteY1" fmla="*/ 8339 h 8339"/>
                    <a:gd name="connsiteX0" fmla="*/ 10000 w 10000"/>
                    <a:gd name="connsiteY0" fmla="*/ 0 h 10000"/>
                    <a:gd name="connsiteX1" fmla="*/ 0 w 10000"/>
                    <a:gd name="connsiteY1" fmla="*/ 10000 h 10000"/>
                    <a:gd name="connsiteX0" fmla="*/ 10000 w 10000"/>
                    <a:gd name="connsiteY0" fmla="*/ 0 h 10000"/>
                    <a:gd name="connsiteX1" fmla="*/ 0 w 10000"/>
                    <a:gd name="connsiteY1" fmla="*/ 10000 h 10000"/>
                    <a:gd name="connsiteX0" fmla="*/ 10000 w 10000"/>
                    <a:gd name="connsiteY0" fmla="*/ 0 h 10000"/>
                    <a:gd name="connsiteX1" fmla="*/ 0 w 10000"/>
                    <a:gd name="connsiteY1" fmla="*/ 10000 h 10000"/>
                    <a:gd name="connsiteX0" fmla="*/ 1191 w 2522"/>
                    <a:gd name="connsiteY0" fmla="*/ 0 h 9276"/>
                    <a:gd name="connsiteX1" fmla="*/ 1332 w 2522"/>
                    <a:gd name="connsiteY1" fmla="*/ 9276 h 9276"/>
                    <a:gd name="connsiteX0" fmla="*/ 21155 w 21715"/>
                    <a:gd name="connsiteY0" fmla="*/ 0 h 10000"/>
                    <a:gd name="connsiteX1" fmla="*/ 21715 w 21715"/>
                    <a:gd name="connsiteY1" fmla="*/ 10000 h 10000"/>
                    <a:gd name="connsiteX0" fmla="*/ 5814 w 48261"/>
                    <a:gd name="connsiteY0" fmla="*/ 0 h 14100"/>
                    <a:gd name="connsiteX1" fmla="*/ 48261 w 48261"/>
                    <a:gd name="connsiteY1" fmla="*/ 14100 h 14100"/>
                    <a:gd name="connsiteX0" fmla="*/ 1631 w 137904"/>
                    <a:gd name="connsiteY0" fmla="*/ 130 h 2321"/>
                    <a:gd name="connsiteX1" fmla="*/ 137904 w 137904"/>
                    <a:gd name="connsiteY1" fmla="*/ 2321 h 2321"/>
                    <a:gd name="connsiteX0" fmla="*/ 118 w 10000"/>
                    <a:gd name="connsiteY0" fmla="*/ 0 h 15328"/>
                    <a:gd name="connsiteX1" fmla="*/ 10000 w 10000"/>
                    <a:gd name="connsiteY1" fmla="*/ 15328 h 15328"/>
                    <a:gd name="connsiteX0" fmla="*/ 164 w 10046"/>
                    <a:gd name="connsiteY0" fmla="*/ 0 h 15328"/>
                    <a:gd name="connsiteX1" fmla="*/ 10046 w 10046"/>
                    <a:gd name="connsiteY1" fmla="*/ 15328 h 15328"/>
                    <a:gd name="connsiteX0" fmla="*/ 148 w 10759"/>
                    <a:gd name="connsiteY0" fmla="*/ 0 h 52339"/>
                    <a:gd name="connsiteX1" fmla="*/ 10759 w 10759"/>
                    <a:gd name="connsiteY1" fmla="*/ 52339 h 52339"/>
                    <a:gd name="connsiteX0" fmla="*/ 134 w 11595"/>
                    <a:gd name="connsiteY0" fmla="*/ 0 h 49816"/>
                    <a:gd name="connsiteX1" fmla="*/ 11595 w 11595"/>
                    <a:gd name="connsiteY1" fmla="*/ 49816 h 49816"/>
                    <a:gd name="connsiteX0" fmla="*/ 123 w 12191"/>
                    <a:gd name="connsiteY0" fmla="*/ 0 h 59069"/>
                    <a:gd name="connsiteX1" fmla="*/ 12191 w 12191"/>
                    <a:gd name="connsiteY1" fmla="*/ 59069 h 59069"/>
                    <a:gd name="connsiteX0" fmla="*/ 0 w 12068"/>
                    <a:gd name="connsiteY0" fmla="*/ 0 h 59069"/>
                    <a:gd name="connsiteX1" fmla="*/ 12068 w 12068"/>
                    <a:gd name="connsiteY1" fmla="*/ 59069 h 59069"/>
                    <a:gd name="connsiteX0" fmla="*/ 0 w 12797"/>
                    <a:gd name="connsiteY0" fmla="*/ 0 h 67481"/>
                    <a:gd name="connsiteX1" fmla="*/ 12797 w 12797"/>
                    <a:gd name="connsiteY1" fmla="*/ 67481 h 67481"/>
                    <a:gd name="connsiteX0" fmla="*/ 1965 w 2491"/>
                    <a:gd name="connsiteY0" fmla="*/ 0 h 34676"/>
                    <a:gd name="connsiteX1" fmla="*/ 2491 w 2491"/>
                    <a:gd name="connsiteY1" fmla="*/ 34676 h 34676"/>
                    <a:gd name="connsiteX0" fmla="*/ 0 w 105513"/>
                    <a:gd name="connsiteY0" fmla="*/ 0 h 8059"/>
                    <a:gd name="connsiteX1" fmla="*/ 105513 w 105513"/>
                    <a:gd name="connsiteY1" fmla="*/ 8059 h 8059"/>
                    <a:gd name="connsiteX0" fmla="*/ 0 w 9630"/>
                    <a:gd name="connsiteY0" fmla="*/ 0 h 12408"/>
                    <a:gd name="connsiteX1" fmla="*/ 9630 w 9630"/>
                    <a:gd name="connsiteY1" fmla="*/ 12408 h 12408"/>
                    <a:gd name="connsiteX0" fmla="*/ 0 w 9760"/>
                    <a:gd name="connsiteY0" fmla="*/ 0 h 8787"/>
                    <a:gd name="connsiteX1" fmla="*/ 9760 w 9760"/>
                    <a:gd name="connsiteY1" fmla="*/ 8787 h 8787"/>
                    <a:gd name="connsiteX0" fmla="*/ 0 w 10000"/>
                    <a:gd name="connsiteY0" fmla="*/ 0 h 10000"/>
                    <a:gd name="connsiteX1" fmla="*/ 10000 w 10000"/>
                    <a:gd name="connsiteY1" fmla="*/ 10000 h 10000"/>
                    <a:gd name="connsiteX0" fmla="*/ 0 w 10000"/>
                    <a:gd name="connsiteY0" fmla="*/ 0 h 10000"/>
                    <a:gd name="connsiteX1" fmla="*/ 7627 w 10000"/>
                    <a:gd name="connsiteY1" fmla="*/ 4083 h 10000"/>
                    <a:gd name="connsiteX2" fmla="*/ 10000 w 10000"/>
                    <a:gd name="connsiteY2" fmla="*/ 10000 h 10000"/>
                    <a:gd name="connsiteX0" fmla="*/ 0 w 10000"/>
                    <a:gd name="connsiteY0" fmla="*/ 185 h 10185"/>
                    <a:gd name="connsiteX1" fmla="*/ 7627 w 10000"/>
                    <a:gd name="connsiteY1" fmla="*/ 4268 h 10185"/>
                    <a:gd name="connsiteX2" fmla="*/ 10000 w 10000"/>
                    <a:gd name="connsiteY2" fmla="*/ 10185 h 10185"/>
                    <a:gd name="connsiteX0" fmla="*/ 0 w 10000"/>
                    <a:gd name="connsiteY0" fmla="*/ 185 h 10185"/>
                    <a:gd name="connsiteX1" fmla="*/ 7627 w 10000"/>
                    <a:gd name="connsiteY1" fmla="*/ 4268 h 10185"/>
                    <a:gd name="connsiteX2" fmla="*/ 10000 w 10000"/>
                    <a:gd name="connsiteY2" fmla="*/ 10185 h 10185"/>
                    <a:gd name="connsiteX0" fmla="*/ 0 w 10000"/>
                    <a:gd name="connsiteY0" fmla="*/ 1026 h 11026"/>
                    <a:gd name="connsiteX1" fmla="*/ 9299 w 10000"/>
                    <a:gd name="connsiteY1" fmla="*/ 3729 h 11026"/>
                    <a:gd name="connsiteX2" fmla="*/ 10000 w 10000"/>
                    <a:gd name="connsiteY2" fmla="*/ 11026 h 11026"/>
                    <a:gd name="connsiteX0" fmla="*/ 0 w 10000"/>
                    <a:gd name="connsiteY0" fmla="*/ 1026 h 11026"/>
                    <a:gd name="connsiteX1" fmla="*/ 9299 w 10000"/>
                    <a:gd name="connsiteY1" fmla="*/ 3729 h 11026"/>
                    <a:gd name="connsiteX2" fmla="*/ 10000 w 10000"/>
                    <a:gd name="connsiteY2" fmla="*/ 11026 h 11026"/>
                    <a:gd name="connsiteX0" fmla="*/ 0 w 10000"/>
                    <a:gd name="connsiteY0" fmla="*/ 1051 h 11051"/>
                    <a:gd name="connsiteX1" fmla="*/ 9299 w 10000"/>
                    <a:gd name="connsiteY1" fmla="*/ 3754 h 11051"/>
                    <a:gd name="connsiteX2" fmla="*/ 10000 w 10000"/>
                    <a:gd name="connsiteY2" fmla="*/ 11051 h 11051"/>
                    <a:gd name="connsiteX0" fmla="*/ 0 w 10188"/>
                    <a:gd name="connsiteY0" fmla="*/ 1051 h 11051"/>
                    <a:gd name="connsiteX1" fmla="*/ 9299 w 10188"/>
                    <a:gd name="connsiteY1" fmla="*/ 3754 h 11051"/>
                    <a:gd name="connsiteX2" fmla="*/ 10000 w 10188"/>
                    <a:gd name="connsiteY2" fmla="*/ 11051 h 11051"/>
                    <a:gd name="connsiteX0" fmla="*/ 0 w 10073"/>
                    <a:gd name="connsiteY0" fmla="*/ 1051 h 11051"/>
                    <a:gd name="connsiteX1" fmla="*/ 9299 w 10073"/>
                    <a:gd name="connsiteY1" fmla="*/ 3754 h 11051"/>
                    <a:gd name="connsiteX2" fmla="*/ 10000 w 10073"/>
                    <a:gd name="connsiteY2" fmla="*/ 11051 h 11051"/>
                    <a:gd name="connsiteX0" fmla="*/ 0 w 10000"/>
                    <a:gd name="connsiteY0" fmla="*/ 872 h 10872"/>
                    <a:gd name="connsiteX1" fmla="*/ 9004 w 10000"/>
                    <a:gd name="connsiteY1" fmla="*/ 3851 h 10872"/>
                    <a:gd name="connsiteX2" fmla="*/ 10000 w 10000"/>
                    <a:gd name="connsiteY2" fmla="*/ 10872 h 10872"/>
                    <a:gd name="connsiteX0" fmla="*/ 0 w 10000"/>
                    <a:gd name="connsiteY0" fmla="*/ 872 h 10872"/>
                    <a:gd name="connsiteX1" fmla="*/ 9004 w 10000"/>
                    <a:gd name="connsiteY1" fmla="*/ 3851 h 10872"/>
                    <a:gd name="connsiteX2" fmla="*/ 10000 w 10000"/>
                    <a:gd name="connsiteY2" fmla="*/ 10872 h 10872"/>
                    <a:gd name="connsiteX0" fmla="*/ 0 w 10006"/>
                    <a:gd name="connsiteY0" fmla="*/ 1817 h 11817"/>
                    <a:gd name="connsiteX1" fmla="*/ 9152 w 10006"/>
                    <a:gd name="connsiteY1" fmla="*/ 3416 h 11817"/>
                    <a:gd name="connsiteX2" fmla="*/ 10000 w 10006"/>
                    <a:gd name="connsiteY2" fmla="*/ 11817 h 11817"/>
                    <a:gd name="connsiteX0" fmla="*/ 0 w 10000"/>
                    <a:gd name="connsiteY0" fmla="*/ 1860 h 11860"/>
                    <a:gd name="connsiteX1" fmla="*/ 9152 w 10000"/>
                    <a:gd name="connsiteY1" fmla="*/ 3459 h 11860"/>
                    <a:gd name="connsiteX2" fmla="*/ 10000 w 10000"/>
                    <a:gd name="connsiteY2" fmla="*/ 11860 h 11860"/>
                    <a:gd name="connsiteX0" fmla="*/ 0 w 10040"/>
                    <a:gd name="connsiteY0" fmla="*/ 0 h 15105"/>
                    <a:gd name="connsiteX1" fmla="*/ 9054 w 10040"/>
                    <a:gd name="connsiteY1" fmla="*/ 6704 h 15105"/>
                    <a:gd name="connsiteX2" fmla="*/ 9902 w 10040"/>
                    <a:gd name="connsiteY2" fmla="*/ 15105 h 15105"/>
                    <a:gd name="connsiteX0" fmla="*/ 0 w 10459"/>
                    <a:gd name="connsiteY0" fmla="*/ 0 h 15993"/>
                    <a:gd name="connsiteX1" fmla="*/ 9447 w 10459"/>
                    <a:gd name="connsiteY1" fmla="*/ 7592 h 15993"/>
                    <a:gd name="connsiteX2" fmla="*/ 10295 w 10459"/>
                    <a:gd name="connsiteY2" fmla="*/ 15993 h 15993"/>
                    <a:gd name="connsiteX0" fmla="*/ 0 w 10353"/>
                    <a:gd name="connsiteY0" fmla="*/ 0 h 15993"/>
                    <a:gd name="connsiteX1" fmla="*/ 1676 w 10353"/>
                    <a:gd name="connsiteY1" fmla="*/ 1247 h 15993"/>
                    <a:gd name="connsiteX2" fmla="*/ 9447 w 10353"/>
                    <a:gd name="connsiteY2" fmla="*/ 7592 h 15993"/>
                    <a:gd name="connsiteX3" fmla="*/ 10295 w 10353"/>
                    <a:gd name="connsiteY3" fmla="*/ 15993 h 15993"/>
                    <a:gd name="connsiteX0" fmla="*/ 0 w 10353"/>
                    <a:gd name="connsiteY0" fmla="*/ 0 h 15993"/>
                    <a:gd name="connsiteX1" fmla="*/ 1676 w 10353"/>
                    <a:gd name="connsiteY1" fmla="*/ 1247 h 15993"/>
                    <a:gd name="connsiteX2" fmla="*/ 9447 w 10353"/>
                    <a:gd name="connsiteY2" fmla="*/ 7592 h 15993"/>
                    <a:gd name="connsiteX3" fmla="*/ 10295 w 10353"/>
                    <a:gd name="connsiteY3" fmla="*/ 15993 h 15993"/>
                    <a:gd name="connsiteX0" fmla="*/ 0 w 10459"/>
                    <a:gd name="connsiteY0" fmla="*/ 0 h 15993"/>
                    <a:gd name="connsiteX1" fmla="*/ 9447 w 10459"/>
                    <a:gd name="connsiteY1" fmla="*/ 7592 h 15993"/>
                    <a:gd name="connsiteX2" fmla="*/ 10295 w 10459"/>
                    <a:gd name="connsiteY2" fmla="*/ 15993 h 15993"/>
                    <a:gd name="connsiteX0" fmla="*/ 0 w 10459"/>
                    <a:gd name="connsiteY0" fmla="*/ 0 h 15993"/>
                    <a:gd name="connsiteX1" fmla="*/ 9447 w 10459"/>
                    <a:gd name="connsiteY1" fmla="*/ 7592 h 15993"/>
                    <a:gd name="connsiteX2" fmla="*/ 10295 w 10459"/>
                    <a:gd name="connsiteY2" fmla="*/ 15993 h 15993"/>
                    <a:gd name="connsiteX0" fmla="*/ 0 w 10295"/>
                    <a:gd name="connsiteY0" fmla="*/ 0 h 15993"/>
                    <a:gd name="connsiteX1" fmla="*/ 8709 w 10295"/>
                    <a:gd name="connsiteY1" fmla="*/ 7148 h 15993"/>
                    <a:gd name="connsiteX2" fmla="*/ 10295 w 10295"/>
                    <a:gd name="connsiteY2" fmla="*/ 15993 h 15993"/>
                    <a:gd name="connsiteX0" fmla="*/ 0 w 10535"/>
                    <a:gd name="connsiteY0" fmla="*/ 0 h 17676"/>
                    <a:gd name="connsiteX1" fmla="*/ 8709 w 10535"/>
                    <a:gd name="connsiteY1" fmla="*/ 7148 h 17676"/>
                    <a:gd name="connsiteX2" fmla="*/ 10535 w 10535"/>
                    <a:gd name="connsiteY2" fmla="*/ 17676 h 17676"/>
                    <a:gd name="connsiteX0" fmla="*/ 0 w 10535"/>
                    <a:gd name="connsiteY0" fmla="*/ 0 h 17676"/>
                    <a:gd name="connsiteX1" fmla="*/ 8709 w 10535"/>
                    <a:gd name="connsiteY1" fmla="*/ 7148 h 17676"/>
                    <a:gd name="connsiteX2" fmla="*/ 10535 w 10535"/>
                    <a:gd name="connsiteY2" fmla="*/ 17676 h 17676"/>
                    <a:gd name="connsiteX0" fmla="*/ 0 w 10535"/>
                    <a:gd name="connsiteY0" fmla="*/ 0 h 17676"/>
                    <a:gd name="connsiteX1" fmla="*/ 8709 w 10535"/>
                    <a:gd name="connsiteY1" fmla="*/ 7148 h 17676"/>
                    <a:gd name="connsiteX2" fmla="*/ 10535 w 10535"/>
                    <a:gd name="connsiteY2" fmla="*/ 17676 h 17676"/>
                    <a:gd name="connsiteX0" fmla="*/ 0 w 10535"/>
                    <a:gd name="connsiteY0" fmla="*/ 0 h 17676"/>
                    <a:gd name="connsiteX1" fmla="*/ 10535 w 10535"/>
                    <a:gd name="connsiteY1" fmla="*/ 17676 h 17676"/>
                    <a:gd name="connsiteX0" fmla="*/ 0 w 5953"/>
                    <a:gd name="connsiteY0" fmla="*/ 0 h 16714"/>
                    <a:gd name="connsiteX1" fmla="*/ 5953 w 5953"/>
                    <a:gd name="connsiteY1" fmla="*/ 16714 h 16714"/>
                    <a:gd name="connsiteX0" fmla="*/ 0 w 10000"/>
                    <a:gd name="connsiteY0" fmla="*/ 0 h 10000"/>
                    <a:gd name="connsiteX1" fmla="*/ 10000 w 10000"/>
                    <a:gd name="connsiteY1" fmla="*/ 10000 h 10000"/>
                    <a:gd name="connsiteX0" fmla="*/ 0 w 10000"/>
                    <a:gd name="connsiteY0" fmla="*/ 0 h 10000"/>
                    <a:gd name="connsiteX1" fmla="*/ 10000 w 10000"/>
                    <a:gd name="connsiteY1" fmla="*/ 10000 h 10000"/>
                    <a:gd name="connsiteX0" fmla="*/ 0 w 10000"/>
                    <a:gd name="connsiteY0" fmla="*/ 0 h 10000"/>
                    <a:gd name="connsiteX1" fmla="*/ 974 w 10000"/>
                    <a:gd name="connsiteY1" fmla="*/ 2727 h 10000"/>
                    <a:gd name="connsiteX2" fmla="*/ 10000 w 10000"/>
                    <a:gd name="connsiteY2" fmla="*/ 10000 h 10000"/>
                    <a:gd name="connsiteX0" fmla="*/ 0 w 10000"/>
                    <a:gd name="connsiteY0" fmla="*/ 0 h 10000"/>
                    <a:gd name="connsiteX1" fmla="*/ 974 w 10000"/>
                    <a:gd name="connsiteY1" fmla="*/ 2727 h 10000"/>
                    <a:gd name="connsiteX2" fmla="*/ 10000 w 10000"/>
                    <a:gd name="connsiteY2" fmla="*/ 10000 h 10000"/>
                    <a:gd name="connsiteX0" fmla="*/ 0 w 10000"/>
                    <a:gd name="connsiteY0" fmla="*/ 0 h 10000"/>
                    <a:gd name="connsiteX1" fmla="*/ 974 w 10000"/>
                    <a:gd name="connsiteY1" fmla="*/ 2727 h 10000"/>
                    <a:gd name="connsiteX2" fmla="*/ 10000 w 10000"/>
                    <a:gd name="connsiteY2" fmla="*/ 10000 h 10000"/>
                    <a:gd name="connsiteX0" fmla="*/ 0 w 10358"/>
                    <a:gd name="connsiteY0" fmla="*/ 0 h 18200"/>
                    <a:gd name="connsiteX1" fmla="*/ 1332 w 10358"/>
                    <a:gd name="connsiteY1" fmla="*/ 10927 h 18200"/>
                    <a:gd name="connsiteX2" fmla="*/ 10358 w 10358"/>
                    <a:gd name="connsiteY2" fmla="*/ 18200 h 18200"/>
                    <a:gd name="connsiteX0" fmla="*/ 0 w 10358"/>
                    <a:gd name="connsiteY0" fmla="*/ 0 h 18200"/>
                    <a:gd name="connsiteX1" fmla="*/ 1332 w 10358"/>
                    <a:gd name="connsiteY1" fmla="*/ 10927 h 18200"/>
                    <a:gd name="connsiteX2" fmla="*/ 10358 w 10358"/>
                    <a:gd name="connsiteY2" fmla="*/ 18200 h 18200"/>
                    <a:gd name="connsiteX0" fmla="*/ 0 w 10358"/>
                    <a:gd name="connsiteY0" fmla="*/ 0 h 18200"/>
                    <a:gd name="connsiteX1" fmla="*/ 1153 w 10358"/>
                    <a:gd name="connsiteY1" fmla="*/ 11215 h 18200"/>
                    <a:gd name="connsiteX2" fmla="*/ 10358 w 10358"/>
                    <a:gd name="connsiteY2" fmla="*/ 18200 h 18200"/>
                    <a:gd name="connsiteX0" fmla="*/ 106 w 10464"/>
                    <a:gd name="connsiteY0" fmla="*/ 0 h 18200"/>
                    <a:gd name="connsiteX1" fmla="*/ 1259 w 10464"/>
                    <a:gd name="connsiteY1" fmla="*/ 11215 h 18200"/>
                    <a:gd name="connsiteX2" fmla="*/ 10464 w 10464"/>
                    <a:gd name="connsiteY2" fmla="*/ 18200 h 18200"/>
                    <a:gd name="connsiteX0" fmla="*/ 0 w 10358"/>
                    <a:gd name="connsiteY0" fmla="*/ 0 h 18200"/>
                    <a:gd name="connsiteX1" fmla="*/ 1153 w 10358"/>
                    <a:gd name="connsiteY1" fmla="*/ 11215 h 18200"/>
                    <a:gd name="connsiteX2" fmla="*/ 10358 w 10358"/>
                    <a:gd name="connsiteY2" fmla="*/ 18200 h 18200"/>
                    <a:gd name="connsiteX0" fmla="*/ 0 w 10358"/>
                    <a:gd name="connsiteY0" fmla="*/ 0 h 18200"/>
                    <a:gd name="connsiteX1" fmla="*/ 1948 w 10358"/>
                    <a:gd name="connsiteY1" fmla="*/ 9920 h 18200"/>
                    <a:gd name="connsiteX2" fmla="*/ 1153 w 10358"/>
                    <a:gd name="connsiteY2" fmla="*/ 11215 h 18200"/>
                    <a:gd name="connsiteX3" fmla="*/ 10358 w 10358"/>
                    <a:gd name="connsiteY3" fmla="*/ 18200 h 18200"/>
                    <a:gd name="connsiteX0" fmla="*/ 0 w 10358"/>
                    <a:gd name="connsiteY0" fmla="*/ 0 h 18200"/>
                    <a:gd name="connsiteX1" fmla="*/ 1153 w 10358"/>
                    <a:gd name="connsiteY1" fmla="*/ 11215 h 18200"/>
                    <a:gd name="connsiteX2" fmla="*/ 10358 w 10358"/>
                    <a:gd name="connsiteY2" fmla="*/ 18200 h 18200"/>
                    <a:gd name="connsiteX0" fmla="*/ 0 w 10358"/>
                    <a:gd name="connsiteY0" fmla="*/ 0 h 18200"/>
                    <a:gd name="connsiteX1" fmla="*/ 1153 w 10358"/>
                    <a:gd name="connsiteY1" fmla="*/ 11215 h 18200"/>
                    <a:gd name="connsiteX2" fmla="*/ 10358 w 10358"/>
                    <a:gd name="connsiteY2" fmla="*/ 18200 h 18200"/>
                    <a:gd name="connsiteX0" fmla="*/ 0 w 10358"/>
                    <a:gd name="connsiteY0" fmla="*/ 0 h 18200"/>
                    <a:gd name="connsiteX1" fmla="*/ 1202 w 10358"/>
                    <a:gd name="connsiteY1" fmla="*/ 11503 h 18200"/>
                    <a:gd name="connsiteX2" fmla="*/ 10358 w 10358"/>
                    <a:gd name="connsiteY2" fmla="*/ 18200 h 18200"/>
                    <a:gd name="connsiteX0" fmla="*/ 0 w 10358"/>
                    <a:gd name="connsiteY0" fmla="*/ 0 h 18200"/>
                    <a:gd name="connsiteX1" fmla="*/ 1202 w 10358"/>
                    <a:gd name="connsiteY1" fmla="*/ 11503 h 18200"/>
                    <a:gd name="connsiteX2" fmla="*/ 10358 w 10358"/>
                    <a:gd name="connsiteY2" fmla="*/ 18200 h 18200"/>
                    <a:gd name="connsiteX0" fmla="*/ 0 w 10377"/>
                    <a:gd name="connsiteY0" fmla="*/ 0 h 18200"/>
                    <a:gd name="connsiteX1" fmla="*/ 1202 w 10377"/>
                    <a:gd name="connsiteY1" fmla="*/ 11503 h 18200"/>
                    <a:gd name="connsiteX2" fmla="*/ 10358 w 10377"/>
                    <a:gd name="connsiteY2" fmla="*/ 18200 h 18200"/>
                    <a:gd name="connsiteX0" fmla="*/ 0 w 10358"/>
                    <a:gd name="connsiteY0" fmla="*/ 0 h 18200"/>
                    <a:gd name="connsiteX1" fmla="*/ 1202 w 10358"/>
                    <a:gd name="connsiteY1" fmla="*/ 11503 h 18200"/>
                    <a:gd name="connsiteX2" fmla="*/ 10358 w 10358"/>
                    <a:gd name="connsiteY2" fmla="*/ 18200 h 18200"/>
                    <a:gd name="connsiteX0" fmla="*/ 9 w 10311"/>
                    <a:gd name="connsiteY0" fmla="*/ 0 h 16720"/>
                    <a:gd name="connsiteX1" fmla="*/ 1211 w 10311"/>
                    <a:gd name="connsiteY1" fmla="*/ 11503 h 16720"/>
                    <a:gd name="connsiteX2" fmla="*/ 10311 w 10311"/>
                    <a:gd name="connsiteY2" fmla="*/ 16720 h 16720"/>
                    <a:gd name="connsiteX0" fmla="*/ 0 w 10302"/>
                    <a:gd name="connsiteY0" fmla="*/ 0 h 16720"/>
                    <a:gd name="connsiteX1" fmla="*/ 10302 w 10302"/>
                    <a:gd name="connsiteY1" fmla="*/ 16720 h 16720"/>
                    <a:gd name="connsiteX0" fmla="*/ 0 w 12749"/>
                    <a:gd name="connsiteY0" fmla="*/ 0 h 10636"/>
                    <a:gd name="connsiteX1" fmla="*/ 12749 w 12749"/>
                    <a:gd name="connsiteY1" fmla="*/ 10636 h 10636"/>
                    <a:gd name="connsiteX0" fmla="*/ 0 w 12749"/>
                    <a:gd name="connsiteY0" fmla="*/ 0 h 10636"/>
                    <a:gd name="connsiteX1" fmla="*/ 12749 w 12749"/>
                    <a:gd name="connsiteY1" fmla="*/ 10636 h 10636"/>
                    <a:gd name="connsiteX0" fmla="*/ 0 w 12749"/>
                    <a:gd name="connsiteY0" fmla="*/ 0 h 10636"/>
                    <a:gd name="connsiteX1" fmla="*/ 12749 w 12749"/>
                    <a:gd name="connsiteY1" fmla="*/ 10636 h 10636"/>
                    <a:gd name="connsiteX0" fmla="*/ 0 w 13249"/>
                    <a:gd name="connsiteY0" fmla="*/ 0 h 14747"/>
                    <a:gd name="connsiteX1" fmla="*/ 13249 w 13249"/>
                    <a:gd name="connsiteY1" fmla="*/ 14747 h 14747"/>
                    <a:gd name="connsiteX0" fmla="*/ 0 w 13416"/>
                    <a:gd name="connsiteY0" fmla="*/ 0 h 14089"/>
                    <a:gd name="connsiteX1" fmla="*/ 13416 w 13416"/>
                    <a:gd name="connsiteY1" fmla="*/ 14089 h 14089"/>
                    <a:gd name="connsiteX0" fmla="*/ 0 w 13416"/>
                    <a:gd name="connsiteY0" fmla="*/ 0 h 14089"/>
                    <a:gd name="connsiteX1" fmla="*/ 13416 w 13416"/>
                    <a:gd name="connsiteY1" fmla="*/ 14089 h 14089"/>
                  </a:gdLst>
                  <a:ahLst/>
                  <a:cxnLst>
                    <a:cxn ang="0">
                      <a:pos x="connsiteX0" y="connsiteY0"/>
                    </a:cxn>
                    <a:cxn ang="0">
                      <a:pos x="connsiteX1" y="connsiteY1"/>
                    </a:cxn>
                  </a:cxnLst>
                  <a:rect l="l" t="t" r="r" b="b"/>
                  <a:pathLst>
                    <a:path w="13416" h="14089">
                      <a:moveTo>
                        <a:pt x="0" y="0"/>
                      </a:moveTo>
                      <a:cubicBezTo>
                        <a:pt x="1637" y="8149"/>
                        <a:pt x="13058" y="4460"/>
                        <a:pt x="13416" y="14089"/>
                      </a:cubicBezTo>
                    </a:path>
                  </a:pathLst>
                </a:custGeom>
                <a:noFill/>
                <a:ln w="12700" cap="flat" cmpd="sng">
                  <a:solidFill>
                    <a:schemeClr val="tx1"/>
                  </a:solidFill>
                  <a:prstDash val="solid"/>
                  <a:round/>
                  <a:headEnd type="none" w="med" len="med"/>
                  <a:tailEnd type="none" w="lg"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grpSp>
      <p:grpSp>
        <p:nvGrpSpPr>
          <p:cNvPr id="21" name="Group 280"/>
          <p:cNvGrpSpPr/>
          <p:nvPr/>
        </p:nvGrpSpPr>
        <p:grpSpPr>
          <a:xfrm>
            <a:off x="3188522" y="1979119"/>
            <a:ext cx="2468880" cy="1405396"/>
            <a:chOff x="484387" y="1969685"/>
            <a:chExt cx="2468880" cy="1405396"/>
          </a:xfrm>
        </p:grpSpPr>
        <p:sp>
          <p:nvSpPr>
            <p:cNvPr id="282" name="Rectangle 281"/>
            <p:cNvSpPr/>
            <p:nvPr/>
          </p:nvSpPr>
          <p:spPr bwMode="auto">
            <a:xfrm>
              <a:off x="484387" y="2003481"/>
              <a:ext cx="2468880" cy="1371600"/>
            </a:xfrm>
            <a:prstGeom prst="rect">
              <a:avLst/>
            </a:prstGeom>
            <a:solidFill>
              <a:srgbClr val="D9E4FF"/>
            </a:solidFill>
            <a:ln w="25400" cap="flat" cmpd="sng" algn="ctr">
              <a:solidFill>
                <a:schemeClr val="tx1"/>
              </a:solidFill>
              <a:prstDash val="solid"/>
              <a:round/>
              <a:headEnd type="none" w="med" len="med"/>
              <a:tailEnd type="none" w="med" len="med"/>
            </a:ln>
            <a:effectLst/>
          </p:spPr>
          <p:txBody>
            <a:bodyPr vert="horz" wrap="none" lIns="91440" tIns="91440" rIns="91440" bIns="45720" numCol="1" rtlCol="0" anchor="t" anchorCtr="0" compatLnSpc="1">
              <a:prstTxWarp prst="textNoShape">
                <a:avLst/>
              </a:prstTxWarp>
              <a:noAutofit/>
            </a:bodyPr>
            <a:lstStyle/>
            <a:p>
              <a:pPr algn="ctr" eaLnBrk="0" hangingPunct="0">
                <a:lnSpc>
                  <a:spcPct val="80000"/>
                </a:lnSpc>
                <a:spcBef>
                  <a:spcPct val="50000"/>
                </a:spcBef>
              </a:pPr>
              <a:endParaRPr kumimoji="0" lang="en-US" sz="2000" b="0" i="0" u="none" strike="noStrike" cap="none" normalizeH="0" baseline="0" dirty="0" smtClean="0">
                <a:ln>
                  <a:noFill/>
                </a:ln>
                <a:solidFill>
                  <a:schemeClr val="tx1"/>
                </a:solidFill>
                <a:effectLst/>
                <a:latin typeface="Verdana" pitchFamily="34" charset="0"/>
              </a:endParaRPr>
            </a:p>
          </p:txBody>
        </p:sp>
        <p:sp>
          <p:nvSpPr>
            <p:cNvPr id="283" name="Rectangle 282"/>
            <p:cNvSpPr/>
            <p:nvPr/>
          </p:nvSpPr>
          <p:spPr bwMode="auto">
            <a:xfrm>
              <a:off x="1407687" y="2974372"/>
              <a:ext cx="568643" cy="256525"/>
            </a:xfrm>
            <a:prstGeom prst="rect">
              <a:avLst/>
            </a:prstGeom>
            <a:solidFill>
              <a:schemeClr val="bg2">
                <a:lumMod val="40000"/>
                <a:lumOff val="60000"/>
              </a:schemeClr>
            </a:solidFill>
            <a:ln w="12700" cap="flat" cmpd="sng" algn="ctr">
              <a:solidFill>
                <a:schemeClr val="tx1"/>
              </a:solidFill>
              <a:prstDash val="solid"/>
              <a:round/>
              <a:headEnd type="none" w="med" len="med"/>
              <a:tailEnd type="none" w="med" len="med"/>
            </a:ln>
            <a:effectLst/>
          </p:spPr>
          <p:txBody>
            <a:bodyPr vert="horz" wrap="none" lIns="91440" tIns="91440" rIns="91440" bIns="45720" numCol="1" rtlCol="0" anchor="t" anchorCtr="0" compatLnSpc="1">
              <a:prstTxWarp prst="textNoShape">
                <a:avLst/>
              </a:prstTxWarp>
              <a:noAutofit/>
            </a:bodyPr>
            <a:lstStyle/>
            <a:p>
              <a:pPr algn="ctr" eaLnBrk="0" hangingPunct="0">
                <a:lnSpc>
                  <a:spcPct val="80000"/>
                </a:lnSpc>
                <a:spcBef>
                  <a:spcPct val="50000"/>
                </a:spcBef>
              </a:pPr>
              <a:endParaRPr kumimoji="0" lang="en-US" sz="2000" b="0" i="0" u="none" strike="noStrike" cap="none" normalizeH="0" baseline="0" dirty="0" smtClean="0">
                <a:ln>
                  <a:noFill/>
                </a:ln>
                <a:solidFill>
                  <a:schemeClr val="tx1"/>
                </a:solidFill>
                <a:effectLst/>
                <a:latin typeface="Verdana" pitchFamily="34" charset="0"/>
              </a:endParaRPr>
            </a:p>
          </p:txBody>
        </p:sp>
        <p:cxnSp>
          <p:nvCxnSpPr>
            <p:cNvPr id="284" name="Straight Arrow Connector 283"/>
            <p:cNvCxnSpPr>
              <a:endCxn id="283" idx="0"/>
            </p:cNvCxnSpPr>
            <p:nvPr/>
          </p:nvCxnSpPr>
          <p:spPr bwMode="auto">
            <a:xfrm flipH="1">
              <a:off x="1692009" y="2695648"/>
              <a:ext cx="6616" cy="278723"/>
            </a:xfrm>
            <a:prstGeom prst="straightConnector1">
              <a:avLst/>
            </a:prstGeom>
            <a:noFill/>
            <a:ln w="12700" cap="flat" cmpd="sng" algn="ctr">
              <a:solidFill>
                <a:schemeClr val="tx1"/>
              </a:solidFill>
              <a:prstDash val="solid"/>
              <a:round/>
              <a:headEnd type="none" w="med" len="med"/>
              <a:tailEnd type="arrow" w="sm" len="sm"/>
            </a:ln>
            <a:effectLst/>
          </p:spPr>
        </p:cxnSp>
        <p:cxnSp>
          <p:nvCxnSpPr>
            <p:cNvPr id="285" name="Straight Arrow Connector 284"/>
            <p:cNvCxnSpPr/>
            <p:nvPr/>
          </p:nvCxnSpPr>
          <p:spPr bwMode="auto">
            <a:xfrm>
              <a:off x="1722142" y="3230896"/>
              <a:ext cx="0" cy="144184"/>
            </a:xfrm>
            <a:prstGeom prst="straightConnector1">
              <a:avLst/>
            </a:prstGeom>
            <a:noFill/>
            <a:ln w="12700" cap="flat" cmpd="sng" algn="ctr">
              <a:solidFill>
                <a:schemeClr val="tx1"/>
              </a:solidFill>
              <a:prstDash val="solid"/>
              <a:round/>
              <a:headEnd type="none" w="med" len="med"/>
              <a:tailEnd type="arrow" w="sm" len="sm"/>
            </a:ln>
            <a:effectLst/>
          </p:spPr>
        </p:cxnSp>
        <p:cxnSp>
          <p:nvCxnSpPr>
            <p:cNvPr id="286" name="Straight Arrow Connector 285"/>
            <p:cNvCxnSpPr/>
            <p:nvPr/>
          </p:nvCxnSpPr>
          <p:spPr bwMode="auto">
            <a:xfrm>
              <a:off x="1692009" y="1969685"/>
              <a:ext cx="6616" cy="305092"/>
            </a:xfrm>
            <a:prstGeom prst="straightConnector1">
              <a:avLst/>
            </a:prstGeom>
            <a:noFill/>
            <a:ln w="12700" cap="flat" cmpd="sng" algn="ctr">
              <a:solidFill>
                <a:schemeClr val="tx1"/>
              </a:solidFill>
              <a:prstDash val="solid"/>
              <a:round/>
              <a:headEnd type="none" w="med" len="med"/>
              <a:tailEnd type="arrow"/>
            </a:ln>
            <a:effectLst/>
          </p:spPr>
        </p:cxnSp>
        <p:sp>
          <p:nvSpPr>
            <p:cNvPr id="287" name="Freeform 286"/>
            <p:cNvSpPr>
              <a:spLocks/>
            </p:cNvSpPr>
            <p:nvPr/>
          </p:nvSpPr>
          <p:spPr bwMode="auto">
            <a:xfrm flipH="1">
              <a:off x="898313" y="1979495"/>
              <a:ext cx="796381" cy="297904"/>
            </a:xfrm>
            <a:custGeom>
              <a:avLst/>
              <a:gdLst>
                <a:gd name="T0" fmla="*/ 264 w 264"/>
                <a:gd name="T1" fmla="*/ 0 h 306"/>
                <a:gd name="T2" fmla="*/ 0 w 264"/>
                <a:gd name="T3" fmla="*/ 306 h 306"/>
                <a:gd name="connsiteX0" fmla="*/ 8741 w 8741"/>
                <a:gd name="connsiteY0" fmla="*/ 0 h 14328"/>
                <a:gd name="connsiteX1" fmla="*/ 0 w 8741"/>
                <a:gd name="connsiteY1" fmla="*/ 14328 h 14328"/>
                <a:gd name="connsiteX0" fmla="*/ 10000 w 10000"/>
                <a:gd name="connsiteY0" fmla="*/ 0 h 10000"/>
                <a:gd name="connsiteX1" fmla="*/ 0 w 10000"/>
                <a:gd name="connsiteY1" fmla="*/ 10000 h 10000"/>
                <a:gd name="connsiteX0" fmla="*/ 5680 w 5680"/>
                <a:gd name="connsiteY0" fmla="*/ 0 h 8339"/>
                <a:gd name="connsiteX1" fmla="*/ 0 w 5680"/>
                <a:gd name="connsiteY1" fmla="*/ 8339 h 8339"/>
                <a:gd name="connsiteX0" fmla="*/ 10000 w 10000"/>
                <a:gd name="connsiteY0" fmla="*/ 0 h 10000"/>
                <a:gd name="connsiteX1" fmla="*/ 0 w 10000"/>
                <a:gd name="connsiteY1" fmla="*/ 10000 h 10000"/>
                <a:gd name="connsiteX0" fmla="*/ 10000 w 10000"/>
                <a:gd name="connsiteY0" fmla="*/ 0 h 10000"/>
                <a:gd name="connsiteX1" fmla="*/ 0 w 10000"/>
                <a:gd name="connsiteY1" fmla="*/ 10000 h 10000"/>
                <a:gd name="connsiteX0" fmla="*/ 10000 w 10000"/>
                <a:gd name="connsiteY0" fmla="*/ 0 h 10000"/>
                <a:gd name="connsiteX1" fmla="*/ 0 w 10000"/>
                <a:gd name="connsiteY1" fmla="*/ 10000 h 10000"/>
                <a:gd name="connsiteX0" fmla="*/ 1191 w 2522"/>
                <a:gd name="connsiteY0" fmla="*/ 0 h 9276"/>
                <a:gd name="connsiteX1" fmla="*/ 1332 w 2522"/>
                <a:gd name="connsiteY1" fmla="*/ 9276 h 9276"/>
                <a:gd name="connsiteX0" fmla="*/ 21155 w 21715"/>
                <a:gd name="connsiteY0" fmla="*/ 0 h 10000"/>
                <a:gd name="connsiteX1" fmla="*/ 21715 w 21715"/>
                <a:gd name="connsiteY1" fmla="*/ 10000 h 10000"/>
                <a:gd name="connsiteX0" fmla="*/ 5814 w 48261"/>
                <a:gd name="connsiteY0" fmla="*/ 0 h 14100"/>
                <a:gd name="connsiteX1" fmla="*/ 48261 w 48261"/>
                <a:gd name="connsiteY1" fmla="*/ 14100 h 14100"/>
                <a:gd name="connsiteX0" fmla="*/ 1631 w 137904"/>
                <a:gd name="connsiteY0" fmla="*/ 130 h 2321"/>
                <a:gd name="connsiteX1" fmla="*/ 137904 w 137904"/>
                <a:gd name="connsiteY1" fmla="*/ 2321 h 2321"/>
                <a:gd name="connsiteX0" fmla="*/ 118 w 10000"/>
                <a:gd name="connsiteY0" fmla="*/ 0 h 15328"/>
                <a:gd name="connsiteX1" fmla="*/ 10000 w 10000"/>
                <a:gd name="connsiteY1" fmla="*/ 15328 h 15328"/>
                <a:gd name="connsiteX0" fmla="*/ 164 w 10046"/>
                <a:gd name="connsiteY0" fmla="*/ 0 h 15328"/>
                <a:gd name="connsiteX1" fmla="*/ 10046 w 10046"/>
                <a:gd name="connsiteY1" fmla="*/ 15328 h 15328"/>
                <a:gd name="connsiteX0" fmla="*/ 148 w 10759"/>
                <a:gd name="connsiteY0" fmla="*/ 0 h 52339"/>
                <a:gd name="connsiteX1" fmla="*/ 10759 w 10759"/>
                <a:gd name="connsiteY1" fmla="*/ 52339 h 52339"/>
                <a:gd name="connsiteX0" fmla="*/ 134 w 11595"/>
                <a:gd name="connsiteY0" fmla="*/ 0 h 49816"/>
                <a:gd name="connsiteX1" fmla="*/ 11595 w 11595"/>
                <a:gd name="connsiteY1" fmla="*/ 49816 h 49816"/>
                <a:gd name="connsiteX0" fmla="*/ 123 w 12191"/>
                <a:gd name="connsiteY0" fmla="*/ 0 h 59069"/>
                <a:gd name="connsiteX1" fmla="*/ 12191 w 12191"/>
                <a:gd name="connsiteY1" fmla="*/ 59069 h 59069"/>
                <a:gd name="connsiteX0" fmla="*/ 0 w 12068"/>
                <a:gd name="connsiteY0" fmla="*/ 0 h 59069"/>
                <a:gd name="connsiteX1" fmla="*/ 12068 w 12068"/>
                <a:gd name="connsiteY1" fmla="*/ 59069 h 59069"/>
                <a:gd name="connsiteX0" fmla="*/ 0 w 12797"/>
                <a:gd name="connsiteY0" fmla="*/ 0 h 67481"/>
                <a:gd name="connsiteX1" fmla="*/ 12797 w 12797"/>
                <a:gd name="connsiteY1" fmla="*/ 67481 h 67481"/>
                <a:gd name="connsiteX0" fmla="*/ 1965 w 2491"/>
                <a:gd name="connsiteY0" fmla="*/ 0 h 34676"/>
                <a:gd name="connsiteX1" fmla="*/ 2491 w 2491"/>
                <a:gd name="connsiteY1" fmla="*/ 34676 h 34676"/>
                <a:gd name="connsiteX0" fmla="*/ 0 w 105513"/>
                <a:gd name="connsiteY0" fmla="*/ 0 h 8059"/>
                <a:gd name="connsiteX1" fmla="*/ 105513 w 105513"/>
                <a:gd name="connsiteY1" fmla="*/ 8059 h 8059"/>
                <a:gd name="connsiteX0" fmla="*/ 0 w 9630"/>
                <a:gd name="connsiteY0" fmla="*/ 0 h 12408"/>
                <a:gd name="connsiteX1" fmla="*/ 9630 w 9630"/>
                <a:gd name="connsiteY1" fmla="*/ 12408 h 12408"/>
                <a:gd name="connsiteX0" fmla="*/ 0 w 9760"/>
                <a:gd name="connsiteY0" fmla="*/ 0 h 8787"/>
                <a:gd name="connsiteX1" fmla="*/ 9760 w 9760"/>
                <a:gd name="connsiteY1" fmla="*/ 8787 h 8787"/>
                <a:gd name="connsiteX0" fmla="*/ 0 w 10000"/>
                <a:gd name="connsiteY0" fmla="*/ 0 h 10000"/>
                <a:gd name="connsiteX1" fmla="*/ 10000 w 10000"/>
                <a:gd name="connsiteY1" fmla="*/ 10000 h 10000"/>
                <a:gd name="connsiteX0" fmla="*/ 0 w 10000"/>
                <a:gd name="connsiteY0" fmla="*/ 0 h 10000"/>
                <a:gd name="connsiteX1" fmla="*/ 7627 w 10000"/>
                <a:gd name="connsiteY1" fmla="*/ 4083 h 10000"/>
                <a:gd name="connsiteX2" fmla="*/ 10000 w 10000"/>
                <a:gd name="connsiteY2" fmla="*/ 10000 h 10000"/>
                <a:gd name="connsiteX0" fmla="*/ 0 w 10000"/>
                <a:gd name="connsiteY0" fmla="*/ 185 h 10185"/>
                <a:gd name="connsiteX1" fmla="*/ 7627 w 10000"/>
                <a:gd name="connsiteY1" fmla="*/ 4268 h 10185"/>
                <a:gd name="connsiteX2" fmla="*/ 10000 w 10000"/>
                <a:gd name="connsiteY2" fmla="*/ 10185 h 10185"/>
                <a:gd name="connsiteX0" fmla="*/ 0 w 10000"/>
                <a:gd name="connsiteY0" fmla="*/ 185 h 10185"/>
                <a:gd name="connsiteX1" fmla="*/ 7627 w 10000"/>
                <a:gd name="connsiteY1" fmla="*/ 4268 h 10185"/>
                <a:gd name="connsiteX2" fmla="*/ 10000 w 10000"/>
                <a:gd name="connsiteY2" fmla="*/ 10185 h 10185"/>
                <a:gd name="connsiteX0" fmla="*/ 0 w 10000"/>
                <a:gd name="connsiteY0" fmla="*/ 1026 h 11026"/>
                <a:gd name="connsiteX1" fmla="*/ 9299 w 10000"/>
                <a:gd name="connsiteY1" fmla="*/ 3729 h 11026"/>
                <a:gd name="connsiteX2" fmla="*/ 10000 w 10000"/>
                <a:gd name="connsiteY2" fmla="*/ 11026 h 11026"/>
                <a:gd name="connsiteX0" fmla="*/ 0 w 10000"/>
                <a:gd name="connsiteY0" fmla="*/ 1026 h 11026"/>
                <a:gd name="connsiteX1" fmla="*/ 9299 w 10000"/>
                <a:gd name="connsiteY1" fmla="*/ 3729 h 11026"/>
                <a:gd name="connsiteX2" fmla="*/ 10000 w 10000"/>
                <a:gd name="connsiteY2" fmla="*/ 11026 h 11026"/>
                <a:gd name="connsiteX0" fmla="*/ 0 w 10000"/>
                <a:gd name="connsiteY0" fmla="*/ 1051 h 11051"/>
                <a:gd name="connsiteX1" fmla="*/ 9299 w 10000"/>
                <a:gd name="connsiteY1" fmla="*/ 3754 h 11051"/>
                <a:gd name="connsiteX2" fmla="*/ 10000 w 10000"/>
                <a:gd name="connsiteY2" fmla="*/ 11051 h 11051"/>
                <a:gd name="connsiteX0" fmla="*/ 0 w 10188"/>
                <a:gd name="connsiteY0" fmla="*/ 1051 h 11051"/>
                <a:gd name="connsiteX1" fmla="*/ 9299 w 10188"/>
                <a:gd name="connsiteY1" fmla="*/ 3754 h 11051"/>
                <a:gd name="connsiteX2" fmla="*/ 10000 w 10188"/>
                <a:gd name="connsiteY2" fmla="*/ 11051 h 11051"/>
                <a:gd name="connsiteX0" fmla="*/ 0 w 10073"/>
                <a:gd name="connsiteY0" fmla="*/ 1051 h 11051"/>
                <a:gd name="connsiteX1" fmla="*/ 9299 w 10073"/>
                <a:gd name="connsiteY1" fmla="*/ 3754 h 11051"/>
                <a:gd name="connsiteX2" fmla="*/ 10000 w 10073"/>
                <a:gd name="connsiteY2" fmla="*/ 11051 h 11051"/>
                <a:gd name="connsiteX0" fmla="*/ 0 w 10000"/>
                <a:gd name="connsiteY0" fmla="*/ 872 h 10872"/>
                <a:gd name="connsiteX1" fmla="*/ 9004 w 10000"/>
                <a:gd name="connsiteY1" fmla="*/ 3851 h 10872"/>
                <a:gd name="connsiteX2" fmla="*/ 10000 w 10000"/>
                <a:gd name="connsiteY2" fmla="*/ 10872 h 10872"/>
                <a:gd name="connsiteX0" fmla="*/ 0 w 10000"/>
                <a:gd name="connsiteY0" fmla="*/ 872 h 10872"/>
                <a:gd name="connsiteX1" fmla="*/ 9004 w 10000"/>
                <a:gd name="connsiteY1" fmla="*/ 3851 h 10872"/>
                <a:gd name="connsiteX2" fmla="*/ 10000 w 10000"/>
                <a:gd name="connsiteY2" fmla="*/ 10872 h 10872"/>
                <a:gd name="connsiteX0" fmla="*/ 0 w 10006"/>
                <a:gd name="connsiteY0" fmla="*/ 1817 h 11817"/>
                <a:gd name="connsiteX1" fmla="*/ 9152 w 10006"/>
                <a:gd name="connsiteY1" fmla="*/ 3416 h 11817"/>
                <a:gd name="connsiteX2" fmla="*/ 10000 w 10006"/>
                <a:gd name="connsiteY2" fmla="*/ 11817 h 11817"/>
                <a:gd name="connsiteX0" fmla="*/ 0 w 10000"/>
                <a:gd name="connsiteY0" fmla="*/ 1860 h 11860"/>
                <a:gd name="connsiteX1" fmla="*/ 9152 w 10000"/>
                <a:gd name="connsiteY1" fmla="*/ 3459 h 11860"/>
                <a:gd name="connsiteX2" fmla="*/ 10000 w 10000"/>
                <a:gd name="connsiteY2" fmla="*/ 11860 h 11860"/>
                <a:gd name="connsiteX0" fmla="*/ 0 w 10040"/>
                <a:gd name="connsiteY0" fmla="*/ 0 h 15105"/>
                <a:gd name="connsiteX1" fmla="*/ 9054 w 10040"/>
                <a:gd name="connsiteY1" fmla="*/ 6704 h 15105"/>
                <a:gd name="connsiteX2" fmla="*/ 9902 w 10040"/>
                <a:gd name="connsiteY2" fmla="*/ 15105 h 15105"/>
                <a:gd name="connsiteX0" fmla="*/ 0 w 10459"/>
                <a:gd name="connsiteY0" fmla="*/ 0 h 15993"/>
                <a:gd name="connsiteX1" fmla="*/ 9447 w 10459"/>
                <a:gd name="connsiteY1" fmla="*/ 7592 h 15993"/>
                <a:gd name="connsiteX2" fmla="*/ 10295 w 10459"/>
                <a:gd name="connsiteY2" fmla="*/ 15993 h 15993"/>
                <a:gd name="connsiteX0" fmla="*/ 0 w 10353"/>
                <a:gd name="connsiteY0" fmla="*/ 0 h 15993"/>
                <a:gd name="connsiteX1" fmla="*/ 1676 w 10353"/>
                <a:gd name="connsiteY1" fmla="*/ 1247 h 15993"/>
                <a:gd name="connsiteX2" fmla="*/ 9447 w 10353"/>
                <a:gd name="connsiteY2" fmla="*/ 7592 h 15993"/>
                <a:gd name="connsiteX3" fmla="*/ 10295 w 10353"/>
                <a:gd name="connsiteY3" fmla="*/ 15993 h 15993"/>
                <a:gd name="connsiteX0" fmla="*/ 0 w 10353"/>
                <a:gd name="connsiteY0" fmla="*/ 0 h 15993"/>
                <a:gd name="connsiteX1" fmla="*/ 1676 w 10353"/>
                <a:gd name="connsiteY1" fmla="*/ 1247 h 15993"/>
                <a:gd name="connsiteX2" fmla="*/ 9447 w 10353"/>
                <a:gd name="connsiteY2" fmla="*/ 7592 h 15993"/>
                <a:gd name="connsiteX3" fmla="*/ 10295 w 10353"/>
                <a:gd name="connsiteY3" fmla="*/ 15993 h 15993"/>
                <a:gd name="connsiteX0" fmla="*/ 0 w 10459"/>
                <a:gd name="connsiteY0" fmla="*/ 0 h 15993"/>
                <a:gd name="connsiteX1" fmla="*/ 9447 w 10459"/>
                <a:gd name="connsiteY1" fmla="*/ 7592 h 15993"/>
                <a:gd name="connsiteX2" fmla="*/ 10295 w 10459"/>
                <a:gd name="connsiteY2" fmla="*/ 15993 h 15993"/>
                <a:gd name="connsiteX0" fmla="*/ 0 w 10459"/>
                <a:gd name="connsiteY0" fmla="*/ 0 h 15993"/>
                <a:gd name="connsiteX1" fmla="*/ 9447 w 10459"/>
                <a:gd name="connsiteY1" fmla="*/ 7592 h 15993"/>
                <a:gd name="connsiteX2" fmla="*/ 10295 w 10459"/>
                <a:gd name="connsiteY2" fmla="*/ 15993 h 15993"/>
                <a:gd name="connsiteX0" fmla="*/ 0 w 10295"/>
                <a:gd name="connsiteY0" fmla="*/ 0 h 15993"/>
                <a:gd name="connsiteX1" fmla="*/ 8709 w 10295"/>
                <a:gd name="connsiteY1" fmla="*/ 7148 h 15993"/>
                <a:gd name="connsiteX2" fmla="*/ 10295 w 10295"/>
                <a:gd name="connsiteY2" fmla="*/ 15993 h 15993"/>
                <a:gd name="connsiteX0" fmla="*/ 0 w 10535"/>
                <a:gd name="connsiteY0" fmla="*/ 0 h 17676"/>
                <a:gd name="connsiteX1" fmla="*/ 8709 w 10535"/>
                <a:gd name="connsiteY1" fmla="*/ 7148 h 17676"/>
                <a:gd name="connsiteX2" fmla="*/ 10535 w 10535"/>
                <a:gd name="connsiteY2" fmla="*/ 17676 h 17676"/>
                <a:gd name="connsiteX0" fmla="*/ 0 w 10535"/>
                <a:gd name="connsiteY0" fmla="*/ 0 h 17676"/>
                <a:gd name="connsiteX1" fmla="*/ 8709 w 10535"/>
                <a:gd name="connsiteY1" fmla="*/ 7148 h 17676"/>
                <a:gd name="connsiteX2" fmla="*/ 10535 w 10535"/>
                <a:gd name="connsiteY2" fmla="*/ 17676 h 17676"/>
                <a:gd name="connsiteX0" fmla="*/ 0 w 10535"/>
                <a:gd name="connsiteY0" fmla="*/ 0 h 17676"/>
                <a:gd name="connsiteX1" fmla="*/ 8709 w 10535"/>
                <a:gd name="connsiteY1" fmla="*/ 7148 h 17676"/>
                <a:gd name="connsiteX2" fmla="*/ 10535 w 10535"/>
                <a:gd name="connsiteY2" fmla="*/ 17676 h 17676"/>
                <a:gd name="connsiteX0" fmla="*/ 0 w 10535"/>
                <a:gd name="connsiteY0" fmla="*/ 0 h 17676"/>
                <a:gd name="connsiteX1" fmla="*/ 10535 w 10535"/>
                <a:gd name="connsiteY1" fmla="*/ 17676 h 17676"/>
                <a:gd name="connsiteX0" fmla="*/ 0 w 5953"/>
                <a:gd name="connsiteY0" fmla="*/ 0 h 16714"/>
                <a:gd name="connsiteX1" fmla="*/ 5953 w 5953"/>
                <a:gd name="connsiteY1" fmla="*/ 16714 h 16714"/>
                <a:gd name="connsiteX0" fmla="*/ 0 w 10000"/>
                <a:gd name="connsiteY0" fmla="*/ 0 h 10000"/>
                <a:gd name="connsiteX1" fmla="*/ 10000 w 10000"/>
                <a:gd name="connsiteY1" fmla="*/ 10000 h 10000"/>
                <a:gd name="connsiteX0" fmla="*/ 0 w 10000"/>
                <a:gd name="connsiteY0" fmla="*/ 0 h 10000"/>
                <a:gd name="connsiteX1" fmla="*/ 10000 w 10000"/>
                <a:gd name="connsiteY1" fmla="*/ 10000 h 10000"/>
                <a:gd name="connsiteX0" fmla="*/ 0 w 10000"/>
                <a:gd name="connsiteY0" fmla="*/ 0 h 10000"/>
                <a:gd name="connsiteX1" fmla="*/ 974 w 10000"/>
                <a:gd name="connsiteY1" fmla="*/ 2727 h 10000"/>
                <a:gd name="connsiteX2" fmla="*/ 10000 w 10000"/>
                <a:gd name="connsiteY2" fmla="*/ 10000 h 10000"/>
                <a:gd name="connsiteX0" fmla="*/ 0 w 10000"/>
                <a:gd name="connsiteY0" fmla="*/ 0 h 10000"/>
                <a:gd name="connsiteX1" fmla="*/ 974 w 10000"/>
                <a:gd name="connsiteY1" fmla="*/ 2727 h 10000"/>
                <a:gd name="connsiteX2" fmla="*/ 10000 w 10000"/>
                <a:gd name="connsiteY2" fmla="*/ 10000 h 10000"/>
                <a:gd name="connsiteX0" fmla="*/ 0 w 10000"/>
                <a:gd name="connsiteY0" fmla="*/ 0 h 10000"/>
                <a:gd name="connsiteX1" fmla="*/ 974 w 10000"/>
                <a:gd name="connsiteY1" fmla="*/ 2727 h 10000"/>
                <a:gd name="connsiteX2" fmla="*/ 10000 w 10000"/>
                <a:gd name="connsiteY2" fmla="*/ 10000 h 10000"/>
                <a:gd name="connsiteX0" fmla="*/ 0 w 10358"/>
                <a:gd name="connsiteY0" fmla="*/ 0 h 18200"/>
                <a:gd name="connsiteX1" fmla="*/ 1332 w 10358"/>
                <a:gd name="connsiteY1" fmla="*/ 10927 h 18200"/>
                <a:gd name="connsiteX2" fmla="*/ 10358 w 10358"/>
                <a:gd name="connsiteY2" fmla="*/ 18200 h 18200"/>
                <a:gd name="connsiteX0" fmla="*/ 0 w 10358"/>
                <a:gd name="connsiteY0" fmla="*/ 0 h 18200"/>
                <a:gd name="connsiteX1" fmla="*/ 1332 w 10358"/>
                <a:gd name="connsiteY1" fmla="*/ 10927 h 18200"/>
                <a:gd name="connsiteX2" fmla="*/ 10358 w 10358"/>
                <a:gd name="connsiteY2" fmla="*/ 18200 h 18200"/>
                <a:gd name="connsiteX0" fmla="*/ 0 w 10358"/>
                <a:gd name="connsiteY0" fmla="*/ 0 h 18200"/>
                <a:gd name="connsiteX1" fmla="*/ 1153 w 10358"/>
                <a:gd name="connsiteY1" fmla="*/ 11215 h 18200"/>
                <a:gd name="connsiteX2" fmla="*/ 10358 w 10358"/>
                <a:gd name="connsiteY2" fmla="*/ 18200 h 18200"/>
                <a:gd name="connsiteX0" fmla="*/ 106 w 10464"/>
                <a:gd name="connsiteY0" fmla="*/ 0 h 18200"/>
                <a:gd name="connsiteX1" fmla="*/ 1259 w 10464"/>
                <a:gd name="connsiteY1" fmla="*/ 11215 h 18200"/>
                <a:gd name="connsiteX2" fmla="*/ 10464 w 10464"/>
                <a:gd name="connsiteY2" fmla="*/ 18200 h 18200"/>
                <a:gd name="connsiteX0" fmla="*/ 0 w 10358"/>
                <a:gd name="connsiteY0" fmla="*/ 0 h 18200"/>
                <a:gd name="connsiteX1" fmla="*/ 1153 w 10358"/>
                <a:gd name="connsiteY1" fmla="*/ 11215 h 18200"/>
                <a:gd name="connsiteX2" fmla="*/ 10358 w 10358"/>
                <a:gd name="connsiteY2" fmla="*/ 18200 h 18200"/>
                <a:gd name="connsiteX0" fmla="*/ 0 w 10358"/>
                <a:gd name="connsiteY0" fmla="*/ 0 h 18200"/>
                <a:gd name="connsiteX1" fmla="*/ 1948 w 10358"/>
                <a:gd name="connsiteY1" fmla="*/ 9920 h 18200"/>
                <a:gd name="connsiteX2" fmla="*/ 1153 w 10358"/>
                <a:gd name="connsiteY2" fmla="*/ 11215 h 18200"/>
                <a:gd name="connsiteX3" fmla="*/ 10358 w 10358"/>
                <a:gd name="connsiteY3" fmla="*/ 18200 h 18200"/>
                <a:gd name="connsiteX0" fmla="*/ 0 w 10358"/>
                <a:gd name="connsiteY0" fmla="*/ 0 h 18200"/>
                <a:gd name="connsiteX1" fmla="*/ 1153 w 10358"/>
                <a:gd name="connsiteY1" fmla="*/ 11215 h 18200"/>
                <a:gd name="connsiteX2" fmla="*/ 10358 w 10358"/>
                <a:gd name="connsiteY2" fmla="*/ 18200 h 18200"/>
                <a:gd name="connsiteX0" fmla="*/ 0 w 10358"/>
                <a:gd name="connsiteY0" fmla="*/ 0 h 18200"/>
                <a:gd name="connsiteX1" fmla="*/ 1153 w 10358"/>
                <a:gd name="connsiteY1" fmla="*/ 11215 h 18200"/>
                <a:gd name="connsiteX2" fmla="*/ 10358 w 10358"/>
                <a:gd name="connsiteY2" fmla="*/ 18200 h 18200"/>
                <a:gd name="connsiteX0" fmla="*/ 0 w 10358"/>
                <a:gd name="connsiteY0" fmla="*/ 0 h 18200"/>
                <a:gd name="connsiteX1" fmla="*/ 1202 w 10358"/>
                <a:gd name="connsiteY1" fmla="*/ 11503 h 18200"/>
                <a:gd name="connsiteX2" fmla="*/ 10358 w 10358"/>
                <a:gd name="connsiteY2" fmla="*/ 18200 h 18200"/>
                <a:gd name="connsiteX0" fmla="*/ 0 w 10358"/>
                <a:gd name="connsiteY0" fmla="*/ 0 h 18200"/>
                <a:gd name="connsiteX1" fmla="*/ 1202 w 10358"/>
                <a:gd name="connsiteY1" fmla="*/ 11503 h 18200"/>
                <a:gd name="connsiteX2" fmla="*/ 10358 w 10358"/>
                <a:gd name="connsiteY2" fmla="*/ 18200 h 18200"/>
                <a:gd name="connsiteX0" fmla="*/ 0 w 10377"/>
                <a:gd name="connsiteY0" fmla="*/ 0 h 18200"/>
                <a:gd name="connsiteX1" fmla="*/ 1202 w 10377"/>
                <a:gd name="connsiteY1" fmla="*/ 11503 h 18200"/>
                <a:gd name="connsiteX2" fmla="*/ 10358 w 10377"/>
                <a:gd name="connsiteY2" fmla="*/ 18200 h 18200"/>
                <a:gd name="connsiteX0" fmla="*/ 0 w 10358"/>
                <a:gd name="connsiteY0" fmla="*/ 0 h 18200"/>
                <a:gd name="connsiteX1" fmla="*/ 1202 w 10358"/>
                <a:gd name="connsiteY1" fmla="*/ 11503 h 18200"/>
                <a:gd name="connsiteX2" fmla="*/ 10358 w 10358"/>
                <a:gd name="connsiteY2" fmla="*/ 18200 h 18200"/>
                <a:gd name="connsiteX0" fmla="*/ 9 w 10311"/>
                <a:gd name="connsiteY0" fmla="*/ 0 h 16720"/>
                <a:gd name="connsiteX1" fmla="*/ 1211 w 10311"/>
                <a:gd name="connsiteY1" fmla="*/ 11503 h 16720"/>
                <a:gd name="connsiteX2" fmla="*/ 10311 w 10311"/>
                <a:gd name="connsiteY2" fmla="*/ 16720 h 16720"/>
                <a:gd name="connsiteX0" fmla="*/ 0 w 10302"/>
                <a:gd name="connsiteY0" fmla="*/ 0 h 16720"/>
                <a:gd name="connsiteX1" fmla="*/ 10302 w 10302"/>
                <a:gd name="connsiteY1" fmla="*/ 16720 h 16720"/>
                <a:gd name="connsiteX0" fmla="*/ 0 w 12749"/>
                <a:gd name="connsiteY0" fmla="*/ 0 h 10636"/>
                <a:gd name="connsiteX1" fmla="*/ 12749 w 12749"/>
                <a:gd name="connsiteY1" fmla="*/ 10636 h 10636"/>
                <a:gd name="connsiteX0" fmla="*/ 0 w 12749"/>
                <a:gd name="connsiteY0" fmla="*/ 0 h 10636"/>
                <a:gd name="connsiteX1" fmla="*/ 12749 w 12749"/>
                <a:gd name="connsiteY1" fmla="*/ 10636 h 10636"/>
                <a:gd name="connsiteX0" fmla="*/ 0 w 12749"/>
                <a:gd name="connsiteY0" fmla="*/ 0 h 10636"/>
                <a:gd name="connsiteX1" fmla="*/ 12749 w 12749"/>
                <a:gd name="connsiteY1" fmla="*/ 10636 h 10636"/>
                <a:gd name="connsiteX0" fmla="*/ 0 w 13249"/>
                <a:gd name="connsiteY0" fmla="*/ 0 h 14747"/>
                <a:gd name="connsiteX1" fmla="*/ 13249 w 13249"/>
                <a:gd name="connsiteY1" fmla="*/ 14747 h 14747"/>
                <a:gd name="connsiteX0" fmla="*/ 0 w 13416"/>
                <a:gd name="connsiteY0" fmla="*/ 0 h 14089"/>
                <a:gd name="connsiteX1" fmla="*/ 13416 w 13416"/>
                <a:gd name="connsiteY1" fmla="*/ 14089 h 14089"/>
                <a:gd name="connsiteX0" fmla="*/ 0 w 13416"/>
                <a:gd name="connsiteY0" fmla="*/ 0 h 14089"/>
                <a:gd name="connsiteX1" fmla="*/ 13416 w 13416"/>
                <a:gd name="connsiteY1" fmla="*/ 14089 h 14089"/>
                <a:gd name="connsiteX0" fmla="*/ 0 w 13479"/>
                <a:gd name="connsiteY0" fmla="*/ 0 h 14664"/>
                <a:gd name="connsiteX1" fmla="*/ 13479 w 13479"/>
                <a:gd name="connsiteY1" fmla="*/ 14664 h 14664"/>
              </a:gdLst>
              <a:ahLst/>
              <a:cxnLst>
                <a:cxn ang="0">
                  <a:pos x="connsiteX0" y="connsiteY0"/>
                </a:cxn>
                <a:cxn ang="0">
                  <a:pos x="connsiteX1" y="connsiteY1"/>
                </a:cxn>
              </a:cxnLst>
              <a:rect l="l" t="t" r="r" b="b"/>
              <a:pathLst>
                <a:path w="13479" h="14664">
                  <a:moveTo>
                    <a:pt x="0" y="0"/>
                  </a:moveTo>
                  <a:cubicBezTo>
                    <a:pt x="1637" y="8149"/>
                    <a:pt x="13121" y="5035"/>
                    <a:pt x="13479" y="14664"/>
                  </a:cubicBezTo>
                </a:path>
              </a:pathLst>
            </a:custGeom>
            <a:noFill/>
            <a:ln w="12700" cap="flat" cmpd="sng">
              <a:solidFill>
                <a:schemeClr val="tx1"/>
              </a:solidFill>
              <a:prstDash val="solid"/>
              <a:round/>
              <a:headEnd type="none" w="med" len="med"/>
              <a:tailEnd type="arrow" w="sm" len="sm"/>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88" name="Freeform 287"/>
            <p:cNvSpPr>
              <a:spLocks/>
            </p:cNvSpPr>
            <p:nvPr/>
          </p:nvSpPr>
          <p:spPr bwMode="auto">
            <a:xfrm rot="10800000" flipH="1" flipV="1">
              <a:off x="902842" y="2700835"/>
              <a:ext cx="789166" cy="286223"/>
            </a:xfrm>
            <a:custGeom>
              <a:avLst/>
              <a:gdLst>
                <a:gd name="T0" fmla="*/ 264 w 264"/>
                <a:gd name="T1" fmla="*/ 0 h 306"/>
                <a:gd name="T2" fmla="*/ 0 w 264"/>
                <a:gd name="T3" fmla="*/ 306 h 306"/>
                <a:gd name="connsiteX0" fmla="*/ 8741 w 8741"/>
                <a:gd name="connsiteY0" fmla="*/ 0 h 14328"/>
                <a:gd name="connsiteX1" fmla="*/ 0 w 8741"/>
                <a:gd name="connsiteY1" fmla="*/ 14328 h 14328"/>
                <a:gd name="connsiteX0" fmla="*/ 10000 w 10000"/>
                <a:gd name="connsiteY0" fmla="*/ 0 h 10000"/>
                <a:gd name="connsiteX1" fmla="*/ 0 w 10000"/>
                <a:gd name="connsiteY1" fmla="*/ 10000 h 10000"/>
                <a:gd name="connsiteX0" fmla="*/ 5680 w 5680"/>
                <a:gd name="connsiteY0" fmla="*/ 0 h 8339"/>
                <a:gd name="connsiteX1" fmla="*/ 0 w 5680"/>
                <a:gd name="connsiteY1" fmla="*/ 8339 h 8339"/>
                <a:gd name="connsiteX0" fmla="*/ 10000 w 10000"/>
                <a:gd name="connsiteY0" fmla="*/ 0 h 10000"/>
                <a:gd name="connsiteX1" fmla="*/ 0 w 10000"/>
                <a:gd name="connsiteY1" fmla="*/ 10000 h 10000"/>
                <a:gd name="connsiteX0" fmla="*/ 10000 w 10000"/>
                <a:gd name="connsiteY0" fmla="*/ 0 h 10000"/>
                <a:gd name="connsiteX1" fmla="*/ 0 w 10000"/>
                <a:gd name="connsiteY1" fmla="*/ 10000 h 10000"/>
                <a:gd name="connsiteX0" fmla="*/ 10000 w 10000"/>
                <a:gd name="connsiteY0" fmla="*/ 0 h 10000"/>
                <a:gd name="connsiteX1" fmla="*/ 0 w 10000"/>
                <a:gd name="connsiteY1" fmla="*/ 10000 h 10000"/>
                <a:gd name="connsiteX0" fmla="*/ 1191 w 2522"/>
                <a:gd name="connsiteY0" fmla="*/ 0 h 9276"/>
                <a:gd name="connsiteX1" fmla="*/ 1332 w 2522"/>
                <a:gd name="connsiteY1" fmla="*/ 9276 h 9276"/>
                <a:gd name="connsiteX0" fmla="*/ 21155 w 21715"/>
                <a:gd name="connsiteY0" fmla="*/ 0 h 10000"/>
                <a:gd name="connsiteX1" fmla="*/ 21715 w 21715"/>
                <a:gd name="connsiteY1" fmla="*/ 10000 h 10000"/>
                <a:gd name="connsiteX0" fmla="*/ 5814 w 48261"/>
                <a:gd name="connsiteY0" fmla="*/ 0 h 14100"/>
                <a:gd name="connsiteX1" fmla="*/ 48261 w 48261"/>
                <a:gd name="connsiteY1" fmla="*/ 14100 h 14100"/>
                <a:gd name="connsiteX0" fmla="*/ 1631 w 137904"/>
                <a:gd name="connsiteY0" fmla="*/ 130 h 2321"/>
                <a:gd name="connsiteX1" fmla="*/ 137904 w 137904"/>
                <a:gd name="connsiteY1" fmla="*/ 2321 h 2321"/>
                <a:gd name="connsiteX0" fmla="*/ 118 w 10000"/>
                <a:gd name="connsiteY0" fmla="*/ 0 h 15328"/>
                <a:gd name="connsiteX1" fmla="*/ 10000 w 10000"/>
                <a:gd name="connsiteY1" fmla="*/ 15328 h 15328"/>
                <a:gd name="connsiteX0" fmla="*/ 164 w 10046"/>
                <a:gd name="connsiteY0" fmla="*/ 0 h 15328"/>
                <a:gd name="connsiteX1" fmla="*/ 10046 w 10046"/>
                <a:gd name="connsiteY1" fmla="*/ 15328 h 15328"/>
                <a:gd name="connsiteX0" fmla="*/ 148 w 10759"/>
                <a:gd name="connsiteY0" fmla="*/ 0 h 52339"/>
                <a:gd name="connsiteX1" fmla="*/ 10759 w 10759"/>
                <a:gd name="connsiteY1" fmla="*/ 52339 h 52339"/>
                <a:gd name="connsiteX0" fmla="*/ 134 w 11595"/>
                <a:gd name="connsiteY0" fmla="*/ 0 h 49816"/>
                <a:gd name="connsiteX1" fmla="*/ 11595 w 11595"/>
                <a:gd name="connsiteY1" fmla="*/ 49816 h 49816"/>
                <a:gd name="connsiteX0" fmla="*/ 123 w 12191"/>
                <a:gd name="connsiteY0" fmla="*/ 0 h 59069"/>
                <a:gd name="connsiteX1" fmla="*/ 12191 w 12191"/>
                <a:gd name="connsiteY1" fmla="*/ 59069 h 59069"/>
                <a:gd name="connsiteX0" fmla="*/ 0 w 12068"/>
                <a:gd name="connsiteY0" fmla="*/ 0 h 59069"/>
                <a:gd name="connsiteX1" fmla="*/ 12068 w 12068"/>
                <a:gd name="connsiteY1" fmla="*/ 59069 h 59069"/>
                <a:gd name="connsiteX0" fmla="*/ 0 w 12797"/>
                <a:gd name="connsiteY0" fmla="*/ 0 h 67481"/>
                <a:gd name="connsiteX1" fmla="*/ 12797 w 12797"/>
                <a:gd name="connsiteY1" fmla="*/ 67481 h 67481"/>
                <a:gd name="connsiteX0" fmla="*/ 1965 w 2491"/>
                <a:gd name="connsiteY0" fmla="*/ 0 h 34676"/>
                <a:gd name="connsiteX1" fmla="*/ 2491 w 2491"/>
                <a:gd name="connsiteY1" fmla="*/ 34676 h 34676"/>
                <a:gd name="connsiteX0" fmla="*/ 0 w 105513"/>
                <a:gd name="connsiteY0" fmla="*/ 0 h 8059"/>
                <a:gd name="connsiteX1" fmla="*/ 105513 w 105513"/>
                <a:gd name="connsiteY1" fmla="*/ 8059 h 8059"/>
                <a:gd name="connsiteX0" fmla="*/ 0 w 9630"/>
                <a:gd name="connsiteY0" fmla="*/ 0 h 12408"/>
                <a:gd name="connsiteX1" fmla="*/ 9630 w 9630"/>
                <a:gd name="connsiteY1" fmla="*/ 12408 h 12408"/>
                <a:gd name="connsiteX0" fmla="*/ 0 w 9760"/>
                <a:gd name="connsiteY0" fmla="*/ 0 h 8787"/>
                <a:gd name="connsiteX1" fmla="*/ 9760 w 9760"/>
                <a:gd name="connsiteY1" fmla="*/ 8787 h 8787"/>
                <a:gd name="connsiteX0" fmla="*/ 0 w 10000"/>
                <a:gd name="connsiteY0" fmla="*/ 0 h 10000"/>
                <a:gd name="connsiteX1" fmla="*/ 10000 w 10000"/>
                <a:gd name="connsiteY1" fmla="*/ 10000 h 10000"/>
                <a:gd name="connsiteX0" fmla="*/ 0 w 10000"/>
                <a:gd name="connsiteY0" fmla="*/ 0 h 10000"/>
                <a:gd name="connsiteX1" fmla="*/ 7627 w 10000"/>
                <a:gd name="connsiteY1" fmla="*/ 4083 h 10000"/>
                <a:gd name="connsiteX2" fmla="*/ 10000 w 10000"/>
                <a:gd name="connsiteY2" fmla="*/ 10000 h 10000"/>
                <a:gd name="connsiteX0" fmla="*/ 0 w 10000"/>
                <a:gd name="connsiteY0" fmla="*/ 185 h 10185"/>
                <a:gd name="connsiteX1" fmla="*/ 7627 w 10000"/>
                <a:gd name="connsiteY1" fmla="*/ 4268 h 10185"/>
                <a:gd name="connsiteX2" fmla="*/ 10000 w 10000"/>
                <a:gd name="connsiteY2" fmla="*/ 10185 h 10185"/>
                <a:gd name="connsiteX0" fmla="*/ 0 w 10000"/>
                <a:gd name="connsiteY0" fmla="*/ 185 h 10185"/>
                <a:gd name="connsiteX1" fmla="*/ 7627 w 10000"/>
                <a:gd name="connsiteY1" fmla="*/ 4268 h 10185"/>
                <a:gd name="connsiteX2" fmla="*/ 10000 w 10000"/>
                <a:gd name="connsiteY2" fmla="*/ 10185 h 10185"/>
                <a:gd name="connsiteX0" fmla="*/ 0 w 10000"/>
                <a:gd name="connsiteY0" fmla="*/ 1026 h 11026"/>
                <a:gd name="connsiteX1" fmla="*/ 9299 w 10000"/>
                <a:gd name="connsiteY1" fmla="*/ 3729 h 11026"/>
                <a:gd name="connsiteX2" fmla="*/ 10000 w 10000"/>
                <a:gd name="connsiteY2" fmla="*/ 11026 h 11026"/>
                <a:gd name="connsiteX0" fmla="*/ 0 w 10000"/>
                <a:gd name="connsiteY0" fmla="*/ 1026 h 11026"/>
                <a:gd name="connsiteX1" fmla="*/ 9299 w 10000"/>
                <a:gd name="connsiteY1" fmla="*/ 3729 h 11026"/>
                <a:gd name="connsiteX2" fmla="*/ 10000 w 10000"/>
                <a:gd name="connsiteY2" fmla="*/ 11026 h 11026"/>
                <a:gd name="connsiteX0" fmla="*/ 0 w 10000"/>
                <a:gd name="connsiteY0" fmla="*/ 1051 h 11051"/>
                <a:gd name="connsiteX1" fmla="*/ 9299 w 10000"/>
                <a:gd name="connsiteY1" fmla="*/ 3754 h 11051"/>
                <a:gd name="connsiteX2" fmla="*/ 10000 w 10000"/>
                <a:gd name="connsiteY2" fmla="*/ 11051 h 11051"/>
                <a:gd name="connsiteX0" fmla="*/ 0 w 10188"/>
                <a:gd name="connsiteY0" fmla="*/ 1051 h 11051"/>
                <a:gd name="connsiteX1" fmla="*/ 9299 w 10188"/>
                <a:gd name="connsiteY1" fmla="*/ 3754 h 11051"/>
                <a:gd name="connsiteX2" fmla="*/ 10000 w 10188"/>
                <a:gd name="connsiteY2" fmla="*/ 11051 h 11051"/>
                <a:gd name="connsiteX0" fmla="*/ 0 w 10073"/>
                <a:gd name="connsiteY0" fmla="*/ 1051 h 11051"/>
                <a:gd name="connsiteX1" fmla="*/ 9299 w 10073"/>
                <a:gd name="connsiteY1" fmla="*/ 3754 h 11051"/>
                <a:gd name="connsiteX2" fmla="*/ 10000 w 10073"/>
                <a:gd name="connsiteY2" fmla="*/ 11051 h 11051"/>
                <a:gd name="connsiteX0" fmla="*/ 0 w 10000"/>
                <a:gd name="connsiteY0" fmla="*/ 872 h 10872"/>
                <a:gd name="connsiteX1" fmla="*/ 9004 w 10000"/>
                <a:gd name="connsiteY1" fmla="*/ 3851 h 10872"/>
                <a:gd name="connsiteX2" fmla="*/ 10000 w 10000"/>
                <a:gd name="connsiteY2" fmla="*/ 10872 h 10872"/>
                <a:gd name="connsiteX0" fmla="*/ 0 w 10000"/>
                <a:gd name="connsiteY0" fmla="*/ 872 h 10872"/>
                <a:gd name="connsiteX1" fmla="*/ 9004 w 10000"/>
                <a:gd name="connsiteY1" fmla="*/ 3851 h 10872"/>
                <a:gd name="connsiteX2" fmla="*/ 10000 w 10000"/>
                <a:gd name="connsiteY2" fmla="*/ 10872 h 10872"/>
                <a:gd name="connsiteX0" fmla="*/ 0 w 10006"/>
                <a:gd name="connsiteY0" fmla="*/ 1817 h 11817"/>
                <a:gd name="connsiteX1" fmla="*/ 9152 w 10006"/>
                <a:gd name="connsiteY1" fmla="*/ 3416 h 11817"/>
                <a:gd name="connsiteX2" fmla="*/ 10000 w 10006"/>
                <a:gd name="connsiteY2" fmla="*/ 11817 h 11817"/>
                <a:gd name="connsiteX0" fmla="*/ 0 w 10000"/>
                <a:gd name="connsiteY0" fmla="*/ 1860 h 11860"/>
                <a:gd name="connsiteX1" fmla="*/ 9152 w 10000"/>
                <a:gd name="connsiteY1" fmla="*/ 3459 h 11860"/>
                <a:gd name="connsiteX2" fmla="*/ 10000 w 10000"/>
                <a:gd name="connsiteY2" fmla="*/ 11860 h 11860"/>
                <a:gd name="connsiteX0" fmla="*/ 0 w 10040"/>
                <a:gd name="connsiteY0" fmla="*/ 0 h 15105"/>
                <a:gd name="connsiteX1" fmla="*/ 9054 w 10040"/>
                <a:gd name="connsiteY1" fmla="*/ 6704 h 15105"/>
                <a:gd name="connsiteX2" fmla="*/ 9902 w 10040"/>
                <a:gd name="connsiteY2" fmla="*/ 15105 h 15105"/>
                <a:gd name="connsiteX0" fmla="*/ 0 w 10459"/>
                <a:gd name="connsiteY0" fmla="*/ 0 h 15993"/>
                <a:gd name="connsiteX1" fmla="*/ 9447 w 10459"/>
                <a:gd name="connsiteY1" fmla="*/ 7592 h 15993"/>
                <a:gd name="connsiteX2" fmla="*/ 10295 w 10459"/>
                <a:gd name="connsiteY2" fmla="*/ 15993 h 15993"/>
                <a:gd name="connsiteX0" fmla="*/ 0 w 10353"/>
                <a:gd name="connsiteY0" fmla="*/ 0 h 15993"/>
                <a:gd name="connsiteX1" fmla="*/ 1676 w 10353"/>
                <a:gd name="connsiteY1" fmla="*/ 1247 h 15993"/>
                <a:gd name="connsiteX2" fmla="*/ 9447 w 10353"/>
                <a:gd name="connsiteY2" fmla="*/ 7592 h 15993"/>
                <a:gd name="connsiteX3" fmla="*/ 10295 w 10353"/>
                <a:gd name="connsiteY3" fmla="*/ 15993 h 15993"/>
                <a:gd name="connsiteX0" fmla="*/ 0 w 10353"/>
                <a:gd name="connsiteY0" fmla="*/ 0 h 15993"/>
                <a:gd name="connsiteX1" fmla="*/ 1676 w 10353"/>
                <a:gd name="connsiteY1" fmla="*/ 1247 h 15993"/>
                <a:gd name="connsiteX2" fmla="*/ 9447 w 10353"/>
                <a:gd name="connsiteY2" fmla="*/ 7592 h 15993"/>
                <a:gd name="connsiteX3" fmla="*/ 10295 w 10353"/>
                <a:gd name="connsiteY3" fmla="*/ 15993 h 15993"/>
                <a:gd name="connsiteX0" fmla="*/ 0 w 10459"/>
                <a:gd name="connsiteY0" fmla="*/ 0 h 15993"/>
                <a:gd name="connsiteX1" fmla="*/ 9447 w 10459"/>
                <a:gd name="connsiteY1" fmla="*/ 7592 h 15993"/>
                <a:gd name="connsiteX2" fmla="*/ 10295 w 10459"/>
                <a:gd name="connsiteY2" fmla="*/ 15993 h 15993"/>
                <a:gd name="connsiteX0" fmla="*/ 0 w 10459"/>
                <a:gd name="connsiteY0" fmla="*/ 0 h 15993"/>
                <a:gd name="connsiteX1" fmla="*/ 9447 w 10459"/>
                <a:gd name="connsiteY1" fmla="*/ 7592 h 15993"/>
                <a:gd name="connsiteX2" fmla="*/ 10295 w 10459"/>
                <a:gd name="connsiteY2" fmla="*/ 15993 h 15993"/>
                <a:gd name="connsiteX0" fmla="*/ 0 w 10295"/>
                <a:gd name="connsiteY0" fmla="*/ 0 h 15993"/>
                <a:gd name="connsiteX1" fmla="*/ 8709 w 10295"/>
                <a:gd name="connsiteY1" fmla="*/ 7148 h 15993"/>
                <a:gd name="connsiteX2" fmla="*/ 10295 w 10295"/>
                <a:gd name="connsiteY2" fmla="*/ 15993 h 15993"/>
                <a:gd name="connsiteX0" fmla="*/ 0 w 10535"/>
                <a:gd name="connsiteY0" fmla="*/ 0 h 17676"/>
                <a:gd name="connsiteX1" fmla="*/ 8709 w 10535"/>
                <a:gd name="connsiteY1" fmla="*/ 7148 h 17676"/>
                <a:gd name="connsiteX2" fmla="*/ 10535 w 10535"/>
                <a:gd name="connsiteY2" fmla="*/ 17676 h 17676"/>
                <a:gd name="connsiteX0" fmla="*/ 0 w 10535"/>
                <a:gd name="connsiteY0" fmla="*/ 0 h 17676"/>
                <a:gd name="connsiteX1" fmla="*/ 8709 w 10535"/>
                <a:gd name="connsiteY1" fmla="*/ 7148 h 17676"/>
                <a:gd name="connsiteX2" fmla="*/ 10535 w 10535"/>
                <a:gd name="connsiteY2" fmla="*/ 17676 h 17676"/>
                <a:gd name="connsiteX0" fmla="*/ 0 w 10535"/>
                <a:gd name="connsiteY0" fmla="*/ 0 h 17676"/>
                <a:gd name="connsiteX1" fmla="*/ 8709 w 10535"/>
                <a:gd name="connsiteY1" fmla="*/ 7148 h 17676"/>
                <a:gd name="connsiteX2" fmla="*/ 10535 w 10535"/>
                <a:gd name="connsiteY2" fmla="*/ 17676 h 17676"/>
                <a:gd name="connsiteX0" fmla="*/ 0 w 10535"/>
                <a:gd name="connsiteY0" fmla="*/ 0 h 17676"/>
                <a:gd name="connsiteX1" fmla="*/ 10535 w 10535"/>
                <a:gd name="connsiteY1" fmla="*/ 17676 h 17676"/>
                <a:gd name="connsiteX0" fmla="*/ 0 w 5953"/>
                <a:gd name="connsiteY0" fmla="*/ 0 h 16714"/>
                <a:gd name="connsiteX1" fmla="*/ 5953 w 5953"/>
                <a:gd name="connsiteY1" fmla="*/ 16714 h 16714"/>
                <a:gd name="connsiteX0" fmla="*/ 0 w 10000"/>
                <a:gd name="connsiteY0" fmla="*/ 0 h 10000"/>
                <a:gd name="connsiteX1" fmla="*/ 10000 w 10000"/>
                <a:gd name="connsiteY1" fmla="*/ 10000 h 10000"/>
                <a:gd name="connsiteX0" fmla="*/ 0 w 10000"/>
                <a:gd name="connsiteY0" fmla="*/ 0 h 10000"/>
                <a:gd name="connsiteX1" fmla="*/ 10000 w 10000"/>
                <a:gd name="connsiteY1" fmla="*/ 10000 h 10000"/>
                <a:gd name="connsiteX0" fmla="*/ 0 w 10000"/>
                <a:gd name="connsiteY0" fmla="*/ 0 h 10000"/>
                <a:gd name="connsiteX1" fmla="*/ 974 w 10000"/>
                <a:gd name="connsiteY1" fmla="*/ 2727 h 10000"/>
                <a:gd name="connsiteX2" fmla="*/ 10000 w 10000"/>
                <a:gd name="connsiteY2" fmla="*/ 10000 h 10000"/>
                <a:gd name="connsiteX0" fmla="*/ 0 w 10000"/>
                <a:gd name="connsiteY0" fmla="*/ 0 h 10000"/>
                <a:gd name="connsiteX1" fmla="*/ 974 w 10000"/>
                <a:gd name="connsiteY1" fmla="*/ 2727 h 10000"/>
                <a:gd name="connsiteX2" fmla="*/ 10000 w 10000"/>
                <a:gd name="connsiteY2" fmla="*/ 10000 h 10000"/>
                <a:gd name="connsiteX0" fmla="*/ 0 w 10000"/>
                <a:gd name="connsiteY0" fmla="*/ 0 h 10000"/>
                <a:gd name="connsiteX1" fmla="*/ 974 w 10000"/>
                <a:gd name="connsiteY1" fmla="*/ 2727 h 10000"/>
                <a:gd name="connsiteX2" fmla="*/ 10000 w 10000"/>
                <a:gd name="connsiteY2" fmla="*/ 10000 h 10000"/>
                <a:gd name="connsiteX0" fmla="*/ 0 w 10358"/>
                <a:gd name="connsiteY0" fmla="*/ 0 h 18200"/>
                <a:gd name="connsiteX1" fmla="*/ 1332 w 10358"/>
                <a:gd name="connsiteY1" fmla="*/ 10927 h 18200"/>
                <a:gd name="connsiteX2" fmla="*/ 10358 w 10358"/>
                <a:gd name="connsiteY2" fmla="*/ 18200 h 18200"/>
                <a:gd name="connsiteX0" fmla="*/ 0 w 10358"/>
                <a:gd name="connsiteY0" fmla="*/ 0 h 18200"/>
                <a:gd name="connsiteX1" fmla="*/ 1332 w 10358"/>
                <a:gd name="connsiteY1" fmla="*/ 10927 h 18200"/>
                <a:gd name="connsiteX2" fmla="*/ 10358 w 10358"/>
                <a:gd name="connsiteY2" fmla="*/ 18200 h 18200"/>
                <a:gd name="connsiteX0" fmla="*/ 0 w 10358"/>
                <a:gd name="connsiteY0" fmla="*/ 0 h 18200"/>
                <a:gd name="connsiteX1" fmla="*/ 1153 w 10358"/>
                <a:gd name="connsiteY1" fmla="*/ 11215 h 18200"/>
                <a:gd name="connsiteX2" fmla="*/ 10358 w 10358"/>
                <a:gd name="connsiteY2" fmla="*/ 18200 h 18200"/>
                <a:gd name="connsiteX0" fmla="*/ 106 w 10464"/>
                <a:gd name="connsiteY0" fmla="*/ 0 h 18200"/>
                <a:gd name="connsiteX1" fmla="*/ 1259 w 10464"/>
                <a:gd name="connsiteY1" fmla="*/ 11215 h 18200"/>
                <a:gd name="connsiteX2" fmla="*/ 10464 w 10464"/>
                <a:gd name="connsiteY2" fmla="*/ 18200 h 18200"/>
                <a:gd name="connsiteX0" fmla="*/ 0 w 10358"/>
                <a:gd name="connsiteY0" fmla="*/ 0 h 18200"/>
                <a:gd name="connsiteX1" fmla="*/ 1153 w 10358"/>
                <a:gd name="connsiteY1" fmla="*/ 11215 h 18200"/>
                <a:gd name="connsiteX2" fmla="*/ 10358 w 10358"/>
                <a:gd name="connsiteY2" fmla="*/ 18200 h 18200"/>
                <a:gd name="connsiteX0" fmla="*/ 0 w 10358"/>
                <a:gd name="connsiteY0" fmla="*/ 0 h 18200"/>
                <a:gd name="connsiteX1" fmla="*/ 1948 w 10358"/>
                <a:gd name="connsiteY1" fmla="*/ 9920 h 18200"/>
                <a:gd name="connsiteX2" fmla="*/ 1153 w 10358"/>
                <a:gd name="connsiteY2" fmla="*/ 11215 h 18200"/>
                <a:gd name="connsiteX3" fmla="*/ 10358 w 10358"/>
                <a:gd name="connsiteY3" fmla="*/ 18200 h 18200"/>
                <a:gd name="connsiteX0" fmla="*/ 0 w 10358"/>
                <a:gd name="connsiteY0" fmla="*/ 0 h 18200"/>
                <a:gd name="connsiteX1" fmla="*/ 1153 w 10358"/>
                <a:gd name="connsiteY1" fmla="*/ 11215 h 18200"/>
                <a:gd name="connsiteX2" fmla="*/ 10358 w 10358"/>
                <a:gd name="connsiteY2" fmla="*/ 18200 h 18200"/>
                <a:gd name="connsiteX0" fmla="*/ 0 w 10358"/>
                <a:gd name="connsiteY0" fmla="*/ 0 h 18200"/>
                <a:gd name="connsiteX1" fmla="*/ 1153 w 10358"/>
                <a:gd name="connsiteY1" fmla="*/ 11215 h 18200"/>
                <a:gd name="connsiteX2" fmla="*/ 10358 w 10358"/>
                <a:gd name="connsiteY2" fmla="*/ 18200 h 18200"/>
                <a:gd name="connsiteX0" fmla="*/ 0 w 10358"/>
                <a:gd name="connsiteY0" fmla="*/ 0 h 18200"/>
                <a:gd name="connsiteX1" fmla="*/ 1202 w 10358"/>
                <a:gd name="connsiteY1" fmla="*/ 11503 h 18200"/>
                <a:gd name="connsiteX2" fmla="*/ 10358 w 10358"/>
                <a:gd name="connsiteY2" fmla="*/ 18200 h 18200"/>
                <a:gd name="connsiteX0" fmla="*/ 0 w 10358"/>
                <a:gd name="connsiteY0" fmla="*/ 0 h 18200"/>
                <a:gd name="connsiteX1" fmla="*/ 1202 w 10358"/>
                <a:gd name="connsiteY1" fmla="*/ 11503 h 18200"/>
                <a:gd name="connsiteX2" fmla="*/ 10358 w 10358"/>
                <a:gd name="connsiteY2" fmla="*/ 18200 h 18200"/>
                <a:gd name="connsiteX0" fmla="*/ 0 w 10377"/>
                <a:gd name="connsiteY0" fmla="*/ 0 h 18200"/>
                <a:gd name="connsiteX1" fmla="*/ 1202 w 10377"/>
                <a:gd name="connsiteY1" fmla="*/ 11503 h 18200"/>
                <a:gd name="connsiteX2" fmla="*/ 10358 w 10377"/>
                <a:gd name="connsiteY2" fmla="*/ 18200 h 18200"/>
                <a:gd name="connsiteX0" fmla="*/ 0 w 10358"/>
                <a:gd name="connsiteY0" fmla="*/ 0 h 18200"/>
                <a:gd name="connsiteX1" fmla="*/ 1202 w 10358"/>
                <a:gd name="connsiteY1" fmla="*/ 11503 h 18200"/>
                <a:gd name="connsiteX2" fmla="*/ 10358 w 10358"/>
                <a:gd name="connsiteY2" fmla="*/ 18200 h 18200"/>
                <a:gd name="connsiteX0" fmla="*/ 9 w 10311"/>
                <a:gd name="connsiteY0" fmla="*/ 0 h 16720"/>
                <a:gd name="connsiteX1" fmla="*/ 1211 w 10311"/>
                <a:gd name="connsiteY1" fmla="*/ 11503 h 16720"/>
                <a:gd name="connsiteX2" fmla="*/ 10311 w 10311"/>
                <a:gd name="connsiteY2" fmla="*/ 16720 h 16720"/>
                <a:gd name="connsiteX0" fmla="*/ 0 w 10302"/>
                <a:gd name="connsiteY0" fmla="*/ 0 h 16720"/>
                <a:gd name="connsiteX1" fmla="*/ 10302 w 10302"/>
                <a:gd name="connsiteY1" fmla="*/ 16720 h 16720"/>
                <a:gd name="connsiteX0" fmla="*/ 0 w 12749"/>
                <a:gd name="connsiteY0" fmla="*/ 0 h 10636"/>
                <a:gd name="connsiteX1" fmla="*/ 12749 w 12749"/>
                <a:gd name="connsiteY1" fmla="*/ 10636 h 10636"/>
                <a:gd name="connsiteX0" fmla="*/ 0 w 12749"/>
                <a:gd name="connsiteY0" fmla="*/ 0 h 10636"/>
                <a:gd name="connsiteX1" fmla="*/ 12749 w 12749"/>
                <a:gd name="connsiteY1" fmla="*/ 10636 h 10636"/>
                <a:gd name="connsiteX0" fmla="*/ 0 w 12749"/>
                <a:gd name="connsiteY0" fmla="*/ 0 h 10636"/>
                <a:gd name="connsiteX1" fmla="*/ 12749 w 12749"/>
                <a:gd name="connsiteY1" fmla="*/ 10636 h 10636"/>
                <a:gd name="connsiteX0" fmla="*/ 0 w 13249"/>
                <a:gd name="connsiteY0" fmla="*/ 0 h 14747"/>
                <a:gd name="connsiteX1" fmla="*/ 13249 w 13249"/>
                <a:gd name="connsiteY1" fmla="*/ 14747 h 14747"/>
                <a:gd name="connsiteX0" fmla="*/ 0 w 13416"/>
                <a:gd name="connsiteY0" fmla="*/ 0 h 14089"/>
                <a:gd name="connsiteX1" fmla="*/ 13416 w 13416"/>
                <a:gd name="connsiteY1" fmla="*/ 14089 h 14089"/>
                <a:gd name="connsiteX0" fmla="*/ 0 w 13416"/>
                <a:gd name="connsiteY0" fmla="*/ 0 h 14089"/>
                <a:gd name="connsiteX1" fmla="*/ 13416 w 13416"/>
                <a:gd name="connsiteY1" fmla="*/ 14089 h 14089"/>
              </a:gdLst>
              <a:ahLst/>
              <a:cxnLst>
                <a:cxn ang="0">
                  <a:pos x="connsiteX0" y="connsiteY0"/>
                </a:cxn>
                <a:cxn ang="0">
                  <a:pos x="connsiteX1" y="connsiteY1"/>
                </a:cxn>
              </a:cxnLst>
              <a:rect l="l" t="t" r="r" b="b"/>
              <a:pathLst>
                <a:path w="13416" h="14089">
                  <a:moveTo>
                    <a:pt x="0" y="0"/>
                  </a:moveTo>
                  <a:cubicBezTo>
                    <a:pt x="1637" y="8149"/>
                    <a:pt x="13058" y="4460"/>
                    <a:pt x="13416" y="14089"/>
                  </a:cubicBezTo>
                </a:path>
              </a:pathLst>
            </a:custGeom>
            <a:noFill/>
            <a:ln w="12700" cap="flat" cmpd="sng">
              <a:solidFill>
                <a:schemeClr val="tx1"/>
              </a:solidFill>
              <a:prstDash val="solid"/>
              <a:round/>
              <a:headEnd type="none" w="med" len="med"/>
              <a:tailEnd type="arrow" w="sm" len="sm"/>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89" name="Freeform 288"/>
            <p:cNvSpPr>
              <a:spLocks/>
            </p:cNvSpPr>
            <p:nvPr/>
          </p:nvSpPr>
          <p:spPr bwMode="auto">
            <a:xfrm>
              <a:off x="1692008" y="1988554"/>
              <a:ext cx="801594" cy="289142"/>
            </a:xfrm>
            <a:custGeom>
              <a:avLst/>
              <a:gdLst>
                <a:gd name="T0" fmla="*/ 264 w 264"/>
                <a:gd name="T1" fmla="*/ 0 h 306"/>
                <a:gd name="T2" fmla="*/ 0 w 264"/>
                <a:gd name="T3" fmla="*/ 306 h 306"/>
                <a:gd name="connsiteX0" fmla="*/ 8741 w 8741"/>
                <a:gd name="connsiteY0" fmla="*/ 0 h 14328"/>
                <a:gd name="connsiteX1" fmla="*/ 0 w 8741"/>
                <a:gd name="connsiteY1" fmla="*/ 14328 h 14328"/>
                <a:gd name="connsiteX0" fmla="*/ 10000 w 10000"/>
                <a:gd name="connsiteY0" fmla="*/ 0 h 10000"/>
                <a:gd name="connsiteX1" fmla="*/ 0 w 10000"/>
                <a:gd name="connsiteY1" fmla="*/ 10000 h 10000"/>
                <a:gd name="connsiteX0" fmla="*/ 5680 w 5680"/>
                <a:gd name="connsiteY0" fmla="*/ 0 h 8339"/>
                <a:gd name="connsiteX1" fmla="*/ 0 w 5680"/>
                <a:gd name="connsiteY1" fmla="*/ 8339 h 8339"/>
                <a:gd name="connsiteX0" fmla="*/ 10000 w 10000"/>
                <a:gd name="connsiteY0" fmla="*/ 0 h 10000"/>
                <a:gd name="connsiteX1" fmla="*/ 0 w 10000"/>
                <a:gd name="connsiteY1" fmla="*/ 10000 h 10000"/>
                <a:gd name="connsiteX0" fmla="*/ 10000 w 10000"/>
                <a:gd name="connsiteY0" fmla="*/ 0 h 10000"/>
                <a:gd name="connsiteX1" fmla="*/ 0 w 10000"/>
                <a:gd name="connsiteY1" fmla="*/ 10000 h 10000"/>
                <a:gd name="connsiteX0" fmla="*/ 10000 w 10000"/>
                <a:gd name="connsiteY0" fmla="*/ 0 h 10000"/>
                <a:gd name="connsiteX1" fmla="*/ 0 w 10000"/>
                <a:gd name="connsiteY1" fmla="*/ 10000 h 10000"/>
                <a:gd name="connsiteX0" fmla="*/ 1191 w 2522"/>
                <a:gd name="connsiteY0" fmla="*/ 0 h 9276"/>
                <a:gd name="connsiteX1" fmla="*/ 1332 w 2522"/>
                <a:gd name="connsiteY1" fmla="*/ 9276 h 9276"/>
                <a:gd name="connsiteX0" fmla="*/ 21155 w 21715"/>
                <a:gd name="connsiteY0" fmla="*/ 0 h 10000"/>
                <a:gd name="connsiteX1" fmla="*/ 21715 w 21715"/>
                <a:gd name="connsiteY1" fmla="*/ 10000 h 10000"/>
                <a:gd name="connsiteX0" fmla="*/ 5814 w 48261"/>
                <a:gd name="connsiteY0" fmla="*/ 0 h 14100"/>
                <a:gd name="connsiteX1" fmla="*/ 48261 w 48261"/>
                <a:gd name="connsiteY1" fmla="*/ 14100 h 14100"/>
                <a:gd name="connsiteX0" fmla="*/ 1631 w 137904"/>
                <a:gd name="connsiteY0" fmla="*/ 130 h 2321"/>
                <a:gd name="connsiteX1" fmla="*/ 137904 w 137904"/>
                <a:gd name="connsiteY1" fmla="*/ 2321 h 2321"/>
                <a:gd name="connsiteX0" fmla="*/ 118 w 10000"/>
                <a:gd name="connsiteY0" fmla="*/ 0 h 15328"/>
                <a:gd name="connsiteX1" fmla="*/ 10000 w 10000"/>
                <a:gd name="connsiteY1" fmla="*/ 15328 h 15328"/>
                <a:gd name="connsiteX0" fmla="*/ 164 w 10046"/>
                <a:gd name="connsiteY0" fmla="*/ 0 h 15328"/>
                <a:gd name="connsiteX1" fmla="*/ 10046 w 10046"/>
                <a:gd name="connsiteY1" fmla="*/ 15328 h 15328"/>
                <a:gd name="connsiteX0" fmla="*/ 148 w 10759"/>
                <a:gd name="connsiteY0" fmla="*/ 0 h 52339"/>
                <a:gd name="connsiteX1" fmla="*/ 10759 w 10759"/>
                <a:gd name="connsiteY1" fmla="*/ 52339 h 52339"/>
                <a:gd name="connsiteX0" fmla="*/ 134 w 11595"/>
                <a:gd name="connsiteY0" fmla="*/ 0 h 49816"/>
                <a:gd name="connsiteX1" fmla="*/ 11595 w 11595"/>
                <a:gd name="connsiteY1" fmla="*/ 49816 h 49816"/>
                <a:gd name="connsiteX0" fmla="*/ 123 w 12191"/>
                <a:gd name="connsiteY0" fmla="*/ 0 h 59069"/>
                <a:gd name="connsiteX1" fmla="*/ 12191 w 12191"/>
                <a:gd name="connsiteY1" fmla="*/ 59069 h 59069"/>
                <a:gd name="connsiteX0" fmla="*/ 0 w 12068"/>
                <a:gd name="connsiteY0" fmla="*/ 0 h 59069"/>
                <a:gd name="connsiteX1" fmla="*/ 12068 w 12068"/>
                <a:gd name="connsiteY1" fmla="*/ 59069 h 59069"/>
                <a:gd name="connsiteX0" fmla="*/ 0 w 12797"/>
                <a:gd name="connsiteY0" fmla="*/ 0 h 67481"/>
                <a:gd name="connsiteX1" fmla="*/ 12797 w 12797"/>
                <a:gd name="connsiteY1" fmla="*/ 67481 h 67481"/>
                <a:gd name="connsiteX0" fmla="*/ 1965 w 2491"/>
                <a:gd name="connsiteY0" fmla="*/ 0 h 34676"/>
                <a:gd name="connsiteX1" fmla="*/ 2491 w 2491"/>
                <a:gd name="connsiteY1" fmla="*/ 34676 h 34676"/>
                <a:gd name="connsiteX0" fmla="*/ 0 w 105513"/>
                <a:gd name="connsiteY0" fmla="*/ 0 h 8059"/>
                <a:gd name="connsiteX1" fmla="*/ 105513 w 105513"/>
                <a:gd name="connsiteY1" fmla="*/ 8059 h 8059"/>
                <a:gd name="connsiteX0" fmla="*/ 0 w 9630"/>
                <a:gd name="connsiteY0" fmla="*/ 0 h 12408"/>
                <a:gd name="connsiteX1" fmla="*/ 9630 w 9630"/>
                <a:gd name="connsiteY1" fmla="*/ 12408 h 12408"/>
                <a:gd name="connsiteX0" fmla="*/ 0 w 9760"/>
                <a:gd name="connsiteY0" fmla="*/ 0 h 8787"/>
                <a:gd name="connsiteX1" fmla="*/ 9760 w 9760"/>
                <a:gd name="connsiteY1" fmla="*/ 8787 h 8787"/>
                <a:gd name="connsiteX0" fmla="*/ 0 w 10000"/>
                <a:gd name="connsiteY0" fmla="*/ 0 h 10000"/>
                <a:gd name="connsiteX1" fmla="*/ 10000 w 10000"/>
                <a:gd name="connsiteY1" fmla="*/ 10000 h 10000"/>
                <a:gd name="connsiteX0" fmla="*/ 0 w 10000"/>
                <a:gd name="connsiteY0" fmla="*/ 0 h 10000"/>
                <a:gd name="connsiteX1" fmla="*/ 7627 w 10000"/>
                <a:gd name="connsiteY1" fmla="*/ 4083 h 10000"/>
                <a:gd name="connsiteX2" fmla="*/ 10000 w 10000"/>
                <a:gd name="connsiteY2" fmla="*/ 10000 h 10000"/>
                <a:gd name="connsiteX0" fmla="*/ 0 w 10000"/>
                <a:gd name="connsiteY0" fmla="*/ 185 h 10185"/>
                <a:gd name="connsiteX1" fmla="*/ 7627 w 10000"/>
                <a:gd name="connsiteY1" fmla="*/ 4268 h 10185"/>
                <a:gd name="connsiteX2" fmla="*/ 10000 w 10000"/>
                <a:gd name="connsiteY2" fmla="*/ 10185 h 10185"/>
                <a:gd name="connsiteX0" fmla="*/ 0 w 10000"/>
                <a:gd name="connsiteY0" fmla="*/ 185 h 10185"/>
                <a:gd name="connsiteX1" fmla="*/ 7627 w 10000"/>
                <a:gd name="connsiteY1" fmla="*/ 4268 h 10185"/>
                <a:gd name="connsiteX2" fmla="*/ 10000 w 10000"/>
                <a:gd name="connsiteY2" fmla="*/ 10185 h 10185"/>
                <a:gd name="connsiteX0" fmla="*/ 0 w 10000"/>
                <a:gd name="connsiteY0" fmla="*/ 1026 h 11026"/>
                <a:gd name="connsiteX1" fmla="*/ 9299 w 10000"/>
                <a:gd name="connsiteY1" fmla="*/ 3729 h 11026"/>
                <a:gd name="connsiteX2" fmla="*/ 10000 w 10000"/>
                <a:gd name="connsiteY2" fmla="*/ 11026 h 11026"/>
                <a:gd name="connsiteX0" fmla="*/ 0 w 10000"/>
                <a:gd name="connsiteY0" fmla="*/ 1026 h 11026"/>
                <a:gd name="connsiteX1" fmla="*/ 9299 w 10000"/>
                <a:gd name="connsiteY1" fmla="*/ 3729 h 11026"/>
                <a:gd name="connsiteX2" fmla="*/ 10000 w 10000"/>
                <a:gd name="connsiteY2" fmla="*/ 11026 h 11026"/>
                <a:gd name="connsiteX0" fmla="*/ 0 w 10000"/>
                <a:gd name="connsiteY0" fmla="*/ 1051 h 11051"/>
                <a:gd name="connsiteX1" fmla="*/ 9299 w 10000"/>
                <a:gd name="connsiteY1" fmla="*/ 3754 h 11051"/>
                <a:gd name="connsiteX2" fmla="*/ 10000 w 10000"/>
                <a:gd name="connsiteY2" fmla="*/ 11051 h 11051"/>
                <a:gd name="connsiteX0" fmla="*/ 0 w 10188"/>
                <a:gd name="connsiteY0" fmla="*/ 1051 h 11051"/>
                <a:gd name="connsiteX1" fmla="*/ 9299 w 10188"/>
                <a:gd name="connsiteY1" fmla="*/ 3754 h 11051"/>
                <a:gd name="connsiteX2" fmla="*/ 10000 w 10188"/>
                <a:gd name="connsiteY2" fmla="*/ 11051 h 11051"/>
                <a:gd name="connsiteX0" fmla="*/ 0 w 10073"/>
                <a:gd name="connsiteY0" fmla="*/ 1051 h 11051"/>
                <a:gd name="connsiteX1" fmla="*/ 9299 w 10073"/>
                <a:gd name="connsiteY1" fmla="*/ 3754 h 11051"/>
                <a:gd name="connsiteX2" fmla="*/ 10000 w 10073"/>
                <a:gd name="connsiteY2" fmla="*/ 11051 h 11051"/>
                <a:gd name="connsiteX0" fmla="*/ 0 w 10000"/>
                <a:gd name="connsiteY0" fmla="*/ 872 h 10872"/>
                <a:gd name="connsiteX1" fmla="*/ 9004 w 10000"/>
                <a:gd name="connsiteY1" fmla="*/ 3851 h 10872"/>
                <a:gd name="connsiteX2" fmla="*/ 10000 w 10000"/>
                <a:gd name="connsiteY2" fmla="*/ 10872 h 10872"/>
                <a:gd name="connsiteX0" fmla="*/ 0 w 10000"/>
                <a:gd name="connsiteY0" fmla="*/ 872 h 10872"/>
                <a:gd name="connsiteX1" fmla="*/ 9004 w 10000"/>
                <a:gd name="connsiteY1" fmla="*/ 3851 h 10872"/>
                <a:gd name="connsiteX2" fmla="*/ 10000 w 10000"/>
                <a:gd name="connsiteY2" fmla="*/ 10872 h 10872"/>
                <a:gd name="connsiteX0" fmla="*/ 0 w 10006"/>
                <a:gd name="connsiteY0" fmla="*/ 1817 h 11817"/>
                <a:gd name="connsiteX1" fmla="*/ 9152 w 10006"/>
                <a:gd name="connsiteY1" fmla="*/ 3416 h 11817"/>
                <a:gd name="connsiteX2" fmla="*/ 10000 w 10006"/>
                <a:gd name="connsiteY2" fmla="*/ 11817 h 11817"/>
                <a:gd name="connsiteX0" fmla="*/ 0 w 10000"/>
                <a:gd name="connsiteY0" fmla="*/ 1860 h 11860"/>
                <a:gd name="connsiteX1" fmla="*/ 9152 w 10000"/>
                <a:gd name="connsiteY1" fmla="*/ 3459 h 11860"/>
                <a:gd name="connsiteX2" fmla="*/ 10000 w 10000"/>
                <a:gd name="connsiteY2" fmla="*/ 11860 h 11860"/>
                <a:gd name="connsiteX0" fmla="*/ 0 w 10040"/>
                <a:gd name="connsiteY0" fmla="*/ 0 h 15105"/>
                <a:gd name="connsiteX1" fmla="*/ 9054 w 10040"/>
                <a:gd name="connsiteY1" fmla="*/ 6704 h 15105"/>
                <a:gd name="connsiteX2" fmla="*/ 9902 w 10040"/>
                <a:gd name="connsiteY2" fmla="*/ 15105 h 15105"/>
                <a:gd name="connsiteX0" fmla="*/ 0 w 10459"/>
                <a:gd name="connsiteY0" fmla="*/ 0 h 15993"/>
                <a:gd name="connsiteX1" fmla="*/ 9447 w 10459"/>
                <a:gd name="connsiteY1" fmla="*/ 7592 h 15993"/>
                <a:gd name="connsiteX2" fmla="*/ 10295 w 10459"/>
                <a:gd name="connsiteY2" fmla="*/ 15993 h 15993"/>
                <a:gd name="connsiteX0" fmla="*/ 0 w 10353"/>
                <a:gd name="connsiteY0" fmla="*/ 0 h 15993"/>
                <a:gd name="connsiteX1" fmla="*/ 1676 w 10353"/>
                <a:gd name="connsiteY1" fmla="*/ 1247 h 15993"/>
                <a:gd name="connsiteX2" fmla="*/ 9447 w 10353"/>
                <a:gd name="connsiteY2" fmla="*/ 7592 h 15993"/>
                <a:gd name="connsiteX3" fmla="*/ 10295 w 10353"/>
                <a:gd name="connsiteY3" fmla="*/ 15993 h 15993"/>
                <a:gd name="connsiteX0" fmla="*/ 0 w 10353"/>
                <a:gd name="connsiteY0" fmla="*/ 0 h 15993"/>
                <a:gd name="connsiteX1" fmla="*/ 1676 w 10353"/>
                <a:gd name="connsiteY1" fmla="*/ 1247 h 15993"/>
                <a:gd name="connsiteX2" fmla="*/ 9447 w 10353"/>
                <a:gd name="connsiteY2" fmla="*/ 7592 h 15993"/>
                <a:gd name="connsiteX3" fmla="*/ 10295 w 10353"/>
                <a:gd name="connsiteY3" fmla="*/ 15993 h 15993"/>
                <a:gd name="connsiteX0" fmla="*/ 0 w 10459"/>
                <a:gd name="connsiteY0" fmla="*/ 0 h 15993"/>
                <a:gd name="connsiteX1" fmla="*/ 9447 w 10459"/>
                <a:gd name="connsiteY1" fmla="*/ 7592 h 15993"/>
                <a:gd name="connsiteX2" fmla="*/ 10295 w 10459"/>
                <a:gd name="connsiteY2" fmla="*/ 15993 h 15993"/>
                <a:gd name="connsiteX0" fmla="*/ 0 w 10459"/>
                <a:gd name="connsiteY0" fmla="*/ 0 h 15993"/>
                <a:gd name="connsiteX1" fmla="*/ 9447 w 10459"/>
                <a:gd name="connsiteY1" fmla="*/ 7592 h 15993"/>
                <a:gd name="connsiteX2" fmla="*/ 10295 w 10459"/>
                <a:gd name="connsiteY2" fmla="*/ 15993 h 15993"/>
                <a:gd name="connsiteX0" fmla="*/ 0 w 10295"/>
                <a:gd name="connsiteY0" fmla="*/ 0 h 15993"/>
                <a:gd name="connsiteX1" fmla="*/ 8709 w 10295"/>
                <a:gd name="connsiteY1" fmla="*/ 7148 h 15993"/>
                <a:gd name="connsiteX2" fmla="*/ 10295 w 10295"/>
                <a:gd name="connsiteY2" fmla="*/ 15993 h 15993"/>
                <a:gd name="connsiteX0" fmla="*/ 0 w 10535"/>
                <a:gd name="connsiteY0" fmla="*/ 0 h 17676"/>
                <a:gd name="connsiteX1" fmla="*/ 8709 w 10535"/>
                <a:gd name="connsiteY1" fmla="*/ 7148 h 17676"/>
                <a:gd name="connsiteX2" fmla="*/ 10535 w 10535"/>
                <a:gd name="connsiteY2" fmla="*/ 17676 h 17676"/>
                <a:gd name="connsiteX0" fmla="*/ 0 w 10535"/>
                <a:gd name="connsiteY0" fmla="*/ 0 h 17676"/>
                <a:gd name="connsiteX1" fmla="*/ 8709 w 10535"/>
                <a:gd name="connsiteY1" fmla="*/ 7148 h 17676"/>
                <a:gd name="connsiteX2" fmla="*/ 10535 w 10535"/>
                <a:gd name="connsiteY2" fmla="*/ 17676 h 17676"/>
                <a:gd name="connsiteX0" fmla="*/ 0 w 10535"/>
                <a:gd name="connsiteY0" fmla="*/ 0 h 17676"/>
                <a:gd name="connsiteX1" fmla="*/ 8709 w 10535"/>
                <a:gd name="connsiteY1" fmla="*/ 7148 h 17676"/>
                <a:gd name="connsiteX2" fmla="*/ 10535 w 10535"/>
                <a:gd name="connsiteY2" fmla="*/ 17676 h 17676"/>
                <a:gd name="connsiteX0" fmla="*/ 0 w 10535"/>
                <a:gd name="connsiteY0" fmla="*/ 0 h 17676"/>
                <a:gd name="connsiteX1" fmla="*/ 10535 w 10535"/>
                <a:gd name="connsiteY1" fmla="*/ 17676 h 17676"/>
                <a:gd name="connsiteX0" fmla="*/ 0 w 5953"/>
                <a:gd name="connsiteY0" fmla="*/ 0 h 16714"/>
                <a:gd name="connsiteX1" fmla="*/ 5953 w 5953"/>
                <a:gd name="connsiteY1" fmla="*/ 16714 h 16714"/>
                <a:gd name="connsiteX0" fmla="*/ 0 w 10000"/>
                <a:gd name="connsiteY0" fmla="*/ 0 h 10000"/>
                <a:gd name="connsiteX1" fmla="*/ 10000 w 10000"/>
                <a:gd name="connsiteY1" fmla="*/ 10000 h 10000"/>
                <a:gd name="connsiteX0" fmla="*/ 0 w 10000"/>
                <a:gd name="connsiteY0" fmla="*/ 0 h 10000"/>
                <a:gd name="connsiteX1" fmla="*/ 10000 w 10000"/>
                <a:gd name="connsiteY1" fmla="*/ 10000 h 10000"/>
                <a:gd name="connsiteX0" fmla="*/ 0 w 10000"/>
                <a:gd name="connsiteY0" fmla="*/ 0 h 10000"/>
                <a:gd name="connsiteX1" fmla="*/ 974 w 10000"/>
                <a:gd name="connsiteY1" fmla="*/ 2727 h 10000"/>
                <a:gd name="connsiteX2" fmla="*/ 10000 w 10000"/>
                <a:gd name="connsiteY2" fmla="*/ 10000 h 10000"/>
                <a:gd name="connsiteX0" fmla="*/ 0 w 10000"/>
                <a:gd name="connsiteY0" fmla="*/ 0 h 10000"/>
                <a:gd name="connsiteX1" fmla="*/ 974 w 10000"/>
                <a:gd name="connsiteY1" fmla="*/ 2727 h 10000"/>
                <a:gd name="connsiteX2" fmla="*/ 10000 w 10000"/>
                <a:gd name="connsiteY2" fmla="*/ 10000 h 10000"/>
                <a:gd name="connsiteX0" fmla="*/ 0 w 10000"/>
                <a:gd name="connsiteY0" fmla="*/ 0 h 10000"/>
                <a:gd name="connsiteX1" fmla="*/ 974 w 10000"/>
                <a:gd name="connsiteY1" fmla="*/ 2727 h 10000"/>
                <a:gd name="connsiteX2" fmla="*/ 10000 w 10000"/>
                <a:gd name="connsiteY2" fmla="*/ 10000 h 10000"/>
                <a:gd name="connsiteX0" fmla="*/ 0 w 10358"/>
                <a:gd name="connsiteY0" fmla="*/ 0 h 18200"/>
                <a:gd name="connsiteX1" fmla="*/ 1332 w 10358"/>
                <a:gd name="connsiteY1" fmla="*/ 10927 h 18200"/>
                <a:gd name="connsiteX2" fmla="*/ 10358 w 10358"/>
                <a:gd name="connsiteY2" fmla="*/ 18200 h 18200"/>
                <a:gd name="connsiteX0" fmla="*/ 0 w 10358"/>
                <a:gd name="connsiteY0" fmla="*/ 0 h 18200"/>
                <a:gd name="connsiteX1" fmla="*/ 1332 w 10358"/>
                <a:gd name="connsiteY1" fmla="*/ 10927 h 18200"/>
                <a:gd name="connsiteX2" fmla="*/ 10358 w 10358"/>
                <a:gd name="connsiteY2" fmla="*/ 18200 h 18200"/>
                <a:gd name="connsiteX0" fmla="*/ 0 w 10358"/>
                <a:gd name="connsiteY0" fmla="*/ 0 h 18200"/>
                <a:gd name="connsiteX1" fmla="*/ 1153 w 10358"/>
                <a:gd name="connsiteY1" fmla="*/ 11215 h 18200"/>
                <a:gd name="connsiteX2" fmla="*/ 10358 w 10358"/>
                <a:gd name="connsiteY2" fmla="*/ 18200 h 18200"/>
                <a:gd name="connsiteX0" fmla="*/ 106 w 10464"/>
                <a:gd name="connsiteY0" fmla="*/ 0 h 18200"/>
                <a:gd name="connsiteX1" fmla="*/ 1259 w 10464"/>
                <a:gd name="connsiteY1" fmla="*/ 11215 h 18200"/>
                <a:gd name="connsiteX2" fmla="*/ 10464 w 10464"/>
                <a:gd name="connsiteY2" fmla="*/ 18200 h 18200"/>
                <a:gd name="connsiteX0" fmla="*/ 0 w 10358"/>
                <a:gd name="connsiteY0" fmla="*/ 0 h 18200"/>
                <a:gd name="connsiteX1" fmla="*/ 1153 w 10358"/>
                <a:gd name="connsiteY1" fmla="*/ 11215 h 18200"/>
                <a:gd name="connsiteX2" fmla="*/ 10358 w 10358"/>
                <a:gd name="connsiteY2" fmla="*/ 18200 h 18200"/>
                <a:gd name="connsiteX0" fmla="*/ 0 w 10358"/>
                <a:gd name="connsiteY0" fmla="*/ 0 h 18200"/>
                <a:gd name="connsiteX1" fmla="*/ 1948 w 10358"/>
                <a:gd name="connsiteY1" fmla="*/ 9920 h 18200"/>
                <a:gd name="connsiteX2" fmla="*/ 1153 w 10358"/>
                <a:gd name="connsiteY2" fmla="*/ 11215 h 18200"/>
                <a:gd name="connsiteX3" fmla="*/ 10358 w 10358"/>
                <a:gd name="connsiteY3" fmla="*/ 18200 h 18200"/>
                <a:gd name="connsiteX0" fmla="*/ 0 w 10358"/>
                <a:gd name="connsiteY0" fmla="*/ 0 h 18200"/>
                <a:gd name="connsiteX1" fmla="*/ 1153 w 10358"/>
                <a:gd name="connsiteY1" fmla="*/ 11215 h 18200"/>
                <a:gd name="connsiteX2" fmla="*/ 10358 w 10358"/>
                <a:gd name="connsiteY2" fmla="*/ 18200 h 18200"/>
                <a:gd name="connsiteX0" fmla="*/ 0 w 10358"/>
                <a:gd name="connsiteY0" fmla="*/ 0 h 18200"/>
                <a:gd name="connsiteX1" fmla="*/ 1153 w 10358"/>
                <a:gd name="connsiteY1" fmla="*/ 11215 h 18200"/>
                <a:gd name="connsiteX2" fmla="*/ 10358 w 10358"/>
                <a:gd name="connsiteY2" fmla="*/ 18200 h 18200"/>
                <a:gd name="connsiteX0" fmla="*/ 0 w 10358"/>
                <a:gd name="connsiteY0" fmla="*/ 0 h 18200"/>
                <a:gd name="connsiteX1" fmla="*/ 1202 w 10358"/>
                <a:gd name="connsiteY1" fmla="*/ 11503 h 18200"/>
                <a:gd name="connsiteX2" fmla="*/ 10358 w 10358"/>
                <a:gd name="connsiteY2" fmla="*/ 18200 h 18200"/>
                <a:gd name="connsiteX0" fmla="*/ 0 w 10358"/>
                <a:gd name="connsiteY0" fmla="*/ 0 h 18200"/>
                <a:gd name="connsiteX1" fmla="*/ 1202 w 10358"/>
                <a:gd name="connsiteY1" fmla="*/ 11503 h 18200"/>
                <a:gd name="connsiteX2" fmla="*/ 10358 w 10358"/>
                <a:gd name="connsiteY2" fmla="*/ 18200 h 18200"/>
                <a:gd name="connsiteX0" fmla="*/ 0 w 10377"/>
                <a:gd name="connsiteY0" fmla="*/ 0 h 18200"/>
                <a:gd name="connsiteX1" fmla="*/ 1202 w 10377"/>
                <a:gd name="connsiteY1" fmla="*/ 11503 h 18200"/>
                <a:gd name="connsiteX2" fmla="*/ 10358 w 10377"/>
                <a:gd name="connsiteY2" fmla="*/ 18200 h 18200"/>
                <a:gd name="connsiteX0" fmla="*/ 0 w 10358"/>
                <a:gd name="connsiteY0" fmla="*/ 0 h 18200"/>
                <a:gd name="connsiteX1" fmla="*/ 1202 w 10358"/>
                <a:gd name="connsiteY1" fmla="*/ 11503 h 18200"/>
                <a:gd name="connsiteX2" fmla="*/ 10358 w 10358"/>
                <a:gd name="connsiteY2" fmla="*/ 18200 h 18200"/>
                <a:gd name="connsiteX0" fmla="*/ 9 w 10311"/>
                <a:gd name="connsiteY0" fmla="*/ 0 h 16720"/>
                <a:gd name="connsiteX1" fmla="*/ 1211 w 10311"/>
                <a:gd name="connsiteY1" fmla="*/ 11503 h 16720"/>
                <a:gd name="connsiteX2" fmla="*/ 10311 w 10311"/>
                <a:gd name="connsiteY2" fmla="*/ 16720 h 16720"/>
                <a:gd name="connsiteX0" fmla="*/ 0 w 10302"/>
                <a:gd name="connsiteY0" fmla="*/ 0 h 16720"/>
                <a:gd name="connsiteX1" fmla="*/ 10302 w 10302"/>
                <a:gd name="connsiteY1" fmla="*/ 16720 h 16720"/>
                <a:gd name="connsiteX0" fmla="*/ 0 w 12749"/>
                <a:gd name="connsiteY0" fmla="*/ 0 h 10636"/>
                <a:gd name="connsiteX1" fmla="*/ 12749 w 12749"/>
                <a:gd name="connsiteY1" fmla="*/ 10636 h 10636"/>
                <a:gd name="connsiteX0" fmla="*/ 0 w 12749"/>
                <a:gd name="connsiteY0" fmla="*/ 0 h 10636"/>
                <a:gd name="connsiteX1" fmla="*/ 12749 w 12749"/>
                <a:gd name="connsiteY1" fmla="*/ 10636 h 10636"/>
                <a:gd name="connsiteX0" fmla="*/ 0 w 12749"/>
                <a:gd name="connsiteY0" fmla="*/ 0 h 10636"/>
                <a:gd name="connsiteX1" fmla="*/ 12749 w 12749"/>
                <a:gd name="connsiteY1" fmla="*/ 10636 h 10636"/>
                <a:gd name="connsiteX0" fmla="*/ 0 w 13249"/>
                <a:gd name="connsiteY0" fmla="*/ 0 h 14747"/>
                <a:gd name="connsiteX1" fmla="*/ 13249 w 13249"/>
                <a:gd name="connsiteY1" fmla="*/ 14747 h 14747"/>
                <a:gd name="connsiteX0" fmla="*/ 0 w 13416"/>
                <a:gd name="connsiteY0" fmla="*/ 0 h 14089"/>
                <a:gd name="connsiteX1" fmla="*/ 13416 w 13416"/>
                <a:gd name="connsiteY1" fmla="*/ 14089 h 14089"/>
                <a:gd name="connsiteX0" fmla="*/ 0 w 13416"/>
                <a:gd name="connsiteY0" fmla="*/ 0 h 14089"/>
                <a:gd name="connsiteX1" fmla="*/ 13416 w 13416"/>
                <a:gd name="connsiteY1" fmla="*/ 14089 h 14089"/>
              </a:gdLst>
              <a:ahLst/>
              <a:cxnLst>
                <a:cxn ang="0">
                  <a:pos x="connsiteX0" y="connsiteY0"/>
                </a:cxn>
                <a:cxn ang="0">
                  <a:pos x="connsiteX1" y="connsiteY1"/>
                </a:cxn>
              </a:cxnLst>
              <a:rect l="l" t="t" r="r" b="b"/>
              <a:pathLst>
                <a:path w="13416" h="14089">
                  <a:moveTo>
                    <a:pt x="0" y="0"/>
                  </a:moveTo>
                  <a:cubicBezTo>
                    <a:pt x="1637" y="8149"/>
                    <a:pt x="13058" y="4460"/>
                    <a:pt x="13416" y="14089"/>
                  </a:cubicBezTo>
                </a:path>
              </a:pathLst>
            </a:custGeom>
            <a:noFill/>
            <a:ln w="12700" cap="flat" cmpd="sng">
              <a:solidFill>
                <a:schemeClr val="tx1"/>
              </a:solidFill>
              <a:prstDash val="solid"/>
              <a:round/>
              <a:headEnd type="none" w="med" len="med"/>
              <a:tailEnd type="arrow" w="sm" len="sm"/>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90" name="Freeform 289"/>
            <p:cNvSpPr>
              <a:spLocks/>
            </p:cNvSpPr>
            <p:nvPr/>
          </p:nvSpPr>
          <p:spPr bwMode="auto">
            <a:xfrm rot="10800000" flipV="1">
              <a:off x="1689322" y="2700835"/>
              <a:ext cx="804280" cy="286223"/>
            </a:xfrm>
            <a:custGeom>
              <a:avLst/>
              <a:gdLst>
                <a:gd name="T0" fmla="*/ 264 w 264"/>
                <a:gd name="T1" fmla="*/ 0 h 306"/>
                <a:gd name="T2" fmla="*/ 0 w 264"/>
                <a:gd name="T3" fmla="*/ 306 h 306"/>
                <a:gd name="connsiteX0" fmla="*/ 8741 w 8741"/>
                <a:gd name="connsiteY0" fmla="*/ 0 h 14328"/>
                <a:gd name="connsiteX1" fmla="*/ 0 w 8741"/>
                <a:gd name="connsiteY1" fmla="*/ 14328 h 14328"/>
                <a:gd name="connsiteX0" fmla="*/ 10000 w 10000"/>
                <a:gd name="connsiteY0" fmla="*/ 0 h 10000"/>
                <a:gd name="connsiteX1" fmla="*/ 0 w 10000"/>
                <a:gd name="connsiteY1" fmla="*/ 10000 h 10000"/>
                <a:gd name="connsiteX0" fmla="*/ 5680 w 5680"/>
                <a:gd name="connsiteY0" fmla="*/ 0 h 8339"/>
                <a:gd name="connsiteX1" fmla="*/ 0 w 5680"/>
                <a:gd name="connsiteY1" fmla="*/ 8339 h 8339"/>
                <a:gd name="connsiteX0" fmla="*/ 10000 w 10000"/>
                <a:gd name="connsiteY0" fmla="*/ 0 h 10000"/>
                <a:gd name="connsiteX1" fmla="*/ 0 w 10000"/>
                <a:gd name="connsiteY1" fmla="*/ 10000 h 10000"/>
                <a:gd name="connsiteX0" fmla="*/ 10000 w 10000"/>
                <a:gd name="connsiteY0" fmla="*/ 0 h 10000"/>
                <a:gd name="connsiteX1" fmla="*/ 0 w 10000"/>
                <a:gd name="connsiteY1" fmla="*/ 10000 h 10000"/>
                <a:gd name="connsiteX0" fmla="*/ 10000 w 10000"/>
                <a:gd name="connsiteY0" fmla="*/ 0 h 10000"/>
                <a:gd name="connsiteX1" fmla="*/ 0 w 10000"/>
                <a:gd name="connsiteY1" fmla="*/ 10000 h 10000"/>
                <a:gd name="connsiteX0" fmla="*/ 1191 w 2522"/>
                <a:gd name="connsiteY0" fmla="*/ 0 h 9276"/>
                <a:gd name="connsiteX1" fmla="*/ 1332 w 2522"/>
                <a:gd name="connsiteY1" fmla="*/ 9276 h 9276"/>
                <a:gd name="connsiteX0" fmla="*/ 21155 w 21715"/>
                <a:gd name="connsiteY0" fmla="*/ 0 h 10000"/>
                <a:gd name="connsiteX1" fmla="*/ 21715 w 21715"/>
                <a:gd name="connsiteY1" fmla="*/ 10000 h 10000"/>
                <a:gd name="connsiteX0" fmla="*/ 5814 w 48261"/>
                <a:gd name="connsiteY0" fmla="*/ 0 h 14100"/>
                <a:gd name="connsiteX1" fmla="*/ 48261 w 48261"/>
                <a:gd name="connsiteY1" fmla="*/ 14100 h 14100"/>
                <a:gd name="connsiteX0" fmla="*/ 1631 w 137904"/>
                <a:gd name="connsiteY0" fmla="*/ 130 h 2321"/>
                <a:gd name="connsiteX1" fmla="*/ 137904 w 137904"/>
                <a:gd name="connsiteY1" fmla="*/ 2321 h 2321"/>
                <a:gd name="connsiteX0" fmla="*/ 118 w 10000"/>
                <a:gd name="connsiteY0" fmla="*/ 0 h 15328"/>
                <a:gd name="connsiteX1" fmla="*/ 10000 w 10000"/>
                <a:gd name="connsiteY1" fmla="*/ 15328 h 15328"/>
                <a:gd name="connsiteX0" fmla="*/ 164 w 10046"/>
                <a:gd name="connsiteY0" fmla="*/ 0 h 15328"/>
                <a:gd name="connsiteX1" fmla="*/ 10046 w 10046"/>
                <a:gd name="connsiteY1" fmla="*/ 15328 h 15328"/>
                <a:gd name="connsiteX0" fmla="*/ 148 w 10759"/>
                <a:gd name="connsiteY0" fmla="*/ 0 h 52339"/>
                <a:gd name="connsiteX1" fmla="*/ 10759 w 10759"/>
                <a:gd name="connsiteY1" fmla="*/ 52339 h 52339"/>
                <a:gd name="connsiteX0" fmla="*/ 134 w 11595"/>
                <a:gd name="connsiteY0" fmla="*/ 0 h 49816"/>
                <a:gd name="connsiteX1" fmla="*/ 11595 w 11595"/>
                <a:gd name="connsiteY1" fmla="*/ 49816 h 49816"/>
                <a:gd name="connsiteX0" fmla="*/ 123 w 12191"/>
                <a:gd name="connsiteY0" fmla="*/ 0 h 59069"/>
                <a:gd name="connsiteX1" fmla="*/ 12191 w 12191"/>
                <a:gd name="connsiteY1" fmla="*/ 59069 h 59069"/>
                <a:gd name="connsiteX0" fmla="*/ 0 w 12068"/>
                <a:gd name="connsiteY0" fmla="*/ 0 h 59069"/>
                <a:gd name="connsiteX1" fmla="*/ 12068 w 12068"/>
                <a:gd name="connsiteY1" fmla="*/ 59069 h 59069"/>
                <a:gd name="connsiteX0" fmla="*/ 0 w 12797"/>
                <a:gd name="connsiteY0" fmla="*/ 0 h 67481"/>
                <a:gd name="connsiteX1" fmla="*/ 12797 w 12797"/>
                <a:gd name="connsiteY1" fmla="*/ 67481 h 67481"/>
                <a:gd name="connsiteX0" fmla="*/ 1965 w 2491"/>
                <a:gd name="connsiteY0" fmla="*/ 0 h 34676"/>
                <a:gd name="connsiteX1" fmla="*/ 2491 w 2491"/>
                <a:gd name="connsiteY1" fmla="*/ 34676 h 34676"/>
                <a:gd name="connsiteX0" fmla="*/ 0 w 105513"/>
                <a:gd name="connsiteY0" fmla="*/ 0 h 8059"/>
                <a:gd name="connsiteX1" fmla="*/ 105513 w 105513"/>
                <a:gd name="connsiteY1" fmla="*/ 8059 h 8059"/>
                <a:gd name="connsiteX0" fmla="*/ 0 w 9630"/>
                <a:gd name="connsiteY0" fmla="*/ 0 h 12408"/>
                <a:gd name="connsiteX1" fmla="*/ 9630 w 9630"/>
                <a:gd name="connsiteY1" fmla="*/ 12408 h 12408"/>
                <a:gd name="connsiteX0" fmla="*/ 0 w 9760"/>
                <a:gd name="connsiteY0" fmla="*/ 0 h 8787"/>
                <a:gd name="connsiteX1" fmla="*/ 9760 w 9760"/>
                <a:gd name="connsiteY1" fmla="*/ 8787 h 8787"/>
                <a:gd name="connsiteX0" fmla="*/ 0 w 10000"/>
                <a:gd name="connsiteY0" fmla="*/ 0 h 10000"/>
                <a:gd name="connsiteX1" fmla="*/ 10000 w 10000"/>
                <a:gd name="connsiteY1" fmla="*/ 10000 h 10000"/>
                <a:gd name="connsiteX0" fmla="*/ 0 w 10000"/>
                <a:gd name="connsiteY0" fmla="*/ 0 h 10000"/>
                <a:gd name="connsiteX1" fmla="*/ 7627 w 10000"/>
                <a:gd name="connsiteY1" fmla="*/ 4083 h 10000"/>
                <a:gd name="connsiteX2" fmla="*/ 10000 w 10000"/>
                <a:gd name="connsiteY2" fmla="*/ 10000 h 10000"/>
                <a:gd name="connsiteX0" fmla="*/ 0 w 10000"/>
                <a:gd name="connsiteY0" fmla="*/ 185 h 10185"/>
                <a:gd name="connsiteX1" fmla="*/ 7627 w 10000"/>
                <a:gd name="connsiteY1" fmla="*/ 4268 h 10185"/>
                <a:gd name="connsiteX2" fmla="*/ 10000 w 10000"/>
                <a:gd name="connsiteY2" fmla="*/ 10185 h 10185"/>
                <a:gd name="connsiteX0" fmla="*/ 0 w 10000"/>
                <a:gd name="connsiteY0" fmla="*/ 185 h 10185"/>
                <a:gd name="connsiteX1" fmla="*/ 7627 w 10000"/>
                <a:gd name="connsiteY1" fmla="*/ 4268 h 10185"/>
                <a:gd name="connsiteX2" fmla="*/ 10000 w 10000"/>
                <a:gd name="connsiteY2" fmla="*/ 10185 h 10185"/>
                <a:gd name="connsiteX0" fmla="*/ 0 w 10000"/>
                <a:gd name="connsiteY0" fmla="*/ 1026 h 11026"/>
                <a:gd name="connsiteX1" fmla="*/ 9299 w 10000"/>
                <a:gd name="connsiteY1" fmla="*/ 3729 h 11026"/>
                <a:gd name="connsiteX2" fmla="*/ 10000 w 10000"/>
                <a:gd name="connsiteY2" fmla="*/ 11026 h 11026"/>
                <a:gd name="connsiteX0" fmla="*/ 0 w 10000"/>
                <a:gd name="connsiteY0" fmla="*/ 1026 h 11026"/>
                <a:gd name="connsiteX1" fmla="*/ 9299 w 10000"/>
                <a:gd name="connsiteY1" fmla="*/ 3729 h 11026"/>
                <a:gd name="connsiteX2" fmla="*/ 10000 w 10000"/>
                <a:gd name="connsiteY2" fmla="*/ 11026 h 11026"/>
                <a:gd name="connsiteX0" fmla="*/ 0 w 10000"/>
                <a:gd name="connsiteY0" fmla="*/ 1051 h 11051"/>
                <a:gd name="connsiteX1" fmla="*/ 9299 w 10000"/>
                <a:gd name="connsiteY1" fmla="*/ 3754 h 11051"/>
                <a:gd name="connsiteX2" fmla="*/ 10000 w 10000"/>
                <a:gd name="connsiteY2" fmla="*/ 11051 h 11051"/>
                <a:gd name="connsiteX0" fmla="*/ 0 w 10188"/>
                <a:gd name="connsiteY0" fmla="*/ 1051 h 11051"/>
                <a:gd name="connsiteX1" fmla="*/ 9299 w 10188"/>
                <a:gd name="connsiteY1" fmla="*/ 3754 h 11051"/>
                <a:gd name="connsiteX2" fmla="*/ 10000 w 10188"/>
                <a:gd name="connsiteY2" fmla="*/ 11051 h 11051"/>
                <a:gd name="connsiteX0" fmla="*/ 0 w 10073"/>
                <a:gd name="connsiteY0" fmla="*/ 1051 h 11051"/>
                <a:gd name="connsiteX1" fmla="*/ 9299 w 10073"/>
                <a:gd name="connsiteY1" fmla="*/ 3754 h 11051"/>
                <a:gd name="connsiteX2" fmla="*/ 10000 w 10073"/>
                <a:gd name="connsiteY2" fmla="*/ 11051 h 11051"/>
                <a:gd name="connsiteX0" fmla="*/ 0 w 10000"/>
                <a:gd name="connsiteY0" fmla="*/ 872 h 10872"/>
                <a:gd name="connsiteX1" fmla="*/ 9004 w 10000"/>
                <a:gd name="connsiteY1" fmla="*/ 3851 h 10872"/>
                <a:gd name="connsiteX2" fmla="*/ 10000 w 10000"/>
                <a:gd name="connsiteY2" fmla="*/ 10872 h 10872"/>
                <a:gd name="connsiteX0" fmla="*/ 0 w 10000"/>
                <a:gd name="connsiteY0" fmla="*/ 872 h 10872"/>
                <a:gd name="connsiteX1" fmla="*/ 9004 w 10000"/>
                <a:gd name="connsiteY1" fmla="*/ 3851 h 10872"/>
                <a:gd name="connsiteX2" fmla="*/ 10000 w 10000"/>
                <a:gd name="connsiteY2" fmla="*/ 10872 h 10872"/>
                <a:gd name="connsiteX0" fmla="*/ 0 w 10006"/>
                <a:gd name="connsiteY0" fmla="*/ 1817 h 11817"/>
                <a:gd name="connsiteX1" fmla="*/ 9152 w 10006"/>
                <a:gd name="connsiteY1" fmla="*/ 3416 h 11817"/>
                <a:gd name="connsiteX2" fmla="*/ 10000 w 10006"/>
                <a:gd name="connsiteY2" fmla="*/ 11817 h 11817"/>
                <a:gd name="connsiteX0" fmla="*/ 0 w 10000"/>
                <a:gd name="connsiteY0" fmla="*/ 1860 h 11860"/>
                <a:gd name="connsiteX1" fmla="*/ 9152 w 10000"/>
                <a:gd name="connsiteY1" fmla="*/ 3459 h 11860"/>
                <a:gd name="connsiteX2" fmla="*/ 10000 w 10000"/>
                <a:gd name="connsiteY2" fmla="*/ 11860 h 11860"/>
                <a:gd name="connsiteX0" fmla="*/ 0 w 10040"/>
                <a:gd name="connsiteY0" fmla="*/ 0 h 15105"/>
                <a:gd name="connsiteX1" fmla="*/ 9054 w 10040"/>
                <a:gd name="connsiteY1" fmla="*/ 6704 h 15105"/>
                <a:gd name="connsiteX2" fmla="*/ 9902 w 10040"/>
                <a:gd name="connsiteY2" fmla="*/ 15105 h 15105"/>
                <a:gd name="connsiteX0" fmla="*/ 0 w 10459"/>
                <a:gd name="connsiteY0" fmla="*/ 0 h 15993"/>
                <a:gd name="connsiteX1" fmla="*/ 9447 w 10459"/>
                <a:gd name="connsiteY1" fmla="*/ 7592 h 15993"/>
                <a:gd name="connsiteX2" fmla="*/ 10295 w 10459"/>
                <a:gd name="connsiteY2" fmla="*/ 15993 h 15993"/>
                <a:gd name="connsiteX0" fmla="*/ 0 w 10353"/>
                <a:gd name="connsiteY0" fmla="*/ 0 h 15993"/>
                <a:gd name="connsiteX1" fmla="*/ 1676 w 10353"/>
                <a:gd name="connsiteY1" fmla="*/ 1247 h 15993"/>
                <a:gd name="connsiteX2" fmla="*/ 9447 w 10353"/>
                <a:gd name="connsiteY2" fmla="*/ 7592 h 15993"/>
                <a:gd name="connsiteX3" fmla="*/ 10295 w 10353"/>
                <a:gd name="connsiteY3" fmla="*/ 15993 h 15993"/>
                <a:gd name="connsiteX0" fmla="*/ 0 w 10353"/>
                <a:gd name="connsiteY0" fmla="*/ 0 h 15993"/>
                <a:gd name="connsiteX1" fmla="*/ 1676 w 10353"/>
                <a:gd name="connsiteY1" fmla="*/ 1247 h 15993"/>
                <a:gd name="connsiteX2" fmla="*/ 9447 w 10353"/>
                <a:gd name="connsiteY2" fmla="*/ 7592 h 15993"/>
                <a:gd name="connsiteX3" fmla="*/ 10295 w 10353"/>
                <a:gd name="connsiteY3" fmla="*/ 15993 h 15993"/>
                <a:gd name="connsiteX0" fmla="*/ 0 w 10459"/>
                <a:gd name="connsiteY0" fmla="*/ 0 h 15993"/>
                <a:gd name="connsiteX1" fmla="*/ 9447 w 10459"/>
                <a:gd name="connsiteY1" fmla="*/ 7592 h 15993"/>
                <a:gd name="connsiteX2" fmla="*/ 10295 w 10459"/>
                <a:gd name="connsiteY2" fmla="*/ 15993 h 15993"/>
                <a:gd name="connsiteX0" fmla="*/ 0 w 10459"/>
                <a:gd name="connsiteY0" fmla="*/ 0 h 15993"/>
                <a:gd name="connsiteX1" fmla="*/ 9447 w 10459"/>
                <a:gd name="connsiteY1" fmla="*/ 7592 h 15993"/>
                <a:gd name="connsiteX2" fmla="*/ 10295 w 10459"/>
                <a:gd name="connsiteY2" fmla="*/ 15993 h 15993"/>
                <a:gd name="connsiteX0" fmla="*/ 0 w 10295"/>
                <a:gd name="connsiteY0" fmla="*/ 0 h 15993"/>
                <a:gd name="connsiteX1" fmla="*/ 8709 w 10295"/>
                <a:gd name="connsiteY1" fmla="*/ 7148 h 15993"/>
                <a:gd name="connsiteX2" fmla="*/ 10295 w 10295"/>
                <a:gd name="connsiteY2" fmla="*/ 15993 h 15993"/>
                <a:gd name="connsiteX0" fmla="*/ 0 w 10535"/>
                <a:gd name="connsiteY0" fmla="*/ 0 h 17676"/>
                <a:gd name="connsiteX1" fmla="*/ 8709 w 10535"/>
                <a:gd name="connsiteY1" fmla="*/ 7148 h 17676"/>
                <a:gd name="connsiteX2" fmla="*/ 10535 w 10535"/>
                <a:gd name="connsiteY2" fmla="*/ 17676 h 17676"/>
                <a:gd name="connsiteX0" fmla="*/ 0 w 10535"/>
                <a:gd name="connsiteY0" fmla="*/ 0 h 17676"/>
                <a:gd name="connsiteX1" fmla="*/ 8709 w 10535"/>
                <a:gd name="connsiteY1" fmla="*/ 7148 h 17676"/>
                <a:gd name="connsiteX2" fmla="*/ 10535 w 10535"/>
                <a:gd name="connsiteY2" fmla="*/ 17676 h 17676"/>
                <a:gd name="connsiteX0" fmla="*/ 0 w 10535"/>
                <a:gd name="connsiteY0" fmla="*/ 0 h 17676"/>
                <a:gd name="connsiteX1" fmla="*/ 8709 w 10535"/>
                <a:gd name="connsiteY1" fmla="*/ 7148 h 17676"/>
                <a:gd name="connsiteX2" fmla="*/ 10535 w 10535"/>
                <a:gd name="connsiteY2" fmla="*/ 17676 h 17676"/>
                <a:gd name="connsiteX0" fmla="*/ 0 w 10535"/>
                <a:gd name="connsiteY0" fmla="*/ 0 h 17676"/>
                <a:gd name="connsiteX1" fmla="*/ 10535 w 10535"/>
                <a:gd name="connsiteY1" fmla="*/ 17676 h 17676"/>
                <a:gd name="connsiteX0" fmla="*/ 0 w 5953"/>
                <a:gd name="connsiteY0" fmla="*/ 0 h 16714"/>
                <a:gd name="connsiteX1" fmla="*/ 5953 w 5953"/>
                <a:gd name="connsiteY1" fmla="*/ 16714 h 16714"/>
                <a:gd name="connsiteX0" fmla="*/ 0 w 10000"/>
                <a:gd name="connsiteY0" fmla="*/ 0 h 10000"/>
                <a:gd name="connsiteX1" fmla="*/ 10000 w 10000"/>
                <a:gd name="connsiteY1" fmla="*/ 10000 h 10000"/>
                <a:gd name="connsiteX0" fmla="*/ 0 w 10000"/>
                <a:gd name="connsiteY0" fmla="*/ 0 h 10000"/>
                <a:gd name="connsiteX1" fmla="*/ 10000 w 10000"/>
                <a:gd name="connsiteY1" fmla="*/ 10000 h 10000"/>
                <a:gd name="connsiteX0" fmla="*/ 0 w 10000"/>
                <a:gd name="connsiteY0" fmla="*/ 0 h 10000"/>
                <a:gd name="connsiteX1" fmla="*/ 974 w 10000"/>
                <a:gd name="connsiteY1" fmla="*/ 2727 h 10000"/>
                <a:gd name="connsiteX2" fmla="*/ 10000 w 10000"/>
                <a:gd name="connsiteY2" fmla="*/ 10000 h 10000"/>
                <a:gd name="connsiteX0" fmla="*/ 0 w 10000"/>
                <a:gd name="connsiteY0" fmla="*/ 0 h 10000"/>
                <a:gd name="connsiteX1" fmla="*/ 974 w 10000"/>
                <a:gd name="connsiteY1" fmla="*/ 2727 h 10000"/>
                <a:gd name="connsiteX2" fmla="*/ 10000 w 10000"/>
                <a:gd name="connsiteY2" fmla="*/ 10000 h 10000"/>
                <a:gd name="connsiteX0" fmla="*/ 0 w 10000"/>
                <a:gd name="connsiteY0" fmla="*/ 0 h 10000"/>
                <a:gd name="connsiteX1" fmla="*/ 974 w 10000"/>
                <a:gd name="connsiteY1" fmla="*/ 2727 h 10000"/>
                <a:gd name="connsiteX2" fmla="*/ 10000 w 10000"/>
                <a:gd name="connsiteY2" fmla="*/ 10000 h 10000"/>
                <a:gd name="connsiteX0" fmla="*/ 0 w 10358"/>
                <a:gd name="connsiteY0" fmla="*/ 0 h 18200"/>
                <a:gd name="connsiteX1" fmla="*/ 1332 w 10358"/>
                <a:gd name="connsiteY1" fmla="*/ 10927 h 18200"/>
                <a:gd name="connsiteX2" fmla="*/ 10358 w 10358"/>
                <a:gd name="connsiteY2" fmla="*/ 18200 h 18200"/>
                <a:gd name="connsiteX0" fmla="*/ 0 w 10358"/>
                <a:gd name="connsiteY0" fmla="*/ 0 h 18200"/>
                <a:gd name="connsiteX1" fmla="*/ 1332 w 10358"/>
                <a:gd name="connsiteY1" fmla="*/ 10927 h 18200"/>
                <a:gd name="connsiteX2" fmla="*/ 10358 w 10358"/>
                <a:gd name="connsiteY2" fmla="*/ 18200 h 18200"/>
                <a:gd name="connsiteX0" fmla="*/ 0 w 10358"/>
                <a:gd name="connsiteY0" fmla="*/ 0 h 18200"/>
                <a:gd name="connsiteX1" fmla="*/ 1153 w 10358"/>
                <a:gd name="connsiteY1" fmla="*/ 11215 h 18200"/>
                <a:gd name="connsiteX2" fmla="*/ 10358 w 10358"/>
                <a:gd name="connsiteY2" fmla="*/ 18200 h 18200"/>
                <a:gd name="connsiteX0" fmla="*/ 106 w 10464"/>
                <a:gd name="connsiteY0" fmla="*/ 0 h 18200"/>
                <a:gd name="connsiteX1" fmla="*/ 1259 w 10464"/>
                <a:gd name="connsiteY1" fmla="*/ 11215 h 18200"/>
                <a:gd name="connsiteX2" fmla="*/ 10464 w 10464"/>
                <a:gd name="connsiteY2" fmla="*/ 18200 h 18200"/>
                <a:gd name="connsiteX0" fmla="*/ 0 w 10358"/>
                <a:gd name="connsiteY0" fmla="*/ 0 h 18200"/>
                <a:gd name="connsiteX1" fmla="*/ 1153 w 10358"/>
                <a:gd name="connsiteY1" fmla="*/ 11215 h 18200"/>
                <a:gd name="connsiteX2" fmla="*/ 10358 w 10358"/>
                <a:gd name="connsiteY2" fmla="*/ 18200 h 18200"/>
                <a:gd name="connsiteX0" fmla="*/ 0 w 10358"/>
                <a:gd name="connsiteY0" fmla="*/ 0 h 18200"/>
                <a:gd name="connsiteX1" fmla="*/ 1948 w 10358"/>
                <a:gd name="connsiteY1" fmla="*/ 9920 h 18200"/>
                <a:gd name="connsiteX2" fmla="*/ 1153 w 10358"/>
                <a:gd name="connsiteY2" fmla="*/ 11215 h 18200"/>
                <a:gd name="connsiteX3" fmla="*/ 10358 w 10358"/>
                <a:gd name="connsiteY3" fmla="*/ 18200 h 18200"/>
                <a:gd name="connsiteX0" fmla="*/ 0 w 10358"/>
                <a:gd name="connsiteY0" fmla="*/ 0 h 18200"/>
                <a:gd name="connsiteX1" fmla="*/ 1153 w 10358"/>
                <a:gd name="connsiteY1" fmla="*/ 11215 h 18200"/>
                <a:gd name="connsiteX2" fmla="*/ 10358 w 10358"/>
                <a:gd name="connsiteY2" fmla="*/ 18200 h 18200"/>
                <a:gd name="connsiteX0" fmla="*/ 0 w 10358"/>
                <a:gd name="connsiteY0" fmla="*/ 0 h 18200"/>
                <a:gd name="connsiteX1" fmla="*/ 1153 w 10358"/>
                <a:gd name="connsiteY1" fmla="*/ 11215 h 18200"/>
                <a:gd name="connsiteX2" fmla="*/ 10358 w 10358"/>
                <a:gd name="connsiteY2" fmla="*/ 18200 h 18200"/>
                <a:gd name="connsiteX0" fmla="*/ 0 w 10358"/>
                <a:gd name="connsiteY0" fmla="*/ 0 h 18200"/>
                <a:gd name="connsiteX1" fmla="*/ 1202 w 10358"/>
                <a:gd name="connsiteY1" fmla="*/ 11503 h 18200"/>
                <a:gd name="connsiteX2" fmla="*/ 10358 w 10358"/>
                <a:gd name="connsiteY2" fmla="*/ 18200 h 18200"/>
                <a:gd name="connsiteX0" fmla="*/ 0 w 10358"/>
                <a:gd name="connsiteY0" fmla="*/ 0 h 18200"/>
                <a:gd name="connsiteX1" fmla="*/ 1202 w 10358"/>
                <a:gd name="connsiteY1" fmla="*/ 11503 h 18200"/>
                <a:gd name="connsiteX2" fmla="*/ 10358 w 10358"/>
                <a:gd name="connsiteY2" fmla="*/ 18200 h 18200"/>
                <a:gd name="connsiteX0" fmla="*/ 0 w 10377"/>
                <a:gd name="connsiteY0" fmla="*/ 0 h 18200"/>
                <a:gd name="connsiteX1" fmla="*/ 1202 w 10377"/>
                <a:gd name="connsiteY1" fmla="*/ 11503 h 18200"/>
                <a:gd name="connsiteX2" fmla="*/ 10358 w 10377"/>
                <a:gd name="connsiteY2" fmla="*/ 18200 h 18200"/>
                <a:gd name="connsiteX0" fmla="*/ 0 w 10358"/>
                <a:gd name="connsiteY0" fmla="*/ 0 h 18200"/>
                <a:gd name="connsiteX1" fmla="*/ 1202 w 10358"/>
                <a:gd name="connsiteY1" fmla="*/ 11503 h 18200"/>
                <a:gd name="connsiteX2" fmla="*/ 10358 w 10358"/>
                <a:gd name="connsiteY2" fmla="*/ 18200 h 18200"/>
                <a:gd name="connsiteX0" fmla="*/ 9 w 10311"/>
                <a:gd name="connsiteY0" fmla="*/ 0 h 16720"/>
                <a:gd name="connsiteX1" fmla="*/ 1211 w 10311"/>
                <a:gd name="connsiteY1" fmla="*/ 11503 h 16720"/>
                <a:gd name="connsiteX2" fmla="*/ 10311 w 10311"/>
                <a:gd name="connsiteY2" fmla="*/ 16720 h 16720"/>
                <a:gd name="connsiteX0" fmla="*/ 0 w 10302"/>
                <a:gd name="connsiteY0" fmla="*/ 0 h 16720"/>
                <a:gd name="connsiteX1" fmla="*/ 10302 w 10302"/>
                <a:gd name="connsiteY1" fmla="*/ 16720 h 16720"/>
                <a:gd name="connsiteX0" fmla="*/ 0 w 12749"/>
                <a:gd name="connsiteY0" fmla="*/ 0 h 10636"/>
                <a:gd name="connsiteX1" fmla="*/ 12749 w 12749"/>
                <a:gd name="connsiteY1" fmla="*/ 10636 h 10636"/>
                <a:gd name="connsiteX0" fmla="*/ 0 w 12749"/>
                <a:gd name="connsiteY0" fmla="*/ 0 h 10636"/>
                <a:gd name="connsiteX1" fmla="*/ 12749 w 12749"/>
                <a:gd name="connsiteY1" fmla="*/ 10636 h 10636"/>
                <a:gd name="connsiteX0" fmla="*/ 0 w 12749"/>
                <a:gd name="connsiteY0" fmla="*/ 0 h 10636"/>
                <a:gd name="connsiteX1" fmla="*/ 12749 w 12749"/>
                <a:gd name="connsiteY1" fmla="*/ 10636 h 10636"/>
                <a:gd name="connsiteX0" fmla="*/ 0 w 13249"/>
                <a:gd name="connsiteY0" fmla="*/ 0 h 14747"/>
                <a:gd name="connsiteX1" fmla="*/ 13249 w 13249"/>
                <a:gd name="connsiteY1" fmla="*/ 14747 h 14747"/>
                <a:gd name="connsiteX0" fmla="*/ 0 w 13416"/>
                <a:gd name="connsiteY0" fmla="*/ 0 h 14089"/>
                <a:gd name="connsiteX1" fmla="*/ 13416 w 13416"/>
                <a:gd name="connsiteY1" fmla="*/ 14089 h 14089"/>
                <a:gd name="connsiteX0" fmla="*/ 0 w 13416"/>
                <a:gd name="connsiteY0" fmla="*/ 0 h 14089"/>
                <a:gd name="connsiteX1" fmla="*/ 13416 w 13416"/>
                <a:gd name="connsiteY1" fmla="*/ 14089 h 14089"/>
              </a:gdLst>
              <a:ahLst/>
              <a:cxnLst>
                <a:cxn ang="0">
                  <a:pos x="connsiteX0" y="connsiteY0"/>
                </a:cxn>
                <a:cxn ang="0">
                  <a:pos x="connsiteX1" y="connsiteY1"/>
                </a:cxn>
              </a:cxnLst>
              <a:rect l="l" t="t" r="r" b="b"/>
              <a:pathLst>
                <a:path w="13416" h="14089">
                  <a:moveTo>
                    <a:pt x="0" y="0"/>
                  </a:moveTo>
                  <a:cubicBezTo>
                    <a:pt x="1637" y="8149"/>
                    <a:pt x="13058" y="4460"/>
                    <a:pt x="13416" y="14089"/>
                  </a:cubicBezTo>
                </a:path>
              </a:pathLst>
            </a:custGeom>
            <a:noFill/>
            <a:ln w="12700" cap="flat" cmpd="sng">
              <a:solidFill>
                <a:schemeClr val="tx1"/>
              </a:solidFill>
              <a:prstDash val="solid"/>
              <a:round/>
              <a:headEnd type="none" w="med" len="med"/>
              <a:tailEnd type="arrow" w="sm" len="sm"/>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22" name="Group 290"/>
            <p:cNvGrpSpPr/>
            <p:nvPr/>
          </p:nvGrpSpPr>
          <p:grpSpPr>
            <a:xfrm>
              <a:off x="539750" y="2274776"/>
              <a:ext cx="726183" cy="426059"/>
              <a:chOff x="539750" y="2274776"/>
              <a:chExt cx="726183" cy="426059"/>
            </a:xfrm>
          </p:grpSpPr>
          <p:sp>
            <p:nvSpPr>
              <p:cNvPr id="320" name="Rectangle 319"/>
              <p:cNvSpPr/>
              <p:nvPr/>
            </p:nvSpPr>
            <p:spPr bwMode="auto">
              <a:xfrm>
                <a:off x="539750" y="2274777"/>
                <a:ext cx="726183" cy="420872"/>
              </a:xfrm>
              <a:prstGeom prst="rect">
                <a:avLst/>
              </a:prstGeom>
              <a:solidFill>
                <a:schemeClr val="bg2">
                  <a:lumMod val="40000"/>
                  <a:lumOff val="60000"/>
                </a:schemeClr>
              </a:solidFill>
              <a:ln w="12700" cap="flat" cmpd="sng" algn="ctr">
                <a:solidFill>
                  <a:schemeClr val="tx1"/>
                </a:solidFill>
                <a:prstDash val="solid"/>
                <a:round/>
                <a:headEnd type="none" w="med" len="med"/>
                <a:tailEnd type="none" w="med" len="med"/>
              </a:ln>
              <a:effectLst/>
            </p:spPr>
            <p:txBody>
              <a:bodyPr vert="horz" wrap="none" lIns="91440" tIns="91440" rIns="91440" bIns="45720" numCol="1" rtlCol="0" anchor="t" anchorCtr="0" compatLnSpc="1">
                <a:prstTxWarp prst="textNoShape">
                  <a:avLst/>
                </a:prstTxWarp>
                <a:noAutofit/>
              </a:bodyPr>
              <a:lstStyle/>
              <a:p>
                <a:pPr algn="ctr" eaLnBrk="0" hangingPunct="0">
                  <a:lnSpc>
                    <a:spcPct val="80000"/>
                  </a:lnSpc>
                  <a:spcBef>
                    <a:spcPct val="50000"/>
                  </a:spcBef>
                </a:pPr>
                <a:endParaRPr kumimoji="0" lang="en-US" sz="2000" b="0" i="0" u="none" strike="noStrike" cap="none" normalizeH="0" baseline="0" dirty="0" smtClean="0">
                  <a:ln>
                    <a:noFill/>
                  </a:ln>
                  <a:solidFill>
                    <a:schemeClr val="tx1"/>
                  </a:solidFill>
                  <a:effectLst/>
                  <a:latin typeface="Verdana" pitchFamily="34" charset="0"/>
                </a:endParaRPr>
              </a:p>
            </p:txBody>
          </p:sp>
          <p:grpSp>
            <p:nvGrpSpPr>
              <p:cNvPr id="23" name="Group 320"/>
              <p:cNvGrpSpPr/>
              <p:nvPr/>
            </p:nvGrpSpPr>
            <p:grpSpPr>
              <a:xfrm>
                <a:off x="583203" y="2274776"/>
                <a:ext cx="635997" cy="426059"/>
                <a:chOff x="484387" y="1009202"/>
                <a:chExt cx="7879892" cy="4580113"/>
              </a:xfrm>
            </p:grpSpPr>
            <p:sp>
              <p:nvSpPr>
                <p:cNvPr id="322" name="Rectangle 321"/>
                <p:cNvSpPr/>
                <p:nvPr/>
              </p:nvSpPr>
              <p:spPr bwMode="auto">
                <a:xfrm>
                  <a:off x="484387" y="2003481"/>
                  <a:ext cx="2468880" cy="1371600"/>
                </a:xfrm>
                <a:prstGeom prst="rect">
                  <a:avLst/>
                </a:prstGeom>
                <a:solidFill>
                  <a:schemeClr val="bg2">
                    <a:lumMod val="60000"/>
                    <a:lumOff val="40000"/>
                  </a:schemeClr>
                </a:solidFill>
                <a:ln w="12700" cap="flat" cmpd="sng" algn="ctr">
                  <a:solidFill>
                    <a:schemeClr val="tx1"/>
                  </a:solidFill>
                  <a:prstDash val="solid"/>
                  <a:round/>
                  <a:headEnd type="none" w="med" len="med"/>
                  <a:tailEnd type="none" w="med" len="med"/>
                </a:ln>
                <a:effectLst/>
              </p:spPr>
              <p:txBody>
                <a:bodyPr vert="horz" wrap="none" lIns="91440" tIns="91440" rIns="91440" bIns="45720" numCol="1" rtlCol="0" anchor="t" anchorCtr="0" compatLnSpc="1">
                  <a:prstTxWarp prst="textNoShape">
                    <a:avLst/>
                  </a:prstTxWarp>
                  <a:noAutofit/>
                </a:bodyPr>
                <a:lstStyle/>
                <a:p>
                  <a:pPr algn="ctr" eaLnBrk="0" hangingPunct="0">
                    <a:lnSpc>
                      <a:spcPct val="80000"/>
                    </a:lnSpc>
                    <a:spcBef>
                      <a:spcPct val="50000"/>
                    </a:spcBef>
                  </a:pPr>
                  <a:endParaRPr kumimoji="0" lang="en-US" sz="2000" b="0" i="0" u="none" strike="noStrike" cap="none" normalizeH="0" baseline="0" dirty="0" smtClean="0">
                    <a:ln>
                      <a:noFill/>
                    </a:ln>
                    <a:solidFill>
                      <a:schemeClr val="tx1"/>
                    </a:solidFill>
                    <a:effectLst/>
                    <a:latin typeface="Verdana" pitchFamily="34" charset="0"/>
                  </a:endParaRPr>
                </a:p>
              </p:txBody>
            </p:sp>
            <p:sp>
              <p:nvSpPr>
                <p:cNvPr id="323" name="Rectangle 322"/>
                <p:cNvSpPr/>
                <p:nvPr/>
              </p:nvSpPr>
              <p:spPr bwMode="auto">
                <a:xfrm>
                  <a:off x="3189893" y="2003481"/>
                  <a:ext cx="2468880" cy="1371600"/>
                </a:xfrm>
                <a:prstGeom prst="rect">
                  <a:avLst/>
                </a:prstGeom>
                <a:solidFill>
                  <a:schemeClr val="bg2">
                    <a:lumMod val="60000"/>
                    <a:lumOff val="40000"/>
                  </a:schemeClr>
                </a:solidFill>
                <a:ln w="12700" cap="flat" cmpd="sng" algn="ctr">
                  <a:solidFill>
                    <a:schemeClr val="tx1"/>
                  </a:solidFill>
                  <a:prstDash val="solid"/>
                  <a:round/>
                  <a:headEnd type="none" w="med" len="med"/>
                  <a:tailEnd type="none" w="med" len="med"/>
                </a:ln>
                <a:effectLst/>
              </p:spPr>
              <p:txBody>
                <a:bodyPr vert="horz" wrap="none" lIns="91440" tIns="91440" rIns="91440" bIns="45720" numCol="1" rtlCol="0" anchor="t" anchorCtr="0" compatLnSpc="1">
                  <a:prstTxWarp prst="textNoShape">
                    <a:avLst/>
                  </a:prstTxWarp>
                  <a:noAutofit/>
                </a:bodyPr>
                <a:lstStyle/>
                <a:p>
                  <a:pPr algn="ctr" eaLnBrk="0" hangingPunct="0">
                    <a:lnSpc>
                      <a:spcPct val="80000"/>
                    </a:lnSpc>
                    <a:spcBef>
                      <a:spcPct val="50000"/>
                    </a:spcBef>
                  </a:pPr>
                  <a:endParaRPr kumimoji="0" lang="en-US" sz="2000" b="0" i="0" u="none" strike="noStrike" cap="none" normalizeH="0" baseline="0" dirty="0" smtClean="0">
                    <a:ln>
                      <a:noFill/>
                    </a:ln>
                    <a:solidFill>
                      <a:schemeClr val="tx1"/>
                    </a:solidFill>
                    <a:effectLst/>
                    <a:latin typeface="Verdana" pitchFamily="34" charset="0"/>
                  </a:endParaRPr>
                </a:p>
              </p:txBody>
            </p:sp>
            <p:sp>
              <p:nvSpPr>
                <p:cNvPr id="324" name="Rectangle 323"/>
                <p:cNvSpPr/>
                <p:nvPr/>
              </p:nvSpPr>
              <p:spPr bwMode="auto">
                <a:xfrm>
                  <a:off x="5895399" y="2003480"/>
                  <a:ext cx="2468880" cy="1371600"/>
                </a:xfrm>
                <a:prstGeom prst="rect">
                  <a:avLst/>
                </a:prstGeom>
                <a:solidFill>
                  <a:schemeClr val="bg2">
                    <a:lumMod val="60000"/>
                    <a:lumOff val="40000"/>
                  </a:schemeClr>
                </a:solidFill>
                <a:ln w="12700" cap="flat" cmpd="sng" algn="ctr">
                  <a:solidFill>
                    <a:schemeClr val="tx1"/>
                  </a:solidFill>
                  <a:prstDash val="solid"/>
                  <a:round/>
                  <a:headEnd type="none" w="med" len="med"/>
                  <a:tailEnd type="none" w="med" len="med"/>
                </a:ln>
                <a:effectLst/>
              </p:spPr>
              <p:txBody>
                <a:bodyPr vert="horz" wrap="none" lIns="91440" tIns="91440" rIns="91440" bIns="45720" numCol="1" rtlCol="0" anchor="t" anchorCtr="0" compatLnSpc="1">
                  <a:prstTxWarp prst="textNoShape">
                    <a:avLst/>
                  </a:prstTxWarp>
                  <a:noAutofit/>
                </a:bodyPr>
                <a:lstStyle/>
                <a:p>
                  <a:pPr algn="ctr" eaLnBrk="0" hangingPunct="0">
                    <a:lnSpc>
                      <a:spcPct val="80000"/>
                    </a:lnSpc>
                    <a:spcBef>
                      <a:spcPct val="50000"/>
                    </a:spcBef>
                  </a:pPr>
                  <a:endParaRPr kumimoji="0" lang="en-US" sz="2000" b="0" i="0" u="none" strike="noStrike" cap="none" normalizeH="0" baseline="0" dirty="0" smtClean="0">
                    <a:ln>
                      <a:noFill/>
                    </a:ln>
                    <a:solidFill>
                      <a:schemeClr val="tx1"/>
                    </a:solidFill>
                    <a:effectLst/>
                    <a:latin typeface="Verdana" pitchFamily="34" charset="0"/>
                  </a:endParaRPr>
                </a:p>
              </p:txBody>
            </p:sp>
            <p:sp>
              <p:nvSpPr>
                <p:cNvPr id="325" name="Rectangle 324"/>
                <p:cNvSpPr/>
                <p:nvPr/>
              </p:nvSpPr>
              <p:spPr bwMode="auto">
                <a:xfrm>
                  <a:off x="3435202" y="4283426"/>
                  <a:ext cx="1933273" cy="836002"/>
                </a:xfrm>
                <a:prstGeom prst="rect">
                  <a:avLst/>
                </a:prstGeom>
                <a:solidFill>
                  <a:schemeClr val="bg2">
                    <a:lumMod val="60000"/>
                    <a:lumOff val="40000"/>
                  </a:schemeClr>
                </a:solidFill>
                <a:ln w="12700" cap="flat" cmpd="sng" algn="ctr">
                  <a:solidFill>
                    <a:schemeClr val="tx1"/>
                  </a:solidFill>
                  <a:prstDash val="solid"/>
                  <a:round/>
                  <a:headEnd type="none" w="med" len="med"/>
                  <a:tailEnd type="none" w="med" len="med"/>
                </a:ln>
                <a:effectLst/>
              </p:spPr>
              <p:txBody>
                <a:bodyPr vert="horz" wrap="none" lIns="91440" tIns="91440" rIns="91440" bIns="45720" numCol="1" rtlCol="0" anchor="t" anchorCtr="0" compatLnSpc="1">
                  <a:prstTxWarp prst="textNoShape">
                    <a:avLst/>
                  </a:prstTxWarp>
                  <a:noAutofit/>
                </a:bodyPr>
                <a:lstStyle/>
                <a:p>
                  <a:pPr algn="ctr" eaLnBrk="0" hangingPunct="0">
                    <a:lnSpc>
                      <a:spcPct val="80000"/>
                    </a:lnSpc>
                    <a:spcBef>
                      <a:spcPct val="50000"/>
                    </a:spcBef>
                  </a:pPr>
                  <a:endParaRPr kumimoji="0" lang="en-US" sz="2000" b="0" i="0" u="none" strike="noStrike" cap="none" normalizeH="0" baseline="0" dirty="0" smtClean="0">
                    <a:ln>
                      <a:noFill/>
                    </a:ln>
                    <a:solidFill>
                      <a:schemeClr val="tx1"/>
                    </a:solidFill>
                    <a:effectLst/>
                    <a:latin typeface="Verdana" pitchFamily="34" charset="0"/>
                  </a:endParaRPr>
                </a:p>
              </p:txBody>
            </p:sp>
            <p:cxnSp>
              <p:nvCxnSpPr>
                <p:cNvPr id="326" name="Straight Arrow Connector 325"/>
                <p:cNvCxnSpPr>
                  <a:stCxn id="323" idx="2"/>
                  <a:endCxn id="325" idx="0"/>
                </p:cNvCxnSpPr>
                <p:nvPr/>
              </p:nvCxnSpPr>
              <p:spPr bwMode="auto">
                <a:xfrm flipH="1">
                  <a:off x="4401839" y="3375081"/>
                  <a:ext cx="22494" cy="908345"/>
                </a:xfrm>
                <a:prstGeom prst="straightConnector1">
                  <a:avLst/>
                </a:prstGeom>
                <a:noFill/>
                <a:ln w="12700" cap="flat" cmpd="sng" algn="ctr">
                  <a:solidFill>
                    <a:schemeClr val="tx1"/>
                  </a:solidFill>
                  <a:prstDash val="solid"/>
                  <a:round/>
                  <a:headEnd type="none" w="med" len="med"/>
                  <a:tailEnd type="none"/>
                </a:ln>
                <a:effectLst/>
              </p:spPr>
            </p:cxnSp>
            <p:cxnSp>
              <p:nvCxnSpPr>
                <p:cNvPr id="327" name="Straight Arrow Connector 326"/>
                <p:cNvCxnSpPr>
                  <a:stCxn id="325" idx="2"/>
                </p:cNvCxnSpPr>
                <p:nvPr/>
              </p:nvCxnSpPr>
              <p:spPr bwMode="auto">
                <a:xfrm>
                  <a:off x="4401839" y="5119428"/>
                  <a:ext cx="0" cy="469887"/>
                </a:xfrm>
                <a:prstGeom prst="straightConnector1">
                  <a:avLst/>
                </a:prstGeom>
                <a:noFill/>
                <a:ln w="12700" cap="flat" cmpd="sng" algn="ctr">
                  <a:solidFill>
                    <a:schemeClr val="tx1"/>
                  </a:solidFill>
                  <a:prstDash val="solid"/>
                  <a:round/>
                  <a:headEnd type="none" w="med" len="med"/>
                  <a:tailEnd type="none"/>
                </a:ln>
                <a:effectLst/>
              </p:spPr>
            </p:cxnSp>
            <p:cxnSp>
              <p:nvCxnSpPr>
                <p:cNvPr id="328" name="Straight Arrow Connector 327"/>
                <p:cNvCxnSpPr>
                  <a:endCxn id="323" idx="0"/>
                </p:cNvCxnSpPr>
                <p:nvPr/>
              </p:nvCxnSpPr>
              <p:spPr bwMode="auto">
                <a:xfrm>
                  <a:off x="4401839" y="1009202"/>
                  <a:ext cx="22494" cy="994279"/>
                </a:xfrm>
                <a:prstGeom prst="straightConnector1">
                  <a:avLst/>
                </a:prstGeom>
                <a:noFill/>
                <a:ln w="12700" cap="flat" cmpd="sng" algn="ctr">
                  <a:solidFill>
                    <a:schemeClr val="tx1"/>
                  </a:solidFill>
                  <a:prstDash val="solid"/>
                  <a:round/>
                  <a:headEnd type="none" w="med" len="med"/>
                  <a:tailEnd type="none"/>
                </a:ln>
                <a:effectLst/>
              </p:spPr>
            </p:cxnSp>
            <p:sp>
              <p:nvSpPr>
                <p:cNvPr id="329" name="Freeform 328"/>
                <p:cNvSpPr>
                  <a:spLocks/>
                </p:cNvSpPr>
                <p:nvPr/>
              </p:nvSpPr>
              <p:spPr bwMode="auto">
                <a:xfrm flipH="1">
                  <a:off x="1703431" y="1041172"/>
                  <a:ext cx="2707539" cy="970855"/>
                </a:xfrm>
                <a:custGeom>
                  <a:avLst/>
                  <a:gdLst>
                    <a:gd name="T0" fmla="*/ 264 w 264"/>
                    <a:gd name="T1" fmla="*/ 0 h 306"/>
                    <a:gd name="T2" fmla="*/ 0 w 264"/>
                    <a:gd name="T3" fmla="*/ 306 h 306"/>
                    <a:gd name="connsiteX0" fmla="*/ 8741 w 8741"/>
                    <a:gd name="connsiteY0" fmla="*/ 0 h 14328"/>
                    <a:gd name="connsiteX1" fmla="*/ 0 w 8741"/>
                    <a:gd name="connsiteY1" fmla="*/ 14328 h 14328"/>
                    <a:gd name="connsiteX0" fmla="*/ 10000 w 10000"/>
                    <a:gd name="connsiteY0" fmla="*/ 0 h 10000"/>
                    <a:gd name="connsiteX1" fmla="*/ 0 w 10000"/>
                    <a:gd name="connsiteY1" fmla="*/ 10000 h 10000"/>
                    <a:gd name="connsiteX0" fmla="*/ 5680 w 5680"/>
                    <a:gd name="connsiteY0" fmla="*/ 0 h 8339"/>
                    <a:gd name="connsiteX1" fmla="*/ 0 w 5680"/>
                    <a:gd name="connsiteY1" fmla="*/ 8339 h 8339"/>
                    <a:gd name="connsiteX0" fmla="*/ 10000 w 10000"/>
                    <a:gd name="connsiteY0" fmla="*/ 0 h 10000"/>
                    <a:gd name="connsiteX1" fmla="*/ 0 w 10000"/>
                    <a:gd name="connsiteY1" fmla="*/ 10000 h 10000"/>
                    <a:gd name="connsiteX0" fmla="*/ 10000 w 10000"/>
                    <a:gd name="connsiteY0" fmla="*/ 0 h 10000"/>
                    <a:gd name="connsiteX1" fmla="*/ 0 w 10000"/>
                    <a:gd name="connsiteY1" fmla="*/ 10000 h 10000"/>
                    <a:gd name="connsiteX0" fmla="*/ 10000 w 10000"/>
                    <a:gd name="connsiteY0" fmla="*/ 0 h 10000"/>
                    <a:gd name="connsiteX1" fmla="*/ 0 w 10000"/>
                    <a:gd name="connsiteY1" fmla="*/ 10000 h 10000"/>
                    <a:gd name="connsiteX0" fmla="*/ 1191 w 2522"/>
                    <a:gd name="connsiteY0" fmla="*/ 0 h 9276"/>
                    <a:gd name="connsiteX1" fmla="*/ 1332 w 2522"/>
                    <a:gd name="connsiteY1" fmla="*/ 9276 h 9276"/>
                    <a:gd name="connsiteX0" fmla="*/ 21155 w 21715"/>
                    <a:gd name="connsiteY0" fmla="*/ 0 h 10000"/>
                    <a:gd name="connsiteX1" fmla="*/ 21715 w 21715"/>
                    <a:gd name="connsiteY1" fmla="*/ 10000 h 10000"/>
                    <a:gd name="connsiteX0" fmla="*/ 5814 w 48261"/>
                    <a:gd name="connsiteY0" fmla="*/ 0 h 14100"/>
                    <a:gd name="connsiteX1" fmla="*/ 48261 w 48261"/>
                    <a:gd name="connsiteY1" fmla="*/ 14100 h 14100"/>
                    <a:gd name="connsiteX0" fmla="*/ 1631 w 137904"/>
                    <a:gd name="connsiteY0" fmla="*/ 130 h 2321"/>
                    <a:gd name="connsiteX1" fmla="*/ 137904 w 137904"/>
                    <a:gd name="connsiteY1" fmla="*/ 2321 h 2321"/>
                    <a:gd name="connsiteX0" fmla="*/ 118 w 10000"/>
                    <a:gd name="connsiteY0" fmla="*/ 0 h 15328"/>
                    <a:gd name="connsiteX1" fmla="*/ 10000 w 10000"/>
                    <a:gd name="connsiteY1" fmla="*/ 15328 h 15328"/>
                    <a:gd name="connsiteX0" fmla="*/ 164 w 10046"/>
                    <a:gd name="connsiteY0" fmla="*/ 0 h 15328"/>
                    <a:gd name="connsiteX1" fmla="*/ 10046 w 10046"/>
                    <a:gd name="connsiteY1" fmla="*/ 15328 h 15328"/>
                    <a:gd name="connsiteX0" fmla="*/ 148 w 10759"/>
                    <a:gd name="connsiteY0" fmla="*/ 0 h 52339"/>
                    <a:gd name="connsiteX1" fmla="*/ 10759 w 10759"/>
                    <a:gd name="connsiteY1" fmla="*/ 52339 h 52339"/>
                    <a:gd name="connsiteX0" fmla="*/ 134 w 11595"/>
                    <a:gd name="connsiteY0" fmla="*/ 0 h 49816"/>
                    <a:gd name="connsiteX1" fmla="*/ 11595 w 11595"/>
                    <a:gd name="connsiteY1" fmla="*/ 49816 h 49816"/>
                    <a:gd name="connsiteX0" fmla="*/ 123 w 12191"/>
                    <a:gd name="connsiteY0" fmla="*/ 0 h 59069"/>
                    <a:gd name="connsiteX1" fmla="*/ 12191 w 12191"/>
                    <a:gd name="connsiteY1" fmla="*/ 59069 h 59069"/>
                    <a:gd name="connsiteX0" fmla="*/ 0 w 12068"/>
                    <a:gd name="connsiteY0" fmla="*/ 0 h 59069"/>
                    <a:gd name="connsiteX1" fmla="*/ 12068 w 12068"/>
                    <a:gd name="connsiteY1" fmla="*/ 59069 h 59069"/>
                    <a:gd name="connsiteX0" fmla="*/ 0 w 12797"/>
                    <a:gd name="connsiteY0" fmla="*/ 0 h 67481"/>
                    <a:gd name="connsiteX1" fmla="*/ 12797 w 12797"/>
                    <a:gd name="connsiteY1" fmla="*/ 67481 h 67481"/>
                    <a:gd name="connsiteX0" fmla="*/ 1965 w 2491"/>
                    <a:gd name="connsiteY0" fmla="*/ 0 h 34676"/>
                    <a:gd name="connsiteX1" fmla="*/ 2491 w 2491"/>
                    <a:gd name="connsiteY1" fmla="*/ 34676 h 34676"/>
                    <a:gd name="connsiteX0" fmla="*/ 0 w 105513"/>
                    <a:gd name="connsiteY0" fmla="*/ 0 h 8059"/>
                    <a:gd name="connsiteX1" fmla="*/ 105513 w 105513"/>
                    <a:gd name="connsiteY1" fmla="*/ 8059 h 8059"/>
                    <a:gd name="connsiteX0" fmla="*/ 0 w 9630"/>
                    <a:gd name="connsiteY0" fmla="*/ 0 h 12408"/>
                    <a:gd name="connsiteX1" fmla="*/ 9630 w 9630"/>
                    <a:gd name="connsiteY1" fmla="*/ 12408 h 12408"/>
                    <a:gd name="connsiteX0" fmla="*/ 0 w 9760"/>
                    <a:gd name="connsiteY0" fmla="*/ 0 h 8787"/>
                    <a:gd name="connsiteX1" fmla="*/ 9760 w 9760"/>
                    <a:gd name="connsiteY1" fmla="*/ 8787 h 8787"/>
                    <a:gd name="connsiteX0" fmla="*/ 0 w 10000"/>
                    <a:gd name="connsiteY0" fmla="*/ 0 h 10000"/>
                    <a:gd name="connsiteX1" fmla="*/ 10000 w 10000"/>
                    <a:gd name="connsiteY1" fmla="*/ 10000 h 10000"/>
                    <a:gd name="connsiteX0" fmla="*/ 0 w 10000"/>
                    <a:gd name="connsiteY0" fmla="*/ 0 h 10000"/>
                    <a:gd name="connsiteX1" fmla="*/ 7627 w 10000"/>
                    <a:gd name="connsiteY1" fmla="*/ 4083 h 10000"/>
                    <a:gd name="connsiteX2" fmla="*/ 10000 w 10000"/>
                    <a:gd name="connsiteY2" fmla="*/ 10000 h 10000"/>
                    <a:gd name="connsiteX0" fmla="*/ 0 w 10000"/>
                    <a:gd name="connsiteY0" fmla="*/ 185 h 10185"/>
                    <a:gd name="connsiteX1" fmla="*/ 7627 w 10000"/>
                    <a:gd name="connsiteY1" fmla="*/ 4268 h 10185"/>
                    <a:gd name="connsiteX2" fmla="*/ 10000 w 10000"/>
                    <a:gd name="connsiteY2" fmla="*/ 10185 h 10185"/>
                    <a:gd name="connsiteX0" fmla="*/ 0 w 10000"/>
                    <a:gd name="connsiteY0" fmla="*/ 185 h 10185"/>
                    <a:gd name="connsiteX1" fmla="*/ 7627 w 10000"/>
                    <a:gd name="connsiteY1" fmla="*/ 4268 h 10185"/>
                    <a:gd name="connsiteX2" fmla="*/ 10000 w 10000"/>
                    <a:gd name="connsiteY2" fmla="*/ 10185 h 10185"/>
                    <a:gd name="connsiteX0" fmla="*/ 0 w 10000"/>
                    <a:gd name="connsiteY0" fmla="*/ 1026 h 11026"/>
                    <a:gd name="connsiteX1" fmla="*/ 9299 w 10000"/>
                    <a:gd name="connsiteY1" fmla="*/ 3729 h 11026"/>
                    <a:gd name="connsiteX2" fmla="*/ 10000 w 10000"/>
                    <a:gd name="connsiteY2" fmla="*/ 11026 h 11026"/>
                    <a:gd name="connsiteX0" fmla="*/ 0 w 10000"/>
                    <a:gd name="connsiteY0" fmla="*/ 1026 h 11026"/>
                    <a:gd name="connsiteX1" fmla="*/ 9299 w 10000"/>
                    <a:gd name="connsiteY1" fmla="*/ 3729 h 11026"/>
                    <a:gd name="connsiteX2" fmla="*/ 10000 w 10000"/>
                    <a:gd name="connsiteY2" fmla="*/ 11026 h 11026"/>
                    <a:gd name="connsiteX0" fmla="*/ 0 w 10000"/>
                    <a:gd name="connsiteY0" fmla="*/ 1051 h 11051"/>
                    <a:gd name="connsiteX1" fmla="*/ 9299 w 10000"/>
                    <a:gd name="connsiteY1" fmla="*/ 3754 h 11051"/>
                    <a:gd name="connsiteX2" fmla="*/ 10000 w 10000"/>
                    <a:gd name="connsiteY2" fmla="*/ 11051 h 11051"/>
                    <a:gd name="connsiteX0" fmla="*/ 0 w 10188"/>
                    <a:gd name="connsiteY0" fmla="*/ 1051 h 11051"/>
                    <a:gd name="connsiteX1" fmla="*/ 9299 w 10188"/>
                    <a:gd name="connsiteY1" fmla="*/ 3754 h 11051"/>
                    <a:gd name="connsiteX2" fmla="*/ 10000 w 10188"/>
                    <a:gd name="connsiteY2" fmla="*/ 11051 h 11051"/>
                    <a:gd name="connsiteX0" fmla="*/ 0 w 10073"/>
                    <a:gd name="connsiteY0" fmla="*/ 1051 h 11051"/>
                    <a:gd name="connsiteX1" fmla="*/ 9299 w 10073"/>
                    <a:gd name="connsiteY1" fmla="*/ 3754 h 11051"/>
                    <a:gd name="connsiteX2" fmla="*/ 10000 w 10073"/>
                    <a:gd name="connsiteY2" fmla="*/ 11051 h 11051"/>
                    <a:gd name="connsiteX0" fmla="*/ 0 w 10000"/>
                    <a:gd name="connsiteY0" fmla="*/ 872 h 10872"/>
                    <a:gd name="connsiteX1" fmla="*/ 9004 w 10000"/>
                    <a:gd name="connsiteY1" fmla="*/ 3851 h 10872"/>
                    <a:gd name="connsiteX2" fmla="*/ 10000 w 10000"/>
                    <a:gd name="connsiteY2" fmla="*/ 10872 h 10872"/>
                    <a:gd name="connsiteX0" fmla="*/ 0 w 10000"/>
                    <a:gd name="connsiteY0" fmla="*/ 872 h 10872"/>
                    <a:gd name="connsiteX1" fmla="*/ 9004 w 10000"/>
                    <a:gd name="connsiteY1" fmla="*/ 3851 h 10872"/>
                    <a:gd name="connsiteX2" fmla="*/ 10000 w 10000"/>
                    <a:gd name="connsiteY2" fmla="*/ 10872 h 10872"/>
                    <a:gd name="connsiteX0" fmla="*/ 0 w 10006"/>
                    <a:gd name="connsiteY0" fmla="*/ 1817 h 11817"/>
                    <a:gd name="connsiteX1" fmla="*/ 9152 w 10006"/>
                    <a:gd name="connsiteY1" fmla="*/ 3416 h 11817"/>
                    <a:gd name="connsiteX2" fmla="*/ 10000 w 10006"/>
                    <a:gd name="connsiteY2" fmla="*/ 11817 h 11817"/>
                    <a:gd name="connsiteX0" fmla="*/ 0 w 10000"/>
                    <a:gd name="connsiteY0" fmla="*/ 1860 h 11860"/>
                    <a:gd name="connsiteX1" fmla="*/ 9152 w 10000"/>
                    <a:gd name="connsiteY1" fmla="*/ 3459 h 11860"/>
                    <a:gd name="connsiteX2" fmla="*/ 10000 w 10000"/>
                    <a:gd name="connsiteY2" fmla="*/ 11860 h 11860"/>
                    <a:gd name="connsiteX0" fmla="*/ 0 w 10040"/>
                    <a:gd name="connsiteY0" fmla="*/ 0 h 15105"/>
                    <a:gd name="connsiteX1" fmla="*/ 9054 w 10040"/>
                    <a:gd name="connsiteY1" fmla="*/ 6704 h 15105"/>
                    <a:gd name="connsiteX2" fmla="*/ 9902 w 10040"/>
                    <a:gd name="connsiteY2" fmla="*/ 15105 h 15105"/>
                    <a:gd name="connsiteX0" fmla="*/ 0 w 10459"/>
                    <a:gd name="connsiteY0" fmla="*/ 0 h 15993"/>
                    <a:gd name="connsiteX1" fmla="*/ 9447 w 10459"/>
                    <a:gd name="connsiteY1" fmla="*/ 7592 h 15993"/>
                    <a:gd name="connsiteX2" fmla="*/ 10295 w 10459"/>
                    <a:gd name="connsiteY2" fmla="*/ 15993 h 15993"/>
                    <a:gd name="connsiteX0" fmla="*/ 0 w 10353"/>
                    <a:gd name="connsiteY0" fmla="*/ 0 h 15993"/>
                    <a:gd name="connsiteX1" fmla="*/ 1676 w 10353"/>
                    <a:gd name="connsiteY1" fmla="*/ 1247 h 15993"/>
                    <a:gd name="connsiteX2" fmla="*/ 9447 w 10353"/>
                    <a:gd name="connsiteY2" fmla="*/ 7592 h 15993"/>
                    <a:gd name="connsiteX3" fmla="*/ 10295 w 10353"/>
                    <a:gd name="connsiteY3" fmla="*/ 15993 h 15993"/>
                    <a:gd name="connsiteX0" fmla="*/ 0 w 10353"/>
                    <a:gd name="connsiteY0" fmla="*/ 0 h 15993"/>
                    <a:gd name="connsiteX1" fmla="*/ 1676 w 10353"/>
                    <a:gd name="connsiteY1" fmla="*/ 1247 h 15993"/>
                    <a:gd name="connsiteX2" fmla="*/ 9447 w 10353"/>
                    <a:gd name="connsiteY2" fmla="*/ 7592 h 15993"/>
                    <a:gd name="connsiteX3" fmla="*/ 10295 w 10353"/>
                    <a:gd name="connsiteY3" fmla="*/ 15993 h 15993"/>
                    <a:gd name="connsiteX0" fmla="*/ 0 w 10459"/>
                    <a:gd name="connsiteY0" fmla="*/ 0 h 15993"/>
                    <a:gd name="connsiteX1" fmla="*/ 9447 w 10459"/>
                    <a:gd name="connsiteY1" fmla="*/ 7592 h 15993"/>
                    <a:gd name="connsiteX2" fmla="*/ 10295 w 10459"/>
                    <a:gd name="connsiteY2" fmla="*/ 15993 h 15993"/>
                    <a:gd name="connsiteX0" fmla="*/ 0 w 10459"/>
                    <a:gd name="connsiteY0" fmla="*/ 0 h 15993"/>
                    <a:gd name="connsiteX1" fmla="*/ 9447 w 10459"/>
                    <a:gd name="connsiteY1" fmla="*/ 7592 h 15993"/>
                    <a:gd name="connsiteX2" fmla="*/ 10295 w 10459"/>
                    <a:gd name="connsiteY2" fmla="*/ 15993 h 15993"/>
                    <a:gd name="connsiteX0" fmla="*/ 0 w 10295"/>
                    <a:gd name="connsiteY0" fmla="*/ 0 h 15993"/>
                    <a:gd name="connsiteX1" fmla="*/ 8709 w 10295"/>
                    <a:gd name="connsiteY1" fmla="*/ 7148 h 15993"/>
                    <a:gd name="connsiteX2" fmla="*/ 10295 w 10295"/>
                    <a:gd name="connsiteY2" fmla="*/ 15993 h 15993"/>
                    <a:gd name="connsiteX0" fmla="*/ 0 w 10535"/>
                    <a:gd name="connsiteY0" fmla="*/ 0 h 17676"/>
                    <a:gd name="connsiteX1" fmla="*/ 8709 w 10535"/>
                    <a:gd name="connsiteY1" fmla="*/ 7148 h 17676"/>
                    <a:gd name="connsiteX2" fmla="*/ 10535 w 10535"/>
                    <a:gd name="connsiteY2" fmla="*/ 17676 h 17676"/>
                    <a:gd name="connsiteX0" fmla="*/ 0 w 10535"/>
                    <a:gd name="connsiteY0" fmla="*/ 0 h 17676"/>
                    <a:gd name="connsiteX1" fmla="*/ 8709 w 10535"/>
                    <a:gd name="connsiteY1" fmla="*/ 7148 h 17676"/>
                    <a:gd name="connsiteX2" fmla="*/ 10535 w 10535"/>
                    <a:gd name="connsiteY2" fmla="*/ 17676 h 17676"/>
                    <a:gd name="connsiteX0" fmla="*/ 0 w 10535"/>
                    <a:gd name="connsiteY0" fmla="*/ 0 h 17676"/>
                    <a:gd name="connsiteX1" fmla="*/ 8709 w 10535"/>
                    <a:gd name="connsiteY1" fmla="*/ 7148 h 17676"/>
                    <a:gd name="connsiteX2" fmla="*/ 10535 w 10535"/>
                    <a:gd name="connsiteY2" fmla="*/ 17676 h 17676"/>
                    <a:gd name="connsiteX0" fmla="*/ 0 w 10535"/>
                    <a:gd name="connsiteY0" fmla="*/ 0 h 17676"/>
                    <a:gd name="connsiteX1" fmla="*/ 10535 w 10535"/>
                    <a:gd name="connsiteY1" fmla="*/ 17676 h 17676"/>
                    <a:gd name="connsiteX0" fmla="*/ 0 w 5953"/>
                    <a:gd name="connsiteY0" fmla="*/ 0 h 16714"/>
                    <a:gd name="connsiteX1" fmla="*/ 5953 w 5953"/>
                    <a:gd name="connsiteY1" fmla="*/ 16714 h 16714"/>
                    <a:gd name="connsiteX0" fmla="*/ 0 w 10000"/>
                    <a:gd name="connsiteY0" fmla="*/ 0 h 10000"/>
                    <a:gd name="connsiteX1" fmla="*/ 10000 w 10000"/>
                    <a:gd name="connsiteY1" fmla="*/ 10000 h 10000"/>
                    <a:gd name="connsiteX0" fmla="*/ 0 w 10000"/>
                    <a:gd name="connsiteY0" fmla="*/ 0 h 10000"/>
                    <a:gd name="connsiteX1" fmla="*/ 10000 w 10000"/>
                    <a:gd name="connsiteY1" fmla="*/ 10000 h 10000"/>
                    <a:gd name="connsiteX0" fmla="*/ 0 w 10000"/>
                    <a:gd name="connsiteY0" fmla="*/ 0 h 10000"/>
                    <a:gd name="connsiteX1" fmla="*/ 974 w 10000"/>
                    <a:gd name="connsiteY1" fmla="*/ 2727 h 10000"/>
                    <a:gd name="connsiteX2" fmla="*/ 10000 w 10000"/>
                    <a:gd name="connsiteY2" fmla="*/ 10000 h 10000"/>
                    <a:gd name="connsiteX0" fmla="*/ 0 w 10000"/>
                    <a:gd name="connsiteY0" fmla="*/ 0 h 10000"/>
                    <a:gd name="connsiteX1" fmla="*/ 974 w 10000"/>
                    <a:gd name="connsiteY1" fmla="*/ 2727 h 10000"/>
                    <a:gd name="connsiteX2" fmla="*/ 10000 w 10000"/>
                    <a:gd name="connsiteY2" fmla="*/ 10000 h 10000"/>
                    <a:gd name="connsiteX0" fmla="*/ 0 w 10000"/>
                    <a:gd name="connsiteY0" fmla="*/ 0 h 10000"/>
                    <a:gd name="connsiteX1" fmla="*/ 974 w 10000"/>
                    <a:gd name="connsiteY1" fmla="*/ 2727 h 10000"/>
                    <a:gd name="connsiteX2" fmla="*/ 10000 w 10000"/>
                    <a:gd name="connsiteY2" fmla="*/ 10000 h 10000"/>
                    <a:gd name="connsiteX0" fmla="*/ 0 w 10358"/>
                    <a:gd name="connsiteY0" fmla="*/ 0 h 18200"/>
                    <a:gd name="connsiteX1" fmla="*/ 1332 w 10358"/>
                    <a:gd name="connsiteY1" fmla="*/ 10927 h 18200"/>
                    <a:gd name="connsiteX2" fmla="*/ 10358 w 10358"/>
                    <a:gd name="connsiteY2" fmla="*/ 18200 h 18200"/>
                    <a:gd name="connsiteX0" fmla="*/ 0 w 10358"/>
                    <a:gd name="connsiteY0" fmla="*/ 0 h 18200"/>
                    <a:gd name="connsiteX1" fmla="*/ 1332 w 10358"/>
                    <a:gd name="connsiteY1" fmla="*/ 10927 h 18200"/>
                    <a:gd name="connsiteX2" fmla="*/ 10358 w 10358"/>
                    <a:gd name="connsiteY2" fmla="*/ 18200 h 18200"/>
                    <a:gd name="connsiteX0" fmla="*/ 0 w 10358"/>
                    <a:gd name="connsiteY0" fmla="*/ 0 h 18200"/>
                    <a:gd name="connsiteX1" fmla="*/ 1153 w 10358"/>
                    <a:gd name="connsiteY1" fmla="*/ 11215 h 18200"/>
                    <a:gd name="connsiteX2" fmla="*/ 10358 w 10358"/>
                    <a:gd name="connsiteY2" fmla="*/ 18200 h 18200"/>
                    <a:gd name="connsiteX0" fmla="*/ 106 w 10464"/>
                    <a:gd name="connsiteY0" fmla="*/ 0 h 18200"/>
                    <a:gd name="connsiteX1" fmla="*/ 1259 w 10464"/>
                    <a:gd name="connsiteY1" fmla="*/ 11215 h 18200"/>
                    <a:gd name="connsiteX2" fmla="*/ 10464 w 10464"/>
                    <a:gd name="connsiteY2" fmla="*/ 18200 h 18200"/>
                    <a:gd name="connsiteX0" fmla="*/ 0 w 10358"/>
                    <a:gd name="connsiteY0" fmla="*/ 0 h 18200"/>
                    <a:gd name="connsiteX1" fmla="*/ 1153 w 10358"/>
                    <a:gd name="connsiteY1" fmla="*/ 11215 h 18200"/>
                    <a:gd name="connsiteX2" fmla="*/ 10358 w 10358"/>
                    <a:gd name="connsiteY2" fmla="*/ 18200 h 18200"/>
                    <a:gd name="connsiteX0" fmla="*/ 0 w 10358"/>
                    <a:gd name="connsiteY0" fmla="*/ 0 h 18200"/>
                    <a:gd name="connsiteX1" fmla="*/ 1948 w 10358"/>
                    <a:gd name="connsiteY1" fmla="*/ 9920 h 18200"/>
                    <a:gd name="connsiteX2" fmla="*/ 1153 w 10358"/>
                    <a:gd name="connsiteY2" fmla="*/ 11215 h 18200"/>
                    <a:gd name="connsiteX3" fmla="*/ 10358 w 10358"/>
                    <a:gd name="connsiteY3" fmla="*/ 18200 h 18200"/>
                    <a:gd name="connsiteX0" fmla="*/ 0 w 10358"/>
                    <a:gd name="connsiteY0" fmla="*/ 0 h 18200"/>
                    <a:gd name="connsiteX1" fmla="*/ 1153 w 10358"/>
                    <a:gd name="connsiteY1" fmla="*/ 11215 h 18200"/>
                    <a:gd name="connsiteX2" fmla="*/ 10358 w 10358"/>
                    <a:gd name="connsiteY2" fmla="*/ 18200 h 18200"/>
                    <a:gd name="connsiteX0" fmla="*/ 0 w 10358"/>
                    <a:gd name="connsiteY0" fmla="*/ 0 h 18200"/>
                    <a:gd name="connsiteX1" fmla="*/ 1153 w 10358"/>
                    <a:gd name="connsiteY1" fmla="*/ 11215 h 18200"/>
                    <a:gd name="connsiteX2" fmla="*/ 10358 w 10358"/>
                    <a:gd name="connsiteY2" fmla="*/ 18200 h 18200"/>
                    <a:gd name="connsiteX0" fmla="*/ 0 w 10358"/>
                    <a:gd name="connsiteY0" fmla="*/ 0 h 18200"/>
                    <a:gd name="connsiteX1" fmla="*/ 1202 w 10358"/>
                    <a:gd name="connsiteY1" fmla="*/ 11503 h 18200"/>
                    <a:gd name="connsiteX2" fmla="*/ 10358 w 10358"/>
                    <a:gd name="connsiteY2" fmla="*/ 18200 h 18200"/>
                    <a:gd name="connsiteX0" fmla="*/ 0 w 10358"/>
                    <a:gd name="connsiteY0" fmla="*/ 0 h 18200"/>
                    <a:gd name="connsiteX1" fmla="*/ 1202 w 10358"/>
                    <a:gd name="connsiteY1" fmla="*/ 11503 h 18200"/>
                    <a:gd name="connsiteX2" fmla="*/ 10358 w 10358"/>
                    <a:gd name="connsiteY2" fmla="*/ 18200 h 18200"/>
                    <a:gd name="connsiteX0" fmla="*/ 0 w 10377"/>
                    <a:gd name="connsiteY0" fmla="*/ 0 h 18200"/>
                    <a:gd name="connsiteX1" fmla="*/ 1202 w 10377"/>
                    <a:gd name="connsiteY1" fmla="*/ 11503 h 18200"/>
                    <a:gd name="connsiteX2" fmla="*/ 10358 w 10377"/>
                    <a:gd name="connsiteY2" fmla="*/ 18200 h 18200"/>
                    <a:gd name="connsiteX0" fmla="*/ 0 w 10358"/>
                    <a:gd name="connsiteY0" fmla="*/ 0 h 18200"/>
                    <a:gd name="connsiteX1" fmla="*/ 1202 w 10358"/>
                    <a:gd name="connsiteY1" fmla="*/ 11503 h 18200"/>
                    <a:gd name="connsiteX2" fmla="*/ 10358 w 10358"/>
                    <a:gd name="connsiteY2" fmla="*/ 18200 h 18200"/>
                    <a:gd name="connsiteX0" fmla="*/ 9 w 10311"/>
                    <a:gd name="connsiteY0" fmla="*/ 0 h 16720"/>
                    <a:gd name="connsiteX1" fmla="*/ 1211 w 10311"/>
                    <a:gd name="connsiteY1" fmla="*/ 11503 h 16720"/>
                    <a:gd name="connsiteX2" fmla="*/ 10311 w 10311"/>
                    <a:gd name="connsiteY2" fmla="*/ 16720 h 16720"/>
                    <a:gd name="connsiteX0" fmla="*/ 0 w 10302"/>
                    <a:gd name="connsiteY0" fmla="*/ 0 h 16720"/>
                    <a:gd name="connsiteX1" fmla="*/ 10302 w 10302"/>
                    <a:gd name="connsiteY1" fmla="*/ 16720 h 16720"/>
                    <a:gd name="connsiteX0" fmla="*/ 0 w 12749"/>
                    <a:gd name="connsiteY0" fmla="*/ 0 h 10636"/>
                    <a:gd name="connsiteX1" fmla="*/ 12749 w 12749"/>
                    <a:gd name="connsiteY1" fmla="*/ 10636 h 10636"/>
                    <a:gd name="connsiteX0" fmla="*/ 0 w 12749"/>
                    <a:gd name="connsiteY0" fmla="*/ 0 h 10636"/>
                    <a:gd name="connsiteX1" fmla="*/ 12749 w 12749"/>
                    <a:gd name="connsiteY1" fmla="*/ 10636 h 10636"/>
                    <a:gd name="connsiteX0" fmla="*/ 0 w 12749"/>
                    <a:gd name="connsiteY0" fmla="*/ 0 h 10636"/>
                    <a:gd name="connsiteX1" fmla="*/ 12749 w 12749"/>
                    <a:gd name="connsiteY1" fmla="*/ 10636 h 10636"/>
                    <a:gd name="connsiteX0" fmla="*/ 0 w 13249"/>
                    <a:gd name="connsiteY0" fmla="*/ 0 h 14747"/>
                    <a:gd name="connsiteX1" fmla="*/ 13249 w 13249"/>
                    <a:gd name="connsiteY1" fmla="*/ 14747 h 14747"/>
                    <a:gd name="connsiteX0" fmla="*/ 0 w 13416"/>
                    <a:gd name="connsiteY0" fmla="*/ 0 h 14089"/>
                    <a:gd name="connsiteX1" fmla="*/ 13416 w 13416"/>
                    <a:gd name="connsiteY1" fmla="*/ 14089 h 14089"/>
                    <a:gd name="connsiteX0" fmla="*/ 0 w 13416"/>
                    <a:gd name="connsiteY0" fmla="*/ 0 h 14089"/>
                    <a:gd name="connsiteX1" fmla="*/ 13416 w 13416"/>
                    <a:gd name="connsiteY1" fmla="*/ 14089 h 14089"/>
                    <a:gd name="connsiteX0" fmla="*/ 0 w 13479"/>
                    <a:gd name="connsiteY0" fmla="*/ 0 h 14664"/>
                    <a:gd name="connsiteX1" fmla="*/ 13479 w 13479"/>
                    <a:gd name="connsiteY1" fmla="*/ 14664 h 14664"/>
                  </a:gdLst>
                  <a:ahLst/>
                  <a:cxnLst>
                    <a:cxn ang="0">
                      <a:pos x="connsiteX0" y="connsiteY0"/>
                    </a:cxn>
                    <a:cxn ang="0">
                      <a:pos x="connsiteX1" y="connsiteY1"/>
                    </a:cxn>
                  </a:cxnLst>
                  <a:rect l="l" t="t" r="r" b="b"/>
                  <a:pathLst>
                    <a:path w="13479" h="14664">
                      <a:moveTo>
                        <a:pt x="0" y="0"/>
                      </a:moveTo>
                      <a:cubicBezTo>
                        <a:pt x="1637" y="8149"/>
                        <a:pt x="13121" y="5035"/>
                        <a:pt x="13479" y="14664"/>
                      </a:cubicBezTo>
                    </a:path>
                  </a:pathLst>
                </a:custGeom>
                <a:noFill/>
                <a:ln w="12700" cap="flat" cmpd="sng">
                  <a:solidFill>
                    <a:schemeClr val="tx1"/>
                  </a:solidFill>
                  <a:prstDash val="solid"/>
                  <a:round/>
                  <a:headEnd type="none" w="med" len="med"/>
                  <a:tailEnd type="none" w="lg"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30" name="Freeform 329"/>
                <p:cNvSpPr>
                  <a:spLocks/>
                </p:cNvSpPr>
                <p:nvPr/>
              </p:nvSpPr>
              <p:spPr bwMode="auto">
                <a:xfrm rot="10800000" flipH="1" flipV="1">
                  <a:off x="1718828" y="3391985"/>
                  <a:ext cx="2683010" cy="932786"/>
                </a:xfrm>
                <a:custGeom>
                  <a:avLst/>
                  <a:gdLst>
                    <a:gd name="T0" fmla="*/ 264 w 264"/>
                    <a:gd name="T1" fmla="*/ 0 h 306"/>
                    <a:gd name="T2" fmla="*/ 0 w 264"/>
                    <a:gd name="T3" fmla="*/ 306 h 306"/>
                    <a:gd name="connsiteX0" fmla="*/ 8741 w 8741"/>
                    <a:gd name="connsiteY0" fmla="*/ 0 h 14328"/>
                    <a:gd name="connsiteX1" fmla="*/ 0 w 8741"/>
                    <a:gd name="connsiteY1" fmla="*/ 14328 h 14328"/>
                    <a:gd name="connsiteX0" fmla="*/ 10000 w 10000"/>
                    <a:gd name="connsiteY0" fmla="*/ 0 h 10000"/>
                    <a:gd name="connsiteX1" fmla="*/ 0 w 10000"/>
                    <a:gd name="connsiteY1" fmla="*/ 10000 h 10000"/>
                    <a:gd name="connsiteX0" fmla="*/ 5680 w 5680"/>
                    <a:gd name="connsiteY0" fmla="*/ 0 h 8339"/>
                    <a:gd name="connsiteX1" fmla="*/ 0 w 5680"/>
                    <a:gd name="connsiteY1" fmla="*/ 8339 h 8339"/>
                    <a:gd name="connsiteX0" fmla="*/ 10000 w 10000"/>
                    <a:gd name="connsiteY0" fmla="*/ 0 h 10000"/>
                    <a:gd name="connsiteX1" fmla="*/ 0 w 10000"/>
                    <a:gd name="connsiteY1" fmla="*/ 10000 h 10000"/>
                    <a:gd name="connsiteX0" fmla="*/ 10000 w 10000"/>
                    <a:gd name="connsiteY0" fmla="*/ 0 h 10000"/>
                    <a:gd name="connsiteX1" fmla="*/ 0 w 10000"/>
                    <a:gd name="connsiteY1" fmla="*/ 10000 h 10000"/>
                    <a:gd name="connsiteX0" fmla="*/ 10000 w 10000"/>
                    <a:gd name="connsiteY0" fmla="*/ 0 h 10000"/>
                    <a:gd name="connsiteX1" fmla="*/ 0 w 10000"/>
                    <a:gd name="connsiteY1" fmla="*/ 10000 h 10000"/>
                    <a:gd name="connsiteX0" fmla="*/ 1191 w 2522"/>
                    <a:gd name="connsiteY0" fmla="*/ 0 h 9276"/>
                    <a:gd name="connsiteX1" fmla="*/ 1332 w 2522"/>
                    <a:gd name="connsiteY1" fmla="*/ 9276 h 9276"/>
                    <a:gd name="connsiteX0" fmla="*/ 21155 w 21715"/>
                    <a:gd name="connsiteY0" fmla="*/ 0 h 10000"/>
                    <a:gd name="connsiteX1" fmla="*/ 21715 w 21715"/>
                    <a:gd name="connsiteY1" fmla="*/ 10000 h 10000"/>
                    <a:gd name="connsiteX0" fmla="*/ 5814 w 48261"/>
                    <a:gd name="connsiteY0" fmla="*/ 0 h 14100"/>
                    <a:gd name="connsiteX1" fmla="*/ 48261 w 48261"/>
                    <a:gd name="connsiteY1" fmla="*/ 14100 h 14100"/>
                    <a:gd name="connsiteX0" fmla="*/ 1631 w 137904"/>
                    <a:gd name="connsiteY0" fmla="*/ 130 h 2321"/>
                    <a:gd name="connsiteX1" fmla="*/ 137904 w 137904"/>
                    <a:gd name="connsiteY1" fmla="*/ 2321 h 2321"/>
                    <a:gd name="connsiteX0" fmla="*/ 118 w 10000"/>
                    <a:gd name="connsiteY0" fmla="*/ 0 h 15328"/>
                    <a:gd name="connsiteX1" fmla="*/ 10000 w 10000"/>
                    <a:gd name="connsiteY1" fmla="*/ 15328 h 15328"/>
                    <a:gd name="connsiteX0" fmla="*/ 164 w 10046"/>
                    <a:gd name="connsiteY0" fmla="*/ 0 h 15328"/>
                    <a:gd name="connsiteX1" fmla="*/ 10046 w 10046"/>
                    <a:gd name="connsiteY1" fmla="*/ 15328 h 15328"/>
                    <a:gd name="connsiteX0" fmla="*/ 148 w 10759"/>
                    <a:gd name="connsiteY0" fmla="*/ 0 h 52339"/>
                    <a:gd name="connsiteX1" fmla="*/ 10759 w 10759"/>
                    <a:gd name="connsiteY1" fmla="*/ 52339 h 52339"/>
                    <a:gd name="connsiteX0" fmla="*/ 134 w 11595"/>
                    <a:gd name="connsiteY0" fmla="*/ 0 h 49816"/>
                    <a:gd name="connsiteX1" fmla="*/ 11595 w 11595"/>
                    <a:gd name="connsiteY1" fmla="*/ 49816 h 49816"/>
                    <a:gd name="connsiteX0" fmla="*/ 123 w 12191"/>
                    <a:gd name="connsiteY0" fmla="*/ 0 h 59069"/>
                    <a:gd name="connsiteX1" fmla="*/ 12191 w 12191"/>
                    <a:gd name="connsiteY1" fmla="*/ 59069 h 59069"/>
                    <a:gd name="connsiteX0" fmla="*/ 0 w 12068"/>
                    <a:gd name="connsiteY0" fmla="*/ 0 h 59069"/>
                    <a:gd name="connsiteX1" fmla="*/ 12068 w 12068"/>
                    <a:gd name="connsiteY1" fmla="*/ 59069 h 59069"/>
                    <a:gd name="connsiteX0" fmla="*/ 0 w 12797"/>
                    <a:gd name="connsiteY0" fmla="*/ 0 h 67481"/>
                    <a:gd name="connsiteX1" fmla="*/ 12797 w 12797"/>
                    <a:gd name="connsiteY1" fmla="*/ 67481 h 67481"/>
                    <a:gd name="connsiteX0" fmla="*/ 1965 w 2491"/>
                    <a:gd name="connsiteY0" fmla="*/ 0 h 34676"/>
                    <a:gd name="connsiteX1" fmla="*/ 2491 w 2491"/>
                    <a:gd name="connsiteY1" fmla="*/ 34676 h 34676"/>
                    <a:gd name="connsiteX0" fmla="*/ 0 w 105513"/>
                    <a:gd name="connsiteY0" fmla="*/ 0 h 8059"/>
                    <a:gd name="connsiteX1" fmla="*/ 105513 w 105513"/>
                    <a:gd name="connsiteY1" fmla="*/ 8059 h 8059"/>
                    <a:gd name="connsiteX0" fmla="*/ 0 w 9630"/>
                    <a:gd name="connsiteY0" fmla="*/ 0 h 12408"/>
                    <a:gd name="connsiteX1" fmla="*/ 9630 w 9630"/>
                    <a:gd name="connsiteY1" fmla="*/ 12408 h 12408"/>
                    <a:gd name="connsiteX0" fmla="*/ 0 w 9760"/>
                    <a:gd name="connsiteY0" fmla="*/ 0 h 8787"/>
                    <a:gd name="connsiteX1" fmla="*/ 9760 w 9760"/>
                    <a:gd name="connsiteY1" fmla="*/ 8787 h 8787"/>
                    <a:gd name="connsiteX0" fmla="*/ 0 w 10000"/>
                    <a:gd name="connsiteY0" fmla="*/ 0 h 10000"/>
                    <a:gd name="connsiteX1" fmla="*/ 10000 w 10000"/>
                    <a:gd name="connsiteY1" fmla="*/ 10000 h 10000"/>
                    <a:gd name="connsiteX0" fmla="*/ 0 w 10000"/>
                    <a:gd name="connsiteY0" fmla="*/ 0 h 10000"/>
                    <a:gd name="connsiteX1" fmla="*/ 7627 w 10000"/>
                    <a:gd name="connsiteY1" fmla="*/ 4083 h 10000"/>
                    <a:gd name="connsiteX2" fmla="*/ 10000 w 10000"/>
                    <a:gd name="connsiteY2" fmla="*/ 10000 h 10000"/>
                    <a:gd name="connsiteX0" fmla="*/ 0 w 10000"/>
                    <a:gd name="connsiteY0" fmla="*/ 185 h 10185"/>
                    <a:gd name="connsiteX1" fmla="*/ 7627 w 10000"/>
                    <a:gd name="connsiteY1" fmla="*/ 4268 h 10185"/>
                    <a:gd name="connsiteX2" fmla="*/ 10000 w 10000"/>
                    <a:gd name="connsiteY2" fmla="*/ 10185 h 10185"/>
                    <a:gd name="connsiteX0" fmla="*/ 0 w 10000"/>
                    <a:gd name="connsiteY0" fmla="*/ 185 h 10185"/>
                    <a:gd name="connsiteX1" fmla="*/ 7627 w 10000"/>
                    <a:gd name="connsiteY1" fmla="*/ 4268 h 10185"/>
                    <a:gd name="connsiteX2" fmla="*/ 10000 w 10000"/>
                    <a:gd name="connsiteY2" fmla="*/ 10185 h 10185"/>
                    <a:gd name="connsiteX0" fmla="*/ 0 w 10000"/>
                    <a:gd name="connsiteY0" fmla="*/ 1026 h 11026"/>
                    <a:gd name="connsiteX1" fmla="*/ 9299 w 10000"/>
                    <a:gd name="connsiteY1" fmla="*/ 3729 h 11026"/>
                    <a:gd name="connsiteX2" fmla="*/ 10000 w 10000"/>
                    <a:gd name="connsiteY2" fmla="*/ 11026 h 11026"/>
                    <a:gd name="connsiteX0" fmla="*/ 0 w 10000"/>
                    <a:gd name="connsiteY0" fmla="*/ 1026 h 11026"/>
                    <a:gd name="connsiteX1" fmla="*/ 9299 w 10000"/>
                    <a:gd name="connsiteY1" fmla="*/ 3729 h 11026"/>
                    <a:gd name="connsiteX2" fmla="*/ 10000 w 10000"/>
                    <a:gd name="connsiteY2" fmla="*/ 11026 h 11026"/>
                    <a:gd name="connsiteX0" fmla="*/ 0 w 10000"/>
                    <a:gd name="connsiteY0" fmla="*/ 1051 h 11051"/>
                    <a:gd name="connsiteX1" fmla="*/ 9299 w 10000"/>
                    <a:gd name="connsiteY1" fmla="*/ 3754 h 11051"/>
                    <a:gd name="connsiteX2" fmla="*/ 10000 w 10000"/>
                    <a:gd name="connsiteY2" fmla="*/ 11051 h 11051"/>
                    <a:gd name="connsiteX0" fmla="*/ 0 w 10188"/>
                    <a:gd name="connsiteY0" fmla="*/ 1051 h 11051"/>
                    <a:gd name="connsiteX1" fmla="*/ 9299 w 10188"/>
                    <a:gd name="connsiteY1" fmla="*/ 3754 h 11051"/>
                    <a:gd name="connsiteX2" fmla="*/ 10000 w 10188"/>
                    <a:gd name="connsiteY2" fmla="*/ 11051 h 11051"/>
                    <a:gd name="connsiteX0" fmla="*/ 0 w 10073"/>
                    <a:gd name="connsiteY0" fmla="*/ 1051 h 11051"/>
                    <a:gd name="connsiteX1" fmla="*/ 9299 w 10073"/>
                    <a:gd name="connsiteY1" fmla="*/ 3754 h 11051"/>
                    <a:gd name="connsiteX2" fmla="*/ 10000 w 10073"/>
                    <a:gd name="connsiteY2" fmla="*/ 11051 h 11051"/>
                    <a:gd name="connsiteX0" fmla="*/ 0 w 10000"/>
                    <a:gd name="connsiteY0" fmla="*/ 872 h 10872"/>
                    <a:gd name="connsiteX1" fmla="*/ 9004 w 10000"/>
                    <a:gd name="connsiteY1" fmla="*/ 3851 h 10872"/>
                    <a:gd name="connsiteX2" fmla="*/ 10000 w 10000"/>
                    <a:gd name="connsiteY2" fmla="*/ 10872 h 10872"/>
                    <a:gd name="connsiteX0" fmla="*/ 0 w 10000"/>
                    <a:gd name="connsiteY0" fmla="*/ 872 h 10872"/>
                    <a:gd name="connsiteX1" fmla="*/ 9004 w 10000"/>
                    <a:gd name="connsiteY1" fmla="*/ 3851 h 10872"/>
                    <a:gd name="connsiteX2" fmla="*/ 10000 w 10000"/>
                    <a:gd name="connsiteY2" fmla="*/ 10872 h 10872"/>
                    <a:gd name="connsiteX0" fmla="*/ 0 w 10006"/>
                    <a:gd name="connsiteY0" fmla="*/ 1817 h 11817"/>
                    <a:gd name="connsiteX1" fmla="*/ 9152 w 10006"/>
                    <a:gd name="connsiteY1" fmla="*/ 3416 h 11817"/>
                    <a:gd name="connsiteX2" fmla="*/ 10000 w 10006"/>
                    <a:gd name="connsiteY2" fmla="*/ 11817 h 11817"/>
                    <a:gd name="connsiteX0" fmla="*/ 0 w 10000"/>
                    <a:gd name="connsiteY0" fmla="*/ 1860 h 11860"/>
                    <a:gd name="connsiteX1" fmla="*/ 9152 w 10000"/>
                    <a:gd name="connsiteY1" fmla="*/ 3459 h 11860"/>
                    <a:gd name="connsiteX2" fmla="*/ 10000 w 10000"/>
                    <a:gd name="connsiteY2" fmla="*/ 11860 h 11860"/>
                    <a:gd name="connsiteX0" fmla="*/ 0 w 10040"/>
                    <a:gd name="connsiteY0" fmla="*/ 0 h 15105"/>
                    <a:gd name="connsiteX1" fmla="*/ 9054 w 10040"/>
                    <a:gd name="connsiteY1" fmla="*/ 6704 h 15105"/>
                    <a:gd name="connsiteX2" fmla="*/ 9902 w 10040"/>
                    <a:gd name="connsiteY2" fmla="*/ 15105 h 15105"/>
                    <a:gd name="connsiteX0" fmla="*/ 0 w 10459"/>
                    <a:gd name="connsiteY0" fmla="*/ 0 h 15993"/>
                    <a:gd name="connsiteX1" fmla="*/ 9447 w 10459"/>
                    <a:gd name="connsiteY1" fmla="*/ 7592 h 15993"/>
                    <a:gd name="connsiteX2" fmla="*/ 10295 w 10459"/>
                    <a:gd name="connsiteY2" fmla="*/ 15993 h 15993"/>
                    <a:gd name="connsiteX0" fmla="*/ 0 w 10353"/>
                    <a:gd name="connsiteY0" fmla="*/ 0 h 15993"/>
                    <a:gd name="connsiteX1" fmla="*/ 1676 w 10353"/>
                    <a:gd name="connsiteY1" fmla="*/ 1247 h 15993"/>
                    <a:gd name="connsiteX2" fmla="*/ 9447 w 10353"/>
                    <a:gd name="connsiteY2" fmla="*/ 7592 h 15993"/>
                    <a:gd name="connsiteX3" fmla="*/ 10295 w 10353"/>
                    <a:gd name="connsiteY3" fmla="*/ 15993 h 15993"/>
                    <a:gd name="connsiteX0" fmla="*/ 0 w 10353"/>
                    <a:gd name="connsiteY0" fmla="*/ 0 h 15993"/>
                    <a:gd name="connsiteX1" fmla="*/ 1676 w 10353"/>
                    <a:gd name="connsiteY1" fmla="*/ 1247 h 15993"/>
                    <a:gd name="connsiteX2" fmla="*/ 9447 w 10353"/>
                    <a:gd name="connsiteY2" fmla="*/ 7592 h 15993"/>
                    <a:gd name="connsiteX3" fmla="*/ 10295 w 10353"/>
                    <a:gd name="connsiteY3" fmla="*/ 15993 h 15993"/>
                    <a:gd name="connsiteX0" fmla="*/ 0 w 10459"/>
                    <a:gd name="connsiteY0" fmla="*/ 0 h 15993"/>
                    <a:gd name="connsiteX1" fmla="*/ 9447 w 10459"/>
                    <a:gd name="connsiteY1" fmla="*/ 7592 h 15993"/>
                    <a:gd name="connsiteX2" fmla="*/ 10295 w 10459"/>
                    <a:gd name="connsiteY2" fmla="*/ 15993 h 15993"/>
                    <a:gd name="connsiteX0" fmla="*/ 0 w 10459"/>
                    <a:gd name="connsiteY0" fmla="*/ 0 h 15993"/>
                    <a:gd name="connsiteX1" fmla="*/ 9447 w 10459"/>
                    <a:gd name="connsiteY1" fmla="*/ 7592 h 15993"/>
                    <a:gd name="connsiteX2" fmla="*/ 10295 w 10459"/>
                    <a:gd name="connsiteY2" fmla="*/ 15993 h 15993"/>
                    <a:gd name="connsiteX0" fmla="*/ 0 w 10295"/>
                    <a:gd name="connsiteY0" fmla="*/ 0 h 15993"/>
                    <a:gd name="connsiteX1" fmla="*/ 8709 w 10295"/>
                    <a:gd name="connsiteY1" fmla="*/ 7148 h 15993"/>
                    <a:gd name="connsiteX2" fmla="*/ 10295 w 10295"/>
                    <a:gd name="connsiteY2" fmla="*/ 15993 h 15993"/>
                    <a:gd name="connsiteX0" fmla="*/ 0 w 10535"/>
                    <a:gd name="connsiteY0" fmla="*/ 0 h 17676"/>
                    <a:gd name="connsiteX1" fmla="*/ 8709 w 10535"/>
                    <a:gd name="connsiteY1" fmla="*/ 7148 h 17676"/>
                    <a:gd name="connsiteX2" fmla="*/ 10535 w 10535"/>
                    <a:gd name="connsiteY2" fmla="*/ 17676 h 17676"/>
                    <a:gd name="connsiteX0" fmla="*/ 0 w 10535"/>
                    <a:gd name="connsiteY0" fmla="*/ 0 h 17676"/>
                    <a:gd name="connsiteX1" fmla="*/ 8709 w 10535"/>
                    <a:gd name="connsiteY1" fmla="*/ 7148 h 17676"/>
                    <a:gd name="connsiteX2" fmla="*/ 10535 w 10535"/>
                    <a:gd name="connsiteY2" fmla="*/ 17676 h 17676"/>
                    <a:gd name="connsiteX0" fmla="*/ 0 w 10535"/>
                    <a:gd name="connsiteY0" fmla="*/ 0 h 17676"/>
                    <a:gd name="connsiteX1" fmla="*/ 8709 w 10535"/>
                    <a:gd name="connsiteY1" fmla="*/ 7148 h 17676"/>
                    <a:gd name="connsiteX2" fmla="*/ 10535 w 10535"/>
                    <a:gd name="connsiteY2" fmla="*/ 17676 h 17676"/>
                    <a:gd name="connsiteX0" fmla="*/ 0 w 10535"/>
                    <a:gd name="connsiteY0" fmla="*/ 0 h 17676"/>
                    <a:gd name="connsiteX1" fmla="*/ 10535 w 10535"/>
                    <a:gd name="connsiteY1" fmla="*/ 17676 h 17676"/>
                    <a:gd name="connsiteX0" fmla="*/ 0 w 5953"/>
                    <a:gd name="connsiteY0" fmla="*/ 0 h 16714"/>
                    <a:gd name="connsiteX1" fmla="*/ 5953 w 5953"/>
                    <a:gd name="connsiteY1" fmla="*/ 16714 h 16714"/>
                    <a:gd name="connsiteX0" fmla="*/ 0 w 10000"/>
                    <a:gd name="connsiteY0" fmla="*/ 0 h 10000"/>
                    <a:gd name="connsiteX1" fmla="*/ 10000 w 10000"/>
                    <a:gd name="connsiteY1" fmla="*/ 10000 h 10000"/>
                    <a:gd name="connsiteX0" fmla="*/ 0 w 10000"/>
                    <a:gd name="connsiteY0" fmla="*/ 0 h 10000"/>
                    <a:gd name="connsiteX1" fmla="*/ 10000 w 10000"/>
                    <a:gd name="connsiteY1" fmla="*/ 10000 h 10000"/>
                    <a:gd name="connsiteX0" fmla="*/ 0 w 10000"/>
                    <a:gd name="connsiteY0" fmla="*/ 0 h 10000"/>
                    <a:gd name="connsiteX1" fmla="*/ 974 w 10000"/>
                    <a:gd name="connsiteY1" fmla="*/ 2727 h 10000"/>
                    <a:gd name="connsiteX2" fmla="*/ 10000 w 10000"/>
                    <a:gd name="connsiteY2" fmla="*/ 10000 h 10000"/>
                    <a:gd name="connsiteX0" fmla="*/ 0 w 10000"/>
                    <a:gd name="connsiteY0" fmla="*/ 0 h 10000"/>
                    <a:gd name="connsiteX1" fmla="*/ 974 w 10000"/>
                    <a:gd name="connsiteY1" fmla="*/ 2727 h 10000"/>
                    <a:gd name="connsiteX2" fmla="*/ 10000 w 10000"/>
                    <a:gd name="connsiteY2" fmla="*/ 10000 h 10000"/>
                    <a:gd name="connsiteX0" fmla="*/ 0 w 10000"/>
                    <a:gd name="connsiteY0" fmla="*/ 0 h 10000"/>
                    <a:gd name="connsiteX1" fmla="*/ 974 w 10000"/>
                    <a:gd name="connsiteY1" fmla="*/ 2727 h 10000"/>
                    <a:gd name="connsiteX2" fmla="*/ 10000 w 10000"/>
                    <a:gd name="connsiteY2" fmla="*/ 10000 h 10000"/>
                    <a:gd name="connsiteX0" fmla="*/ 0 w 10358"/>
                    <a:gd name="connsiteY0" fmla="*/ 0 h 18200"/>
                    <a:gd name="connsiteX1" fmla="*/ 1332 w 10358"/>
                    <a:gd name="connsiteY1" fmla="*/ 10927 h 18200"/>
                    <a:gd name="connsiteX2" fmla="*/ 10358 w 10358"/>
                    <a:gd name="connsiteY2" fmla="*/ 18200 h 18200"/>
                    <a:gd name="connsiteX0" fmla="*/ 0 w 10358"/>
                    <a:gd name="connsiteY0" fmla="*/ 0 h 18200"/>
                    <a:gd name="connsiteX1" fmla="*/ 1332 w 10358"/>
                    <a:gd name="connsiteY1" fmla="*/ 10927 h 18200"/>
                    <a:gd name="connsiteX2" fmla="*/ 10358 w 10358"/>
                    <a:gd name="connsiteY2" fmla="*/ 18200 h 18200"/>
                    <a:gd name="connsiteX0" fmla="*/ 0 w 10358"/>
                    <a:gd name="connsiteY0" fmla="*/ 0 h 18200"/>
                    <a:gd name="connsiteX1" fmla="*/ 1153 w 10358"/>
                    <a:gd name="connsiteY1" fmla="*/ 11215 h 18200"/>
                    <a:gd name="connsiteX2" fmla="*/ 10358 w 10358"/>
                    <a:gd name="connsiteY2" fmla="*/ 18200 h 18200"/>
                    <a:gd name="connsiteX0" fmla="*/ 106 w 10464"/>
                    <a:gd name="connsiteY0" fmla="*/ 0 h 18200"/>
                    <a:gd name="connsiteX1" fmla="*/ 1259 w 10464"/>
                    <a:gd name="connsiteY1" fmla="*/ 11215 h 18200"/>
                    <a:gd name="connsiteX2" fmla="*/ 10464 w 10464"/>
                    <a:gd name="connsiteY2" fmla="*/ 18200 h 18200"/>
                    <a:gd name="connsiteX0" fmla="*/ 0 w 10358"/>
                    <a:gd name="connsiteY0" fmla="*/ 0 h 18200"/>
                    <a:gd name="connsiteX1" fmla="*/ 1153 w 10358"/>
                    <a:gd name="connsiteY1" fmla="*/ 11215 h 18200"/>
                    <a:gd name="connsiteX2" fmla="*/ 10358 w 10358"/>
                    <a:gd name="connsiteY2" fmla="*/ 18200 h 18200"/>
                    <a:gd name="connsiteX0" fmla="*/ 0 w 10358"/>
                    <a:gd name="connsiteY0" fmla="*/ 0 h 18200"/>
                    <a:gd name="connsiteX1" fmla="*/ 1948 w 10358"/>
                    <a:gd name="connsiteY1" fmla="*/ 9920 h 18200"/>
                    <a:gd name="connsiteX2" fmla="*/ 1153 w 10358"/>
                    <a:gd name="connsiteY2" fmla="*/ 11215 h 18200"/>
                    <a:gd name="connsiteX3" fmla="*/ 10358 w 10358"/>
                    <a:gd name="connsiteY3" fmla="*/ 18200 h 18200"/>
                    <a:gd name="connsiteX0" fmla="*/ 0 w 10358"/>
                    <a:gd name="connsiteY0" fmla="*/ 0 h 18200"/>
                    <a:gd name="connsiteX1" fmla="*/ 1153 w 10358"/>
                    <a:gd name="connsiteY1" fmla="*/ 11215 h 18200"/>
                    <a:gd name="connsiteX2" fmla="*/ 10358 w 10358"/>
                    <a:gd name="connsiteY2" fmla="*/ 18200 h 18200"/>
                    <a:gd name="connsiteX0" fmla="*/ 0 w 10358"/>
                    <a:gd name="connsiteY0" fmla="*/ 0 h 18200"/>
                    <a:gd name="connsiteX1" fmla="*/ 1153 w 10358"/>
                    <a:gd name="connsiteY1" fmla="*/ 11215 h 18200"/>
                    <a:gd name="connsiteX2" fmla="*/ 10358 w 10358"/>
                    <a:gd name="connsiteY2" fmla="*/ 18200 h 18200"/>
                    <a:gd name="connsiteX0" fmla="*/ 0 w 10358"/>
                    <a:gd name="connsiteY0" fmla="*/ 0 h 18200"/>
                    <a:gd name="connsiteX1" fmla="*/ 1202 w 10358"/>
                    <a:gd name="connsiteY1" fmla="*/ 11503 h 18200"/>
                    <a:gd name="connsiteX2" fmla="*/ 10358 w 10358"/>
                    <a:gd name="connsiteY2" fmla="*/ 18200 h 18200"/>
                    <a:gd name="connsiteX0" fmla="*/ 0 w 10358"/>
                    <a:gd name="connsiteY0" fmla="*/ 0 h 18200"/>
                    <a:gd name="connsiteX1" fmla="*/ 1202 w 10358"/>
                    <a:gd name="connsiteY1" fmla="*/ 11503 h 18200"/>
                    <a:gd name="connsiteX2" fmla="*/ 10358 w 10358"/>
                    <a:gd name="connsiteY2" fmla="*/ 18200 h 18200"/>
                    <a:gd name="connsiteX0" fmla="*/ 0 w 10377"/>
                    <a:gd name="connsiteY0" fmla="*/ 0 h 18200"/>
                    <a:gd name="connsiteX1" fmla="*/ 1202 w 10377"/>
                    <a:gd name="connsiteY1" fmla="*/ 11503 h 18200"/>
                    <a:gd name="connsiteX2" fmla="*/ 10358 w 10377"/>
                    <a:gd name="connsiteY2" fmla="*/ 18200 h 18200"/>
                    <a:gd name="connsiteX0" fmla="*/ 0 w 10358"/>
                    <a:gd name="connsiteY0" fmla="*/ 0 h 18200"/>
                    <a:gd name="connsiteX1" fmla="*/ 1202 w 10358"/>
                    <a:gd name="connsiteY1" fmla="*/ 11503 h 18200"/>
                    <a:gd name="connsiteX2" fmla="*/ 10358 w 10358"/>
                    <a:gd name="connsiteY2" fmla="*/ 18200 h 18200"/>
                    <a:gd name="connsiteX0" fmla="*/ 9 w 10311"/>
                    <a:gd name="connsiteY0" fmla="*/ 0 h 16720"/>
                    <a:gd name="connsiteX1" fmla="*/ 1211 w 10311"/>
                    <a:gd name="connsiteY1" fmla="*/ 11503 h 16720"/>
                    <a:gd name="connsiteX2" fmla="*/ 10311 w 10311"/>
                    <a:gd name="connsiteY2" fmla="*/ 16720 h 16720"/>
                    <a:gd name="connsiteX0" fmla="*/ 0 w 10302"/>
                    <a:gd name="connsiteY0" fmla="*/ 0 h 16720"/>
                    <a:gd name="connsiteX1" fmla="*/ 10302 w 10302"/>
                    <a:gd name="connsiteY1" fmla="*/ 16720 h 16720"/>
                    <a:gd name="connsiteX0" fmla="*/ 0 w 12749"/>
                    <a:gd name="connsiteY0" fmla="*/ 0 h 10636"/>
                    <a:gd name="connsiteX1" fmla="*/ 12749 w 12749"/>
                    <a:gd name="connsiteY1" fmla="*/ 10636 h 10636"/>
                    <a:gd name="connsiteX0" fmla="*/ 0 w 12749"/>
                    <a:gd name="connsiteY0" fmla="*/ 0 h 10636"/>
                    <a:gd name="connsiteX1" fmla="*/ 12749 w 12749"/>
                    <a:gd name="connsiteY1" fmla="*/ 10636 h 10636"/>
                    <a:gd name="connsiteX0" fmla="*/ 0 w 12749"/>
                    <a:gd name="connsiteY0" fmla="*/ 0 h 10636"/>
                    <a:gd name="connsiteX1" fmla="*/ 12749 w 12749"/>
                    <a:gd name="connsiteY1" fmla="*/ 10636 h 10636"/>
                    <a:gd name="connsiteX0" fmla="*/ 0 w 13249"/>
                    <a:gd name="connsiteY0" fmla="*/ 0 h 14747"/>
                    <a:gd name="connsiteX1" fmla="*/ 13249 w 13249"/>
                    <a:gd name="connsiteY1" fmla="*/ 14747 h 14747"/>
                    <a:gd name="connsiteX0" fmla="*/ 0 w 13416"/>
                    <a:gd name="connsiteY0" fmla="*/ 0 h 14089"/>
                    <a:gd name="connsiteX1" fmla="*/ 13416 w 13416"/>
                    <a:gd name="connsiteY1" fmla="*/ 14089 h 14089"/>
                    <a:gd name="connsiteX0" fmla="*/ 0 w 13416"/>
                    <a:gd name="connsiteY0" fmla="*/ 0 h 14089"/>
                    <a:gd name="connsiteX1" fmla="*/ 13416 w 13416"/>
                    <a:gd name="connsiteY1" fmla="*/ 14089 h 14089"/>
                  </a:gdLst>
                  <a:ahLst/>
                  <a:cxnLst>
                    <a:cxn ang="0">
                      <a:pos x="connsiteX0" y="connsiteY0"/>
                    </a:cxn>
                    <a:cxn ang="0">
                      <a:pos x="connsiteX1" y="connsiteY1"/>
                    </a:cxn>
                  </a:cxnLst>
                  <a:rect l="l" t="t" r="r" b="b"/>
                  <a:pathLst>
                    <a:path w="13416" h="14089">
                      <a:moveTo>
                        <a:pt x="0" y="0"/>
                      </a:moveTo>
                      <a:cubicBezTo>
                        <a:pt x="1637" y="8149"/>
                        <a:pt x="13058" y="4460"/>
                        <a:pt x="13416" y="14089"/>
                      </a:cubicBezTo>
                    </a:path>
                  </a:pathLst>
                </a:custGeom>
                <a:noFill/>
                <a:ln w="12700" cap="flat" cmpd="sng">
                  <a:solidFill>
                    <a:schemeClr val="tx1"/>
                  </a:solidFill>
                  <a:prstDash val="solid"/>
                  <a:round/>
                  <a:headEnd type="none" w="med" len="med"/>
                  <a:tailEnd type="none" w="lg"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31" name="Freeform 330"/>
                <p:cNvSpPr>
                  <a:spLocks/>
                </p:cNvSpPr>
                <p:nvPr/>
              </p:nvSpPr>
              <p:spPr bwMode="auto">
                <a:xfrm>
                  <a:off x="4401837" y="1070694"/>
                  <a:ext cx="2725261" cy="942300"/>
                </a:xfrm>
                <a:custGeom>
                  <a:avLst/>
                  <a:gdLst>
                    <a:gd name="T0" fmla="*/ 264 w 264"/>
                    <a:gd name="T1" fmla="*/ 0 h 306"/>
                    <a:gd name="T2" fmla="*/ 0 w 264"/>
                    <a:gd name="T3" fmla="*/ 306 h 306"/>
                    <a:gd name="connsiteX0" fmla="*/ 8741 w 8741"/>
                    <a:gd name="connsiteY0" fmla="*/ 0 h 14328"/>
                    <a:gd name="connsiteX1" fmla="*/ 0 w 8741"/>
                    <a:gd name="connsiteY1" fmla="*/ 14328 h 14328"/>
                    <a:gd name="connsiteX0" fmla="*/ 10000 w 10000"/>
                    <a:gd name="connsiteY0" fmla="*/ 0 h 10000"/>
                    <a:gd name="connsiteX1" fmla="*/ 0 w 10000"/>
                    <a:gd name="connsiteY1" fmla="*/ 10000 h 10000"/>
                    <a:gd name="connsiteX0" fmla="*/ 5680 w 5680"/>
                    <a:gd name="connsiteY0" fmla="*/ 0 h 8339"/>
                    <a:gd name="connsiteX1" fmla="*/ 0 w 5680"/>
                    <a:gd name="connsiteY1" fmla="*/ 8339 h 8339"/>
                    <a:gd name="connsiteX0" fmla="*/ 10000 w 10000"/>
                    <a:gd name="connsiteY0" fmla="*/ 0 h 10000"/>
                    <a:gd name="connsiteX1" fmla="*/ 0 w 10000"/>
                    <a:gd name="connsiteY1" fmla="*/ 10000 h 10000"/>
                    <a:gd name="connsiteX0" fmla="*/ 10000 w 10000"/>
                    <a:gd name="connsiteY0" fmla="*/ 0 h 10000"/>
                    <a:gd name="connsiteX1" fmla="*/ 0 w 10000"/>
                    <a:gd name="connsiteY1" fmla="*/ 10000 h 10000"/>
                    <a:gd name="connsiteX0" fmla="*/ 10000 w 10000"/>
                    <a:gd name="connsiteY0" fmla="*/ 0 h 10000"/>
                    <a:gd name="connsiteX1" fmla="*/ 0 w 10000"/>
                    <a:gd name="connsiteY1" fmla="*/ 10000 h 10000"/>
                    <a:gd name="connsiteX0" fmla="*/ 1191 w 2522"/>
                    <a:gd name="connsiteY0" fmla="*/ 0 h 9276"/>
                    <a:gd name="connsiteX1" fmla="*/ 1332 w 2522"/>
                    <a:gd name="connsiteY1" fmla="*/ 9276 h 9276"/>
                    <a:gd name="connsiteX0" fmla="*/ 21155 w 21715"/>
                    <a:gd name="connsiteY0" fmla="*/ 0 h 10000"/>
                    <a:gd name="connsiteX1" fmla="*/ 21715 w 21715"/>
                    <a:gd name="connsiteY1" fmla="*/ 10000 h 10000"/>
                    <a:gd name="connsiteX0" fmla="*/ 5814 w 48261"/>
                    <a:gd name="connsiteY0" fmla="*/ 0 h 14100"/>
                    <a:gd name="connsiteX1" fmla="*/ 48261 w 48261"/>
                    <a:gd name="connsiteY1" fmla="*/ 14100 h 14100"/>
                    <a:gd name="connsiteX0" fmla="*/ 1631 w 137904"/>
                    <a:gd name="connsiteY0" fmla="*/ 130 h 2321"/>
                    <a:gd name="connsiteX1" fmla="*/ 137904 w 137904"/>
                    <a:gd name="connsiteY1" fmla="*/ 2321 h 2321"/>
                    <a:gd name="connsiteX0" fmla="*/ 118 w 10000"/>
                    <a:gd name="connsiteY0" fmla="*/ 0 h 15328"/>
                    <a:gd name="connsiteX1" fmla="*/ 10000 w 10000"/>
                    <a:gd name="connsiteY1" fmla="*/ 15328 h 15328"/>
                    <a:gd name="connsiteX0" fmla="*/ 164 w 10046"/>
                    <a:gd name="connsiteY0" fmla="*/ 0 h 15328"/>
                    <a:gd name="connsiteX1" fmla="*/ 10046 w 10046"/>
                    <a:gd name="connsiteY1" fmla="*/ 15328 h 15328"/>
                    <a:gd name="connsiteX0" fmla="*/ 148 w 10759"/>
                    <a:gd name="connsiteY0" fmla="*/ 0 h 52339"/>
                    <a:gd name="connsiteX1" fmla="*/ 10759 w 10759"/>
                    <a:gd name="connsiteY1" fmla="*/ 52339 h 52339"/>
                    <a:gd name="connsiteX0" fmla="*/ 134 w 11595"/>
                    <a:gd name="connsiteY0" fmla="*/ 0 h 49816"/>
                    <a:gd name="connsiteX1" fmla="*/ 11595 w 11595"/>
                    <a:gd name="connsiteY1" fmla="*/ 49816 h 49816"/>
                    <a:gd name="connsiteX0" fmla="*/ 123 w 12191"/>
                    <a:gd name="connsiteY0" fmla="*/ 0 h 59069"/>
                    <a:gd name="connsiteX1" fmla="*/ 12191 w 12191"/>
                    <a:gd name="connsiteY1" fmla="*/ 59069 h 59069"/>
                    <a:gd name="connsiteX0" fmla="*/ 0 w 12068"/>
                    <a:gd name="connsiteY0" fmla="*/ 0 h 59069"/>
                    <a:gd name="connsiteX1" fmla="*/ 12068 w 12068"/>
                    <a:gd name="connsiteY1" fmla="*/ 59069 h 59069"/>
                    <a:gd name="connsiteX0" fmla="*/ 0 w 12797"/>
                    <a:gd name="connsiteY0" fmla="*/ 0 h 67481"/>
                    <a:gd name="connsiteX1" fmla="*/ 12797 w 12797"/>
                    <a:gd name="connsiteY1" fmla="*/ 67481 h 67481"/>
                    <a:gd name="connsiteX0" fmla="*/ 1965 w 2491"/>
                    <a:gd name="connsiteY0" fmla="*/ 0 h 34676"/>
                    <a:gd name="connsiteX1" fmla="*/ 2491 w 2491"/>
                    <a:gd name="connsiteY1" fmla="*/ 34676 h 34676"/>
                    <a:gd name="connsiteX0" fmla="*/ 0 w 105513"/>
                    <a:gd name="connsiteY0" fmla="*/ 0 h 8059"/>
                    <a:gd name="connsiteX1" fmla="*/ 105513 w 105513"/>
                    <a:gd name="connsiteY1" fmla="*/ 8059 h 8059"/>
                    <a:gd name="connsiteX0" fmla="*/ 0 w 9630"/>
                    <a:gd name="connsiteY0" fmla="*/ 0 h 12408"/>
                    <a:gd name="connsiteX1" fmla="*/ 9630 w 9630"/>
                    <a:gd name="connsiteY1" fmla="*/ 12408 h 12408"/>
                    <a:gd name="connsiteX0" fmla="*/ 0 w 9760"/>
                    <a:gd name="connsiteY0" fmla="*/ 0 h 8787"/>
                    <a:gd name="connsiteX1" fmla="*/ 9760 w 9760"/>
                    <a:gd name="connsiteY1" fmla="*/ 8787 h 8787"/>
                    <a:gd name="connsiteX0" fmla="*/ 0 w 10000"/>
                    <a:gd name="connsiteY0" fmla="*/ 0 h 10000"/>
                    <a:gd name="connsiteX1" fmla="*/ 10000 w 10000"/>
                    <a:gd name="connsiteY1" fmla="*/ 10000 h 10000"/>
                    <a:gd name="connsiteX0" fmla="*/ 0 w 10000"/>
                    <a:gd name="connsiteY0" fmla="*/ 0 h 10000"/>
                    <a:gd name="connsiteX1" fmla="*/ 7627 w 10000"/>
                    <a:gd name="connsiteY1" fmla="*/ 4083 h 10000"/>
                    <a:gd name="connsiteX2" fmla="*/ 10000 w 10000"/>
                    <a:gd name="connsiteY2" fmla="*/ 10000 h 10000"/>
                    <a:gd name="connsiteX0" fmla="*/ 0 w 10000"/>
                    <a:gd name="connsiteY0" fmla="*/ 185 h 10185"/>
                    <a:gd name="connsiteX1" fmla="*/ 7627 w 10000"/>
                    <a:gd name="connsiteY1" fmla="*/ 4268 h 10185"/>
                    <a:gd name="connsiteX2" fmla="*/ 10000 w 10000"/>
                    <a:gd name="connsiteY2" fmla="*/ 10185 h 10185"/>
                    <a:gd name="connsiteX0" fmla="*/ 0 w 10000"/>
                    <a:gd name="connsiteY0" fmla="*/ 185 h 10185"/>
                    <a:gd name="connsiteX1" fmla="*/ 7627 w 10000"/>
                    <a:gd name="connsiteY1" fmla="*/ 4268 h 10185"/>
                    <a:gd name="connsiteX2" fmla="*/ 10000 w 10000"/>
                    <a:gd name="connsiteY2" fmla="*/ 10185 h 10185"/>
                    <a:gd name="connsiteX0" fmla="*/ 0 w 10000"/>
                    <a:gd name="connsiteY0" fmla="*/ 1026 h 11026"/>
                    <a:gd name="connsiteX1" fmla="*/ 9299 w 10000"/>
                    <a:gd name="connsiteY1" fmla="*/ 3729 h 11026"/>
                    <a:gd name="connsiteX2" fmla="*/ 10000 w 10000"/>
                    <a:gd name="connsiteY2" fmla="*/ 11026 h 11026"/>
                    <a:gd name="connsiteX0" fmla="*/ 0 w 10000"/>
                    <a:gd name="connsiteY0" fmla="*/ 1026 h 11026"/>
                    <a:gd name="connsiteX1" fmla="*/ 9299 w 10000"/>
                    <a:gd name="connsiteY1" fmla="*/ 3729 h 11026"/>
                    <a:gd name="connsiteX2" fmla="*/ 10000 w 10000"/>
                    <a:gd name="connsiteY2" fmla="*/ 11026 h 11026"/>
                    <a:gd name="connsiteX0" fmla="*/ 0 w 10000"/>
                    <a:gd name="connsiteY0" fmla="*/ 1051 h 11051"/>
                    <a:gd name="connsiteX1" fmla="*/ 9299 w 10000"/>
                    <a:gd name="connsiteY1" fmla="*/ 3754 h 11051"/>
                    <a:gd name="connsiteX2" fmla="*/ 10000 w 10000"/>
                    <a:gd name="connsiteY2" fmla="*/ 11051 h 11051"/>
                    <a:gd name="connsiteX0" fmla="*/ 0 w 10188"/>
                    <a:gd name="connsiteY0" fmla="*/ 1051 h 11051"/>
                    <a:gd name="connsiteX1" fmla="*/ 9299 w 10188"/>
                    <a:gd name="connsiteY1" fmla="*/ 3754 h 11051"/>
                    <a:gd name="connsiteX2" fmla="*/ 10000 w 10188"/>
                    <a:gd name="connsiteY2" fmla="*/ 11051 h 11051"/>
                    <a:gd name="connsiteX0" fmla="*/ 0 w 10073"/>
                    <a:gd name="connsiteY0" fmla="*/ 1051 h 11051"/>
                    <a:gd name="connsiteX1" fmla="*/ 9299 w 10073"/>
                    <a:gd name="connsiteY1" fmla="*/ 3754 h 11051"/>
                    <a:gd name="connsiteX2" fmla="*/ 10000 w 10073"/>
                    <a:gd name="connsiteY2" fmla="*/ 11051 h 11051"/>
                    <a:gd name="connsiteX0" fmla="*/ 0 w 10000"/>
                    <a:gd name="connsiteY0" fmla="*/ 872 h 10872"/>
                    <a:gd name="connsiteX1" fmla="*/ 9004 w 10000"/>
                    <a:gd name="connsiteY1" fmla="*/ 3851 h 10872"/>
                    <a:gd name="connsiteX2" fmla="*/ 10000 w 10000"/>
                    <a:gd name="connsiteY2" fmla="*/ 10872 h 10872"/>
                    <a:gd name="connsiteX0" fmla="*/ 0 w 10000"/>
                    <a:gd name="connsiteY0" fmla="*/ 872 h 10872"/>
                    <a:gd name="connsiteX1" fmla="*/ 9004 w 10000"/>
                    <a:gd name="connsiteY1" fmla="*/ 3851 h 10872"/>
                    <a:gd name="connsiteX2" fmla="*/ 10000 w 10000"/>
                    <a:gd name="connsiteY2" fmla="*/ 10872 h 10872"/>
                    <a:gd name="connsiteX0" fmla="*/ 0 w 10006"/>
                    <a:gd name="connsiteY0" fmla="*/ 1817 h 11817"/>
                    <a:gd name="connsiteX1" fmla="*/ 9152 w 10006"/>
                    <a:gd name="connsiteY1" fmla="*/ 3416 h 11817"/>
                    <a:gd name="connsiteX2" fmla="*/ 10000 w 10006"/>
                    <a:gd name="connsiteY2" fmla="*/ 11817 h 11817"/>
                    <a:gd name="connsiteX0" fmla="*/ 0 w 10000"/>
                    <a:gd name="connsiteY0" fmla="*/ 1860 h 11860"/>
                    <a:gd name="connsiteX1" fmla="*/ 9152 w 10000"/>
                    <a:gd name="connsiteY1" fmla="*/ 3459 h 11860"/>
                    <a:gd name="connsiteX2" fmla="*/ 10000 w 10000"/>
                    <a:gd name="connsiteY2" fmla="*/ 11860 h 11860"/>
                    <a:gd name="connsiteX0" fmla="*/ 0 w 10040"/>
                    <a:gd name="connsiteY0" fmla="*/ 0 h 15105"/>
                    <a:gd name="connsiteX1" fmla="*/ 9054 w 10040"/>
                    <a:gd name="connsiteY1" fmla="*/ 6704 h 15105"/>
                    <a:gd name="connsiteX2" fmla="*/ 9902 w 10040"/>
                    <a:gd name="connsiteY2" fmla="*/ 15105 h 15105"/>
                    <a:gd name="connsiteX0" fmla="*/ 0 w 10459"/>
                    <a:gd name="connsiteY0" fmla="*/ 0 h 15993"/>
                    <a:gd name="connsiteX1" fmla="*/ 9447 w 10459"/>
                    <a:gd name="connsiteY1" fmla="*/ 7592 h 15993"/>
                    <a:gd name="connsiteX2" fmla="*/ 10295 w 10459"/>
                    <a:gd name="connsiteY2" fmla="*/ 15993 h 15993"/>
                    <a:gd name="connsiteX0" fmla="*/ 0 w 10353"/>
                    <a:gd name="connsiteY0" fmla="*/ 0 h 15993"/>
                    <a:gd name="connsiteX1" fmla="*/ 1676 w 10353"/>
                    <a:gd name="connsiteY1" fmla="*/ 1247 h 15993"/>
                    <a:gd name="connsiteX2" fmla="*/ 9447 w 10353"/>
                    <a:gd name="connsiteY2" fmla="*/ 7592 h 15993"/>
                    <a:gd name="connsiteX3" fmla="*/ 10295 w 10353"/>
                    <a:gd name="connsiteY3" fmla="*/ 15993 h 15993"/>
                    <a:gd name="connsiteX0" fmla="*/ 0 w 10353"/>
                    <a:gd name="connsiteY0" fmla="*/ 0 h 15993"/>
                    <a:gd name="connsiteX1" fmla="*/ 1676 w 10353"/>
                    <a:gd name="connsiteY1" fmla="*/ 1247 h 15993"/>
                    <a:gd name="connsiteX2" fmla="*/ 9447 w 10353"/>
                    <a:gd name="connsiteY2" fmla="*/ 7592 h 15993"/>
                    <a:gd name="connsiteX3" fmla="*/ 10295 w 10353"/>
                    <a:gd name="connsiteY3" fmla="*/ 15993 h 15993"/>
                    <a:gd name="connsiteX0" fmla="*/ 0 w 10459"/>
                    <a:gd name="connsiteY0" fmla="*/ 0 h 15993"/>
                    <a:gd name="connsiteX1" fmla="*/ 9447 w 10459"/>
                    <a:gd name="connsiteY1" fmla="*/ 7592 h 15993"/>
                    <a:gd name="connsiteX2" fmla="*/ 10295 w 10459"/>
                    <a:gd name="connsiteY2" fmla="*/ 15993 h 15993"/>
                    <a:gd name="connsiteX0" fmla="*/ 0 w 10459"/>
                    <a:gd name="connsiteY0" fmla="*/ 0 h 15993"/>
                    <a:gd name="connsiteX1" fmla="*/ 9447 w 10459"/>
                    <a:gd name="connsiteY1" fmla="*/ 7592 h 15993"/>
                    <a:gd name="connsiteX2" fmla="*/ 10295 w 10459"/>
                    <a:gd name="connsiteY2" fmla="*/ 15993 h 15993"/>
                    <a:gd name="connsiteX0" fmla="*/ 0 w 10295"/>
                    <a:gd name="connsiteY0" fmla="*/ 0 h 15993"/>
                    <a:gd name="connsiteX1" fmla="*/ 8709 w 10295"/>
                    <a:gd name="connsiteY1" fmla="*/ 7148 h 15993"/>
                    <a:gd name="connsiteX2" fmla="*/ 10295 w 10295"/>
                    <a:gd name="connsiteY2" fmla="*/ 15993 h 15993"/>
                    <a:gd name="connsiteX0" fmla="*/ 0 w 10535"/>
                    <a:gd name="connsiteY0" fmla="*/ 0 h 17676"/>
                    <a:gd name="connsiteX1" fmla="*/ 8709 w 10535"/>
                    <a:gd name="connsiteY1" fmla="*/ 7148 h 17676"/>
                    <a:gd name="connsiteX2" fmla="*/ 10535 w 10535"/>
                    <a:gd name="connsiteY2" fmla="*/ 17676 h 17676"/>
                    <a:gd name="connsiteX0" fmla="*/ 0 w 10535"/>
                    <a:gd name="connsiteY0" fmla="*/ 0 h 17676"/>
                    <a:gd name="connsiteX1" fmla="*/ 8709 w 10535"/>
                    <a:gd name="connsiteY1" fmla="*/ 7148 h 17676"/>
                    <a:gd name="connsiteX2" fmla="*/ 10535 w 10535"/>
                    <a:gd name="connsiteY2" fmla="*/ 17676 h 17676"/>
                    <a:gd name="connsiteX0" fmla="*/ 0 w 10535"/>
                    <a:gd name="connsiteY0" fmla="*/ 0 h 17676"/>
                    <a:gd name="connsiteX1" fmla="*/ 8709 w 10535"/>
                    <a:gd name="connsiteY1" fmla="*/ 7148 h 17676"/>
                    <a:gd name="connsiteX2" fmla="*/ 10535 w 10535"/>
                    <a:gd name="connsiteY2" fmla="*/ 17676 h 17676"/>
                    <a:gd name="connsiteX0" fmla="*/ 0 w 10535"/>
                    <a:gd name="connsiteY0" fmla="*/ 0 h 17676"/>
                    <a:gd name="connsiteX1" fmla="*/ 10535 w 10535"/>
                    <a:gd name="connsiteY1" fmla="*/ 17676 h 17676"/>
                    <a:gd name="connsiteX0" fmla="*/ 0 w 5953"/>
                    <a:gd name="connsiteY0" fmla="*/ 0 h 16714"/>
                    <a:gd name="connsiteX1" fmla="*/ 5953 w 5953"/>
                    <a:gd name="connsiteY1" fmla="*/ 16714 h 16714"/>
                    <a:gd name="connsiteX0" fmla="*/ 0 w 10000"/>
                    <a:gd name="connsiteY0" fmla="*/ 0 h 10000"/>
                    <a:gd name="connsiteX1" fmla="*/ 10000 w 10000"/>
                    <a:gd name="connsiteY1" fmla="*/ 10000 h 10000"/>
                    <a:gd name="connsiteX0" fmla="*/ 0 w 10000"/>
                    <a:gd name="connsiteY0" fmla="*/ 0 h 10000"/>
                    <a:gd name="connsiteX1" fmla="*/ 10000 w 10000"/>
                    <a:gd name="connsiteY1" fmla="*/ 10000 h 10000"/>
                    <a:gd name="connsiteX0" fmla="*/ 0 w 10000"/>
                    <a:gd name="connsiteY0" fmla="*/ 0 h 10000"/>
                    <a:gd name="connsiteX1" fmla="*/ 974 w 10000"/>
                    <a:gd name="connsiteY1" fmla="*/ 2727 h 10000"/>
                    <a:gd name="connsiteX2" fmla="*/ 10000 w 10000"/>
                    <a:gd name="connsiteY2" fmla="*/ 10000 h 10000"/>
                    <a:gd name="connsiteX0" fmla="*/ 0 w 10000"/>
                    <a:gd name="connsiteY0" fmla="*/ 0 h 10000"/>
                    <a:gd name="connsiteX1" fmla="*/ 974 w 10000"/>
                    <a:gd name="connsiteY1" fmla="*/ 2727 h 10000"/>
                    <a:gd name="connsiteX2" fmla="*/ 10000 w 10000"/>
                    <a:gd name="connsiteY2" fmla="*/ 10000 h 10000"/>
                    <a:gd name="connsiteX0" fmla="*/ 0 w 10000"/>
                    <a:gd name="connsiteY0" fmla="*/ 0 h 10000"/>
                    <a:gd name="connsiteX1" fmla="*/ 974 w 10000"/>
                    <a:gd name="connsiteY1" fmla="*/ 2727 h 10000"/>
                    <a:gd name="connsiteX2" fmla="*/ 10000 w 10000"/>
                    <a:gd name="connsiteY2" fmla="*/ 10000 h 10000"/>
                    <a:gd name="connsiteX0" fmla="*/ 0 w 10358"/>
                    <a:gd name="connsiteY0" fmla="*/ 0 h 18200"/>
                    <a:gd name="connsiteX1" fmla="*/ 1332 w 10358"/>
                    <a:gd name="connsiteY1" fmla="*/ 10927 h 18200"/>
                    <a:gd name="connsiteX2" fmla="*/ 10358 w 10358"/>
                    <a:gd name="connsiteY2" fmla="*/ 18200 h 18200"/>
                    <a:gd name="connsiteX0" fmla="*/ 0 w 10358"/>
                    <a:gd name="connsiteY0" fmla="*/ 0 h 18200"/>
                    <a:gd name="connsiteX1" fmla="*/ 1332 w 10358"/>
                    <a:gd name="connsiteY1" fmla="*/ 10927 h 18200"/>
                    <a:gd name="connsiteX2" fmla="*/ 10358 w 10358"/>
                    <a:gd name="connsiteY2" fmla="*/ 18200 h 18200"/>
                    <a:gd name="connsiteX0" fmla="*/ 0 w 10358"/>
                    <a:gd name="connsiteY0" fmla="*/ 0 h 18200"/>
                    <a:gd name="connsiteX1" fmla="*/ 1153 w 10358"/>
                    <a:gd name="connsiteY1" fmla="*/ 11215 h 18200"/>
                    <a:gd name="connsiteX2" fmla="*/ 10358 w 10358"/>
                    <a:gd name="connsiteY2" fmla="*/ 18200 h 18200"/>
                    <a:gd name="connsiteX0" fmla="*/ 106 w 10464"/>
                    <a:gd name="connsiteY0" fmla="*/ 0 h 18200"/>
                    <a:gd name="connsiteX1" fmla="*/ 1259 w 10464"/>
                    <a:gd name="connsiteY1" fmla="*/ 11215 h 18200"/>
                    <a:gd name="connsiteX2" fmla="*/ 10464 w 10464"/>
                    <a:gd name="connsiteY2" fmla="*/ 18200 h 18200"/>
                    <a:gd name="connsiteX0" fmla="*/ 0 w 10358"/>
                    <a:gd name="connsiteY0" fmla="*/ 0 h 18200"/>
                    <a:gd name="connsiteX1" fmla="*/ 1153 w 10358"/>
                    <a:gd name="connsiteY1" fmla="*/ 11215 h 18200"/>
                    <a:gd name="connsiteX2" fmla="*/ 10358 w 10358"/>
                    <a:gd name="connsiteY2" fmla="*/ 18200 h 18200"/>
                    <a:gd name="connsiteX0" fmla="*/ 0 w 10358"/>
                    <a:gd name="connsiteY0" fmla="*/ 0 h 18200"/>
                    <a:gd name="connsiteX1" fmla="*/ 1948 w 10358"/>
                    <a:gd name="connsiteY1" fmla="*/ 9920 h 18200"/>
                    <a:gd name="connsiteX2" fmla="*/ 1153 w 10358"/>
                    <a:gd name="connsiteY2" fmla="*/ 11215 h 18200"/>
                    <a:gd name="connsiteX3" fmla="*/ 10358 w 10358"/>
                    <a:gd name="connsiteY3" fmla="*/ 18200 h 18200"/>
                    <a:gd name="connsiteX0" fmla="*/ 0 w 10358"/>
                    <a:gd name="connsiteY0" fmla="*/ 0 h 18200"/>
                    <a:gd name="connsiteX1" fmla="*/ 1153 w 10358"/>
                    <a:gd name="connsiteY1" fmla="*/ 11215 h 18200"/>
                    <a:gd name="connsiteX2" fmla="*/ 10358 w 10358"/>
                    <a:gd name="connsiteY2" fmla="*/ 18200 h 18200"/>
                    <a:gd name="connsiteX0" fmla="*/ 0 w 10358"/>
                    <a:gd name="connsiteY0" fmla="*/ 0 h 18200"/>
                    <a:gd name="connsiteX1" fmla="*/ 1153 w 10358"/>
                    <a:gd name="connsiteY1" fmla="*/ 11215 h 18200"/>
                    <a:gd name="connsiteX2" fmla="*/ 10358 w 10358"/>
                    <a:gd name="connsiteY2" fmla="*/ 18200 h 18200"/>
                    <a:gd name="connsiteX0" fmla="*/ 0 w 10358"/>
                    <a:gd name="connsiteY0" fmla="*/ 0 h 18200"/>
                    <a:gd name="connsiteX1" fmla="*/ 1202 w 10358"/>
                    <a:gd name="connsiteY1" fmla="*/ 11503 h 18200"/>
                    <a:gd name="connsiteX2" fmla="*/ 10358 w 10358"/>
                    <a:gd name="connsiteY2" fmla="*/ 18200 h 18200"/>
                    <a:gd name="connsiteX0" fmla="*/ 0 w 10358"/>
                    <a:gd name="connsiteY0" fmla="*/ 0 h 18200"/>
                    <a:gd name="connsiteX1" fmla="*/ 1202 w 10358"/>
                    <a:gd name="connsiteY1" fmla="*/ 11503 h 18200"/>
                    <a:gd name="connsiteX2" fmla="*/ 10358 w 10358"/>
                    <a:gd name="connsiteY2" fmla="*/ 18200 h 18200"/>
                    <a:gd name="connsiteX0" fmla="*/ 0 w 10377"/>
                    <a:gd name="connsiteY0" fmla="*/ 0 h 18200"/>
                    <a:gd name="connsiteX1" fmla="*/ 1202 w 10377"/>
                    <a:gd name="connsiteY1" fmla="*/ 11503 h 18200"/>
                    <a:gd name="connsiteX2" fmla="*/ 10358 w 10377"/>
                    <a:gd name="connsiteY2" fmla="*/ 18200 h 18200"/>
                    <a:gd name="connsiteX0" fmla="*/ 0 w 10358"/>
                    <a:gd name="connsiteY0" fmla="*/ 0 h 18200"/>
                    <a:gd name="connsiteX1" fmla="*/ 1202 w 10358"/>
                    <a:gd name="connsiteY1" fmla="*/ 11503 h 18200"/>
                    <a:gd name="connsiteX2" fmla="*/ 10358 w 10358"/>
                    <a:gd name="connsiteY2" fmla="*/ 18200 h 18200"/>
                    <a:gd name="connsiteX0" fmla="*/ 9 w 10311"/>
                    <a:gd name="connsiteY0" fmla="*/ 0 h 16720"/>
                    <a:gd name="connsiteX1" fmla="*/ 1211 w 10311"/>
                    <a:gd name="connsiteY1" fmla="*/ 11503 h 16720"/>
                    <a:gd name="connsiteX2" fmla="*/ 10311 w 10311"/>
                    <a:gd name="connsiteY2" fmla="*/ 16720 h 16720"/>
                    <a:gd name="connsiteX0" fmla="*/ 0 w 10302"/>
                    <a:gd name="connsiteY0" fmla="*/ 0 h 16720"/>
                    <a:gd name="connsiteX1" fmla="*/ 10302 w 10302"/>
                    <a:gd name="connsiteY1" fmla="*/ 16720 h 16720"/>
                    <a:gd name="connsiteX0" fmla="*/ 0 w 12749"/>
                    <a:gd name="connsiteY0" fmla="*/ 0 h 10636"/>
                    <a:gd name="connsiteX1" fmla="*/ 12749 w 12749"/>
                    <a:gd name="connsiteY1" fmla="*/ 10636 h 10636"/>
                    <a:gd name="connsiteX0" fmla="*/ 0 w 12749"/>
                    <a:gd name="connsiteY0" fmla="*/ 0 h 10636"/>
                    <a:gd name="connsiteX1" fmla="*/ 12749 w 12749"/>
                    <a:gd name="connsiteY1" fmla="*/ 10636 h 10636"/>
                    <a:gd name="connsiteX0" fmla="*/ 0 w 12749"/>
                    <a:gd name="connsiteY0" fmla="*/ 0 h 10636"/>
                    <a:gd name="connsiteX1" fmla="*/ 12749 w 12749"/>
                    <a:gd name="connsiteY1" fmla="*/ 10636 h 10636"/>
                    <a:gd name="connsiteX0" fmla="*/ 0 w 13249"/>
                    <a:gd name="connsiteY0" fmla="*/ 0 h 14747"/>
                    <a:gd name="connsiteX1" fmla="*/ 13249 w 13249"/>
                    <a:gd name="connsiteY1" fmla="*/ 14747 h 14747"/>
                    <a:gd name="connsiteX0" fmla="*/ 0 w 13416"/>
                    <a:gd name="connsiteY0" fmla="*/ 0 h 14089"/>
                    <a:gd name="connsiteX1" fmla="*/ 13416 w 13416"/>
                    <a:gd name="connsiteY1" fmla="*/ 14089 h 14089"/>
                    <a:gd name="connsiteX0" fmla="*/ 0 w 13416"/>
                    <a:gd name="connsiteY0" fmla="*/ 0 h 14089"/>
                    <a:gd name="connsiteX1" fmla="*/ 13416 w 13416"/>
                    <a:gd name="connsiteY1" fmla="*/ 14089 h 14089"/>
                  </a:gdLst>
                  <a:ahLst/>
                  <a:cxnLst>
                    <a:cxn ang="0">
                      <a:pos x="connsiteX0" y="connsiteY0"/>
                    </a:cxn>
                    <a:cxn ang="0">
                      <a:pos x="connsiteX1" y="connsiteY1"/>
                    </a:cxn>
                  </a:cxnLst>
                  <a:rect l="l" t="t" r="r" b="b"/>
                  <a:pathLst>
                    <a:path w="13416" h="14089">
                      <a:moveTo>
                        <a:pt x="0" y="0"/>
                      </a:moveTo>
                      <a:cubicBezTo>
                        <a:pt x="1637" y="8149"/>
                        <a:pt x="13058" y="4460"/>
                        <a:pt x="13416" y="14089"/>
                      </a:cubicBezTo>
                    </a:path>
                  </a:pathLst>
                </a:custGeom>
                <a:noFill/>
                <a:ln w="12700" cap="flat" cmpd="sng">
                  <a:solidFill>
                    <a:schemeClr val="tx1"/>
                  </a:solidFill>
                  <a:prstDash val="solid"/>
                  <a:round/>
                  <a:headEnd type="none" w="med" len="med"/>
                  <a:tailEnd type="none" w="lg"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32" name="Freeform 331"/>
                <p:cNvSpPr>
                  <a:spLocks/>
                </p:cNvSpPr>
                <p:nvPr/>
              </p:nvSpPr>
              <p:spPr bwMode="auto">
                <a:xfrm rot="10800000" flipV="1">
                  <a:off x="4392704" y="3391985"/>
                  <a:ext cx="2734393" cy="932786"/>
                </a:xfrm>
                <a:custGeom>
                  <a:avLst/>
                  <a:gdLst>
                    <a:gd name="T0" fmla="*/ 264 w 264"/>
                    <a:gd name="T1" fmla="*/ 0 h 306"/>
                    <a:gd name="T2" fmla="*/ 0 w 264"/>
                    <a:gd name="T3" fmla="*/ 306 h 306"/>
                    <a:gd name="connsiteX0" fmla="*/ 8741 w 8741"/>
                    <a:gd name="connsiteY0" fmla="*/ 0 h 14328"/>
                    <a:gd name="connsiteX1" fmla="*/ 0 w 8741"/>
                    <a:gd name="connsiteY1" fmla="*/ 14328 h 14328"/>
                    <a:gd name="connsiteX0" fmla="*/ 10000 w 10000"/>
                    <a:gd name="connsiteY0" fmla="*/ 0 h 10000"/>
                    <a:gd name="connsiteX1" fmla="*/ 0 w 10000"/>
                    <a:gd name="connsiteY1" fmla="*/ 10000 h 10000"/>
                    <a:gd name="connsiteX0" fmla="*/ 5680 w 5680"/>
                    <a:gd name="connsiteY0" fmla="*/ 0 h 8339"/>
                    <a:gd name="connsiteX1" fmla="*/ 0 w 5680"/>
                    <a:gd name="connsiteY1" fmla="*/ 8339 h 8339"/>
                    <a:gd name="connsiteX0" fmla="*/ 10000 w 10000"/>
                    <a:gd name="connsiteY0" fmla="*/ 0 h 10000"/>
                    <a:gd name="connsiteX1" fmla="*/ 0 w 10000"/>
                    <a:gd name="connsiteY1" fmla="*/ 10000 h 10000"/>
                    <a:gd name="connsiteX0" fmla="*/ 10000 w 10000"/>
                    <a:gd name="connsiteY0" fmla="*/ 0 h 10000"/>
                    <a:gd name="connsiteX1" fmla="*/ 0 w 10000"/>
                    <a:gd name="connsiteY1" fmla="*/ 10000 h 10000"/>
                    <a:gd name="connsiteX0" fmla="*/ 10000 w 10000"/>
                    <a:gd name="connsiteY0" fmla="*/ 0 h 10000"/>
                    <a:gd name="connsiteX1" fmla="*/ 0 w 10000"/>
                    <a:gd name="connsiteY1" fmla="*/ 10000 h 10000"/>
                    <a:gd name="connsiteX0" fmla="*/ 1191 w 2522"/>
                    <a:gd name="connsiteY0" fmla="*/ 0 h 9276"/>
                    <a:gd name="connsiteX1" fmla="*/ 1332 w 2522"/>
                    <a:gd name="connsiteY1" fmla="*/ 9276 h 9276"/>
                    <a:gd name="connsiteX0" fmla="*/ 21155 w 21715"/>
                    <a:gd name="connsiteY0" fmla="*/ 0 h 10000"/>
                    <a:gd name="connsiteX1" fmla="*/ 21715 w 21715"/>
                    <a:gd name="connsiteY1" fmla="*/ 10000 h 10000"/>
                    <a:gd name="connsiteX0" fmla="*/ 5814 w 48261"/>
                    <a:gd name="connsiteY0" fmla="*/ 0 h 14100"/>
                    <a:gd name="connsiteX1" fmla="*/ 48261 w 48261"/>
                    <a:gd name="connsiteY1" fmla="*/ 14100 h 14100"/>
                    <a:gd name="connsiteX0" fmla="*/ 1631 w 137904"/>
                    <a:gd name="connsiteY0" fmla="*/ 130 h 2321"/>
                    <a:gd name="connsiteX1" fmla="*/ 137904 w 137904"/>
                    <a:gd name="connsiteY1" fmla="*/ 2321 h 2321"/>
                    <a:gd name="connsiteX0" fmla="*/ 118 w 10000"/>
                    <a:gd name="connsiteY0" fmla="*/ 0 h 15328"/>
                    <a:gd name="connsiteX1" fmla="*/ 10000 w 10000"/>
                    <a:gd name="connsiteY1" fmla="*/ 15328 h 15328"/>
                    <a:gd name="connsiteX0" fmla="*/ 164 w 10046"/>
                    <a:gd name="connsiteY0" fmla="*/ 0 h 15328"/>
                    <a:gd name="connsiteX1" fmla="*/ 10046 w 10046"/>
                    <a:gd name="connsiteY1" fmla="*/ 15328 h 15328"/>
                    <a:gd name="connsiteX0" fmla="*/ 148 w 10759"/>
                    <a:gd name="connsiteY0" fmla="*/ 0 h 52339"/>
                    <a:gd name="connsiteX1" fmla="*/ 10759 w 10759"/>
                    <a:gd name="connsiteY1" fmla="*/ 52339 h 52339"/>
                    <a:gd name="connsiteX0" fmla="*/ 134 w 11595"/>
                    <a:gd name="connsiteY0" fmla="*/ 0 h 49816"/>
                    <a:gd name="connsiteX1" fmla="*/ 11595 w 11595"/>
                    <a:gd name="connsiteY1" fmla="*/ 49816 h 49816"/>
                    <a:gd name="connsiteX0" fmla="*/ 123 w 12191"/>
                    <a:gd name="connsiteY0" fmla="*/ 0 h 59069"/>
                    <a:gd name="connsiteX1" fmla="*/ 12191 w 12191"/>
                    <a:gd name="connsiteY1" fmla="*/ 59069 h 59069"/>
                    <a:gd name="connsiteX0" fmla="*/ 0 w 12068"/>
                    <a:gd name="connsiteY0" fmla="*/ 0 h 59069"/>
                    <a:gd name="connsiteX1" fmla="*/ 12068 w 12068"/>
                    <a:gd name="connsiteY1" fmla="*/ 59069 h 59069"/>
                    <a:gd name="connsiteX0" fmla="*/ 0 w 12797"/>
                    <a:gd name="connsiteY0" fmla="*/ 0 h 67481"/>
                    <a:gd name="connsiteX1" fmla="*/ 12797 w 12797"/>
                    <a:gd name="connsiteY1" fmla="*/ 67481 h 67481"/>
                    <a:gd name="connsiteX0" fmla="*/ 1965 w 2491"/>
                    <a:gd name="connsiteY0" fmla="*/ 0 h 34676"/>
                    <a:gd name="connsiteX1" fmla="*/ 2491 w 2491"/>
                    <a:gd name="connsiteY1" fmla="*/ 34676 h 34676"/>
                    <a:gd name="connsiteX0" fmla="*/ 0 w 105513"/>
                    <a:gd name="connsiteY0" fmla="*/ 0 h 8059"/>
                    <a:gd name="connsiteX1" fmla="*/ 105513 w 105513"/>
                    <a:gd name="connsiteY1" fmla="*/ 8059 h 8059"/>
                    <a:gd name="connsiteX0" fmla="*/ 0 w 9630"/>
                    <a:gd name="connsiteY0" fmla="*/ 0 h 12408"/>
                    <a:gd name="connsiteX1" fmla="*/ 9630 w 9630"/>
                    <a:gd name="connsiteY1" fmla="*/ 12408 h 12408"/>
                    <a:gd name="connsiteX0" fmla="*/ 0 w 9760"/>
                    <a:gd name="connsiteY0" fmla="*/ 0 h 8787"/>
                    <a:gd name="connsiteX1" fmla="*/ 9760 w 9760"/>
                    <a:gd name="connsiteY1" fmla="*/ 8787 h 8787"/>
                    <a:gd name="connsiteX0" fmla="*/ 0 w 10000"/>
                    <a:gd name="connsiteY0" fmla="*/ 0 h 10000"/>
                    <a:gd name="connsiteX1" fmla="*/ 10000 w 10000"/>
                    <a:gd name="connsiteY1" fmla="*/ 10000 h 10000"/>
                    <a:gd name="connsiteX0" fmla="*/ 0 w 10000"/>
                    <a:gd name="connsiteY0" fmla="*/ 0 h 10000"/>
                    <a:gd name="connsiteX1" fmla="*/ 7627 w 10000"/>
                    <a:gd name="connsiteY1" fmla="*/ 4083 h 10000"/>
                    <a:gd name="connsiteX2" fmla="*/ 10000 w 10000"/>
                    <a:gd name="connsiteY2" fmla="*/ 10000 h 10000"/>
                    <a:gd name="connsiteX0" fmla="*/ 0 w 10000"/>
                    <a:gd name="connsiteY0" fmla="*/ 185 h 10185"/>
                    <a:gd name="connsiteX1" fmla="*/ 7627 w 10000"/>
                    <a:gd name="connsiteY1" fmla="*/ 4268 h 10185"/>
                    <a:gd name="connsiteX2" fmla="*/ 10000 w 10000"/>
                    <a:gd name="connsiteY2" fmla="*/ 10185 h 10185"/>
                    <a:gd name="connsiteX0" fmla="*/ 0 w 10000"/>
                    <a:gd name="connsiteY0" fmla="*/ 185 h 10185"/>
                    <a:gd name="connsiteX1" fmla="*/ 7627 w 10000"/>
                    <a:gd name="connsiteY1" fmla="*/ 4268 h 10185"/>
                    <a:gd name="connsiteX2" fmla="*/ 10000 w 10000"/>
                    <a:gd name="connsiteY2" fmla="*/ 10185 h 10185"/>
                    <a:gd name="connsiteX0" fmla="*/ 0 w 10000"/>
                    <a:gd name="connsiteY0" fmla="*/ 1026 h 11026"/>
                    <a:gd name="connsiteX1" fmla="*/ 9299 w 10000"/>
                    <a:gd name="connsiteY1" fmla="*/ 3729 h 11026"/>
                    <a:gd name="connsiteX2" fmla="*/ 10000 w 10000"/>
                    <a:gd name="connsiteY2" fmla="*/ 11026 h 11026"/>
                    <a:gd name="connsiteX0" fmla="*/ 0 w 10000"/>
                    <a:gd name="connsiteY0" fmla="*/ 1026 h 11026"/>
                    <a:gd name="connsiteX1" fmla="*/ 9299 w 10000"/>
                    <a:gd name="connsiteY1" fmla="*/ 3729 h 11026"/>
                    <a:gd name="connsiteX2" fmla="*/ 10000 w 10000"/>
                    <a:gd name="connsiteY2" fmla="*/ 11026 h 11026"/>
                    <a:gd name="connsiteX0" fmla="*/ 0 w 10000"/>
                    <a:gd name="connsiteY0" fmla="*/ 1051 h 11051"/>
                    <a:gd name="connsiteX1" fmla="*/ 9299 w 10000"/>
                    <a:gd name="connsiteY1" fmla="*/ 3754 h 11051"/>
                    <a:gd name="connsiteX2" fmla="*/ 10000 w 10000"/>
                    <a:gd name="connsiteY2" fmla="*/ 11051 h 11051"/>
                    <a:gd name="connsiteX0" fmla="*/ 0 w 10188"/>
                    <a:gd name="connsiteY0" fmla="*/ 1051 h 11051"/>
                    <a:gd name="connsiteX1" fmla="*/ 9299 w 10188"/>
                    <a:gd name="connsiteY1" fmla="*/ 3754 h 11051"/>
                    <a:gd name="connsiteX2" fmla="*/ 10000 w 10188"/>
                    <a:gd name="connsiteY2" fmla="*/ 11051 h 11051"/>
                    <a:gd name="connsiteX0" fmla="*/ 0 w 10073"/>
                    <a:gd name="connsiteY0" fmla="*/ 1051 h 11051"/>
                    <a:gd name="connsiteX1" fmla="*/ 9299 w 10073"/>
                    <a:gd name="connsiteY1" fmla="*/ 3754 h 11051"/>
                    <a:gd name="connsiteX2" fmla="*/ 10000 w 10073"/>
                    <a:gd name="connsiteY2" fmla="*/ 11051 h 11051"/>
                    <a:gd name="connsiteX0" fmla="*/ 0 w 10000"/>
                    <a:gd name="connsiteY0" fmla="*/ 872 h 10872"/>
                    <a:gd name="connsiteX1" fmla="*/ 9004 w 10000"/>
                    <a:gd name="connsiteY1" fmla="*/ 3851 h 10872"/>
                    <a:gd name="connsiteX2" fmla="*/ 10000 w 10000"/>
                    <a:gd name="connsiteY2" fmla="*/ 10872 h 10872"/>
                    <a:gd name="connsiteX0" fmla="*/ 0 w 10000"/>
                    <a:gd name="connsiteY0" fmla="*/ 872 h 10872"/>
                    <a:gd name="connsiteX1" fmla="*/ 9004 w 10000"/>
                    <a:gd name="connsiteY1" fmla="*/ 3851 h 10872"/>
                    <a:gd name="connsiteX2" fmla="*/ 10000 w 10000"/>
                    <a:gd name="connsiteY2" fmla="*/ 10872 h 10872"/>
                    <a:gd name="connsiteX0" fmla="*/ 0 w 10006"/>
                    <a:gd name="connsiteY0" fmla="*/ 1817 h 11817"/>
                    <a:gd name="connsiteX1" fmla="*/ 9152 w 10006"/>
                    <a:gd name="connsiteY1" fmla="*/ 3416 h 11817"/>
                    <a:gd name="connsiteX2" fmla="*/ 10000 w 10006"/>
                    <a:gd name="connsiteY2" fmla="*/ 11817 h 11817"/>
                    <a:gd name="connsiteX0" fmla="*/ 0 w 10000"/>
                    <a:gd name="connsiteY0" fmla="*/ 1860 h 11860"/>
                    <a:gd name="connsiteX1" fmla="*/ 9152 w 10000"/>
                    <a:gd name="connsiteY1" fmla="*/ 3459 h 11860"/>
                    <a:gd name="connsiteX2" fmla="*/ 10000 w 10000"/>
                    <a:gd name="connsiteY2" fmla="*/ 11860 h 11860"/>
                    <a:gd name="connsiteX0" fmla="*/ 0 w 10040"/>
                    <a:gd name="connsiteY0" fmla="*/ 0 h 15105"/>
                    <a:gd name="connsiteX1" fmla="*/ 9054 w 10040"/>
                    <a:gd name="connsiteY1" fmla="*/ 6704 h 15105"/>
                    <a:gd name="connsiteX2" fmla="*/ 9902 w 10040"/>
                    <a:gd name="connsiteY2" fmla="*/ 15105 h 15105"/>
                    <a:gd name="connsiteX0" fmla="*/ 0 w 10459"/>
                    <a:gd name="connsiteY0" fmla="*/ 0 h 15993"/>
                    <a:gd name="connsiteX1" fmla="*/ 9447 w 10459"/>
                    <a:gd name="connsiteY1" fmla="*/ 7592 h 15993"/>
                    <a:gd name="connsiteX2" fmla="*/ 10295 w 10459"/>
                    <a:gd name="connsiteY2" fmla="*/ 15993 h 15993"/>
                    <a:gd name="connsiteX0" fmla="*/ 0 w 10353"/>
                    <a:gd name="connsiteY0" fmla="*/ 0 h 15993"/>
                    <a:gd name="connsiteX1" fmla="*/ 1676 w 10353"/>
                    <a:gd name="connsiteY1" fmla="*/ 1247 h 15993"/>
                    <a:gd name="connsiteX2" fmla="*/ 9447 w 10353"/>
                    <a:gd name="connsiteY2" fmla="*/ 7592 h 15993"/>
                    <a:gd name="connsiteX3" fmla="*/ 10295 w 10353"/>
                    <a:gd name="connsiteY3" fmla="*/ 15993 h 15993"/>
                    <a:gd name="connsiteX0" fmla="*/ 0 w 10353"/>
                    <a:gd name="connsiteY0" fmla="*/ 0 h 15993"/>
                    <a:gd name="connsiteX1" fmla="*/ 1676 w 10353"/>
                    <a:gd name="connsiteY1" fmla="*/ 1247 h 15993"/>
                    <a:gd name="connsiteX2" fmla="*/ 9447 w 10353"/>
                    <a:gd name="connsiteY2" fmla="*/ 7592 h 15993"/>
                    <a:gd name="connsiteX3" fmla="*/ 10295 w 10353"/>
                    <a:gd name="connsiteY3" fmla="*/ 15993 h 15993"/>
                    <a:gd name="connsiteX0" fmla="*/ 0 w 10459"/>
                    <a:gd name="connsiteY0" fmla="*/ 0 h 15993"/>
                    <a:gd name="connsiteX1" fmla="*/ 9447 w 10459"/>
                    <a:gd name="connsiteY1" fmla="*/ 7592 h 15993"/>
                    <a:gd name="connsiteX2" fmla="*/ 10295 w 10459"/>
                    <a:gd name="connsiteY2" fmla="*/ 15993 h 15993"/>
                    <a:gd name="connsiteX0" fmla="*/ 0 w 10459"/>
                    <a:gd name="connsiteY0" fmla="*/ 0 h 15993"/>
                    <a:gd name="connsiteX1" fmla="*/ 9447 w 10459"/>
                    <a:gd name="connsiteY1" fmla="*/ 7592 h 15993"/>
                    <a:gd name="connsiteX2" fmla="*/ 10295 w 10459"/>
                    <a:gd name="connsiteY2" fmla="*/ 15993 h 15993"/>
                    <a:gd name="connsiteX0" fmla="*/ 0 w 10295"/>
                    <a:gd name="connsiteY0" fmla="*/ 0 h 15993"/>
                    <a:gd name="connsiteX1" fmla="*/ 8709 w 10295"/>
                    <a:gd name="connsiteY1" fmla="*/ 7148 h 15993"/>
                    <a:gd name="connsiteX2" fmla="*/ 10295 w 10295"/>
                    <a:gd name="connsiteY2" fmla="*/ 15993 h 15993"/>
                    <a:gd name="connsiteX0" fmla="*/ 0 w 10535"/>
                    <a:gd name="connsiteY0" fmla="*/ 0 h 17676"/>
                    <a:gd name="connsiteX1" fmla="*/ 8709 w 10535"/>
                    <a:gd name="connsiteY1" fmla="*/ 7148 h 17676"/>
                    <a:gd name="connsiteX2" fmla="*/ 10535 w 10535"/>
                    <a:gd name="connsiteY2" fmla="*/ 17676 h 17676"/>
                    <a:gd name="connsiteX0" fmla="*/ 0 w 10535"/>
                    <a:gd name="connsiteY0" fmla="*/ 0 h 17676"/>
                    <a:gd name="connsiteX1" fmla="*/ 8709 w 10535"/>
                    <a:gd name="connsiteY1" fmla="*/ 7148 h 17676"/>
                    <a:gd name="connsiteX2" fmla="*/ 10535 w 10535"/>
                    <a:gd name="connsiteY2" fmla="*/ 17676 h 17676"/>
                    <a:gd name="connsiteX0" fmla="*/ 0 w 10535"/>
                    <a:gd name="connsiteY0" fmla="*/ 0 h 17676"/>
                    <a:gd name="connsiteX1" fmla="*/ 8709 w 10535"/>
                    <a:gd name="connsiteY1" fmla="*/ 7148 h 17676"/>
                    <a:gd name="connsiteX2" fmla="*/ 10535 w 10535"/>
                    <a:gd name="connsiteY2" fmla="*/ 17676 h 17676"/>
                    <a:gd name="connsiteX0" fmla="*/ 0 w 10535"/>
                    <a:gd name="connsiteY0" fmla="*/ 0 h 17676"/>
                    <a:gd name="connsiteX1" fmla="*/ 10535 w 10535"/>
                    <a:gd name="connsiteY1" fmla="*/ 17676 h 17676"/>
                    <a:gd name="connsiteX0" fmla="*/ 0 w 5953"/>
                    <a:gd name="connsiteY0" fmla="*/ 0 h 16714"/>
                    <a:gd name="connsiteX1" fmla="*/ 5953 w 5953"/>
                    <a:gd name="connsiteY1" fmla="*/ 16714 h 16714"/>
                    <a:gd name="connsiteX0" fmla="*/ 0 w 10000"/>
                    <a:gd name="connsiteY0" fmla="*/ 0 h 10000"/>
                    <a:gd name="connsiteX1" fmla="*/ 10000 w 10000"/>
                    <a:gd name="connsiteY1" fmla="*/ 10000 h 10000"/>
                    <a:gd name="connsiteX0" fmla="*/ 0 w 10000"/>
                    <a:gd name="connsiteY0" fmla="*/ 0 h 10000"/>
                    <a:gd name="connsiteX1" fmla="*/ 10000 w 10000"/>
                    <a:gd name="connsiteY1" fmla="*/ 10000 h 10000"/>
                    <a:gd name="connsiteX0" fmla="*/ 0 w 10000"/>
                    <a:gd name="connsiteY0" fmla="*/ 0 h 10000"/>
                    <a:gd name="connsiteX1" fmla="*/ 974 w 10000"/>
                    <a:gd name="connsiteY1" fmla="*/ 2727 h 10000"/>
                    <a:gd name="connsiteX2" fmla="*/ 10000 w 10000"/>
                    <a:gd name="connsiteY2" fmla="*/ 10000 h 10000"/>
                    <a:gd name="connsiteX0" fmla="*/ 0 w 10000"/>
                    <a:gd name="connsiteY0" fmla="*/ 0 h 10000"/>
                    <a:gd name="connsiteX1" fmla="*/ 974 w 10000"/>
                    <a:gd name="connsiteY1" fmla="*/ 2727 h 10000"/>
                    <a:gd name="connsiteX2" fmla="*/ 10000 w 10000"/>
                    <a:gd name="connsiteY2" fmla="*/ 10000 h 10000"/>
                    <a:gd name="connsiteX0" fmla="*/ 0 w 10000"/>
                    <a:gd name="connsiteY0" fmla="*/ 0 h 10000"/>
                    <a:gd name="connsiteX1" fmla="*/ 974 w 10000"/>
                    <a:gd name="connsiteY1" fmla="*/ 2727 h 10000"/>
                    <a:gd name="connsiteX2" fmla="*/ 10000 w 10000"/>
                    <a:gd name="connsiteY2" fmla="*/ 10000 h 10000"/>
                    <a:gd name="connsiteX0" fmla="*/ 0 w 10358"/>
                    <a:gd name="connsiteY0" fmla="*/ 0 h 18200"/>
                    <a:gd name="connsiteX1" fmla="*/ 1332 w 10358"/>
                    <a:gd name="connsiteY1" fmla="*/ 10927 h 18200"/>
                    <a:gd name="connsiteX2" fmla="*/ 10358 w 10358"/>
                    <a:gd name="connsiteY2" fmla="*/ 18200 h 18200"/>
                    <a:gd name="connsiteX0" fmla="*/ 0 w 10358"/>
                    <a:gd name="connsiteY0" fmla="*/ 0 h 18200"/>
                    <a:gd name="connsiteX1" fmla="*/ 1332 w 10358"/>
                    <a:gd name="connsiteY1" fmla="*/ 10927 h 18200"/>
                    <a:gd name="connsiteX2" fmla="*/ 10358 w 10358"/>
                    <a:gd name="connsiteY2" fmla="*/ 18200 h 18200"/>
                    <a:gd name="connsiteX0" fmla="*/ 0 w 10358"/>
                    <a:gd name="connsiteY0" fmla="*/ 0 h 18200"/>
                    <a:gd name="connsiteX1" fmla="*/ 1153 w 10358"/>
                    <a:gd name="connsiteY1" fmla="*/ 11215 h 18200"/>
                    <a:gd name="connsiteX2" fmla="*/ 10358 w 10358"/>
                    <a:gd name="connsiteY2" fmla="*/ 18200 h 18200"/>
                    <a:gd name="connsiteX0" fmla="*/ 106 w 10464"/>
                    <a:gd name="connsiteY0" fmla="*/ 0 h 18200"/>
                    <a:gd name="connsiteX1" fmla="*/ 1259 w 10464"/>
                    <a:gd name="connsiteY1" fmla="*/ 11215 h 18200"/>
                    <a:gd name="connsiteX2" fmla="*/ 10464 w 10464"/>
                    <a:gd name="connsiteY2" fmla="*/ 18200 h 18200"/>
                    <a:gd name="connsiteX0" fmla="*/ 0 w 10358"/>
                    <a:gd name="connsiteY0" fmla="*/ 0 h 18200"/>
                    <a:gd name="connsiteX1" fmla="*/ 1153 w 10358"/>
                    <a:gd name="connsiteY1" fmla="*/ 11215 h 18200"/>
                    <a:gd name="connsiteX2" fmla="*/ 10358 w 10358"/>
                    <a:gd name="connsiteY2" fmla="*/ 18200 h 18200"/>
                    <a:gd name="connsiteX0" fmla="*/ 0 w 10358"/>
                    <a:gd name="connsiteY0" fmla="*/ 0 h 18200"/>
                    <a:gd name="connsiteX1" fmla="*/ 1948 w 10358"/>
                    <a:gd name="connsiteY1" fmla="*/ 9920 h 18200"/>
                    <a:gd name="connsiteX2" fmla="*/ 1153 w 10358"/>
                    <a:gd name="connsiteY2" fmla="*/ 11215 h 18200"/>
                    <a:gd name="connsiteX3" fmla="*/ 10358 w 10358"/>
                    <a:gd name="connsiteY3" fmla="*/ 18200 h 18200"/>
                    <a:gd name="connsiteX0" fmla="*/ 0 w 10358"/>
                    <a:gd name="connsiteY0" fmla="*/ 0 h 18200"/>
                    <a:gd name="connsiteX1" fmla="*/ 1153 w 10358"/>
                    <a:gd name="connsiteY1" fmla="*/ 11215 h 18200"/>
                    <a:gd name="connsiteX2" fmla="*/ 10358 w 10358"/>
                    <a:gd name="connsiteY2" fmla="*/ 18200 h 18200"/>
                    <a:gd name="connsiteX0" fmla="*/ 0 w 10358"/>
                    <a:gd name="connsiteY0" fmla="*/ 0 h 18200"/>
                    <a:gd name="connsiteX1" fmla="*/ 1153 w 10358"/>
                    <a:gd name="connsiteY1" fmla="*/ 11215 h 18200"/>
                    <a:gd name="connsiteX2" fmla="*/ 10358 w 10358"/>
                    <a:gd name="connsiteY2" fmla="*/ 18200 h 18200"/>
                    <a:gd name="connsiteX0" fmla="*/ 0 w 10358"/>
                    <a:gd name="connsiteY0" fmla="*/ 0 h 18200"/>
                    <a:gd name="connsiteX1" fmla="*/ 1202 w 10358"/>
                    <a:gd name="connsiteY1" fmla="*/ 11503 h 18200"/>
                    <a:gd name="connsiteX2" fmla="*/ 10358 w 10358"/>
                    <a:gd name="connsiteY2" fmla="*/ 18200 h 18200"/>
                    <a:gd name="connsiteX0" fmla="*/ 0 w 10358"/>
                    <a:gd name="connsiteY0" fmla="*/ 0 h 18200"/>
                    <a:gd name="connsiteX1" fmla="*/ 1202 w 10358"/>
                    <a:gd name="connsiteY1" fmla="*/ 11503 h 18200"/>
                    <a:gd name="connsiteX2" fmla="*/ 10358 w 10358"/>
                    <a:gd name="connsiteY2" fmla="*/ 18200 h 18200"/>
                    <a:gd name="connsiteX0" fmla="*/ 0 w 10377"/>
                    <a:gd name="connsiteY0" fmla="*/ 0 h 18200"/>
                    <a:gd name="connsiteX1" fmla="*/ 1202 w 10377"/>
                    <a:gd name="connsiteY1" fmla="*/ 11503 h 18200"/>
                    <a:gd name="connsiteX2" fmla="*/ 10358 w 10377"/>
                    <a:gd name="connsiteY2" fmla="*/ 18200 h 18200"/>
                    <a:gd name="connsiteX0" fmla="*/ 0 w 10358"/>
                    <a:gd name="connsiteY0" fmla="*/ 0 h 18200"/>
                    <a:gd name="connsiteX1" fmla="*/ 1202 w 10358"/>
                    <a:gd name="connsiteY1" fmla="*/ 11503 h 18200"/>
                    <a:gd name="connsiteX2" fmla="*/ 10358 w 10358"/>
                    <a:gd name="connsiteY2" fmla="*/ 18200 h 18200"/>
                    <a:gd name="connsiteX0" fmla="*/ 9 w 10311"/>
                    <a:gd name="connsiteY0" fmla="*/ 0 h 16720"/>
                    <a:gd name="connsiteX1" fmla="*/ 1211 w 10311"/>
                    <a:gd name="connsiteY1" fmla="*/ 11503 h 16720"/>
                    <a:gd name="connsiteX2" fmla="*/ 10311 w 10311"/>
                    <a:gd name="connsiteY2" fmla="*/ 16720 h 16720"/>
                    <a:gd name="connsiteX0" fmla="*/ 0 w 10302"/>
                    <a:gd name="connsiteY0" fmla="*/ 0 h 16720"/>
                    <a:gd name="connsiteX1" fmla="*/ 10302 w 10302"/>
                    <a:gd name="connsiteY1" fmla="*/ 16720 h 16720"/>
                    <a:gd name="connsiteX0" fmla="*/ 0 w 12749"/>
                    <a:gd name="connsiteY0" fmla="*/ 0 h 10636"/>
                    <a:gd name="connsiteX1" fmla="*/ 12749 w 12749"/>
                    <a:gd name="connsiteY1" fmla="*/ 10636 h 10636"/>
                    <a:gd name="connsiteX0" fmla="*/ 0 w 12749"/>
                    <a:gd name="connsiteY0" fmla="*/ 0 h 10636"/>
                    <a:gd name="connsiteX1" fmla="*/ 12749 w 12749"/>
                    <a:gd name="connsiteY1" fmla="*/ 10636 h 10636"/>
                    <a:gd name="connsiteX0" fmla="*/ 0 w 12749"/>
                    <a:gd name="connsiteY0" fmla="*/ 0 h 10636"/>
                    <a:gd name="connsiteX1" fmla="*/ 12749 w 12749"/>
                    <a:gd name="connsiteY1" fmla="*/ 10636 h 10636"/>
                    <a:gd name="connsiteX0" fmla="*/ 0 w 13249"/>
                    <a:gd name="connsiteY0" fmla="*/ 0 h 14747"/>
                    <a:gd name="connsiteX1" fmla="*/ 13249 w 13249"/>
                    <a:gd name="connsiteY1" fmla="*/ 14747 h 14747"/>
                    <a:gd name="connsiteX0" fmla="*/ 0 w 13416"/>
                    <a:gd name="connsiteY0" fmla="*/ 0 h 14089"/>
                    <a:gd name="connsiteX1" fmla="*/ 13416 w 13416"/>
                    <a:gd name="connsiteY1" fmla="*/ 14089 h 14089"/>
                    <a:gd name="connsiteX0" fmla="*/ 0 w 13416"/>
                    <a:gd name="connsiteY0" fmla="*/ 0 h 14089"/>
                    <a:gd name="connsiteX1" fmla="*/ 13416 w 13416"/>
                    <a:gd name="connsiteY1" fmla="*/ 14089 h 14089"/>
                  </a:gdLst>
                  <a:ahLst/>
                  <a:cxnLst>
                    <a:cxn ang="0">
                      <a:pos x="connsiteX0" y="connsiteY0"/>
                    </a:cxn>
                    <a:cxn ang="0">
                      <a:pos x="connsiteX1" y="connsiteY1"/>
                    </a:cxn>
                  </a:cxnLst>
                  <a:rect l="l" t="t" r="r" b="b"/>
                  <a:pathLst>
                    <a:path w="13416" h="14089">
                      <a:moveTo>
                        <a:pt x="0" y="0"/>
                      </a:moveTo>
                      <a:cubicBezTo>
                        <a:pt x="1637" y="8149"/>
                        <a:pt x="13058" y="4460"/>
                        <a:pt x="13416" y="14089"/>
                      </a:cubicBezTo>
                    </a:path>
                  </a:pathLst>
                </a:custGeom>
                <a:noFill/>
                <a:ln w="12700" cap="flat" cmpd="sng">
                  <a:solidFill>
                    <a:schemeClr val="tx1"/>
                  </a:solidFill>
                  <a:prstDash val="solid"/>
                  <a:round/>
                  <a:headEnd type="none" w="med" len="med"/>
                  <a:tailEnd type="none" w="lg"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grpSp>
          <p:nvGrpSpPr>
            <p:cNvPr id="24" name="Group 291"/>
            <p:cNvGrpSpPr/>
            <p:nvPr/>
          </p:nvGrpSpPr>
          <p:grpSpPr>
            <a:xfrm>
              <a:off x="1340339" y="2267413"/>
              <a:ext cx="726183" cy="426059"/>
              <a:chOff x="539750" y="2274776"/>
              <a:chExt cx="726183" cy="426059"/>
            </a:xfrm>
          </p:grpSpPr>
          <p:sp>
            <p:nvSpPr>
              <p:cNvPr id="307" name="Rectangle 306"/>
              <p:cNvSpPr/>
              <p:nvPr/>
            </p:nvSpPr>
            <p:spPr bwMode="auto">
              <a:xfrm>
                <a:off x="539750" y="2274777"/>
                <a:ext cx="726183" cy="420872"/>
              </a:xfrm>
              <a:prstGeom prst="rect">
                <a:avLst/>
              </a:prstGeom>
              <a:solidFill>
                <a:schemeClr val="bg2">
                  <a:lumMod val="40000"/>
                  <a:lumOff val="60000"/>
                </a:schemeClr>
              </a:solidFill>
              <a:ln w="12700" cap="flat" cmpd="sng" algn="ctr">
                <a:solidFill>
                  <a:schemeClr val="tx1"/>
                </a:solidFill>
                <a:prstDash val="solid"/>
                <a:round/>
                <a:headEnd type="none" w="med" len="med"/>
                <a:tailEnd type="none" w="med" len="med"/>
              </a:ln>
              <a:effectLst/>
            </p:spPr>
            <p:txBody>
              <a:bodyPr vert="horz" wrap="none" lIns="91440" tIns="91440" rIns="91440" bIns="45720" numCol="1" rtlCol="0" anchor="t" anchorCtr="0" compatLnSpc="1">
                <a:prstTxWarp prst="textNoShape">
                  <a:avLst/>
                </a:prstTxWarp>
                <a:noAutofit/>
              </a:bodyPr>
              <a:lstStyle/>
              <a:p>
                <a:pPr algn="ctr" eaLnBrk="0" hangingPunct="0">
                  <a:lnSpc>
                    <a:spcPct val="80000"/>
                  </a:lnSpc>
                  <a:spcBef>
                    <a:spcPct val="50000"/>
                  </a:spcBef>
                </a:pPr>
                <a:endParaRPr kumimoji="0" lang="en-US" sz="2000" b="0" i="0" u="none" strike="noStrike" cap="none" normalizeH="0" baseline="0" dirty="0" smtClean="0">
                  <a:ln>
                    <a:noFill/>
                  </a:ln>
                  <a:solidFill>
                    <a:schemeClr val="tx1"/>
                  </a:solidFill>
                  <a:effectLst/>
                  <a:latin typeface="Verdana" pitchFamily="34" charset="0"/>
                </a:endParaRPr>
              </a:p>
            </p:txBody>
          </p:sp>
          <p:grpSp>
            <p:nvGrpSpPr>
              <p:cNvPr id="25" name="Group 307"/>
              <p:cNvGrpSpPr/>
              <p:nvPr/>
            </p:nvGrpSpPr>
            <p:grpSpPr>
              <a:xfrm>
                <a:off x="583203" y="2274776"/>
                <a:ext cx="635997" cy="426059"/>
                <a:chOff x="484387" y="1009202"/>
                <a:chExt cx="7879892" cy="4580113"/>
              </a:xfrm>
            </p:grpSpPr>
            <p:sp>
              <p:nvSpPr>
                <p:cNvPr id="309" name="Rectangle 308"/>
                <p:cNvSpPr/>
                <p:nvPr/>
              </p:nvSpPr>
              <p:spPr bwMode="auto">
                <a:xfrm>
                  <a:off x="484387" y="2003481"/>
                  <a:ext cx="2468880" cy="1371600"/>
                </a:xfrm>
                <a:prstGeom prst="rect">
                  <a:avLst/>
                </a:prstGeom>
                <a:solidFill>
                  <a:schemeClr val="bg2">
                    <a:lumMod val="60000"/>
                    <a:lumOff val="40000"/>
                  </a:schemeClr>
                </a:solidFill>
                <a:ln w="12700" cap="flat" cmpd="sng" algn="ctr">
                  <a:solidFill>
                    <a:schemeClr val="tx1"/>
                  </a:solidFill>
                  <a:prstDash val="solid"/>
                  <a:round/>
                  <a:headEnd type="none" w="med" len="med"/>
                  <a:tailEnd type="none" w="med" len="med"/>
                </a:ln>
                <a:effectLst/>
              </p:spPr>
              <p:txBody>
                <a:bodyPr vert="horz" wrap="none" lIns="91440" tIns="91440" rIns="91440" bIns="45720" numCol="1" rtlCol="0" anchor="t" anchorCtr="0" compatLnSpc="1">
                  <a:prstTxWarp prst="textNoShape">
                    <a:avLst/>
                  </a:prstTxWarp>
                  <a:noAutofit/>
                </a:bodyPr>
                <a:lstStyle/>
                <a:p>
                  <a:pPr algn="ctr" eaLnBrk="0" hangingPunct="0">
                    <a:lnSpc>
                      <a:spcPct val="80000"/>
                    </a:lnSpc>
                    <a:spcBef>
                      <a:spcPct val="50000"/>
                    </a:spcBef>
                  </a:pPr>
                  <a:endParaRPr kumimoji="0" lang="en-US" sz="2000" b="0" i="0" u="none" strike="noStrike" cap="none" normalizeH="0" baseline="0" dirty="0" smtClean="0">
                    <a:ln>
                      <a:noFill/>
                    </a:ln>
                    <a:solidFill>
                      <a:schemeClr val="tx1"/>
                    </a:solidFill>
                    <a:effectLst/>
                    <a:latin typeface="Verdana" pitchFamily="34" charset="0"/>
                  </a:endParaRPr>
                </a:p>
              </p:txBody>
            </p:sp>
            <p:sp>
              <p:nvSpPr>
                <p:cNvPr id="310" name="Rectangle 309"/>
                <p:cNvSpPr/>
                <p:nvPr/>
              </p:nvSpPr>
              <p:spPr bwMode="auto">
                <a:xfrm>
                  <a:off x="3189893" y="2003481"/>
                  <a:ext cx="2468880" cy="1371600"/>
                </a:xfrm>
                <a:prstGeom prst="rect">
                  <a:avLst/>
                </a:prstGeom>
                <a:solidFill>
                  <a:schemeClr val="bg2">
                    <a:lumMod val="60000"/>
                    <a:lumOff val="40000"/>
                  </a:schemeClr>
                </a:solidFill>
                <a:ln w="12700" cap="flat" cmpd="sng" algn="ctr">
                  <a:solidFill>
                    <a:schemeClr val="tx1"/>
                  </a:solidFill>
                  <a:prstDash val="solid"/>
                  <a:round/>
                  <a:headEnd type="none" w="med" len="med"/>
                  <a:tailEnd type="none" w="med" len="med"/>
                </a:ln>
                <a:effectLst/>
              </p:spPr>
              <p:txBody>
                <a:bodyPr vert="horz" wrap="none" lIns="91440" tIns="91440" rIns="91440" bIns="45720" numCol="1" rtlCol="0" anchor="t" anchorCtr="0" compatLnSpc="1">
                  <a:prstTxWarp prst="textNoShape">
                    <a:avLst/>
                  </a:prstTxWarp>
                  <a:noAutofit/>
                </a:bodyPr>
                <a:lstStyle/>
                <a:p>
                  <a:pPr algn="ctr" eaLnBrk="0" hangingPunct="0">
                    <a:lnSpc>
                      <a:spcPct val="80000"/>
                    </a:lnSpc>
                    <a:spcBef>
                      <a:spcPct val="50000"/>
                    </a:spcBef>
                  </a:pPr>
                  <a:endParaRPr kumimoji="0" lang="en-US" sz="2000" b="0" i="0" u="none" strike="noStrike" cap="none" normalizeH="0" baseline="0" dirty="0" smtClean="0">
                    <a:ln>
                      <a:noFill/>
                    </a:ln>
                    <a:solidFill>
                      <a:schemeClr val="tx1"/>
                    </a:solidFill>
                    <a:effectLst/>
                    <a:latin typeface="Verdana" pitchFamily="34" charset="0"/>
                  </a:endParaRPr>
                </a:p>
              </p:txBody>
            </p:sp>
            <p:sp>
              <p:nvSpPr>
                <p:cNvPr id="311" name="Rectangle 310"/>
                <p:cNvSpPr/>
                <p:nvPr/>
              </p:nvSpPr>
              <p:spPr bwMode="auto">
                <a:xfrm>
                  <a:off x="5895399" y="2003480"/>
                  <a:ext cx="2468880" cy="1371600"/>
                </a:xfrm>
                <a:prstGeom prst="rect">
                  <a:avLst/>
                </a:prstGeom>
                <a:solidFill>
                  <a:schemeClr val="bg2">
                    <a:lumMod val="60000"/>
                    <a:lumOff val="40000"/>
                  </a:schemeClr>
                </a:solidFill>
                <a:ln w="12700" cap="flat" cmpd="sng" algn="ctr">
                  <a:solidFill>
                    <a:schemeClr val="tx1"/>
                  </a:solidFill>
                  <a:prstDash val="solid"/>
                  <a:round/>
                  <a:headEnd type="none" w="med" len="med"/>
                  <a:tailEnd type="none" w="med" len="med"/>
                </a:ln>
                <a:effectLst/>
              </p:spPr>
              <p:txBody>
                <a:bodyPr vert="horz" wrap="none" lIns="91440" tIns="91440" rIns="91440" bIns="45720" numCol="1" rtlCol="0" anchor="t" anchorCtr="0" compatLnSpc="1">
                  <a:prstTxWarp prst="textNoShape">
                    <a:avLst/>
                  </a:prstTxWarp>
                  <a:noAutofit/>
                </a:bodyPr>
                <a:lstStyle/>
                <a:p>
                  <a:pPr algn="ctr" eaLnBrk="0" hangingPunct="0">
                    <a:lnSpc>
                      <a:spcPct val="80000"/>
                    </a:lnSpc>
                    <a:spcBef>
                      <a:spcPct val="50000"/>
                    </a:spcBef>
                  </a:pPr>
                  <a:endParaRPr kumimoji="0" lang="en-US" sz="2000" b="0" i="0" u="none" strike="noStrike" cap="none" normalizeH="0" baseline="0" dirty="0" smtClean="0">
                    <a:ln>
                      <a:noFill/>
                    </a:ln>
                    <a:solidFill>
                      <a:schemeClr val="tx1"/>
                    </a:solidFill>
                    <a:effectLst/>
                    <a:latin typeface="Verdana" pitchFamily="34" charset="0"/>
                  </a:endParaRPr>
                </a:p>
              </p:txBody>
            </p:sp>
            <p:sp>
              <p:nvSpPr>
                <p:cNvPr id="312" name="Rectangle 311"/>
                <p:cNvSpPr/>
                <p:nvPr/>
              </p:nvSpPr>
              <p:spPr bwMode="auto">
                <a:xfrm>
                  <a:off x="3435202" y="4283426"/>
                  <a:ext cx="1933273" cy="836002"/>
                </a:xfrm>
                <a:prstGeom prst="rect">
                  <a:avLst/>
                </a:prstGeom>
                <a:solidFill>
                  <a:schemeClr val="bg2">
                    <a:lumMod val="60000"/>
                    <a:lumOff val="40000"/>
                  </a:schemeClr>
                </a:solidFill>
                <a:ln w="12700" cap="flat" cmpd="sng" algn="ctr">
                  <a:solidFill>
                    <a:schemeClr val="tx1"/>
                  </a:solidFill>
                  <a:prstDash val="solid"/>
                  <a:round/>
                  <a:headEnd type="none" w="med" len="med"/>
                  <a:tailEnd type="none" w="med" len="med"/>
                </a:ln>
                <a:effectLst/>
              </p:spPr>
              <p:txBody>
                <a:bodyPr vert="horz" wrap="none" lIns="91440" tIns="91440" rIns="91440" bIns="45720" numCol="1" rtlCol="0" anchor="t" anchorCtr="0" compatLnSpc="1">
                  <a:prstTxWarp prst="textNoShape">
                    <a:avLst/>
                  </a:prstTxWarp>
                  <a:noAutofit/>
                </a:bodyPr>
                <a:lstStyle/>
                <a:p>
                  <a:pPr algn="ctr" eaLnBrk="0" hangingPunct="0">
                    <a:lnSpc>
                      <a:spcPct val="80000"/>
                    </a:lnSpc>
                    <a:spcBef>
                      <a:spcPct val="50000"/>
                    </a:spcBef>
                  </a:pPr>
                  <a:endParaRPr kumimoji="0" lang="en-US" sz="2000" b="0" i="0" u="none" strike="noStrike" cap="none" normalizeH="0" baseline="0" dirty="0" smtClean="0">
                    <a:ln>
                      <a:noFill/>
                    </a:ln>
                    <a:solidFill>
                      <a:schemeClr val="tx1"/>
                    </a:solidFill>
                    <a:effectLst/>
                    <a:latin typeface="Verdana" pitchFamily="34" charset="0"/>
                  </a:endParaRPr>
                </a:p>
              </p:txBody>
            </p:sp>
            <p:cxnSp>
              <p:nvCxnSpPr>
                <p:cNvPr id="313" name="Straight Arrow Connector 312"/>
                <p:cNvCxnSpPr>
                  <a:stCxn id="310" idx="2"/>
                  <a:endCxn id="312" idx="0"/>
                </p:cNvCxnSpPr>
                <p:nvPr/>
              </p:nvCxnSpPr>
              <p:spPr bwMode="auto">
                <a:xfrm flipH="1">
                  <a:off x="4401839" y="3375081"/>
                  <a:ext cx="22494" cy="908345"/>
                </a:xfrm>
                <a:prstGeom prst="straightConnector1">
                  <a:avLst/>
                </a:prstGeom>
                <a:noFill/>
                <a:ln w="12700" cap="flat" cmpd="sng" algn="ctr">
                  <a:solidFill>
                    <a:schemeClr val="tx1"/>
                  </a:solidFill>
                  <a:prstDash val="solid"/>
                  <a:round/>
                  <a:headEnd type="none" w="med" len="med"/>
                  <a:tailEnd type="none"/>
                </a:ln>
                <a:effectLst/>
              </p:spPr>
            </p:cxnSp>
            <p:cxnSp>
              <p:nvCxnSpPr>
                <p:cNvPr id="314" name="Straight Arrow Connector 313"/>
                <p:cNvCxnSpPr>
                  <a:stCxn id="312" idx="2"/>
                </p:cNvCxnSpPr>
                <p:nvPr/>
              </p:nvCxnSpPr>
              <p:spPr bwMode="auto">
                <a:xfrm>
                  <a:off x="4401839" y="5119428"/>
                  <a:ext cx="0" cy="469887"/>
                </a:xfrm>
                <a:prstGeom prst="straightConnector1">
                  <a:avLst/>
                </a:prstGeom>
                <a:noFill/>
                <a:ln w="12700" cap="flat" cmpd="sng" algn="ctr">
                  <a:solidFill>
                    <a:schemeClr val="tx1"/>
                  </a:solidFill>
                  <a:prstDash val="solid"/>
                  <a:round/>
                  <a:headEnd type="none" w="med" len="med"/>
                  <a:tailEnd type="none"/>
                </a:ln>
                <a:effectLst/>
              </p:spPr>
            </p:cxnSp>
            <p:cxnSp>
              <p:nvCxnSpPr>
                <p:cNvPr id="315" name="Straight Arrow Connector 314"/>
                <p:cNvCxnSpPr>
                  <a:endCxn id="310" idx="0"/>
                </p:cNvCxnSpPr>
                <p:nvPr/>
              </p:nvCxnSpPr>
              <p:spPr bwMode="auto">
                <a:xfrm>
                  <a:off x="4401839" y="1009202"/>
                  <a:ext cx="22494" cy="994279"/>
                </a:xfrm>
                <a:prstGeom prst="straightConnector1">
                  <a:avLst/>
                </a:prstGeom>
                <a:noFill/>
                <a:ln w="12700" cap="flat" cmpd="sng" algn="ctr">
                  <a:solidFill>
                    <a:schemeClr val="tx1"/>
                  </a:solidFill>
                  <a:prstDash val="solid"/>
                  <a:round/>
                  <a:headEnd type="none" w="med" len="med"/>
                  <a:tailEnd type="none"/>
                </a:ln>
                <a:effectLst/>
              </p:spPr>
            </p:cxnSp>
            <p:sp>
              <p:nvSpPr>
                <p:cNvPr id="316" name="Freeform 315"/>
                <p:cNvSpPr>
                  <a:spLocks/>
                </p:cNvSpPr>
                <p:nvPr/>
              </p:nvSpPr>
              <p:spPr bwMode="auto">
                <a:xfrm flipH="1">
                  <a:off x="1703431" y="1041172"/>
                  <a:ext cx="2707539" cy="970855"/>
                </a:xfrm>
                <a:custGeom>
                  <a:avLst/>
                  <a:gdLst>
                    <a:gd name="T0" fmla="*/ 264 w 264"/>
                    <a:gd name="T1" fmla="*/ 0 h 306"/>
                    <a:gd name="T2" fmla="*/ 0 w 264"/>
                    <a:gd name="T3" fmla="*/ 306 h 306"/>
                    <a:gd name="connsiteX0" fmla="*/ 8741 w 8741"/>
                    <a:gd name="connsiteY0" fmla="*/ 0 h 14328"/>
                    <a:gd name="connsiteX1" fmla="*/ 0 w 8741"/>
                    <a:gd name="connsiteY1" fmla="*/ 14328 h 14328"/>
                    <a:gd name="connsiteX0" fmla="*/ 10000 w 10000"/>
                    <a:gd name="connsiteY0" fmla="*/ 0 h 10000"/>
                    <a:gd name="connsiteX1" fmla="*/ 0 w 10000"/>
                    <a:gd name="connsiteY1" fmla="*/ 10000 h 10000"/>
                    <a:gd name="connsiteX0" fmla="*/ 5680 w 5680"/>
                    <a:gd name="connsiteY0" fmla="*/ 0 h 8339"/>
                    <a:gd name="connsiteX1" fmla="*/ 0 w 5680"/>
                    <a:gd name="connsiteY1" fmla="*/ 8339 h 8339"/>
                    <a:gd name="connsiteX0" fmla="*/ 10000 w 10000"/>
                    <a:gd name="connsiteY0" fmla="*/ 0 h 10000"/>
                    <a:gd name="connsiteX1" fmla="*/ 0 w 10000"/>
                    <a:gd name="connsiteY1" fmla="*/ 10000 h 10000"/>
                    <a:gd name="connsiteX0" fmla="*/ 10000 w 10000"/>
                    <a:gd name="connsiteY0" fmla="*/ 0 h 10000"/>
                    <a:gd name="connsiteX1" fmla="*/ 0 w 10000"/>
                    <a:gd name="connsiteY1" fmla="*/ 10000 h 10000"/>
                    <a:gd name="connsiteX0" fmla="*/ 10000 w 10000"/>
                    <a:gd name="connsiteY0" fmla="*/ 0 h 10000"/>
                    <a:gd name="connsiteX1" fmla="*/ 0 w 10000"/>
                    <a:gd name="connsiteY1" fmla="*/ 10000 h 10000"/>
                    <a:gd name="connsiteX0" fmla="*/ 1191 w 2522"/>
                    <a:gd name="connsiteY0" fmla="*/ 0 h 9276"/>
                    <a:gd name="connsiteX1" fmla="*/ 1332 w 2522"/>
                    <a:gd name="connsiteY1" fmla="*/ 9276 h 9276"/>
                    <a:gd name="connsiteX0" fmla="*/ 21155 w 21715"/>
                    <a:gd name="connsiteY0" fmla="*/ 0 h 10000"/>
                    <a:gd name="connsiteX1" fmla="*/ 21715 w 21715"/>
                    <a:gd name="connsiteY1" fmla="*/ 10000 h 10000"/>
                    <a:gd name="connsiteX0" fmla="*/ 5814 w 48261"/>
                    <a:gd name="connsiteY0" fmla="*/ 0 h 14100"/>
                    <a:gd name="connsiteX1" fmla="*/ 48261 w 48261"/>
                    <a:gd name="connsiteY1" fmla="*/ 14100 h 14100"/>
                    <a:gd name="connsiteX0" fmla="*/ 1631 w 137904"/>
                    <a:gd name="connsiteY0" fmla="*/ 130 h 2321"/>
                    <a:gd name="connsiteX1" fmla="*/ 137904 w 137904"/>
                    <a:gd name="connsiteY1" fmla="*/ 2321 h 2321"/>
                    <a:gd name="connsiteX0" fmla="*/ 118 w 10000"/>
                    <a:gd name="connsiteY0" fmla="*/ 0 h 15328"/>
                    <a:gd name="connsiteX1" fmla="*/ 10000 w 10000"/>
                    <a:gd name="connsiteY1" fmla="*/ 15328 h 15328"/>
                    <a:gd name="connsiteX0" fmla="*/ 164 w 10046"/>
                    <a:gd name="connsiteY0" fmla="*/ 0 h 15328"/>
                    <a:gd name="connsiteX1" fmla="*/ 10046 w 10046"/>
                    <a:gd name="connsiteY1" fmla="*/ 15328 h 15328"/>
                    <a:gd name="connsiteX0" fmla="*/ 148 w 10759"/>
                    <a:gd name="connsiteY0" fmla="*/ 0 h 52339"/>
                    <a:gd name="connsiteX1" fmla="*/ 10759 w 10759"/>
                    <a:gd name="connsiteY1" fmla="*/ 52339 h 52339"/>
                    <a:gd name="connsiteX0" fmla="*/ 134 w 11595"/>
                    <a:gd name="connsiteY0" fmla="*/ 0 h 49816"/>
                    <a:gd name="connsiteX1" fmla="*/ 11595 w 11595"/>
                    <a:gd name="connsiteY1" fmla="*/ 49816 h 49816"/>
                    <a:gd name="connsiteX0" fmla="*/ 123 w 12191"/>
                    <a:gd name="connsiteY0" fmla="*/ 0 h 59069"/>
                    <a:gd name="connsiteX1" fmla="*/ 12191 w 12191"/>
                    <a:gd name="connsiteY1" fmla="*/ 59069 h 59069"/>
                    <a:gd name="connsiteX0" fmla="*/ 0 w 12068"/>
                    <a:gd name="connsiteY0" fmla="*/ 0 h 59069"/>
                    <a:gd name="connsiteX1" fmla="*/ 12068 w 12068"/>
                    <a:gd name="connsiteY1" fmla="*/ 59069 h 59069"/>
                    <a:gd name="connsiteX0" fmla="*/ 0 w 12797"/>
                    <a:gd name="connsiteY0" fmla="*/ 0 h 67481"/>
                    <a:gd name="connsiteX1" fmla="*/ 12797 w 12797"/>
                    <a:gd name="connsiteY1" fmla="*/ 67481 h 67481"/>
                    <a:gd name="connsiteX0" fmla="*/ 1965 w 2491"/>
                    <a:gd name="connsiteY0" fmla="*/ 0 h 34676"/>
                    <a:gd name="connsiteX1" fmla="*/ 2491 w 2491"/>
                    <a:gd name="connsiteY1" fmla="*/ 34676 h 34676"/>
                    <a:gd name="connsiteX0" fmla="*/ 0 w 105513"/>
                    <a:gd name="connsiteY0" fmla="*/ 0 h 8059"/>
                    <a:gd name="connsiteX1" fmla="*/ 105513 w 105513"/>
                    <a:gd name="connsiteY1" fmla="*/ 8059 h 8059"/>
                    <a:gd name="connsiteX0" fmla="*/ 0 w 9630"/>
                    <a:gd name="connsiteY0" fmla="*/ 0 h 12408"/>
                    <a:gd name="connsiteX1" fmla="*/ 9630 w 9630"/>
                    <a:gd name="connsiteY1" fmla="*/ 12408 h 12408"/>
                    <a:gd name="connsiteX0" fmla="*/ 0 w 9760"/>
                    <a:gd name="connsiteY0" fmla="*/ 0 h 8787"/>
                    <a:gd name="connsiteX1" fmla="*/ 9760 w 9760"/>
                    <a:gd name="connsiteY1" fmla="*/ 8787 h 8787"/>
                    <a:gd name="connsiteX0" fmla="*/ 0 w 10000"/>
                    <a:gd name="connsiteY0" fmla="*/ 0 h 10000"/>
                    <a:gd name="connsiteX1" fmla="*/ 10000 w 10000"/>
                    <a:gd name="connsiteY1" fmla="*/ 10000 h 10000"/>
                    <a:gd name="connsiteX0" fmla="*/ 0 w 10000"/>
                    <a:gd name="connsiteY0" fmla="*/ 0 h 10000"/>
                    <a:gd name="connsiteX1" fmla="*/ 7627 w 10000"/>
                    <a:gd name="connsiteY1" fmla="*/ 4083 h 10000"/>
                    <a:gd name="connsiteX2" fmla="*/ 10000 w 10000"/>
                    <a:gd name="connsiteY2" fmla="*/ 10000 h 10000"/>
                    <a:gd name="connsiteX0" fmla="*/ 0 w 10000"/>
                    <a:gd name="connsiteY0" fmla="*/ 185 h 10185"/>
                    <a:gd name="connsiteX1" fmla="*/ 7627 w 10000"/>
                    <a:gd name="connsiteY1" fmla="*/ 4268 h 10185"/>
                    <a:gd name="connsiteX2" fmla="*/ 10000 w 10000"/>
                    <a:gd name="connsiteY2" fmla="*/ 10185 h 10185"/>
                    <a:gd name="connsiteX0" fmla="*/ 0 w 10000"/>
                    <a:gd name="connsiteY0" fmla="*/ 185 h 10185"/>
                    <a:gd name="connsiteX1" fmla="*/ 7627 w 10000"/>
                    <a:gd name="connsiteY1" fmla="*/ 4268 h 10185"/>
                    <a:gd name="connsiteX2" fmla="*/ 10000 w 10000"/>
                    <a:gd name="connsiteY2" fmla="*/ 10185 h 10185"/>
                    <a:gd name="connsiteX0" fmla="*/ 0 w 10000"/>
                    <a:gd name="connsiteY0" fmla="*/ 1026 h 11026"/>
                    <a:gd name="connsiteX1" fmla="*/ 9299 w 10000"/>
                    <a:gd name="connsiteY1" fmla="*/ 3729 h 11026"/>
                    <a:gd name="connsiteX2" fmla="*/ 10000 w 10000"/>
                    <a:gd name="connsiteY2" fmla="*/ 11026 h 11026"/>
                    <a:gd name="connsiteX0" fmla="*/ 0 w 10000"/>
                    <a:gd name="connsiteY0" fmla="*/ 1026 h 11026"/>
                    <a:gd name="connsiteX1" fmla="*/ 9299 w 10000"/>
                    <a:gd name="connsiteY1" fmla="*/ 3729 h 11026"/>
                    <a:gd name="connsiteX2" fmla="*/ 10000 w 10000"/>
                    <a:gd name="connsiteY2" fmla="*/ 11026 h 11026"/>
                    <a:gd name="connsiteX0" fmla="*/ 0 w 10000"/>
                    <a:gd name="connsiteY0" fmla="*/ 1051 h 11051"/>
                    <a:gd name="connsiteX1" fmla="*/ 9299 w 10000"/>
                    <a:gd name="connsiteY1" fmla="*/ 3754 h 11051"/>
                    <a:gd name="connsiteX2" fmla="*/ 10000 w 10000"/>
                    <a:gd name="connsiteY2" fmla="*/ 11051 h 11051"/>
                    <a:gd name="connsiteX0" fmla="*/ 0 w 10188"/>
                    <a:gd name="connsiteY0" fmla="*/ 1051 h 11051"/>
                    <a:gd name="connsiteX1" fmla="*/ 9299 w 10188"/>
                    <a:gd name="connsiteY1" fmla="*/ 3754 h 11051"/>
                    <a:gd name="connsiteX2" fmla="*/ 10000 w 10188"/>
                    <a:gd name="connsiteY2" fmla="*/ 11051 h 11051"/>
                    <a:gd name="connsiteX0" fmla="*/ 0 w 10073"/>
                    <a:gd name="connsiteY0" fmla="*/ 1051 h 11051"/>
                    <a:gd name="connsiteX1" fmla="*/ 9299 w 10073"/>
                    <a:gd name="connsiteY1" fmla="*/ 3754 h 11051"/>
                    <a:gd name="connsiteX2" fmla="*/ 10000 w 10073"/>
                    <a:gd name="connsiteY2" fmla="*/ 11051 h 11051"/>
                    <a:gd name="connsiteX0" fmla="*/ 0 w 10000"/>
                    <a:gd name="connsiteY0" fmla="*/ 872 h 10872"/>
                    <a:gd name="connsiteX1" fmla="*/ 9004 w 10000"/>
                    <a:gd name="connsiteY1" fmla="*/ 3851 h 10872"/>
                    <a:gd name="connsiteX2" fmla="*/ 10000 w 10000"/>
                    <a:gd name="connsiteY2" fmla="*/ 10872 h 10872"/>
                    <a:gd name="connsiteX0" fmla="*/ 0 w 10000"/>
                    <a:gd name="connsiteY0" fmla="*/ 872 h 10872"/>
                    <a:gd name="connsiteX1" fmla="*/ 9004 w 10000"/>
                    <a:gd name="connsiteY1" fmla="*/ 3851 h 10872"/>
                    <a:gd name="connsiteX2" fmla="*/ 10000 w 10000"/>
                    <a:gd name="connsiteY2" fmla="*/ 10872 h 10872"/>
                    <a:gd name="connsiteX0" fmla="*/ 0 w 10006"/>
                    <a:gd name="connsiteY0" fmla="*/ 1817 h 11817"/>
                    <a:gd name="connsiteX1" fmla="*/ 9152 w 10006"/>
                    <a:gd name="connsiteY1" fmla="*/ 3416 h 11817"/>
                    <a:gd name="connsiteX2" fmla="*/ 10000 w 10006"/>
                    <a:gd name="connsiteY2" fmla="*/ 11817 h 11817"/>
                    <a:gd name="connsiteX0" fmla="*/ 0 w 10000"/>
                    <a:gd name="connsiteY0" fmla="*/ 1860 h 11860"/>
                    <a:gd name="connsiteX1" fmla="*/ 9152 w 10000"/>
                    <a:gd name="connsiteY1" fmla="*/ 3459 h 11860"/>
                    <a:gd name="connsiteX2" fmla="*/ 10000 w 10000"/>
                    <a:gd name="connsiteY2" fmla="*/ 11860 h 11860"/>
                    <a:gd name="connsiteX0" fmla="*/ 0 w 10040"/>
                    <a:gd name="connsiteY0" fmla="*/ 0 h 15105"/>
                    <a:gd name="connsiteX1" fmla="*/ 9054 w 10040"/>
                    <a:gd name="connsiteY1" fmla="*/ 6704 h 15105"/>
                    <a:gd name="connsiteX2" fmla="*/ 9902 w 10040"/>
                    <a:gd name="connsiteY2" fmla="*/ 15105 h 15105"/>
                    <a:gd name="connsiteX0" fmla="*/ 0 w 10459"/>
                    <a:gd name="connsiteY0" fmla="*/ 0 h 15993"/>
                    <a:gd name="connsiteX1" fmla="*/ 9447 w 10459"/>
                    <a:gd name="connsiteY1" fmla="*/ 7592 h 15993"/>
                    <a:gd name="connsiteX2" fmla="*/ 10295 w 10459"/>
                    <a:gd name="connsiteY2" fmla="*/ 15993 h 15993"/>
                    <a:gd name="connsiteX0" fmla="*/ 0 w 10353"/>
                    <a:gd name="connsiteY0" fmla="*/ 0 h 15993"/>
                    <a:gd name="connsiteX1" fmla="*/ 1676 w 10353"/>
                    <a:gd name="connsiteY1" fmla="*/ 1247 h 15993"/>
                    <a:gd name="connsiteX2" fmla="*/ 9447 w 10353"/>
                    <a:gd name="connsiteY2" fmla="*/ 7592 h 15993"/>
                    <a:gd name="connsiteX3" fmla="*/ 10295 w 10353"/>
                    <a:gd name="connsiteY3" fmla="*/ 15993 h 15993"/>
                    <a:gd name="connsiteX0" fmla="*/ 0 w 10353"/>
                    <a:gd name="connsiteY0" fmla="*/ 0 h 15993"/>
                    <a:gd name="connsiteX1" fmla="*/ 1676 w 10353"/>
                    <a:gd name="connsiteY1" fmla="*/ 1247 h 15993"/>
                    <a:gd name="connsiteX2" fmla="*/ 9447 w 10353"/>
                    <a:gd name="connsiteY2" fmla="*/ 7592 h 15993"/>
                    <a:gd name="connsiteX3" fmla="*/ 10295 w 10353"/>
                    <a:gd name="connsiteY3" fmla="*/ 15993 h 15993"/>
                    <a:gd name="connsiteX0" fmla="*/ 0 w 10459"/>
                    <a:gd name="connsiteY0" fmla="*/ 0 h 15993"/>
                    <a:gd name="connsiteX1" fmla="*/ 9447 w 10459"/>
                    <a:gd name="connsiteY1" fmla="*/ 7592 h 15993"/>
                    <a:gd name="connsiteX2" fmla="*/ 10295 w 10459"/>
                    <a:gd name="connsiteY2" fmla="*/ 15993 h 15993"/>
                    <a:gd name="connsiteX0" fmla="*/ 0 w 10459"/>
                    <a:gd name="connsiteY0" fmla="*/ 0 h 15993"/>
                    <a:gd name="connsiteX1" fmla="*/ 9447 w 10459"/>
                    <a:gd name="connsiteY1" fmla="*/ 7592 h 15993"/>
                    <a:gd name="connsiteX2" fmla="*/ 10295 w 10459"/>
                    <a:gd name="connsiteY2" fmla="*/ 15993 h 15993"/>
                    <a:gd name="connsiteX0" fmla="*/ 0 w 10295"/>
                    <a:gd name="connsiteY0" fmla="*/ 0 h 15993"/>
                    <a:gd name="connsiteX1" fmla="*/ 8709 w 10295"/>
                    <a:gd name="connsiteY1" fmla="*/ 7148 h 15993"/>
                    <a:gd name="connsiteX2" fmla="*/ 10295 w 10295"/>
                    <a:gd name="connsiteY2" fmla="*/ 15993 h 15993"/>
                    <a:gd name="connsiteX0" fmla="*/ 0 w 10535"/>
                    <a:gd name="connsiteY0" fmla="*/ 0 h 17676"/>
                    <a:gd name="connsiteX1" fmla="*/ 8709 w 10535"/>
                    <a:gd name="connsiteY1" fmla="*/ 7148 h 17676"/>
                    <a:gd name="connsiteX2" fmla="*/ 10535 w 10535"/>
                    <a:gd name="connsiteY2" fmla="*/ 17676 h 17676"/>
                    <a:gd name="connsiteX0" fmla="*/ 0 w 10535"/>
                    <a:gd name="connsiteY0" fmla="*/ 0 h 17676"/>
                    <a:gd name="connsiteX1" fmla="*/ 8709 w 10535"/>
                    <a:gd name="connsiteY1" fmla="*/ 7148 h 17676"/>
                    <a:gd name="connsiteX2" fmla="*/ 10535 w 10535"/>
                    <a:gd name="connsiteY2" fmla="*/ 17676 h 17676"/>
                    <a:gd name="connsiteX0" fmla="*/ 0 w 10535"/>
                    <a:gd name="connsiteY0" fmla="*/ 0 h 17676"/>
                    <a:gd name="connsiteX1" fmla="*/ 8709 w 10535"/>
                    <a:gd name="connsiteY1" fmla="*/ 7148 h 17676"/>
                    <a:gd name="connsiteX2" fmla="*/ 10535 w 10535"/>
                    <a:gd name="connsiteY2" fmla="*/ 17676 h 17676"/>
                    <a:gd name="connsiteX0" fmla="*/ 0 w 10535"/>
                    <a:gd name="connsiteY0" fmla="*/ 0 h 17676"/>
                    <a:gd name="connsiteX1" fmla="*/ 10535 w 10535"/>
                    <a:gd name="connsiteY1" fmla="*/ 17676 h 17676"/>
                    <a:gd name="connsiteX0" fmla="*/ 0 w 5953"/>
                    <a:gd name="connsiteY0" fmla="*/ 0 h 16714"/>
                    <a:gd name="connsiteX1" fmla="*/ 5953 w 5953"/>
                    <a:gd name="connsiteY1" fmla="*/ 16714 h 16714"/>
                    <a:gd name="connsiteX0" fmla="*/ 0 w 10000"/>
                    <a:gd name="connsiteY0" fmla="*/ 0 h 10000"/>
                    <a:gd name="connsiteX1" fmla="*/ 10000 w 10000"/>
                    <a:gd name="connsiteY1" fmla="*/ 10000 h 10000"/>
                    <a:gd name="connsiteX0" fmla="*/ 0 w 10000"/>
                    <a:gd name="connsiteY0" fmla="*/ 0 h 10000"/>
                    <a:gd name="connsiteX1" fmla="*/ 10000 w 10000"/>
                    <a:gd name="connsiteY1" fmla="*/ 10000 h 10000"/>
                    <a:gd name="connsiteX0" fmla="*/ 0 w 10000"/>
                    <a:gd name="connsiteY0" fmla="*/ 0 h 10000"/>
                    <a:gd name="connsiteX1" fmla="*/ 974 w 10000"/>
                    <a:gd name="connsiteY1" fmla="*/ 2727 h 10000"/>
                    <a:gd name="connsiteX2" fmla="*/ 10000 w 10000"/>
                    <a:gd name="connsiteY2" fmla="*/ 10000 h 10000"/>
                    <a:gd name="connsiteX0" fmla="*/ 0 w 10000"/>
                    <a:gd name="connsiteY0" fmla="*/ 0 h 10000"/>
                    <a:gd name="connsiteX1" fmla="*/ 974 w 10000"/>
                    <a:gd name="connsiteY1" fmla="*/ 2727 h 10000"/>
                    <a:gd name="connsiteX2" fmla="*/ 10000 w 10000"/>
                    <a:gd name="connsiteY2" fmla="*/ 10000 h 10000"/>
                    <a:gd name="connsiteX0" fmla="*/ 0 w 10000"/>
                    <a:gd name="connsiteY0" fmla="*/ 0 h 10000"/>
                    <a:gd name="connsiteX1" fmla="*/ 974 w 10000"/>
                    <a:gd name="connsiteY1" fmla="*/ 2727 h 10000"/>
                    <a:gd name="connsiteX2" fmla="*/ 10000 w 10000"/>
                    <a:gd name="connsiteY2" fmla="*/ 10000 h 10000"/>
                    <a:gd name="connsiteX0" fmla="*/ 0 w 10358"/>
                    <a:gd name="connsiteY0" fmla="*/ 0 h 18200"/>
                    <a:gd name="connsiteX1" fmla="*/ 1332 w 10358"/>
                    <a:gd name="connsiteY1" fmla="*/ 10927 h 18200"/>
                    <a:gd name="connsiteX2" fmla="*/ 10358 w 10358"/>
                    <a:gd name="connsiteY2" fmla="*/ 18200 h 18200"/>
                    <a:gd name="connsiteX0" fmla="*/ 0 w 10358"/>
                    <a:gd name="connsiteY0" fmla="*/ 0 h 18200"/>
                    <a:gd name="connsiteX1" fmla="*/ 1332 w 10358"/>
                    <a:gd name="connsiteY1" fmla="*/ 10927 h 18200"/>
                    <a:gd name="connsiteX2" fmla="*/ 10358 w 10358"/>
                    <a:gd name="connsiteY2" fmla="*/ 18200 h 18200"/>
                    <a:gd name="connsiteX0" fmla="*/ 0 w 10358"/>
                    <a:gd name="connsiteY0" fmla="*/ 0 h 18200"/>
                    <a:gd name="connsiteX1" fmla="*/ 1153 w 10358"/>
                    <a:gd name="connsiteY1" fmla="*/ 11215 h 18200"/>
                    <a:gd name="connsiteX2" fmla="*/ 10358 w 10358"/>
                    <a:gd name="connsiteY2" fmla="*/ 18200 h 18200"/>
                    <a:gd name="connsiteX0" fmla="*/ 106 w 10464"/>
                    <a:gd name="connsiteY0" fmla="*/ 0 h 18200"/>
                    <a:gd name="connsiteX1" fmla="*/ 1259 w 10464"/>
                    <a:gd name="connsiteY1" fmla="*/ 11215 h 18200"/>
                    <a:gd name="connsiteX2" fmla="*/ 10464 w 10464"/>
                    <a:gd name="connsiteY2" fmla="*/ 18200 h 18200"/>
                    <a:gd name="connsiteX0" fmla="*/ 0 w 10358"/>
                    <a:gd name="connsiteY0" fmla="*/ 0 h 18200"/>
                    <a:gd name="connsiteX1" fmla="*/ 1153 w 10358"/>
                    <a:gd name="connsiteY1" fmla="*/ 11215 h 18200"/>
                    <a:gd name="connsiteX2" fmla="*/ 10358 w 10358"/>
                    <a:gd name="connsiteY2" fmla="*/ 18200 h 18200"/>
                    <a:gd name="connsiteX0" fmla="*/ 0 w 10358"/>
                    <a:gd name="connsiteY0" fmla="*/ 0 h 18200"/>
                    <a:gd name="connsiteX1" fmla="*/ 1948 w 10358"/>
                    <a:gd name="connsiteY1" fmla="*/ 9920 h 18200"/>
                    <a:gd name="connsiteX2" fmla="*/ 1153 w 10358"/>
                    <a:gd name="connsiteY2" fmla="*/ 11215 h 18200"/>
                    <a:gd name="connsiteX3" fmla="*/ 10358 w 10358"/>
                    <a:gd name="connsiteY3" fmla="*/ 18200 h 18200"/>
                    <a:gd name="connsiteX0" fmla="*/ 0 w 10358"/>
                    <a:gd name="connsiteY0" fmla="*/ 0 h 18200"/>
                    <a:gd name="connsiteX1" fmla="*/ 1153 w 10358"/>
                    <a:gd name="connsiteY1" fmla="*/ 11215 h 18200"/>
                    <a:gd name="connsiteX2" fmla="*/ 10358 w 10358"/>
                    <a:gd name="connsiteY2" fmla="*/ 18200 h 18200"/>
                    <a:gd name="connsiteX0" fmla="*/ 0 w 10358"/>
                    <a:gd name="connsiteY0" fmla="*/ 0 h 18200"/>
                    <a:gd name="connsiteX1" fmla="*/ 1153 w 10358"/>
                    <a:gd name="connsiteY1" fmla="*/ 11215 h 18200"/>
                    <a:gd name="connsiteX2" fmla="*/ 10358 w 10358"/>
                    <a:gd name="connsiteY2" fmla="*/ 18200 h 18200"/>
                    <a:gd name="connsiteX0" fmla="*/ 0 w 10358"/>
                    <a:gd name="connsiteY0" fmla="*/ 0 h 18200"/>
                    <a:gd name="connsiteX1" fmla="*/ 1202 w 10358"/>
                    <a:gd name="connsiteY1" fmla="*/ 11503 h 18200"/>
                    <a:gd name="connsiteX2" fmla="*/ 10358 w 10358"/>
                    <a:gd name="connsiteY2" fmla="*/ 18200 h 18200"/>
                    <a:gd name="connsiteX0" fmla="*/ 0 w 10358"/>
                    <a:gd name="connsiteY0" fmla="*/ 0 h 18200"/>
                    <a:gd name="connsiteX1" fmla="*/ 1202 w 10358"/>
                    <a:gd name="connsiteY1" fmla="*/ 11503 h 18200"/>
                    <a:gd name="connsiteX2" fmla="*/ 10358 w 10358"/>
                    <a:gd name="connsiteY2" fmla="*/ 18200 h 18200"/>
                    <a:gd name="connsiteX0" fmla="*/ 0 w 10377"/>
                    <a:gd name="connsiteY0" fmla="*/ 0 h 18200"/>
                    <a:gd name="connsiteX1" fmla="*/ 1202 w 10377"/>
                    <a:gd name="connsiteY1" fmla="*/ 11503 h 18200"/>
                    <a:gd name="connsiteX2" fmla="*/ 10358 w 10377"/>
                    <a:gd name="connsiteY2" fmla="*/ 18200 h 18200"/>
                    <a:gd name="connsiteX0" fmla="*/ 0 w 10358"/>
                    <a:gd name="connsiteY0" fmla="*/ 0 h 18200"/>
                    <a:gd name="connsiteX1" fmla="*/ 1202 w 10358"/>
                    <a:gd name="connsiteY1" fmla="*/ 11503 h 18200"/>
                    <a:gd name="connsiteX2" fmla="*/ 10358 w 10358"/>
                    <a:gd name="connsiteY2" fmla="*/ 18200 h 18200"/>
                    <a:gd name="connsiteX0" fmla="*/ 9 w 10311"/>
                    <a:gd name="connsiteY0" fmla="*/ 0 h 16720"/>
                    <a:gd name="connsiteX1" fmla="*/ 1211 w 10311"/>
                    <a:gd name="connsiteY1" fmla="*/ 11503 h 16720"/>
                    <a:gd name="connsiteX2" fmla="*/ 10311 w 10311"/>
                    <a:gd name="connsiteY2" fmla="*/ 16720 h 16720"/>
                    <a:gd name="connsiteX0" fmla="*/ 0 w 10302"/>
                    <a:gd name="connsiteY0" fmla="*/ 0 h 16720"/>
                    <a:gd name="connsiteX1" fmla="*/ 10302 w 10302"/>
                    <a:gd name="connsiteY1" fmla="*/ 16720 h 16720"/>
                    <a:gd name="connsiteX0" fmla="*/ 0 w 12749"/>
                    <a:gd name="connsiteY0" fmla="*/ 0 h 10636"/>
                    <a:gd name="connsiteX1" fmla="*/ 12749 w 12749"/>
                    <a:gd name="connsiteY1" fmla="*/ 10636 h 10636"/>
                    <a:gd name="connsiteX0" fmla="*/ 0 w 12749"/>
                    <a:gd name="connsiteY0" fmla="*/ 0 h 10636"/>
                    <a:gd name="connsiteX1" fmla="*/ 12749 w 12749"/>
                    <a:gd name="connsiteY1" fmla="*/ 10636 h 10636"/>
                    <a:gd name="connsiteX0" fmla="*/ 0 w 12749"/>
                    <a:gd name="connsiteY0" fmla="*/ 0 h 10636"/>
                    <a:gd name="connsiteX1" fmla="*/ 12749 w 12749"/>
                    <a:gd name="connsiteY1" fmla="*/ 10636 h 10636"/>
                    <a:gd name="connsiteX0" fmla="*/ 0 w 13249"/>
                    <a:gd name="connsiteY0" fmla="*/ 0 h 14747"/>
                    <a:gd name="connsiteX1" fmla="*/ 13249 w 13249"/>
                    <a:gd name="connsiteY1" fmla="*/ 14747 h 14747"/>
                    <a:gd name="connsiteX0" fmla="*/ 0 w 13416"/>
                    <a:gd name="connsiteY0" fmla="*/ 0 h 14089"/>
                    <a:gd name="connsiteX1" fmla="*/ 13416 w 13416"/>
                    <a:gd name="connsiteY1" fmla="*/ 14089 h 14089"/>
                    <a:gd name="connsiteX0" fmla="*/ 0 w 13416"/>
                    <a:gd name="connsiteY0" fmla="*/ 0 h 14089"/>
                    <a:gd name="connsiteX1" fmla="*/ 13416 w 13416"/>
                    <a:gd name="connsiteY1" fmla="*/ 14089 h 14089"/>
                    <a:gd name="connsiteX0" fmla="*/ 0 w 13479"/>
                    <a:gd name="connsiteY0" fmla="*/ 0 h 14664"/>
                    <a:gd name="connsiteX1" fmla="*/ 13479 w 13479"/>
                    <a:gd name="connsiteY1" fmla="*/ 14664 h 14664"/>
                  </a:gdLst>
                  <a:ahLst/>
                  <a:cxnLst>
                    <a:cxn ang="0">
                      <a:pos x="connsiteX0" y="connsiteY0"/>
                    </a:cxn>
                    <a:cxn ang="0">
                      <a:pos x="connsiteX1" y="connsiteY1"/>
                    </a:cxn>
                  </a:cxnLst>
                  <a:rect l="l" t="t" r="r" b="b"/>
                  <a:pathLst>
                    <a:path w="13479" h="14664">
                      <a:moveTo>
                        <a:pt x="0" y="0"/>
                      </a:moveTo>
                      <a:cubicBezTo>
                        <a:pt x="1637" y="8149"/>
                        <a:pt x="13121" y="5035"/>
                        <a:pt x="13479" y="14664"/>
                      </a:cubicBezTo>
                    </a:path>
                  </a:pathLst>
                </a:custGeom>
                <a:noFill/>
                <a:ln w="12700" cap="flat" cmpd="sng">
                  <a:solidFill>
                    <a:schemeClr val="tx1"/>
                  </a:solidFill>
                  <a:prstDash val="solid"/>
                  <a:round/>
                  <a:headEnd type="none" w="med" len="med"/>
                  <a:tailEnd type="none" w="lg"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7" name="Freeform 316"/>
                <p:cNvSpPr>
                  <a:spLocks/>
                </p:cNvSpPr>
                <p:nvPr/>
              </p:nvSpPr>
              <p:spPr bwMode="auto">
                <a:xfrm rot="10800000" flipH="1" flipV="1">
                  <a:off x="1718828" y="3391985"/>
                  <a:ext cx="2683010" cy="932786"/>
                </a:xfrm>
                <a:custGeom>
                  <a:avLst/>
                  <a:gdLst>
                    <a:gd name="T0" fmla="*/ 264 w 264"/>
                    <a:gd name="T1" fmla="*/ 0 h 306"/>
                    <a:gd name="T2" fmla="*/ 0 w 264"/>
                    <a:gd name="T3" fmla="*/ 306 h 306"/>
                    <a:gd name="connsiteX0" fmla="*/ 8741 w 8741"/>
                    <a:gd name="connsiteY0" fmla="*/ 0 h 14328"/>
                    <a:gd name="connsiteX1" fmla="*/ 0 w 8741"/>
                    <a:gd name="connsiteY1" fmla="*/ 14328 h 14328"/>
                    <a:gd name="connsiteX0" fmla="*/ 10000 w 10000"/>
                    <a:gd name="connsiteY0" fmla="*/ 0 h 10000"/>
                    <a:gd name="connsiteX1" fmla="*/ 0 w 10000"/>
                    <a:gd name="connsiteY1" fmla="*/ 10000 h 10000"/>
                    <a:gd name="connsiteX0" fmla="*/ 5680 w 5680"/>
                    <a:gd name="connsiteY0" fmla="*/ 0 h 8339"/>
                    <a:gd name="connsiteX1" fmla="*/ 0 w 5680"/>
                    <a:gd name="connsiteY1" fmla="*/ 8339 h 8339"/>
                    <a:gd name="connsiteX0" fmla="*/ 10000 w 10000"/>
                    <a:gd name="connsiteY0" fmla="*/ 0 h 10000"/>
                    <a:gd name="connsiteX1" fmla="*/ 0 w 10000"/>
                    <a:gd name="connsiteY1" fmla="*/ 10000 h 10000"/>
                    <a:gd name="connsiteX0" fmla="*/ 10000 w 10000"/>
                    <a:gd name="connsiteY0" fmla="*/ 0 h 10000"/>
                    <a:gd name="connsiteX1" fmla="*/ 0 w 10000"/>
                    <a:gd name="connsiteY1" fmla="*/ 10000 h 10000"/>
                    <a:gd name="connsiteX0" fmla="*/ 10000 w 10000"/>
                    <a:gd name="connsiteY0" fmla="*/ 0 h 10000"/>
                    <a:gd name="connsiteX1" fmla="*/ 0 w 10000"/>
                    <a:gd name="connsiteY1" fmla="*/ 10000 h 10000"/>
                    <a:gd name="connsiteX0" fmla="*/ 1191 w 2522"/>
                    <a:gd name="connsiteY0" fmla="*/ 0 h 9276"/>
                    <a:gd name="connsiteX1" fmla="*/ 1332 w 2522"/>
                    <a:gd name="connsiteY1" fmla="*/ 9276 h 9276"/>
                    <a:gd name="connsiteX0" fmla="*/ 21155 w 21715"/>
                    <a:gd name="connsiteY0" fmla="*/ 0 h 10000"/>
                    <a:gd name="connsiteX1" fmla="*/ 21715 w 21715"/>
                    <a:gd name="connsiteY1" fmla="*/ 10000 h 10000"/>
                    <a:gd name="connsiteX0" fmla="*/ 5814 w 48261"/>
                    <a:gd name="connsiteY0" fmla="*/ 0 h 14100"/>
                    <a:gd name="connsiteX1" fmla="*/ 48261 w 48261"/>
                    <a:gd name="connsiteY1" fmla="*/ 14100 h 14100"/>
                    <a:gd name="connsiteX0" fmla="*/ 1631 w 137904"/>
                    <a:gd name="connsiteY0" fmla="*/ 130 h 2321"/>
                    <a:gd name="connsiteX1" fmla="*/ 137904 w 137904"/>
                    <a:gd name="connsiteY1" fmla="*/ 2321 h 2321"/>
                    <a:gd name="connsiteX0" fmla="*/ 118 w 10000"/>
                    <a:gd name="connsiteY0" fmla="*/ 0 h 15328"/>
                    <a:gd name="connsiteX1" fmla="*/ 10000 w 10000"/>
                    <a:gd name="connsiteY1" fmla="*/ 15328 h 15328"/>
                    <a:gd name="connsiteX0" fmla="*/ 164 w 10046"/>
                    <a:gd name="connsiteY0" fmla="*/ 0 h 15328"/>
                    <a:gd name="connsiteX1" fmla="*/ 10046 w 10046"/>
                    <a:gd name="connsiteY1" fmla="*/ 15328 h 15328"/>
                    <a:gd name="connsiteX0" fmla="*/ 148 w 10759"/>
                    <a:gd name="connsiteY0" fmla="*/ 0 h 52339"/>
                    <a:gd name="connsiteX1" fmla="*/ 10759 w 10759"/>
                    <a:gd name="connsiteY1" fmla="*/ 52339 h 52339"/>
                    <a:gd name="connsiteX0" fmla="*/ 134 w 11595"/>
                    <a:gd name="connsiteY0" fmla="*/ 0 h 49816"/>
                    <a:gd name="connsiteX1" fmla="*/ 11595 w 11595"/>
                    <a:gd name="connsiteY1" fmla="*/ 49816 h 49816"/>
                    <a:gd name="connsiteX0" fmla="*/ 123 w 12191"/>
                    <a:gd name="connsiteY0" fmla="*/ 0 h 59069"/>
                    <a:gd name="connsiteX1" fmla="*/ 12191 w 12191"/>
                    <a:gd name="connsiteY1" fmla="*/ 59069 h 59069"/>
                    <a:gd name="connsiteX0" fmla="*/ 0 w 12068"/>
                    <a:gd name="connsiteY0" fmla="*/ 0 h 59069"/>
                    <a:gd name="connsiteX1" fmla="*/ 12068 w 12068"/>
                    <a:gd name="connsiteY1" fmla="*/ 59069 h 59069"/>
                    <a:gd name="connsiteX0" fmla="*/ 0 w 12797"/>
                    <a:gd name="connsiteY0" fmla="*/ 0 h 67481"/>
                    <a:gd name="connsiteX1" fmla="*/ 12797 w 12797"/>
                    <a:gd name="connsiteY1" fmla="*/ 67481 h 67481"/>
                    <a:gd name="connsiteX0" fmla="*/ 1965 w 2491"/>
                    <a:gd name="connsiteY0" fmla="*/ 0 h 34676"/>
                    <a:gd name="connsiteX1" fmla="*/ 2491 w 2491"/>
                    <a:gd name="connsiteY1" fmla="*/ 34676 h 34676"/>
                    <a:gd name="connsiteX0" fmla="*/ 0 w 105513"/>
                    <a:gd name="connsiteY0" fmla="*/ 0 h 8059"/>
                    <a:gd name="connsiteX1" fmla="*/ 105513 w 105513"/>
                    <a:gd name="connsiteY1" fmla="*/ 8059 h 8059"/>
                    <a:gd name="connsiteX0" fmla="*/ 0 w 9630"/>
                    <a:gd name="connsiteY0" fmla="*/ 0 h 12408"/>
                    <a:gd name="connsiteX1" fmla="*/ 9630 w 9630"/>
                    <a:gd name="connsiteY1" fmla="*/ 12408 h 12408"/>
                    <a:gd name="connsiteX0" fmla="*/ 0 w 9760"/>
                    <a:gd name="connsiteY0" fmla="*/ 0 h 8787"/>
                    <a:gd name="connsiteX1" fmla="*/ 9760 w 9760"/>
                    <a:gd name="connsiteY1" fmla="*/ 8787 h 8787"/>
                    <a:gd name="connsiteX0" fmla="*/ 0 w 10000"/>
                    <a:gd name="connsiteY0" fmla="*/ 0 h 10000"/>
                    <a:gd name="connsiteX1" fmla="*/ 10000 w 10000"/>
                    <a:gd name="connsiteY1" fmla="*/ 10000 h 10000"/>
                    <a:gd name="connsiteX0" fmla="*/ 0 w 10000"/>
                    <a:gd name="connsiteY0" fmla="*/ 0 h 10000"/>
                    <a:gd name="connsiteX1" fmla="*/ 7627 w 10000"/>
                    <a:gd name="connsiteY1" fmla="*/ 4083 h 10000"/>
                    <a:gd name="connsiteX2" fmla="*/ 10000 w 10000"/>
                    <a:gd name="connsiteY2" fmla="*/ 10000 h 10000"/>
                    <a:gd name="connsiteX0" fmla="*/ 0 w 10000"/>
                    <a:gd name="connsiteY0" fmla="*/ 185 h 10185"/>
                    <a:gd name="connsiteX1" fmla="*/ 7627 w 10000"/>
                    <a:gd name="connsiteY1" fmla="*/ 4268 h 10185"/>
                    <a:gd name="connsiteX2" fmla="*/ 10000 w 10000"/>
                    <a:gd name="connsiteY2" fmla="*/ 10185 h 10185"/>
                    <a:gd name="connsiteX0" fmla="*/ 0 w 10000"/>
                    <a:gd name="connsiteY0" fmla="*/ 185 h 10185"/>
                    <a:gd name="connsiteX1" fmla="*/ 7627 w 10000"/>
                    <a:gd name="connsiteY1" fmla="*/ 4268 h 10185"/>
                    <a:gd name="connsiteX2" fmla="*/ 10000 w 10000"/>
                    <a:gd name="connsiteY2" fmla="*/ 10185 h 10185"/>
                    <a:gd name="connsiteX0" fmla="*/ 0 w 10000"/>
                    <a:gd name="connsiteY0" fmla="*/ 1026 h 11026"/>
                    <a:gd name="connsiteX1" fmla="*/ 9299 w 10000"/>
                    <a:gd name="connsiteY1" fmla="*/ 3729 h 11026"/>
                    <a:gd name="connsiteX2" fmla="*/ 10000 w 10000"/>
                    <a:gd name="connsiteY2" fmla="*/ 11026 h 11026"/>
                    <a:gd name="connsiteX0" fmla="*/ 0 w 10000"/>
                    <a:gd name="connsiteY0" fmla="*/ 1026 h 11026"/>
                    <a:gd name="connsiteX1" fmla="*/ 9299 w 10000"/>
                    <a:gd name="connsiteY1" fmla="*/ 3729 h 11026"/>
                    <a:gd name="connsiteX2" fmla="*/ 10000 w 10000"/>
                    <a:gd name="connsiteY2" fmla="*/ 11026 h 11026"/>
                    <a:gd name="connsiteX0" fmla="*/ 0 w 10000"/>
                    <a:gd name="connsiteY0" fmla="*/ 1051 h 11051"/>
                    <a:gd name="connsiteX1" fmla="*/ 9299 w 10000"/>
                    <a:gd name="connsiteY1" fmla="*/ 3754 h 11051"/>
                    <a:gd name="connsiteX2" fmla="*/ 10000 w 10000"/>
                    <a:gd name="connsiteY2" fmla="*/ 11051 h 11051"/>
                    <a:gd name="connsiteX0" fmla="*/ 0 w 10188"/>
                    <a:gd name="connsiteY0" fmla="*/ 1051 h 11051"/>
                    <a:gd name="connsiteX1" fmla="*/ 9299 w 10188"/>
                    <a:gd name="connsiteY1" fmla="*/ 3754 h 11051"/>
                    <a:gd name="connsiteX2" fmla="*/ 10000 w 10188"/>
                    <a:gd name="connsiteY2" fmla="*/ 11051 h 11051"/>
                    <a:gd name="connsiteX0" fmla="*/ 0 w 10073"/>
                    <a:gd name="connsiteY0" fmla="*/ 1051 h 11051"/>
                    <a:gd name="connsiteX1" fmla="*/ 9299 w 10073"/>
                    <a:gd name="connsiteY1" fmla="*/ 3754 h 11051"/>
                    <a:gd name="connsiteX2" fmla="*/ 10000 w 10073"/>
                    <a:gd name="connsiteY2" fmla="*/ 11051 h 11051"/>
                    <a:gd name="connsiteX0" fmla="*/ 0 w 10000"/>
                    <a:gd name="connsiteY0" fmla="*/ 872 h 10872"/>
                    <a:gd name="connsiteX1" fmla="*/ 9004 w 10000"/>
                    <a:gd name="connsiteY1" fmla="*/ 3851 h 10872"/>
                    <a:gd name="connsiteX2" fmla="*/ 10000 w 10000"/>
                    <a:gd name="connsiteY2" fmla="*/ 10872 h 10872"/>
                    <a:gd name="connsiteX0" fmla="*/ 0 w 10000"/>
                    <a:gd name="connsiteY0" fmla="*/ 872 h 10872"/>
                    <a:gd name="connsiteX1" fmla="*/ 9004 w 10000"/>
                    <a:gd name="connsiteY1" fmla="*/ 3851 h 10872"/>
                    <a:gd name="connsiteX2" fmla="*/ 10000 w 10000"/>
                    <a:gd name="connsiteY2" fmla="*/ 10872 h 10872"/>
                    <a:gd name="connsiteX0" fmla="*/ 0 w 10006"/>
                    <a:gd name="connsiteY0" fmla="*/ 1817 h 11817"/>
                    <a:gd name="connsiteX1" fmla="*/ 9152 w 10006"/>
                    <a:gd name="connsiteY1" fmla="*/ 3416 h 11817"/>
                    <a:gd name="connsiteX2" fmla="*/ 10000 w 10006"/>
                    <a:gd name="connsiteY2" fmla="*/ 11817 h 11817"/>
                    <a:gd name="connsiteX0" fmla="*/ 0 w 10000"/>
                    <a:gd name="connsiteY0" fmla="*/ 1860 h 11860"/>
                    <a:gd name="connsiteX1" fmla="*/ 9152 w 10000"/>
                    <a:gd name="connsiteY1" fmla="*/ 3459 h 11860"/>
                    <a:gd name="connsiteX2" fmla="*/ 10000 w 10000"/>
                    <a:gd name="connsiteY2" fmla="*/ 11860 h 11860"/>
                    <a:gd name="connsiteX0" fmla="*/ 0 w 10040"/>
                    <a:gd name="connsiteY0" fmla="*/ 0 h 15105"/>
                    <a:gd name="connsiteX1" fmla="*/ 9054 w 10040"/>
                    <a:gd name="connsiteY1" fmla="*/ 6704 h 15105"/>
                    <a:gd name="connsiteX2" fmla="*/ 9902 w 10040"/>
                    <a:gd name="connsiteY2" fmla="*/ 15105 h 15105"/>
                    <a:gd name="connsiteX0" fmla="*/ 0 w 10459"/>
                    <a:gd name="connsiteY0" fmla="*/ 0 h 15993"/>
                    <a:gd name="connsiteX1" fmla="*/ 9447 w 10459"/>
                    <a:gd name="connsiteY1" fmla="*/ 7592 h 15993"/>
                    <a:gd name="connsiteX2" fmla="*/ 10295 w 10459"/>
                    <a:gd name="connsiteY2" fmla="*/ 15993 h 15993"/>
                    <a:gd name="connsiteX0" fmla="*/ 0 w 10353"/>
                    <a:gd name="connsiteY0" fmla="*/ 0 h 15993"/>
                    <a:gd name="connsiteX1" fmla="*/ 1676 w 10353"/>
                    <a:gd name="connsiteY1" fmla="*/ 1247 h 15993"/>
                    <a:gd name="connsiteX2" fmla="*/ 9447 w 10353"/>
                    <a:gd name="connsiteY2" fmla="*/ 7592 h 15993"/>
                    <a:gd name="connsiteX3" fmla="*/ 10295 w 10353"/>
                    <a:gd name="connsiteY3" fmla="*/ 15993 h 15993"/>
                    <a:gd name="connsiteX0" fmla="*/ 0 w 10353"/>
                    <a:gd name="connsiteY0" fmla="*/ 0 h 15993"/>
                    <a:gd name="connsiteX1" fmla="*/ 1676 w 10353"/>
                    <a:gd name="connsiteY1" fmla="*/ 1247 h 15993"/>
                    <a:gd name="connsiteX2" fmla="*/ 9447 w 10353"/>
                    <a:gd name="connsiteY2" fmla="*/ 7592 h 15993"/>
                    <a:gd name="connsiteX3" fmla="*/ 10295 w 10353"/>
                    <a:gd name="connsiteY3" fmla="*/ 15993 h 15993"/>
                    <a:gd name="connsiteX0" fmla="*/ 0 w 10459"/>
                    <a:gd name="connsiteY0" fmla="*/ 0 h 15993"/>
                    <a:gd name="connsiteX1" fmla="*/ 9447 w 10459"/>
                    <a:gd name="connsiteY1" fmla="*/ 7592 h 15993"/>
                    <a:gd name="connsiteX2" fmla="*/ 10295 w 10459"/>
                    <a:gd name="connsiteY2" fmla="*/ 15993 h 15993"/>
                    <a:gd name="connsiteX0" fmla="*/ 0 w 10459"/>
                    <a:gd name="connsiteY0" fmla="*/ 0 h 15993"/>
                    <a:gd name="connsiteX1" fmla="*/ 9447 w 10459"/>
                    <a:gd name="connsiteY1" fmla="*/ 7592 h 15993"/>
                    <a:gd name="connsiteX2" fmla="*/ 10295 w 10459"/>
                    <a:gd name="connsiteY2" fmla="*/ 15993 h 15993"/>
                    <a:gd name="connsiteX0" fmla="*/ 0 w 10295"/>
                    <a:gd name="connsiteY0" fmla="*/ 0 h 15993"/>
                    <a:gd name="connsiteX1" fmla="*/ 8709 w 10295"/>
                    <a:gd name="connsiteY1" fmla="*/ 7148 h 15993"/>
                    <a:gd name="connsiteX2" fmla="*/ 10295 w 10295"/>
                    <a:gd name="connsiteY2" fmla="*/ 15993 h 15993"/>
                    <a:gd name="connsiteX0" fmla="*/ 0 w 10535"/>
                    <a:gd name="connsiteY0" fmla="*/ 0 h 17676"/>
                    <a:gd name="connsiteX1" fmla="*/ 8709 w 10535"/>
                    <a:gd name="connsiteY1" fmla="*/ 7148 h 17676"/>
                    <a:gd name="connsiteX2" fmla="*/ 10535 w 10535"/>
                    <a:gd name="connsiteY2" fmla="*/ 17676 h 17676"/>
                    <a:gd name="connsiteX0" fmla="*/ 0 w 10535"/>
                    <a:gd name="connsiteY0" fmla="*/ 0 h 17676"/>
                    <a:gd name="connsiteX1" fmla="*/ 8709 w 10535"/>
                    <a:gd name="connsiteY1" fmla="*/ 7148 h 17676"/>
                    <a:gd name="connsiteX2" fmla="*/ 10535 w 10535"/>
                    <a:gd name="connsiteY2" fmla="*/ 17676 h 17676"/>
                    <a:gd name="connsiteX0" fmla="*/ 0 w 10535"/>
                    <a:gd name="connsiteY0" fmla="*/ 0 h 17676"/>
                    <a:gd name="connsiteX1" fmla="*/ 8709 w 10535"/>
                    <a:gd name="connsiteY1" fmla="*/ 7148 h 17676"/>
                    <a:gd name="connsiteX2" fmla="*/ 10535 w 10535"/>
                    <a:gd name="connsiteY2" fmla="*/ 17676 h 17676"/>
                    <a:gd name="connsiteX0" fmla="*/ 0 w 10535"/>
                    <a:gd name="connsiteY0" fmla="*/ 0 h 17676"/>
                    <a:gd name="connsiteX1" fmla="*/ 10535 w 10535"/>
                    <a:gd name="connsiteY1" fmla="*/ 17676 h 17676"/>
                    <a:gd name="connsiteX0" fmla="*/ 0 w 5953"/>
                    <a:gd name="connsiteY0" fmla="*/ 0 h 16714"/>
                    <a:gd name="connsiteX1" fmla="*/ 5953 w 5953"/>
                    <a:gd name="connsiteY1" fmla="*/ 16714 h 16714"/>
                    <a:gd name="connsiteX0" fmla="*/ 0 w 10000"/>
                    <a:gd name="connsiteY0" fmla="*/ 0 h 10000"/>
                    <a:gd name="connsiteX1" fmla="*/ 10000 w 10000"/>
                    <a:gd name="connsiteY1" fmla="*/ 10000 h 10000"/>
                    <a:gd name="connsiteX0" fmla="*/ 0 w 10000"/>
                    <a:gd name="connsiteY0" fmla="*/ 0 h 10000"/>
                    <a:gd name="connsiteX1" fmla="*/ 10000 w 10000"/>
                    <a:gd name="connsiteY1" fmla="*/ 10000 h 10000"/>
                    <a:gd name="connsiteX0" fmla="*/ 0 w 10000"/>
                    <a:gd name="connsiteY0" fmla="*/ 0 h 10000"/>
                    <a:gd name="connsiteX1" fmla="*/ 974 w 10000"/>
                    <a:gd name="connsiteY1" fmla="*/ 2727 h 10000"/>
                    <a:gd name="connsiteX2" fmla="*/ 10000 w 10000"/>
                    <a:gd name="connsiteY2" fmla="*/ 10000 h 10000"/>
                    <a:gd name="connsiteX0" fmla="*/ 0 w 10000"/>
                    <a:gd name="connsiteY0" fmla="*/ 0 h 10000"/>
                    <a:gd name="connsiteX1" fmla="*/ 974 w 10000"/>
                    <a:gd name="connsiteY1" fmla="*/ 2727 h 10000"/>
                    <a:gd name="connsiteX2" fmla="*/ 10000 w 10000"/>
                    <a:gd name="connsiteY2" fmla="*/ 10000 h 10000"/>
                    <a:gd name="connsiteX0" fmla="*/ 0 w 10000"/>
                    <a:gd name="connsiteY0" fmla="*/ 0 h 10000"/>
                    <a:gd name="connsiteX1" fmla="*/ 974 w 10000"/>
                    <a:gd name="connsiteY1" fmla="*/ 2727 h 10000"/>
                    <a:gd name="connsiteX2" fmla="*/ 10000 w 10000"/>
                    <a:gd name="connsiteY2" fmla="*/ 10000 h 10000"/>
                    <a:gd name="connsiteX0" fmla="*/ 0 w 10358"/>
                    <a:gd name="connsiteY0" fmla="*/ 0 h 18200"/>
                    <a:gd name="connsiteX1" fmla="*/ 1332 w 10358"/>
                    <a:gd name="connsiteY1" fmla="*/ 10927 h 18200"/>
                    <a:gd name="connsiteX2" fmla="*/ 10358 w 10358"/>
                    <a:gd name="connsiteY2" fmla="*/ 18200 h 18200"/>
                    <a:gd name="connsiteX0" fmla="*/ 0 w 10358"/>
                    <a:gd name="connsiteY0" fmla="*/ 0 h 18200"/>
                    <a:gd name="connsiteX1" fmla="*/ 1332 w 10358"/>
                    <a:gd name="connsiteY1" fmla="*/ 10927 h 18200"/>
                    <a:gd name="connsiteX2" fmla="*/ 10358 w 10358"/>
                    <a:gd name="connsiteY2" fmla="*/ 18200 h 18200"/>
                    <a:gd name="connsiteX0" fmla="*/ 0 w 10358"/>
                    <a:gd name="connsiteY0" fmla="*/ 0 h 18200"/>
                    <a:gd name="connsiteX1" fmla="*/ 1153 w 10358"/>
                    <a:gd name="connsiteY1" fmla="*/ 11215 h 18200"/>
                    <a:gd name="connsiteX2" fmla="*/ 10358 w 10358"/>
                    <a:gd name="connsiteY2" fmla="*/ 18200 h 18200"/>
                    <a:gd name="connsiteX0" fmla="*/ 106 w 10464"/>
                    <a:gd name="connsiteY0" fmla="*/ 0 h 18200"/>
                    <a:gd name="connsiteX1" fmla="*/ 1259 w 10464"/>
                    <a:gd name="connsiteY1" fmla="*/ 11215 h 18200"/>
                    <a:gd name="connsiteX2" fmla="*/ 10464 w 10464"/>
                    <a:gd name="connsiteY2" fmla="*/ 18200 h 18200"/>
                    <a:gd name="connsiteX0" fmla="*/ 0 w 10358"/>
                    <a:gd name="connsiteY0" fmla="*/ 0 h 18200"/>
                    <a:gd name="connsiteX1" fmla="*/ 1153 w 10358"/>
                    <a:gd name="connsiteY1" fmla="*/ 11215 h 18200"/>
                    <a:gd name="connsiteX2" fmla="*/ 10358 w 10358"/>
                    <a:gd name="connsiteY2" fmla="*/ 18200 h 18200"/>
                    <a:gd name="connsiteX0" fmla="*/ 0 w 10358"/>
                    <a:gd name="connsiteY0" fmla="*/ 0 h 18200"/>
                    <a:gd name="connsiteX1" fmla="*/ 1948 w 10358"/>
                    <a:gd name="connsiteY1" fmla="*/ 9920 h 18200"/>
                    <a:gd name="connsiteX2" fmla="*/ 1153 w 10358"/>
                    <a:gd name="connsiteY2" fmla="*/ 11215 h 18200"/>
                    <a:gd name="connsiteX3" fmla="*/ 10358 w 10358"/>
                    <a:gd name="connsiteY3" fmla="*/ 18200 h 18200"/>
                    <a:gd name="connsiteX0" fmla="*/ 0 w 10358"/>
                    <a:gd name="connsiteY0" fmla="*/ 0 h 18200"/>
                    <a:gd name="connsiteX1" fmla="*/ 1153 w 10358"/>
                    <a:gd name="connsiteY1" fmla="*/ 11215 h 18200"/>
                    <a:gd name="connsiteX2" fmla="*/ 10358 w 10358"/>
                    <a:gd name="connsiteY2" fmla="*/ 18200 h 18200"/>
                    <a:gd name="connsiteX0" fmla="*/ 0 w 10358"/>
                    <a:gd name="connsiteY0" fmla="*/ 0 h 18200"/>
                    <a:gd name="connsiteX1" fmla="*/ 1153 w 10358"/>
                    <a:gd name="connsiteY1" fmla="*/ 11215 h 18200"/>
                    <a:gd name="connsiteX2" fmla="*/ 10358 w 10358"/>
                    <a:gd name="connsiteY2" fmla="*/ 18200 h 18200"/>
                    <a:gd name="connsiteX0" fmla="*/ 0 w 10358"/>
                    <a:gd name="connsiteY0" fmla="*/ 0 h 18200"/>
                    <a:gd name="connsiteX1" fmla="*/ 1202 w 10358"/>
                    <a:gd name="connsiteY1" fmla="*/ 11503 h 18200"/>
                    <a:gd name="connsiteX2" fmla="*/ 10358 w 10358"/>
                    <a:gd name="connsiteY2" fmla="*/ 18200 h 18200"/>
                    <a:gd name="connsiteX0" fmla="*/ 0 w 10358"/>
                    <a:gd name="connsiteY0" fmla="*/ 0 h 18200"/>
                    <a:gd name="connsiteX1" fmla="*/ 1202 w 10358"/>
                    <a:gd name="connsiteY1" fmla="*/ 11503 h 18200"/>
                    <a:gd name="connsiteX2" fmla="*/ 10358 w 10358"/>
                    <a:gd name="connsiteY2" fmla="*/ 18200 h 18200"/>
                    <a:gd name="connsiteX0" fmla="*/ 0 w 10377"/>
                    <a:gd name="connsiteY0" fmla="*/ 0 h 18200"/>
                    <a:gd name="connsiteX1" fmla="*/ 1202 w 10377"/>
                    <a:gd name="connsiteY1" fmla="*/ 11503 h 18200"/>
                    <a:gd name="connsiteX2" fmla="*/ 10358 w 10377"/>
                    <a:gd name="connsiteY2" fmla="*/ 18200 h 18200"/>
                    <a:gd name="connsiteX0" fmla="*/ 0 w 10358"/>
                    <a:gd name="connsiteY0" fmla="*/ 0 h 18200"/>
                    <a:gd name="connsiteX1" fmla="*/ 1202 w 10358"/>
                    <a:gd name="connsiteY1" fmla="*/ 11503 h 18200"/>
                    <a:gd name="connsiteX2" fmla="*/ 10358 w 10358"/>
                    <a:gd name="connsiteY2" fmla="*/ 18200 h 18200"/>
                    <a:gd name="connsiteX0" fmla="*/ 9 w 10311"/>
                    <a:gd name="connsiteY0" fmla="*/ 0 h 16720"/>
                    <a:gd name="connsiteX1" fmla="*/ 1211 w 10311"/>
                    <a:gd name="connsiteY1" fmla="*/ 11503 h 16720"/>
                    <a:gd name="connsiteX2" fmla="*/ 10311 w 10311"/>
                    <a:gd name="connsiteY2" fmla="*/ 16720 h 16720"/>
                    <a:gd name="connsiteX0" fmla="*/ 0 w 10302"/>
                    <a:gd name="connsiteY0" fmla="*/ 0 h 16720"/>
                    <a:gd name="connsiteX1" fmla="*/ 10302 w 10302"/>
                    <a:gd name="connsiteY1" fmla="*/ 16720 h 16720"/>
                    <a:gd name="connsiteX0" fmla="*/ 0 w 12749"/>
                    <a:gd name="connsiteY0" fmla="*/ 0 h 10636"/>
                    <a:gd name="connsiteX1" fmla="*/ 12749 w 12749"/>
                    <a:gd name="connsiteY1" fmla="*/ 10636 h 10636"/>
                    <a:gd name="connsiteX0" fmla="*/ 0 w 12749"/>
                    <a:gd name="connsiteY0" fmla="*/ 0 h 10636"/>
                    <a:gd name="connsiteX1" fmla="*/ 12749 w 12749"/>
                    <a:gd name="connsiteY1" fmla="*/ 10636 h 10636"/>
                    <a:gd name="connsiteX0" fmla="*/ 0 w 12749"/>
                    <a:gd name="connsiteY0" fmla="*/ 0 h 10636"/>
                    <a:gd name="connsiteX1" fmla="*/ 12749 w 12749"/>
                    <a:gd name="connsiteY1" fmla="*/ 10636 h 10636"/>
                    <a:gd name="connsiteX0" fmla="*/ 0 w 13249"/>
                    <a:gd name="connsiteY0" fmla="*/ 0 h 14747"/>
                    <a:gd name="connsiteX1" fmla="*/ 13249 w 13249"/>
                    <a:gd name="connsiteY1" fmla="*/ 14747 h 14747"/>
                    <a:gd name="connsiteX0" fmla="*/ 0 w 13416"/>
                    <a:gd name="connsiteY0" fmla="*/ 0 h 14089"/>
                    <a:gd name="connsiteX1" fmla="*/ 13416 w 13416"/>
                    <a:gd name="connsiteY1" fmla="*/ 14089 h 14089"/>
                    <a:gd name="connsiteX0" fmla="*/ 0 w 13416"/>
                    <a:gd name="connsiteY0" fmla="*/ 0 h 14089"/>
                    <a:gd name="connsiteX1" fmla="*/ 13416 w 13416"/>
                    <a:gd name="connsiteY1" fmla="*/ 14089 h 14089"/>
                  </a:gdLst>
                  <a:ahLst/>
                  <a:cxnLst>
                    <a:cxn ang="0">
                      <a:pos x="connsiteX0" y="connsiteY0"/>
                    </a:cxn>
                    <a:cxn ang="0">
                      <a:pos x="connsiteX1" y="connsiteY1"/>
                    </a:cxn>
                  </a:cxnLst>
                  <a:rect l="l" t="t" r="r" b="b"/>
                  <a:pathLst>
                    <a:path w="13416" h="14089">
                      <a:moveTo>
                        <a:pt x="0" y="0"/>
                      </a:moveTo>
                      <a:cubicBezTo>
                        <a:pt x="1637" y="8149"/>
                        <a:pt x="13058" y="4460"/>
                        <a:pt x="13416" y="14089"/>
                      </a:cubicBezTo>
                    </a:path>
                  </a:pathLst>
                </a:custGeom>
                <a:noFill/>
                <a:ln w="12700" cap="flat" cmpd="sng">
                  <a:solidFill>
                    <a:schemeClr val="tx1"/>
                  </a:solidFill>
                  <a:prstDash val="solid"/>
                  <a:round/>
                  <a:headEnd type="none" w="med" len="med"/>
                  <a:tailEnd type="none" w="lg"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8" name="Freeform 317"/>
                <p:cNvSpPr>
                  <a:spLocks/>
                </p:cNvSpPr>
                <p:nvPr/>
              </p:nvSpPr>
              <p:spPr bwMode="auto">
                <a:xfrm>
                  <a:off x="4401837" y="1070694"/>
                  <a:ext cx="2725261" cy="942300"/>
                </a:xfrm>
                <a:custGeom>
                  <a:avLst/>
                  <a:gdLst>
                    <a:gd name="T0" fmla="*/ 264 w 264"/>
                    <a:gd name="T1" fmla="*/ 0 h 306"/>
                    <a:gd name="T2" fmla="*/ 0 w 264"/>
                    <a:gd name="T3" fmla="*/ 306 h 306"/>
                    <a:gd name="connsiteX0" fmla="*/ 8741 w 8741"/>
                    <a:gd name="connsiteY0" fmla="*/ 0 h 14328"/>
                    <a:gd name="connsiteX1" fmla="*/ 0 w 8741"/>
                    <a:gd name="connsiteY1" fmla="*/ 14328 h 14328"/>
                    <a:gd name="connsiteX0" fmla="*/ 10000 w 10000"/>
                    <a:gd name="connsiteY0" fmla="*/ 0 h 10000"/>
                    <a:gd name="connsiteX1" fmla="*/ 0 w 10000"/>
                    <a:gd name="connsiteY1" fmla="*/ 10000 h 10000"/>
                    <a:gd name="connsiteX0" fmla="*/ 5680 w 5680"/>
                    <a:gd name="connsiteY0" fmla="*/ 0 h 8339"/>
                    <a:gd name="connsiteX1" fmla="*/ 0 w 5680"/>
                    <a:gd name="connsiteY1" fmla="*/ 8339 h 8339"/>
                    <a:gd name="connsiteX0" fmla="*/ 10000 w 10000"/>
                    <a:gd name="connsiteY0" fmla="*/ 0 h 10000"/>
                    <a:gd name="connsiteX1" fmla="*/ 0 w 10000"/>
                    <a:gd name="connsiteY1" fmla="*/ 10000 h 10000"/>
                    <a:gd name="connsiteX0" fmla="*/ 10000 w 10000"/>
                    <a:gd name="connsiteY0" fmla="*/ 0 h 10000"/>
                    <a:gd name="connsiteX1" fmla="*/ 0 w 10000"/>
                    <a:gd name="connsiteY1" fmla="*/ 10000 h 10000"/>
                    <a:gd name="connsiteX0" fmla="*/ 10000 w 10000"/>
                    <a:gd name="connsiteY0" fmla="*/ 0 h 10000"/>
                    <a:gd name="connsiteX1" fmla="*/ 0 w 10000"/>
                    <a:gd name="connsiteY1" fmla="*/ 10000 h 10000"/>
                    <a:gd name="connsiteX0" fmla="*/ 1191 w 2522"/>
                    <a:gd name="connsiteY0" fmla="*/ 0 h 9276"/>
                    <a:gd name="connsiteX1" fmla="*/ 1332 w 2522"/>
                    <a:gd name="connsiteY1" fmla="*/ 9276 h 9276"/>
                    <a:gd name="connsiteX0" fmla="*/ 21155 w 21715"/>
                    <a:gd name="connsiteY0" fmla="*/ 0 h 10000"/>
                    <a:gd name="connsiteX1" fmla="*/ 21715 w 21715"/>
                    <a:gd name="connsiteY1" fmla="*/ 10000 h 10000"/>
                    <a:gd name="connsiteX0" fmla="*/ 5814 w 48261"/>
                    <a:gd name="connsiteY0" fmla="*/ 0 h 14100"/>
                    <a:gd name="connsiteX1" fmla="*/ 48261 w 48261"/>
                    <a:gd name="connsiteY1" fmla="*/ 14100 h 14100"/>
                    <a:gd name="connsiteX0" fmla="*/ 1631 w 137904"/>
                    <a:gd name="connsiteY0" fmla="*/ 130 h 2321"/>
                    <a:gd name="connsiteX1" fmla="*/ 137904 w 137904"/>
                    <a:gd name="connsiteY1" fmla="*/ 2321 h 2321"/>
                    <a:gd name="connsiteX0" fmla="*/ 118 w 10000"/>
                    <a:gd name="connsiteY0" fmla="*/ 0 h 15328"/>
                    <a:gd name="connsiteX1" fmla="*/ 10000 w 10000"/>
                    <a:gd name="connsiteY1" fmla="*/ 15328 h 15328"/>
                    <a:gd name="connsiteX0" fmla="*/ 164 w 10046"/>
                    <a:gd name="connsiteY0" fmla="*/ 0 h 15328"/>
                    <a:gd name="connsiteX1" fmla="*/ 10046 w 10046"/>
                    <a:gd name="connsiteY1" fmla="*/ 15328 h 15328"/>
                    <a:gd name="connsiteX0" fmla="*/ 148 w 10759"/>
                    <a:gd name="connsiteY0" fmla="*/ 0 h 52339"/>
                    <a:gd name="connsiteX1" fmla="*/ 10759 w 10759"/>
                    <a:gd name="connsiteY1" fmla="*/ 52339 h 52339"/>
                    <a:gd name="connsiteX0" fmla="*/ 134 w 11595"/>
                    <a:gd name="connsiteY0" fmla="*/ 0 h 49816"/>
                    <a:gd name="connsiteX1" fmla="*/ 11595 w 11595"/>
                    <a:gd name="connsiteY1" fmla="*/ 49816 h 49816"/>
                    <a:gd name="connsiteX0" fmla="*/ 123 w 12191"/>
                    <a:gd name="connsiteY0" fmla="*/ 0 h 59069"/>
                    <a:gd name="connsiteX1" fmla="*/ 12191 w 12191"/>
                    <a:gd name="connsiteY1" fmla="*/ 59069 h 59069"/>
                    <a:gd name="connsiteX0" fmla="*/ 0 w 12068"/>
                    <a:gd name="connsiteY0" fmla="*/ 0 h 59069"/>
                    <a:gd name="connsiteX1" fmla="*/ 12068 w 12068"/>
                    <a:gd name="connsiteY1" fmla="*/ 59069 h 59069"/>
                    <a:gd name="connsiteX0" fmla="*/ 0 w 12797"/>
                    <a:gd name="connsiteY0" fmla="*/ 0 h 67481"/>
                    <a:gd name="connsiteX1" fmla="*/ 12797 w 12797"/>
                    <a:gd name="connsiteY1" fmla="*/ 67481 h 67481"/>
                    <a:gd name="connsiteX0" fmla="*/ 1965 w 2491"/>
                    <a:gd name="connsiteY0" fmla="*/ 0 h 34676"/>
                    <a:gd name="connsiteX1" fmla="*/ 2491 w 2491"/>
                    <a:gd name="connsiteY1" fmla="*/ 34676 h 34676"/>
                    <a:gd name="connsiteX0" fmla="*/ 0 w 105513"/>
                    <a:gd name="connsiteY0" fmla="*/ 0 h 8059"/>
                    <a:gd name="connsiteX1" fmla="*/ 105513 w 105513"/>
                    <a:gd name="connsiteY1" fmla="*/ 8059 h 8059"/>
                    <a:gd name="connsiteX0" fmla="*/ 0 w 9630"/>
                    <a:gd name="connsiteY0" fmla="*/ 0 h 12408"/>
                    <a:gd name="connsiteX1" fmla="*/ 9630 w 9630"/>
                    <a:gd name="connsiteY1" fmla="*/ 12408 h 12408"/>
                    <a:gd name="connsiteX0" fmla="*/ 0 w 9760"/>
                    <a:gd name="connsiteY0" fmla="*/ 0 h 8787"/>
                    <a:gd name="connsiteX1" fmla="*/ 9760 w 9760"/>
                    <a:gd name="connsiteY1" fmla="*/ 8787 h 8787"/>
                    <a:gd name="connsiteX0" fmla="*/ 0 w 10000"/>
                    <a:gd name="connsiteY0" fmla="*/ 0 h 10000"/>
                    <a:gd name="connsiteX1" fmla="*/ 10000 w 10000"/>
                    <a:gd name="connsiteY1" fmla="*/ 10000 h 10000"/>
                    <a:gd name="connsiteX0" fmla="*/ 0 w 10000"/>
                    <a:gd name="connsiteY0" fmla="*/ 0 h 10000"/>
                    <a:gd name="connsiteX1" fmla="*/ 7627 w 10000"/>
                    <a:gd name="connsiteY1" fmla="*/ 4083 h 10000"/>
                    <a:gd name="connsiteX2" fmla="*/ 10000 w 10000"/>
                    <a:gd name="connsiteY2" fmla="*/ 10000 h 10000"/>
                    <a:gd name="connsiteX0" fmla="*/ 0 w 10000"/>
                    <a:gd name="connsiteY0" fmla="*/ 185 h 10185"/>
                    <a:gd name="connsiteX1" fmla="*/ 7627 w 10000"/>
                    <a:gd name="connsiteY1" fmla="*/ 4268 h 10185"/>
                    <a:gd name="connsiteX2" fmla="*/ 10000 w 10000"/>
                    <a:gd name="connsiteY2" fmla="*/ 10185 h 10185"/>
                    <a:gd name="connsiteX0" fmla="*/ 0 w 10000"/>
                    <a:gd name="connsiteY0" fmla="*/ 185 h 10185"/>
                    <a:gd name="connsiteX1" fmla="*/ 7627 w 10000"/>
                    <a:gd name="connsiteY1" fmla="*/ 4268 h 10185"/>
                    <a:gd name="connsiteX2" fmla="*/ 10000 w 10000"/>
                    <a:gd name="connsiteY2" fmla="*/ 10185 h 10185"/>
                    <a:gd name="connsiteX0" fmla="*/ 0 w 10000"/>
                    <a:gd name="connsiteY0" fmla="*/ 1026 h 11026"/>
                    <a:gd name="connsiteX1" fmla="*/ 9299 w 10000"/>
                    <a:gd name="connsiteY1" fmla="*/ 3729 h 11026"/>
                    <a:gd name="connsiteX2" fmla="*/ 10000 w 10000"/>
                    <a:gd name="connsiteY2" fmla="*/ 11026 h 11026"/>
                    <a:gd name="connsiteX0" fmla="*/ 0 w 10000"/>
                    <a:gd name="connsiteY0" fmla="*/ 1026 h 11026"/>
                    <a:gd name="connsiteX1" fmla="*/ 9299 w 10000"/>
                    <a:gd name="connsiteY1" fmla="*/ 3729 h 11026"/>
                    <a:gd name="connsiteX2" fmla="*/ 10000 w 10000"/>
                    <a:gd name="connsiteY2" fmla="*/ 11026 h 11026"/>
                    <a:gd name="connsiteX0" fmla="*/ 0 w 10000"/>
                    <a:gd name="connsiteY0" fmla="*/ 1051 h 11051"/>
                    <a:gd name="connsiteX1" fmla="*/ 9299 w 10000"/>
                    <a:gd name="connsiteY1" fmla="*/ 3754 h 11051"/>
                    <a:gd name="connsiteX2" fmla="*/ 10000 w 10000"/>
                    <a:gd name="connsiteY2" fmla="*/ 11051 h 11051"/>
                    <a:gd name="connsiteX0" fmla="*/ 0 w 10188"/>
                    <a:gd name="connsiteY0" fmla="*/ 1051 h 11051"/>
                    <a:gd name="connsiteX1" fmla="*/ 9299 w 10188"/>
                    <a:gd name="connsiteY1" fmla="*/ 3754 h 11051"/>
                    <a:gd name="connsiteX2" fmla="*/ 10000 w 10188"/>
                    <a:gd name="connsiteY2" fmla="*/ 11051 h 11051"/>
                    <a:gd name="connsiteX0" fmla="*/ 0 w 10073"/>
                    <a:gd name="connsiteY0" fmla="*/ 1051 h 11051"/>
                    <a:gd name="connsiteX1" fmla="*/ 9299 w 10073"/>
                    <a:gd name="connsiteY1" fmla="*/ 3754 h 11051"/>
                    <a:gd name="connsiteX2" fmla="*/ 10000 w 10073"/>
                    <a:gd name="connsiteY2" fmla="*/ 11051 h 11051"/>
                    <a:gd name="connsiteX0" fmla="*/ 0 w 10000"/>
                    <a:gd name="connsiteY0" fmla="*/ 872 h 10872"/>
                    <a:gd name="connsiteX1" fmla="*/ 9004 w 10000"/>
                    <a:gd name="connsiteY1" fmla="*/ 3851 h 10872"/>
                    <a:gd name="connsiteX2" fmla="*/ 10000 w 10000"/>
                    <a:gd name="connsiteY2" fmla="*/ 10872 h 10872"/>
                    <a:gd name="connsiteX0" fmla="*/ 0 w 10000"/>
                    <a:gd name="connsiteY0" fmla="*/ 872 h 10872"/>
                    <a:gd name="connsiteX1" fmla="*/ 9004 w 10000"/>
                    <a:gd name="connsiteY1" fmla="*/ 3851 h 10872"/>
                    <a:gd name="connsiteX2" fmla="*/ 10000 w 10000"/>
                    <a:gd name="connsiteY2" fmla="*/ 10872 h 10872"/>
                    <a:gd name="connsiteX0" fmla="*/ 0 w 10006"/>
                    <a:gd name="connsiteY0" fmla="*/ 1817 h 11817"/>
                    <a:gd name="connsiteX1" fmla="*/ 9152 w 10006"/>
                    <a:gd name="connsiteY1" fmla="*/ 3416 h 11817"/>
                    <a:gd name="connsiteX2" fmla="*/ 10000 w 10006"/>
                    <a:gd name="connsiteY2" fmla="*/ 11817 h 11817"/>
                    <a:gd name="connsiteX0" fmla="*/ 0 w 10000"/>
                    <a:gd name="connsiteY0" fmla="*/ 1860 h 11860"/>
                    <a:gd name="connsiteX1" fmla="*/ 9152 w 10000"/>
                    <a:gd name="connsiteY1" fmla="*/ 3459 h 11860"/>
                    <a:gd name="connsiteX2" fmla="*/ 10000 w 10000"/>
                    <a:gd name="connsiteY2" fmla="*/ 11860 h 11860"/>
                    <a:gd name="connsiteX0" fmla="*/ 0 w 10040"/>
                    <a:gd name="connsiteY0" fmla="*/ 0 h 15105"/>
                    <a:gd name="connsiteX1" fmla="*/ 9054 w 10040"/>
                    <a:gd name="connsiteY1" fmla="*/ 6704 h 15105"/>
                    <a:gd name="connsiteX2" fmla="*/ 9902 w 10040"/>
                    <a:gd name="connsiteY2" fmla="*/ 15105 h 15105"/>
                    <a:gd name="connsiteX0" fmla="*/ 0 w 10459"/>
                    <a:gd name="connsiteY0" fmla="*/ 0 h 15993"/>
                    <a:gd name="connsiteX1" fmla="*/ 9447 w 10459"/>
                    <a:gd name="connsiteY1" fmla="*/ 7592 h 15993"/>
                    <a:gd name="connsiteX2" fmla="*/ 10295 w 10459"/>
                    <a:gd name="connsiteY2" fmla="*/ 15993 h 15993"/>
                    <a:gd name="connsiteX0" fmla="*/ 0 w 10353"/>
                    <a:gd name="connsiteY0" fmla="*/ 0 h 15993"/>
                    <a:gd name="connsiteX1" fmla="*/ 1676 w 10353"/>
                    <a:gd name="connsiteY1" fmla="*/ 1247 h 15993"/>
                    <a:gd name="connsiteX2" fmla="*/ 9447 w 10353"/>
                    <a:gd name="connsiteY2" fmla="*/ 7592 h 15993"/>
                    <a:gd name="connsiteX3" fmla="*/ 10295 w 10353"/>
                    <a:gd name="connsiteY3" fmla="*/ 15993 h 15993"/>
                    <a:gd name="connsiteX0" fmla="*/ 0 w 10353"/>
                    <a:gd name="connsiteY0" fmla="*/ 0 h 15993"/>
                    <a:gd name="connsiteX1" fmla="*/ 1676 w 10353"/>
                    <a:gd name="connsiteY1" fmla="*/ 1247 h 15993"/>
                    <a:gd name="connsiteX2" fmla="*/ 9447 w 10353"/>
                    <a:gd name="connsiteY2" fmla="*/ 7592 h 15993"/>
                    <a:gd name="connsiteX3" fmla="*/ 10295 w 10353"/>
                    <a:gd name="connsiteY3" fmla="*/ 15993 h 15993"/>
                    <a:gd name="connsiteX0" fmla="*/ 0 w 10459"/>
                    <a:gd name="connsiteY0" fmla="*/ 0 h 15993"/>
                    <a:gd name="connsiteX1" fmla="*/ 9447 w 10459"/>
                    <a:gd name="connsiteY1" fmla="*/ 7592 h 15993"/>
                    <a:gd name="connsiteX2" fmla="*/ 10295 w 10459"/>
                    <a:gd name="connsiteY2" fmla="*/ 15993 h 15993"/>
                    <a:gd name="connsiteX0" fmla="*/ 0 w 10459"/>
                    <a:gd name="connsiteY0" fmla="*/ 0 h 15993"/>
                    <a:gd name="connsiteX1" fmla="*/ 9447 w 10459"/>
                    <a:gd name="connsiteY1" fmla="*/ 7592 h 15993"/>
                    <a:gd name="connsiteX2" fmla="*/ 10295 w 10459"/>
                    <a:gd name="connsiteY2" fmla="*/ 15993 h 15993"/>
                    <a:gd name="connsiteX0" fmla="*/ 0 w 10295"/>
                    <a:gd name="connsiteY0" fmla="*/ 0 h 15993"/>
                    <a:gd name="connsiteX1" fmla="*/ 8709 w 10295"/>
                    <a:gd name="connsiteY1" fmla="*/ 7148 h 15993"/>
                    <a:gd name="connsiteX2" fmla="*/ 10295 w 10295"/>
                    <a:gd name="connsiteY2" fmla="*/ 15993 h 15993"/>
                    <a:gd name="connsiteX0" fmla="*/ 0 w 10535"/>
                    <a:gd name="connsiteY0" fmla="*/ 0 h 17676"/>
                    <a:gd name="connsiteX1" fmla="*/ 8709 w 10535"/>
                    <a:gd name="connsiteY1" fmla="*/ 7148 h 17676"/>
                    <a:gd name="connsiteX2" fmla="*/ 10535 w 10535"/>
                    <a:gd name="connsiteY2" fmla="*/ 17676 h 17676"/>
                    <a:gd name="connsiteX0" fmla="*/ 0 w 10535"/>
                    <a:gd name="connsiteY0" fmla="*/ 0 h 17676"/>
                    <a:gd name="connsiteX1" fmla="*/ 8709 w 10535"/>
                    <a:gd name="connsiteY1" fmla="*/ 7148 h 17676"/>
                    <a:gd name="connsiteX2" fmla="*/ 10535 w 10535"/>
                    <a:gd name="connsiteY2" fmla="*/ 17676 h 17676"/>
                    <a:gd name="connsiteX0" fmla="*/ 0 w 10535"/>
                    <a:gd name="connsiteY0" fmla="*/ 0 h 17676"/>
                    <a:gd name="connsiteX1" fmla="*/ 8709 w 10535"/>
                    <a:gd name="connsiteY1" fmla="*/ 7148 h 17676"/>
                    <a:gd name="connsiteX2" fmla="*/ 10535 w 10535"/>
                    <a:gd name="connsiteY2" fmla="*/ 17676 h 17676"/>
                    <a:gd name="connsiteX0" fmla="*/ 0 w 10535"/>
                    <a:gd name="connsiteY0" fmla="*/ 0 h 17676"/>
                    <a:gd name="connsiteX1" fmla="*/ 10535 w 10535"/>
                    <a:gd name="connsiteY1" fmla="*/ 17676 h 17676"/>
                    <a:gd name="connsiteX0" fmla="*/ 0 w 5953"/>
                    <a:gd name="connsiteY0" fmla="*/ 0 h 16714"/>
                    <a:gd name="connsiteX1" fmla="*/ 5953 w 5953"/>
                    <a:gd name="connsiteY1" fmla="*/ 16714 h 16714"/>
                    <a:gd name="connsiteX0" fmla="*/ 0 w 10000"/>
                    <a:gd name="connsiteY0" fmla="*/ 0 h 10000"/>
                    <a:gd name="connsiteX1" fmla="*/ 10000 w 10000"/>
                    <a:gd name="connsiteY1" fmla="*/ 10000 h 10000"/>
                    <a:gd name="connsiteX0" fmla="*/ 0 w 10000"/>
                    <a:gd name="connsiteY0" fmla="*/ 0 h 10000"/>
                    <a:gd name="connsiteX1" fmla="*/ 10000 w 10000"/>
                    <a:gd name="connsiteY1" fmla="*/ 10000 h 10000"/>
                    <a:gd name="connsiteX0" fmla="*/ 0 w 10000"/>
                    <a:gd name="connsiteY0" fmla="*/ 0 h 10000"/>
                    <a:gd name="connsiteX1" fmla="*/ 974 w 10000"/>
                    <a:gd name="connsiteY1" fmla="*/ 2727 h 10000"/>
                    <a:gd name="connsiteX2" fmla="*/ 10000 w 10000"/>
                    <a:gd name="connsiteY2" fmla="*/ 10000 h 10000"/>
                    <a:gd name="connsiteX0" fmla="*/ 0 w 10000"/>
                    <a:gd name="connsiteY0" fmla="*/ 0 h 10000"/>
                    <a:gd name="connsiteX1" fmla="*/ 974 w 10000"/>
                    <a:gd name="connsiteY1" fmla="*/ 2727 h 10000"/>
                    <a:gd name="connsiteX2" fmla="*/ 10000 w 10000"/>
                    <a:gd name="connsiteY2" fmla="*/ 10000 h 10000"/>
                    <a:gd name="connsiteX0" fmla="*/ 0 w 10000"/>
                    <a:gd name="connsiteY0" fmla="*/ 0 h 10000"/>
                    <a:gd name="connsiteX1" fmla="*/ 974 w 10000"/>
                    <a:gd name="connsiteY1" fmla="*/ 2727 h 10000"/>
                    <a:gd name="connsiteX2" fmla="*/ 10000 w 10000"/>
                    <a:gd name="connsiteY2" fmla="*/ 10000 h 10000"/>
                    <a:gd name="connsiteX0" fmla="*/ 0 w 10358"/>
                    <a:gd name="connsiteY0" fmla="*/ 0 h 18200"/>
                    <a:gd name="connsiteX1" fmla="*/ 1332 w 10358"/>
                    <a:gd name="connsiteY1" fmla="*/ 10927 h 18200"/>
                    <a:gd name="connsiteX2" fmla="*/ 10358 w 10358"/>
                    <a:gd name="connsiteY2" fmla="*/ 18200 h 18200"/>
                    <a:gd name="connsiteX0" fmla="*/ 0 w 10358"/>
                    <a:gd name="connsiteY0" fmla="*/ 0 h 18200"/>
                    <a:gd name="connsiteX1" fmla="*/ 1332 w 10358"/>
                    <a:gd name="connsiteY1" fmla="*/ 10927 h 18200"/>
                    <a:gd name="connsiteX2" fmla="*/ 10358 w 10358"/>
                    <a:gd name="connsiteY2" fmla="*/ 18200 h 18200"/>
                    <a:gd name="connsiteX0" fmla="*/ 0 w 10358"/>
                    <a:gd name="connsiteY0" fmla="*/ 0 h 18200"/>
                    <a:gd name="connsiteX1" fmla="*/ 1153 w 10358"/>
                    <a:gd name="connsiteY1" fmla="*/ 11215 h 18200"/>
                    <a:gd name="connsiteX2" fmla="*/ 10358 w 10358"/>
                    <a:gd name="connsiteY2" fmla="*/ 18200 h 18200"/>
                    <a:gd name="connsiteX0" fmla="*/ 106 w 10464"/>
                    <a:gd name="connsiteY0" fmla="*/ 0 h 18200"/>
                    <a:gd name="connsiteX1" fmla="*/ 1259 w 10464"/>
                    <a:gd name="connsiteY1" fmla="*/ 11215 h 18200"/>
                    <a:gd name="connsiteX2" fmla="*/ 10464 w 10464"/>
                    <a:gd name="connsiteY2" fmla="*/ 18200 h 18200"/>
                    <a:gd name="connsiteX0" fmla="*/ 0 w 10358"/>
                    <a:gd name="connsiteY0" fmla="*/ 0 h 18200"/>
                    <a:gd name="connsiteX1" fmla="*/ 1153 w 10358"/>
                    <a:gd name="connsiteY1" fmla="*/ 11215 h 18200"/>
                    <a:gd name="connsiteX2" fmla="*/ 10358 w 10358"/>
                    <a:gd name="connsiteY2" fmla="*/ 18200 h 18200"/>
                    <a:gd name="connsiteX0" fmla="*/ 0 w 10358"/>
                    <a:gd name="connsiteY0" fmla="*/ 0 h 18200"/>
                    <a:gd name="connsiteX1" fmla="*/ 1948 w 10358"/>
                    <a:gd name="connsiteY1" fmla="*/ 9920 h 18200"/>
                    <a:gd name="connsiteX2" fmla="*/ 1153 w 10358"/>
                    <a:gd name="connsiteY2" fmla="*/ 11215 h 18200"/>
                    <a:gd name="connsiteX3" fmla="*/ 10358 w 10358"/>
                    <a:gd name="connsiteY3" fmla="*/ 18200 h 18200"/>
                    <a:gd name="connsiteX0" fmla="*/ 0 w 10358"/>
                    <a:gd name="connsiteY0" fmla="*/ 0 h 18200"/>
                    <a:gd name="connsiteX1" fmla="*/ 1153 w 10358"/>
                    <a:gd name="connsiteY1" fmla="*/ 11215 h 18200"/>
                    <a:gd name="connsiteX2" fmla="*/ 10358 w 10358"/>
                    <a:gd name="connsiteY2" fmla="*/ 18200 h 18200"/>
                    <a:gd name="connsiteX0" fmla="*/ 0 w 10358"/>
                    <a:gd name="connsiteY0" fmla="*/ 0 h 18200"/>
                    <a:gd name="connsiteX1" fmla="*/ 1153 w 10358"/>
                    <a:gd name="connsiteY1" fmla="*/ 11215 h 18200"/>
                    <a:gd name="connsiteX2" fmla="*/ 10358 w 10358"/>
                    <a:gd name="connsiteY2" fmla="*/ 18200 h 18200"/>
                    <a:gd name="connsiteX0" fmla="*/ 0 w 10358"/>
                    <a:gd name="connsiteY0" fmla="*/ 0 h 18200"/>
                    <a:gd name="connsiteX1" fmla="*/ 1202 w 10358"/>
                    <a:gd name="connsiteY1" fmla="*/ 11503 h 18200"/>
                    <a:gd name="connsiteX2" fmla="*/ 10358 w 10358"/>
                    <a:gd name="connsiteY2" fmla="*/ 18200 h 18200"/>
                    <a:gd name="connsiteX0" fmla="*/ 0 w 10358"/>
                    <a:gd name="connsiteY0" fmla="*/ 0 h 18200"/>
                    <a:gd name="connsiteX1" fmla="*/ 1202 w 10358"/>
                    <a:gd name="connsiteY1" fmla="*/ 11503 h 18200"/>
                    <a:gd name="connsiteX2" fmla="*/ 10358 w 10358"/>
                    <a:gd name="connsiteY2" fmla="*/ 18200 h 18200"/>
                    <a:gd name="connsiteX0" fmla="*/ 0 w 10377"/>
                    <a:gd name="connsiteY0" fmla="*/ 0 h 18200"/>
                    <a:gd name="connsiteX1" fmla="*/ 1202 w 10377"/>
                    <a:gd name="connsiteY1" fmla="*/ 11503 h 18200"/>
                    <a:gd name="connsiteX2" fmla="*/ 10358 w 10377"/>
                    <a:gd name="connsiteY2" fmla="*/ 18200 h 18200"/>
                    <a:gd name="connsiteX0" fmla="*/ 0 w 10358"/>
                    <a:gd name="connsiteY0" fmla="*/ 0 h 18200"/>
                    <a:gd name="connsiteX1" fmla="*/ 1202 w 10358"/>
                    <a:gd name="connsiteY1" fmla="*/ 11503 h 18200"/>
                    <a:gd name="connsiteX2" fmla="*/ 10358 w 10358"/>
                    <a:gd name="connsiteY2" fmla="*/ 18200 h 18200"/>
                    <a:gd name="connsiteX0" fmla="*/ 9 w 10311"/>
                    <a:gd name="connsiteY0" fmla="*/ 0 h 16720"/>
                    <a:gd name="connsiteX1" fmla="*/ 1211 w 10311"/>
                    <a:gd name="connsiteY1" fmla="*/ 11503 h 16720"/>
                    <a:gd name="connsiteX2" fmla="*/ 10311 w 10311"/>
                    <a:gd name="connsiteY2" fmla="*/ 16720 h 16720"/>
                    <a:gd name="connsiteX0" fmla="*/ 0 w 10302"/>
                    <a:gd name="connsiteY0" fmla="*/ 0 h 16720"/>
                    <a:gd name="connsiteX1" fmla="*/ 10302 w 10302"/>
                    <a:gd name="connsiteY1" fmla="*/ 16720 h 16720"/>
                    <a:gd name="connsiteX0" fmla="*/ 0 w 12749"/>
                    <a:gd name="connsiteY0" fmla="*/ 0 h 10636"/>
                    <a:gd name="connsiteX1" fmla="*/ 12749 w 12749"/>
                    <a:gd name="connsiteY1" fmla="*/ 10636 h 10636"/>
                    <a:gd name="connsiteX0" fmla="*/ 0 w 12749"/>
                    <a:gd name="connsiteY0" fmla="*/ 0 h 10636"/>
                    <a:gd name="connsiteX1" fmla="*/ 12749 w 12749"/>
                    <a:gd name="connsiteY1" fmla="*/ 10636 h 10636"/>
                    <a:gd name="connsiteX0" fmla="*/ 0 w 12749"/>
                    <a:gd name="connsiteY0" fmla="*/ 0 h 10636"/>
                    <a:gd name="connsiteX1" fmla="*/ 12749 w 12749"/>
                    <a:gd name="connsiteY1" fmla="*/ 10636 h 10636"/>
                    <a:gd name="connsiteX0" fmla="*/ 0 w 13249"/>
                    <a:gd name="connsiteY0" fmla="*/ 0 h 14747"/>
                    <a:gd name="connsiteX1" fmla="*/ 13249 w 13249"/>
                    <a:gd name="connsiteY1" fmla="*/ 14747 h 14747"/>
                    <a:gd name="connsiteX0" fmla="*/ 0 w 13416"/>
                    <a:gd name="connsiteY0" fmla="*/ 0 h 14089"/>
                    <a:gd name="connsiteX1" fmla="*/ 13416 w 13416"/>
                    <a:gd name="connsiteY1" fmla="*/ 14089 h 14089"/>
                    <a:gd name="connsiteX0" fmla="*/ 0 w 13416"/>
                    <a:gd name="connsiteY0" fmla="*/ 0 h 14089"/>
                    <a:gd name="connsiteX1" fmla="*/ 13416 w 13416"/>
                    <a:gd name="connsiteY1" fmla="*/ 14089 h 14089"/>
                  </a:gdLst>
                  <a:ahLst/>
                  <a:cxnLst>
                    <a:cxn ang="0">
                      <a:pos x="connsiteX0" y="connsiteY0"/>
                    </a:cxn>
                    <a:cxn ang="0">
                      <a:pos x="connsiteX1" y="connsiteY1"/>
                    </a:cxn>
                  </a:cxnLst>
                  <a:rect l="l" t="t" r="r" b="b"/>
                  <a:pathLst>
                    <a:path w="13416" h="14089">
                      <a:moveTo>
                        <a:pt x="0" y="0"/>
                      </a:moveTo>
                      <a:cubicBezTo>
                        <a:pt x="1637" y="8149"/>
                        <a:pt x="13058" y="4460"/>
                        <a:pt x="13416" y="14089"/>
                      </a:cubicBezTo>
                    </a:path>
                  </a:pathLst>
                </a:custGeom>
                <a:noFill/>
                <a:ln w="12700" cap="flat" cmpd="sng">
                  <a:solidFill>
                    <a:schemeClr val="tx1"/>
                  </a:solidFill>
                  <a:prstDash val="solid"/>
                  <a:round/>
                  <a:headEnd type="none" w="med" len="med"/>
                  <a:tailEnd type="none" w="lg"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9" name="Freeform 318"/>
                <p:cNvSpPr>
                  <a:spLocks/>
                </p:cNvSpPr>
                <p:nvPr/>
              </p:nvSpPr>
              <p:spPr bwMode="auto">
                <a:xfrm rot="10800000" flipV="1">
                  <a:off x="4392704" y="3391985"/>
                  <a:ext cx="2734393" cy="932786"/>
                </a:xfrm>
                <a:custGeom>
                  <a:avLst/>
                  <a:gdLst>
                    <a:gd name="T0" fmla="*/ 264 w 264"/>
                    <a:gd name="T1" fmla="*/ 0 h 306"/>
                    <a:gd name="T2" fmla="*/ 0 w 264"/>
                    <a:gd name="T3" fmla="*/ 306 h 306"/>
                    <a:gd name="connsiteX0" fmla="*/ 8741 w 8741"/>
                    <a:gd name="connsiteY0" fmla="*/ 0 h 14328"/>
                    <a:gd name="connsiteX1" fmla="*/ 0 w 8741"/>
                    <a:gd name="connsiteY1" fmla="*/ 14328 h 14328"/>
                    <a:gd name="connsiteX0" fmla="*/ 10000 w 10000"/>
                    <a:gd name="connsiteY0" fmla="*/ 0 h 10000"/>
                    <a:gd name="connsiteX1" fmla="*/ 0 w 10000"/>
                    <a:gd name="connsiteY1" fmla="*/ 10000 h 10000"/>
                    <a:gd name="connsiteX0" fmla="*/ 5680 w 5680"/>
                    <a:gd name="connsiteY0" fmla="*/ 0 h 8339"/>
                    <a:gd name="connsiteX1" fmla="*/ 0 w 5680"/>
                    <a:gd name="connsiteY1" fmla="*/ 8339 h 8339"/>
                    <a:gd name="connsiteX0" fmla="*/ 10000 w 10000"/>
                    <a:gd name="connsiteY0" fmla="*/ 0 h 10000"/>
                    <a:gd name="connsiteX1" fmla="*/ 0 w 10000"/>
                    <a:gd name="connsiteY1" fmla="*/ 10000 h 10000"/>
                    <a:gd name="connsiteX0" fmla="*/ 10000 w 10000"/>
                    <a:gd name="connsiteY0" fmla="*/ 0 h 10000"/>
                    <a:gd name="connsiteX1" fmla="*/ 0 w 10000"/>
                    <a:gd name="connsiteY1" fmla="*/ 10000 h 10000"/>
                    <a:gd name="connsiteX0" fmla="*/ 10000 w 10000"/>
                    <a:gd name="connsiteY0" fmla="*/ 0 h 10000"/>
                    <a:gd name="connsiteX1" fmla="*/ 0 w 10000"/>
                    <a:gd name="connsiteY1" fmla="*/ 10000 h 10000"/>
                    <a:gd name="connsiteX0" fmla="*/ 1191 w 2522"/>
                    <a:gd name="connsiteY0" fmla="*/ 0 h 9276"/>
                    <a:gd name="connsiteX1" fmla="*/ 1332 w 2522"/>
                    <a:gd name="connsiteY1" fmla="*/ 9276 h 9276"/>
                    <a:gd name="connsiteX0" fmla="*/ 21155 w 21715"/>
                    <a:gd name="connsiteY0" fmla="*/ 0 h 10000"/>
                    <a:gd name="connsiteX1" fmla="*/ 21715 w 21715"/>
                    <a:gd name="connsiteY1" fmla="*/ 10000 h 10000"/>
                    <a:gd name="connsiteX0" fmla="*/ 5814 w 48261"/>
                    <a:gd name="connsiteY0" fmla="*/ 0 h 14100"/>
                    <a:gd name="connsiteX1" fmla="*/ 48261 w 48261"/>
                    <a:gd name="connsiteY1" fmla="*/ 14100 h 14100"/>
                    <a:gd name="connsiteX0" fmla="*/ 1631 w 137904"/>
                    <a:gd name="connsiteY0" fmla="*/ 130 h 2321"/>
                    <a:gd name="connsiteX1" fmla="*/ 137904 w 137904"/>
                    <a:gd name="connsiteY1" fmla="*/ 2321 h 2321"/>
                    <a:gd name="connsiteX0" fmla="*/ 118 w 10000"/>
                    <a:gd name="connsiteY0" fmla="*/ 0 h 15328"/>
                    <a:gd name="connsiteX1" fmla="*/ 10000 w 10000"/>
                    <a:gd name="connsiteY1" fmla="*/ 15328 h 15328"/>
                    <a:gd name="connsiteX0" fmla="*/ 164 w 10046"/>
                    <a:gd name="connsiteY0" fmla="*/ 0 h 15328"/>
                    <a:gd name="connsiteX1" fmla="*/ 10046 w 10046"/>
                    <a:gd name="connsiteY1" fmla="*/ 15328 h 15328"/>
                    <a:gd name="connsiteX0" fmla="*/ 148 w 10759"/>
                    <a:gd name="connsiteY0" fmla="*/ 0 h 52339"/>
                    <a:gd name="connsiteX1" fmla="*/ 10759 w 10759"/>
                    <a:gd name="connsiteY1" fmla="*/ 52339 h 52339"/>
                    <a:gd name="connsiteX0" fmla="*/ 134 w 11595"/>
                    <a:gd name="connsiteY0" fmla="*/ 0 h 49816"/>
                    <a:gd name="connsiteX1" fmla="*/ 11595 w 11595"/>
                    <a:gd name="connsiteY1" fmla="*/ 49816 h 49816"/>
                    <a:gd name="connsiteX0" fmla="*/ 123 w 12191"/>
                    <a:gd name="connsiteY0" fmla="*/ 0 h 59069"/>
                    <a:gd name="connsiteX1" fmla="*/ 12191 w 12191"/>
                    <a:gd name="connsiteY1" fmla="*/ 59069 h 59069"/>
                    <a:gd name="connsiteX0" fmla="*/ 0 w 12068"/>
                    <a:gd name="connsiteY0" fmla="*/ 0 h 59069"/>
                    <a:gd name="connsiteX1" fmla="*/ 12068 w 12068"/>
                    <a:gd name="connsiteY1" fmla="*/ 59069 h 59069"/>
                    <a:gd name="connsiteX0" fmla="*/ 0 w 12797"/>
                    <a:gd name="connsiteY0" fmla="*/ 0 h 67481"/>
                    <a:gd name="connsiteX1" fmla="*/ 12797 w 12797"/>
                    <a:gd name="connsiteY1" fmla="*/ 67481 h 67481"/>
                    <a:gd name="connsiteX0" fmla="*/ 1965 w 2491"/>
                    <a:gd name="connsiteY0" fmla="*/ 0 h 34676"/>
                    <a:gd name="connsiteX1" fmla="*/ 2491 w 2491"/>
                    <a:gd name="connsiteY1" fmla="*/ 34676 h 34676"/>
                    <a:gd name="connsiteX0" fmla="*/ 0 w 105513"/>
                    <a:gd name="connsiteY0" fmla="*/ 0 h 8059"/>
                    <a:gd name="connsiteX1" fmla="*/ 105513 w 105513"/>
                    <a:gd name="connsiteY1" fmla="*/ 8059 h 8059"/>
                    <a:gd name="connsiteX0" fmla="*/ 0 w 9630"/>
                    <a:gd name="connsiteY0" fmla="*/ 0 h 12408"/>
                    <a:gd name="connsiteX1" fmla="*/ 9630 w 9630"/>
                    <a:gd name="connsiteY1" fmla="*/ 12408 h 12408"/>
                    <a:gd name="connsiteX0" fmla="*/ 0 w 9760"/>
                    <a:gd name="connsiteY0" fmla="*/ 0 h 8787"/>
                    <a:gd name="connsiteX1" fmla="*/ 9760 w 9760"/>
                    <a:gd name="connsiteY1" fmla="*/ 8787 h 8787"/>
                    <a:gd name="connsiteX0" fmla="*/ 0 w 10000"/>
                    <a:gd name="connsiteY0" fmla="*/ 0 h 10000"/>
                    <a:gd name="connsiteX1" fmla="*/ 10000 w 10000"/>
                    <a:gd name="connsiteY1" fmla="*/ 10000 h 10000"/>
                    <a:gd name="connsiteX0" fmla="*/ 0 w 10000"/>
                    <a:gd name="connsiteY0" fmla="*/ 0 h 10000"/>
                    <a:gd name="connsiteX1" fmla="*/ 7627 w 10000"/>
                    <a:gd name="connsiteY1" fmla="*/ 4083 h 10000"/>
                    <a:gd name="connsiteX2" fmla="*/ 10000 w 10000"/>
                    <a:gd name="connsiteY2" fmla="*/ 10000 h 10000"/>
                    <a:gd name="connsiteX0" fmla="*/ 0 w 10000"/>
                    <a:gd name="connsiteY0" fmla="*/ 185 h 10185"/>
                    <a:gd name="connsiteX1" fmla="*/ 7627 w 10000"/>
                    <a:gd name="connsiteY1" fmla="*/ 4268 h 10185"/>
                    <a:gd name="connsiteX2" fmla="*/ 10000 w 10000"/>
                    <a:gd name="connsiteY2" fmla="*/ 10185 h 10185"/>
                    <a:gd name="connsiteX0" fmla="*/ 0 w 10000"/>
                    <a:gd name="connsiteY0" fmla="*/ 185 h 10185"/>
                    <a:gd name="connsiteX1" fmla="*/ 7627 w 10000"/>
                    <a:gd name="connsiteY1" fmla="*/ 4268 h 10185"/>
                    <a:gd name="connsiteX2" fmla="*/ 10000 w 10000"/>
                    <a:gd name="connsiteY2" fmla="*/ 10185 h 10185"/>
                    <a:gd name="connsiteX0" fmla="*/ 0 w 10000"/>
                    <a:gd name="connsiteY0" fmla="*/ 1026 h 11026"/>
                    <a:gd name="connsiteX1" fmla="*/ 9299 w 10000"/>
                    <a:gd name="connsiteY1" fmla="*/ 3729 h 11026"/>
                    <a:gd name="connsiteX2" fmla="*/ 10000 w 10000"/>
                    <a:gd name="connsiteY2" fmla="*/ 11026 h 11026"/>
                    <a:gd name="connsiteX0" fmla="*/ 0 w 10000"/>
                    <a:gd name="connsiteY0" fmla="*/ 1026 h 11026"/>
                    <a:gd name="connsiteX1" fmla="*/ 9299 w 10000"/>
                    <a:gd name="connsiteY1" fmla="*/ 3729 h 11026"/>
                    <a:gd name="connsiteX2" fmla="*/ 10000 w 10000"/>
                    <a:gd name="connsiteY2" fmla="*/ 11026 h 11026"/>
                    <a:gd name="connsiteX0" fmla="*/ 0 w 10000"/>
                    <a:gd name="connsiteY0" fmla="*/ 1051 h 11051"/>
                    <a:gd name="connsiteX1" fmla="*/ 9299 w 10000"/>
                    <a:gd name="connsiteY1" fmla="*/ 3754 h 11051"/>
                    <a:gd name="connsiteX2" fmla="*/ 10000 w 10000"/>
                    <a:gd name="connsiteY2" fmla="*/ 11051 h 11051"/>
                    <a:gd name="connsiteX0" fmla="*/ 0 w 10188"/>
                    <a:gd name="connsiteY0" fmla="*/ 1051 h 11051"/>
                    <a:gd name="connsiteX1" fmla="*/ 9299 w 10188"/>
                    <a:gd name="connsiteY1" fmla="*/ 3754 h 11051"/>
                    <a:gd name="connsiteX2" fmla="*/ 10000 w 10188"/>
                    <a:gd name="connsiteY2" fmla="*/ 11051 h 11051"/>
                    <a:gd name="connsiteX0" fmla="*/ 0 w 10073"/>
                    <a:gd name="connsiteY0" fmla="*/ 1051 h 11051"/>
                    <a:gd name="connsiteX1" fmla="*/ 9299 w 10073"/>
                    <a:gd name="connsiteY1" fmla="*/ 3754 h 11051"/>
                    <a:gd name="connsiteX2" fmla="*/ 10000 w 10073"/>
                    <a:gd name="connsiteY2" fmla="*/ 11051 h 11051"/>
                    <a:gd name="connsiteX0" fmla="*/ 0 w 10000"/>
                    <a:gd name="connsiteY0" fmla="*/ 872 h 10872"/>
                    <a:gd name="connsiteX1" fmla="*/ 9004 w 10000"/>
                    <a:gd name="connsiteY1" fmla="*/ 3851 h 10872"/>
                    <a:gd name="connsiteX2" fmla="*/ 10000 w 10000"/>
                    <a:gd name="connsiteY2" fmla="*/ 10872 h 10872"/>
                    <a:gd name="connsiteX0" fmla="*/ 0 w 10000"/>
                    <a:gd name="connsiteY0" fmla="*/ 872 h 10872"/>
                    <a:gd name="connsiteX1" fmla="*/ 9004 w 10000"/>
                    <a:gd name="connsiteY1" fmla="*/ 3851 h 10872"/>
                    <a:gd name="connsiteX2" fmla="*/ 10000 w 10000"/>
                    <a:gd name="connsiteY2" fmla="*/ 10872 h 10872"/>
                    <a:gd name="connsiteX0" fmla="*/ 0 w 10006"/>
                    <a:gd name="connsiteY0" fmla="*/ 1817 h 11817"/>
                    <a:gd name="connsiteX1" fmla="*/ 9152 w 10006"/>
                    <a:gd name="connsiteY1" fmla="*/ 3416 h 11817"/>
                    <a:gd name="connsiteX2" fmla="*/ 10000 w 10006"/>
                    <a:gd name="connsiteY2" fmla="*/ 11817 h 11817"/>
                    <a:gd name="connsiteX0" fmla="*/ 0 w 10000"/>
                    <a:gd name="connsiteY0" fmla="*/ 1860 h 11860"/>
                    <a:gd name="connsiteX1" fmla="*/ 9152 w 10000"/>
                    <a:gd name="connsiteY1" fmla="*/ 3459 h 11860"/>
                    <a:gd name="connsiteX2" fmla="*/ 10000 w 10000"/>
                    <a:gd name="connsiteY2" fmla="*/ 11860 h 11860"/>
                    <a:gd name="connsiteX0" fmla="*/ 0 w 10040"/>
                    <a:gd name="connsiteY0" fmla="*/ 0 h 15105"/>
                    <a:gd name="connsiteX1" fmla="*/ 9054 w 10040"/>
                    <a:gd name="connsiteY1" fmla="*/ 6704 h 15105"/>
                    <a:gd name="connsiteX2" fmla="*/ 9902 w 10040"/>
                    <a:gd name="connsiteY2" fmla="*/ 15105 h 15105"/>
                    <a:gd name="connsiteX0" fmla="*/ 0 w 10459"/>
                    <a:gd name="connsiteY0" fmla="*/ 0 h 15993"/>
                    <a:gd name="connsiteX1" fmla="*/ 9447 w 10459"/>
                    <a:gd name="connsiteY1" fmla="*/ 7592 h 15993"/>
                    <a:gd name="connsiteX2" fmla="*/ 10295 w 10459"/>
                    <a:gd name="connsiteY2" fmla="*/ 15993 h 15993"/>
                    <a:gd name="connsiteX0" fmla="*/ 0 w 10353"/>
                    <a:gd name="connsiteY0" fmla="*/ 0 h 15993"/>
                    <a:gd name="connsiteX1" fmla="*/ 1676 w 10353"/>
                    <a:gd name="connsiteY1" fmla="*/ 1247 h 15993"/>
                    <a:gd name="connsiteX2" fmla="*/ 9447 w 10353"/>
                    <a:gd name="connsiteY2" fmla="*/ 7592 h 15993"/>
                    <a:gd name="connsiteX3" fmla="*/ 10295 w 10353"/>
                    <a:gd name="connsiteY3" fmla="*/ 15993 h 15993"/>
                    <a:gd name="connsiteX0" fmla="*/ 0 w 10353"/>
                    <a:gd name="connsiteY0" fmla="*/ 0 h 15993"/>
                    <a:gd name="connsiteX1" fmla="*/ 1676 w 10353"/>
                    <a:gd name="connsiteY1" fmla="*/ 1247 h 15993"/>
                    <a:gd name="connsiteX2" fmla="*/ 9447 w 10353"/>
                    <a:gd name="connsiteY2" fmla="*/ 7592 h 15993"/>
                    <a:gd name="connsiteX3" fmla="*/ 10295 w 10353"/>
                    <a:gd name="connsiteY3" fmla="*/ 15993 h 15993"/>
                    <a:gd name="connsiteX0" fmla="*/ 0 w 10459"/>
                    <a:gd name="connsiteY0" fmla="*/ 0 h 15993"/>
                    <a:gd name="connsiteX1" fmla="*/ 9447 w 10459"/>
                    <a:gd name="connsiteY1" fmla="*/ 7592 h 15993"/>
                    <a:gd name="connsiteX2" fmla="*/ 10295 w 10459"/>
                    <a:gd name="connsiteY2" fmla="*/ 15993 h 15993"/>
                    <a:gd name="connsiteX0" fmla="*/ 0 w 10459"/>
                    <a:gd name="connsiteY0" fmla="*/ 0 h 15993"/>
                    <a:gd name="connsiteX1" fmla="*/ 9447 w 10459"/>
                    <a:gd name="connsiteY1" fmla="*/ 7592 h 15993"/>
                    <a:gd name="connsiteX2" fmla="*/ 10295 w 10459"/>
                    <a:gd name="connsiteY2" fmla="*/ 15993 h 15993"/>
                    <a:gd name="connsiteX0" fmla="*/ 0 w 10295"/>
                    <a:gd name="connsiteY0" fmla="*/ 0 h 15993"/>
                    <a:gd name="connsiteX1" fmla="*/ 8709 w 10295"/>
                    <a:gd name="connsiteY1" fmla="*/ 7148 h 15993"/>
                    <a:gd name="connsiteX2" fmla="*/ 10295 w 10295"/>
                    <a:gd name="connsiteY2" fmla="*/ 15993 h 15993"/>
                    <a:gd name="connsiteX0" fmla="*/ 0 w 10535"/>
                    <a:gd name="connsiteY0" fmla="*/ 0 h 17676"/>
                    <a:gd name="connsiteX1" fmla="*/ 8709 w 10535"/>
                    <a:gd name="connsiteY1" fmla="*/ 7148 h 17676"/>
                    <a:gd name="connsiteX2" fmla="*/ 10535 w 10535"/>
                    <a:gd name="connsiteY2" fmla="*/ 17676 h 17676"/>
                    <a:gd name="connsiteX0" fmla="*/ 0 w 10535"/>
                    <a:gd name="connsiteY0" fmla="*/ 0 h 17676"/>
                    <a:gd name="connsiteX1" fmla="*/ 8709 w 10535"/>
                    <a:gd name="connsiteY1" fmla="*/ 7148 h 17676"/>
                    <a:gd name="connsiteX2" fmla="*/ 10535 w 10535"/>
                    <a:gd name="connsiteY2" fmla="*/ 17676 h 17676"/>
                    <a:gd name="connsiteX0" fmla="*/ 0 w 10535"/>
                    <a:gd name="connsiteY0" fmla="*/ 0 h 17676"/>
                    <a:gd name="connsiteX1" fmla="*/ 8709 w 10535"/>
                    <a:gd name="connsiteY1" fmla="*/ 7148 h 17676"/>
                    <a:gd name="connsiteX2" fmla="*/ 10535 w 10535"/>
                    <a:gd name="connsiteY2" fmla="*/ 17676 h 17676"/>
                    <a:gd name="connsiteX0" fmla="*/ 0 w 10535"/>
                    <a:gd name="connsiteY0" fmla="*/ 0 h 17676"/>
                    <a:gd name="connsiteX1" fmla="*/ 10535 w 10535"/>
                    <a:gd name="connsiteY1" fmla="*/ 17676 h 17676"/>
                    <a:gd name="connsiteX0" fmla="*/ 0 w 5953"/>
                    <a:gd name="connsiteY0" fmla="*/ 0 h 16714"/>
                    <a:gd name="connsiteX1" fmla="*/ 5953 w 5953"/>
                    <a:gd name="connsiteY1" fmla="*/ 16714 h 16714"/>
                    <a:gd name="connsiteX0" fmla="*/ 0 w 10000"/>
                    <a:gd name="connsiteY0" fmla="*/ 0 h 10000"/>
                    <a:gd name="connsiteX1" fmla="*/ 10000 w 10000"/>
                    <a:gd name="connsiteY1" fmla="*/ 10000 h 10000"/>
                    <a:gd name="connsiteX0" fmla="*/ 0 w 10000"/>
                    <a:gd name="connsiteY0" fmla="*/ 0 h 10000"/>
                    <a:gd name="connsiteX1" fmla="*/ 10000 w 10000"/>
                    <a:gd name="connsiteY1" fmla="*/ 10000 h 10000"/>
                    <a:gd name="connsiteX0" fmla="*/ 0 w 10000"/>
                    <a:gd name="connsiteY0" fmla="*/ 0 h 10000"/>
                    <a:gd name="connsiteX1" fmla="*/ 974 w 10000"/>
                    <a:gd name="connsiteY1" fmla="*/ 2727 h 10000"/>
                    <a:gd name="connsiteX2" fmla="*/ 10000 w 10000"/>
                    <a:gd name="connsiteY2" fmla="*/ 10000 h 10000"/>
                    <a:gd name="connsiteX0" fmla="*/ 0 w 10000"/>
                    <a:gd name="connsiteY0" fmla="*/ 0 h 10000"/>
                    <a:gd name="connsiteX1" fmla="*/ 974 w 10000"/>
                    <a:gd name="connsiteY1" fmla="*/ 2727 h 10000"/>
                    <a:gd name="connsiteX2" fmla="*/ 10000 w 10000"/>
                    <a:gd name="connsiteY2" fmla="*/ 10000 h 10000"/>
                    <a:gd name="connsiteX0" fmla="*/ 0 w 10000"/>
                    <a:gd name="connsiteY0" fmla="*/ 0 h 10000"/>
                    <a:gd name="connsiteX1" fmla="*/ 974 w 10000"/>
                    <a:gd name="connsiteY1" fmla="*/ 2727 h 10000"/>
                    <a:gd name="connsiteX2" fmla="*/ 10000 w 10000"/>
                    <a:gd name="connsiteY2" fmla="*/ 10000 h 10000"/>
                    <a:gd name="connsiteX0" fmla="*/ 0 w 10358"/>
                    <a:gd name="connsiteY0" fmla="*/ 0 h 18200"/>
                    <a:gd name="connsiteX1" fmla="*/ 1332 w 10358"/>
                    <a:gd name="connsiteY1" fmla="*/ 10927 h 18200"/>
                    <a:gd name="connsiteX2" fmla="*/ 10358 w 10358"/>
                    <a:gd name="connsiteY2" fmla="*/ 18200 h 18200"/>
                    <a:gd name="connsiteX0" fmla="*/ 0 w 10358"/>
                    <a:gd name="connsiteY0" fmla="*/ 0 h 18200"/>
                    <a:gd name="connsiteX1" fmla="*/ 1332 w 10358"/>
                    <a:gd name="connsiteY1" fmla="*/ 10927 h 18200"/>
                    <a:gd name="connsiteX2" fmla="*/ 10358 w 10358"/>
                    <a:gd name="connsiteY2" fmla="*/ 18200 h 18200"/>
                    <a:gd name="connsiteX0" fmla="*/ 0 w 10358"/>
                    <a:gd name="connsiteY0" fmla="*/ 0 h 18200"/>
                    <a:gd name="connsiteX1" fmla="*/ 1153 w 10358"/>
                    <a:gd name="connsiteY1" fmla="*/ 11215 h 18200"/>
                    <a:gd name="connsiteX2" fmla="*/ 10358 w 10358"/>
                    <a:gd name="connsiteY2" fmla="*/ 18200 h 18200"/>
                    <a:gd name="connsiteX0" fmla="*/ 106 w 10464"/>
                    <a:gd name="connsiteY0" fmla="*/ 0 h 18200"/>
                    <a:gd name="connsiteX1" fmla="*/ 1259 w 10464"/>
                    <a:gd name="connsiteY1" fmla="*/ 11215 h 18200"/>
                    <a:gd name="connsiteX2" fmla="*/ 10464 w 10464"/>
                    <a:gd name="connsiteY2" fmla="*/ 18200 h 18200"/>
                    <a:gd name="connsiteX0" fmla="*/ 0 w 10358"/>
                    <a:gd name="connsiteY0" fmla="*/ 0 h 18200"/>
                    <a:gd name="connsiteX1" fmla="*/ 1153 w 10358"/>
                    <a:gd name="connsiteY1" fmla="*/ 11215 h 18200"/>
                    <a:gd name="connsiteX2" fmla="*/ 10358 w 10358"/>
                    <a:gd name="connsiteY2" fmla="*/ 18200 h 18200"/>
                    <a:gd name="connsiteX0" fmla="*/ 0 w 10358"/>
                    <a:gd name="connsiteY0" fmla="*/ 0 h 18200"/>
                    <a:gd name="connsiteX1" fmla="*/ 1948 w 10358"/>
                    <a:gd name="connsiteY1" fmla="*/ 9920 h 18200"/>
                    <a:gd name="connsiteX2" fmla="*/ 1153 w 10358"/>
                    <a:gd name="connsiteY2" fmla="*/ 11215 h 18200"/>
                    <a:gd name="connsiteX3" fmla="*/ 10358 w 10358"/>
                    <a:gd name="connsiteY3" fmla="*/ 18200 h 18200"/>
                    <a:gd name="connsiteX0" fmla="*/ 0 w 10358"/>
                    <a:gd name="connsiteY0" fmla="*/ 0 h 18200"/>
                    <a:gd name="connsiteX1" fmla="*/ 1153 w 10358"/>
                    <a:gd name="connsiteY1" fmla="*/ 11215 h 18200"/>
                    <a:gd name="connsiteX2" fmla="*/ 10358 w 10358"/>
                    <a:gd name="connsiteY2" fmla="*/ 18200 h 18200"/>
                    <a:gd name="connsiteX0" fmla="*/ 0 w 10358"/>
                    <a:gd name="connsiteY0" fmla="*/ 0 h 18200"/>
                    <a:gd name="connsiteX1" fmla="*/ 1153 w 10358"/>
                    <a:gd name="connsiteY1" fmla="*/ 11215 h 18200"/>
                    <a:gd name="connsiteX2" fmla="*/ 10358 w 10358"/>
                    <a:gd name="connsiteY2" fmla="*/ 18200 h 18200"/>
                    <a:gd name="connsiteX0" fmla="*/ 0 w 10358"/>
                    <a:gd name="connsiteY0" fmla="*/ 0 h 18200"/>
                    <a:gd name="connsiteX1" fmla="*/ 1202 w 10358"/>
                    <a:gd name="connsiteY1" fmla="*/ 11503 h 18200"/>
                    <a:gd name="connsiteX2" fmla="*/ 10358 w 10358"/>
                    <a:gd name="connsiteY2" fmla="*/ 18200 h 18200"/>
                    <a:gd name="connsiteX0" fmla="*/ 0 w 10358"/>
                    <a:gd name="connsiteY0" fmla="*/ 0 h 18200"/>
                    <a:gd name="connsiteX1" fmla="*/ 1202 w 10358"/>
                    <a:gd name="connsiteY1" fmla="*/ 11503 h 18200"/>
                    <a:gd name="connsiteX2" fmla="*/ 10358 w 10358"/>
                    <a:gd name="connsiteY2" fmla="*/ 18200 h 18200"/>
                    <a:gd name="connsiteX0" fmla="*/ 0 w 10377"/>
                    <a:gd name="connsiteY0" fmla="*/ 0 h 18200"/>
                    <a:gd name="connsiteX1" fmla="*/ 1202 w 10377"/>
                    <a:gd name="connsiteY1" fmla="*/ 11503 h 18200"/>
                    <a:gd name="connsiteX2" fmla="*/ 10358 w 10377"/>
                    <a:gd name="connsiteY2" fmla="*/ 18200 h 18200"/>
                    <a:gd name="connsiteX0" fmla="*/ 0 w 10358"/>
                    <a:gd name="connsiteY0" fmla="*/ 0 h 18200"/>
                    <a:gd name="connsiteX1" fmla="*/ 1202 w 10358"/>
                    <a:gd name="connsiteY1" fmla="*/ 11503 h 18200"/>
                    <a:gd name="connsiteX2" fmla="*/ 10358 w 10358"/>
                    <a:gd name="connsiteY2" fmla="*/ 18200 h 18200"/>
                    <a:gd name="connsiteX0" fmla="*/ 9 w 10311"/>
                    <a:gd name="connsiteY0" fmla="*/ 0 h 16720"/>
                    <a:gd name="connsiteX1" fmla="*/ 1211 w 10311"/>
                    <a:gd name="connsiteY1" fmla="*/ 11503 h 16720"/>
                    <a:gd name="connsiteX2" fmla="*/ 10311 w 10311"/>
                    <a:gd name="connsiteY2" fmla="*/ 16720 h 16720"/>
                    <a:gd name="connsiteX0" fmla="*/ 0 w 10302"/>
                    <a:gd name="connsiteY0" fmla="*/ 0 h 16720"/>
                    <a:gd name="connsiteX1" fmla="*/ 10302 w 10302"/>
                    <a:gd name="connsiteY1" fmla="*/ 16720 h 16720"/>
                    <a:gd name="connsiteX0" fmla="*/ 0 w 12749"/>
                    <a:gd name="connsiteY0" fmla="*/ 0 h 10636"/>
                    <a:gd name="connsiteX1" fmla="*/ 12749 w 12749"/>
                    <a:gd name="connsiteY1" fmla="*/ 10636 h 10636"/>
                    <a:gd name="connsiteX0" fmla="*/ 0 w 12749"/>
                    <a:gd name="connsiteY0" fmla="*/ 0 h 10636"/>
                    <a:gd name="connsiteX1" fmla="*/ 12749 w 12749"/>
                    <a:gd name="connsiteY1" fmla="*/ 10636 h 10636"/>
                    <a:gd name="connsiteX0" fmla="*/ 0 w 12749"/>
                    <a:gd name="connsiteY0" fmla="*/ 0 h 10636"/>
                    <a:gd name="connsiteX1" fmla="*/ 12749 w 12749"/>
                    <a:gd name="connsiteY1" fmla="*/ 10636 h 10636"/>
                    <a:gd name="connsiteX0" fmla="*/ 0 w 13249"/>
                    <a:gd name="connsiteY0" fmla="*/ 0 h 14747"/>
                    <a:gd name="connsiteX1" fmla="*/ 13249 w 13249"/>
                    <a:gd name="connsiteY1" fmla="*/ 14747 h 14747"/>
                    <a:gd name="connsiteX0" fmla="*/ 0 w 13416"/>
                    <a:gd name="connsiteY0" fmla="*/ 0 h 14089"/>
                    <a:gd name="connsiteX1" fmla="*/ 13416 w 13416"/>
                    <a:gd name="connsiteY1" fmla="*/ 14089 h 14089"/>
                    <a:gd name="connsiteX0" fmla="*/ 0 w 13416"/>
                    <a:gd name="connsiteY0" fmla="*/ 0 h 14089"/>
                    <a:gd name="connsiteX1" fmla="*/ 13416 w 13416"/>
                    <a:gd name="connsiteY1" fmla="*/ 14089 h 14089"/>
                  </a:gdLst>
                  <a:ahLst/>
                  <a:cxnLst>
                    <a:cxn ang="0">
                      <a:pos x="connsiteX0" y="connsiteY0"/>
                    </a:cxn>
                    <a:cxn ang="0">
                      <a:pos x="connsiteX1" y="connsiteY1"/>
                    </a:cxn>
                  </a:cxnLst>
                  <a:rect l="l" t="t" r="r" b="b"/>
                  <a:pathLst>
                    <a:path w="13416" h="14089">
                      <a:moveTo>
                        <a:pt x="0" y="0"/>
                      </a:moveTo>
                      <a:cubicBezTo>
                        <a:pt x="1637" y="8149"/>
                        <a:pt x="13058" y="4460"/>
                        <a:pt x="13416" y="14089"/>
                      </a:cubicBezTo>
                    </a:path>
                  </a:pathLst>
                </a:custGeom>
                <a:noFill/>
                <a:ln w="12700" cap="flat" cmpd="sng">
                  <a:solidFill>
                    <a:schemeClr val="tx1"/>
                  </a:solidFill>
                  <a:prstDash val="solid"/>
                  <a:round/>
                  <a:headEnd type="none" w="med" len="med"/>
                  <a:tailEnd type="none" w="lg"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grpSp>
          <p:nvGrpSpPr>
            <p:cNvPr id="26" name="Group 292"/>
            <p:cNvGrpSpPr/>
            <p:nvPr/>
          </p:nvGrpSpPr>
          <p:grpSpPr>
            <a:xfrm>
              <a:off x="2130510" y="2274776"/>
              <a:ext cx="726183" cy="426059"/>
              <a:chOff x="539750" y="2274776"/>
              <a:chExt cx="726183" cy="426059"/>
            </a:xfrm>
          </p:grpSpPr>
          <p:sp>
            <p:nvSpPr>
              <p:cNvPr id="294" name="Rectangle 293"/>
              <p:cNvSpPr/>
              <p:nvPr/>
            </p:nvSpPr>
            <p:spPr bwMode="auto">
              <a:xfrm>
                <a:off x="539750" y="2274777"/>
                <a:ext cx="726183" cy="420872"/>
              </a:xfrm>
              <a:prstGeom prst="rect">
                <a:avLst/>
              </a:prstGeom>
              <a:solidFill>
                <a:schemeClr val="bg2">
                  <a:lumMod val="40000"/>
                  <a:lumOff val="60000"/>
                </a:schemeClr>
              </a:solidFill>
              <a:ln w="12700" cap="flat" cmpd="sng" algn="ctr">
                <a:solidFill>
                  <a:schemeClr val="tx1"/>
                </a:solidFill>
                <a:prstDash val="solid"/>
                <a:round/>
                <a:headEnd type="none" w="med" len="med"/>
                <a:tailEnd type="none" w="med" len="med"/>
              </a:ln>
              <a:effectLst/>
            </p:spPr>
            <p:txBody>
              <a:bodyPr vert="horz" wrap="none" lIns="91440" tIns="91440" rIns="91440" bIns="45720" numCol="1" rtlCol="0" anchor="t" anchorCtr="0" compatLnSpc="1">
                <a:prstTxWarp prst="textNoShape">
                  <a:avLst/>
                </a:prstTxWarp>
                <a:noAutofit/>
              </a:bodyPr>
              <a:lstStyle/>
              <a:p>
                <a:pPr algn="ctr" eaLnBrk="0" hangingPunct="0">
                  <a:lnSpc>
                    <a:spcPct val="80000"/>
                  </a:lnSpc>
                  <a:spcBef>
                    <a:spcPct val="50000"/>
                  </a:spcBef>
                </a:pPr>
                <a:endParaRPr kumimoji="0" lang="en-US" sz="2000" b="0" i="0" u="none" strike="noStrike" cap="none" normalizeH="0" baseline="0" dirty="0" smtClean="0">
                  <a:ln>
                    <a:noFill/>
                  </a:ln>
                  <a:solidFill>
                    <a:schemeClr val="tx1"/>
                  </a:solidFill>
                  <a:effectLst/>
                  <a:latin typeface="Verdana" pitchFamily="34" charset="0"/>
                </a:endParaRPr>
              </a:p>
            </p:txBody>
          </p:sp>
          <p:grpSp>
            <p:nvGrpSpPr>
              <p:cNvPr id="27" name="Group 294"/>
              <p:cNvGrpSpPr/>
              <p:nvPr/>
            </p:nvGrpSpPr>
            <p:grpSpPr>
              <a:xfrm>
                <a:off x="583203" y="2274776"/>
                <a:ext cx="635997" cy="426059"/>
                <a:chOff x="484387" y="1009202"/>
                <a:chExt cx="7879892" cy="4580113"/>
              </a:xfrm>
            </p:grpSpPr>
            <p:sp>
              <p:nvSpPr>
                <p:cNvPr id="296" name="Rectangle 295"/>
                <p:cNvSpPr/>
                <p:nvPr/>
              </p:nvSpPr>
              <p:spPr bwMode="auto">
                <a:xfrm>
                  <a:off x="484387" y="2003481"/>
                  <a:ext cx="2468880" cy="1371600"/>
                </a:xfrm>
                <a:prstGeom prst="rect">
                  <a:avLst/>
                </a:prstGeom>
                <a:solidFill>
                  <a:schemeClr val="bg2">
                    <a:lumMod val="60000"/>
                    <a:lumOff val="40000"/>
                  </a:schemeClr>
                </a:solidFill>
                <a:ln w="12700" cap="flat" cmpd="sng" algn="ctr">
                  <a:solidFill>
                    <a:schemeClr val="tx1"/>
                  </a:solidFill>
                  <a:prstDash val="solid"/>
                  <a:round/>
                  <a:headEnd type="none" w="med" len="med"/>
                  <a:tailEnd type="none" w="med" len="med"/>
                </a:ln>
                <a:effectLst/>
              </p:spPr>
              <p:txBody>
                <a:bodyPr vert="horz" wrap="none" lIns="91440" tIns="91440" rIns="91440" bIns="45720" numCol="1" rtlCol="0" anchor="t" anchorCtr="0" compatLnSpc="1">
                  <a:prstTxWarp prst="textNoShape">
                    <a:avLst/>
                  </a:prstTxWarp>
                  <a:noAutofit/>
                </a:bodyPr>
                <a:lstStyle/>
                <a:p>
                  <a:pPr algn="ctr" eaLnBrk="0" hangingPunct="0">
                    <a:lnSpc>
                      <a:spcPct val="80000"/>
                    </a:lnSpc>
                    <a:spcBef>
                      <a:spcPct val="50000"/>
                    </a:spcBef>
                  </a:pPr>
                  <a:endParaRPr kumimoji="0" lang="en-US" sz="2000" b="0" i="0" u="none" strike="noStrike" cap="none" normalizeH="0" baseline="0" dirty="0" smtClean="0">
                    <a:ln>
                      <a:noFill/>
                    </a:ln>
                    <a:solidFill>
                      <a:schemeClr val="tx1"/>
                    </a:solidFill>
                    <a:effectLst/>
                    <a:latin typeface="Verdana" pitchFamily="34" charset="0"/>
                  </a:endParaRPr>
                </a:p>
              </p:txBody>
            </p:sp>
            <p:sp>
              <p:nvSpPr>
                <p:cNvPr id="297" name="Rectangle 296"/>
                <p:cNvSpPr/>
                <p:nvPr/>
              </p:nvSpPr>
              <p:spPr bwMode="auto">
                <a:xfrm>
                  <a:off x="3189893" y="2003481"/>
                  <a:ext cx="2468880" cy="1371600"/>
                </a:xfrm>
                <a:prstGeom prst="rect">
                  <a:avLst/>
                </a:prstGeom>
                <a:solidFill>
                  <a:schemeClr val="bg2">
                    <a:lumMod val="60000"/>
                    <a:lumOff val="40000"/>
                  </a:schemeClr>
                </a:solidFill>
                <a:ln w="12700" cap="flat" cmpd="sng" algn="ctr">
                  <a:solidFill>
                    <a:schemeClr val="tx1"/>
                  </a:solidFill>
                  <a:prstDash val="solid"/>
                  <a:round/>
                  <a:headEnd type="none" w="med" len="med"/>
                  <a:tailEnd type="none" w="med" len="med"/>
                </a:ln>
                <a:effectLst/>
              </p:spPr>
              <p:txBody>
                <a:bodyPr vert="horz" wrap="none" lIns="91440" tIns="91440" rIns="91440" bIns="45720" numCol="1" rtlCol="0" anchor="t" anchorCtr="0" compatLnSpc="1">
                  <a:prstTxWarp prst="textNoShape">
                    <a:avLst/>
                  </a:prstTxWarp>
                  <a:noAutofit/>
                </a:bodyPr>
                <a:lstStyle/>
                <a:p>
                  <a:pPr algn="ctr" eaLnBrk="0" hangingPunct="0">
                    <a:lnSpc>
                      <a:spcPct val="80000"/>
                    </a:lnSpc>
                    <a:spcBef>
                      <a:spcPct val="50000"/>
                    </a:spcBef>
                  </a:pPr>
                  <a:endParaRPr kumimoji="0" lang="en-US" sz="2000" b="0" i="0" u="none" strike="noStrike" cap="none" normalizeH="0" baseline="0" dirty="0" smtClean="0">
                    <a:ln>
                      <a:noFill/>
                    </a:ln>
                    <a:solidFill>
                      <a:schemeClr val="tx1"/>
                    </a:solidFill>
                    <a:effectLst/>
                    <a:latin typeface="Verdana" pitchFamily="34" charset="0"/>
                  </a:endParaRPr>
                </a:p>
              </p:txBody>
            </p:sp>
            <p:sp>
              <p:nvSpPr>
                <p:cNvPr id="298" name="Rectangle 297"/>
                <p:cNvSpPr/>
                <p:nvPr/>
              </p:nvSpPr>
              <p:spPr bwMode="auto">
                <a:xfrm>
                  <a:off x="5895399" y="2003480"/>
                  <a:ext cx="2468880" cy="1371600"/>
                </a:xfrm>
                <a:prstGeom prst="rect">
                  <a:avLst/>
                </a:prstGeom>
                <a:solidFill>
                  <a:schemeClr val="bg2">
                    <a:lumMod val="60000"/>
                    <a:lumOff val="40000"/>
                  </a:schemeClr>
                </a:solidFill>
                <a:ln w="12700" cap="flat" cmpd="sng" algn="ctr">
                  <a:solidFill>
                    <a:schemeClr val="tx1"/>
                  </a:solidFill>
                  <a:prstDash val="solid"/>
                  <a:round/>
                  <a:headEnd type="none" w="med" len="med"/>
                  <a:tailEnd type="none" w="med" len="med"/>
                </a:ln>
                <a:effectLst/>
              </p:spPr>
              <p:txBody>
                <a:bodyPr vert="horz" wrap="none" lIns="91440" tIns="91440" rIns="91440" bIns="45720" numCol="1" rtlCol="0" anchor="t" anchorCtr="0" compatLnSpc="1">
                  <a:prstTxWarp prst="textNoShape">
                    <a:avLst/>
                  </a:prstTxWarp>
                  <a:noAutofit/>
                </a:bodyPr>
                <a:lstStyle/>
                <a:p>
                  <a:pPr algn="ctr" eaLnBrk="0" hangingPunct="0">
                    <a:lnSpc>
                      <a:spcPct val="80000"/>
                    </a:lnSpc>
                    <a:spcBef>
                      <a:spcPct val="50000"/>
                    </a:spcBef>
                  </a:pPr>
                  <a:endParaRPr kumimoji="0" lang="en-US" sz="2000" b="0" i="0" u="none" strike="noStrike" cap="none" normalizeH="0" baseline="0" dirty="0" smtClean="0">
                    <a:ln>
                      <a:noFill/>
                    </a:ln>
                    <a:solidFill>
                      <a:schemeClr val="tx1"/>
                    </a:solidFill>
                    <a:effectLst/>
                    <a:latin typeface="Verdana" pitchFamily="34" charset="0"/>
                  </a:endParaRPr>
                </a:p>
              </p:txBody>
            </p:sp>
            <p:sp>
              <p:nvSpPr>
                <p:cNvPr id="299" name="Rectangle 298"/>
                <p:cNvSpPr/>
                <p:nvPr/>
              </p:nvSpPr>
              <p:spPr bwMode="auto">
                <a:xfrm>
                  <a:off x="3435202" y="4283426"/>
                  <a:ext cx="1933273" cy="836002"/>
                </a:xfrm>
                <a:prstGeom prst="rect">
                  <a:avLst/>
                </a:prstGeom>
                <a:solidFill>
                  <a:schemeClr val="bg2">
                    <a:lumMod val="60000"/>
                    <a:lumOff val="40000"/>
                  </a:schemeClr>
                </a:solidFill>
                <a:ln w="12700" cap="flat" cmpd="sng" algn="ctr">
                  <a:solidFill>
                    <a:schemeClr val="tx1"/>
                  </a:solidFill>
                  <a:prstDash val="solid"/>
                  <a:round/>
                  <a:headEnd type="none" w="med" len="med"/>
                  <a:tailEnd type="none" w="med" len="med"/>
                </a:ln>
                <a:effectLst/>
              </p:spPr>
              <p:txBody>
                <a:bodyPr vert="horz" wrap="none" lIns="91440" tIns="91440" rIns="91440" bIns="45720" numCol="1" rtlCol="0" anchor="t" anchorCtr="0" compatLnSpc="1">
                  <a:prstTxWarp prst="textNoShape">
                    <a:avLst/>
                  </a:prstTxWarp>
                  <a:noAutofit/>
                </a:bodyPr>
                <a:lstStyle/>
                <a:p>
                  <a:pPr algn="ctr" eaLnBrk="0" hangingPunct="0">
                    <a:lnSpc>
                      <a:spcPct val="80000"/>
                    </a:lnSpc>
                    <a:spcBef>
                      <a:spcPct val="50000"/>
                    </a:spcBef>
                  </a:pPr>
                  <a:endParaRPr kumimoji="0" lang="en-US" sz="2000" b="0" i="0" u="none" strike="noStrike" cap="none" normalizeH="0" baseline="0" dirty="0" smtClean="0">
                    <a:ln>
                      <a:noFill/>
                    </a:ln>
                    <a:solidFill>
                      <a:schemeClr val="tx1"/>
                    </a:solidFill>
                    <a:effectLst/>
                    <a:latin typeface="Verdana" pitchFamily="34" charset="0"/>
                  </a:endParaRPr>
                </a:p>
              </p:txBody>
            </p:sp>
            <p:cxnSp>
              <p:nvCxnSpPr>
                <p:cNvPr id="300" name="Straight Arrow Connector 299"/>
                <p:cNvCxnSpPr>
                  <a:stCxn id="297" idx="2"/>
                  <a:endCxn id="299" idx="0"/>
                </p:cNvCxnSpPr>
                <p:nvPr/>
              </p:nvCxnSpPr>
              <p:spPr bwMode="auto">
                <a:xfrm flipH="1">
                  <a:off x="4401839" y="3375081"/>
                  <a:ext cx="22494" cy="908345"/>
                </a:xfrm>
                <a:prstGeom prst="straightConnector1">
                  <a:avLst/>
                </a:prstGeom>
                <a:noFill/>
                <a:ln w="12700" cap="flat" cmpd="sng" algn="ctr">
                  <a:solidFill>
                    <a:schemeClr val="tx1"/>
                  </a:solidFill>
                  <a:prstDash val="solid"/>
                  <a:round/>
                  <a:headEnd type="none" w="med" len="med"/>
                  <a:tailEnd type="none"/>
                </a:ln>
                <a:effectLst/>
              </p:spPr>
            </p:cxnSp>
            <p:cxnSp>
              <p:nvCxnSpPr>
                <p:cNvPr id="301" name="Straight Arrow Connector 300"/>
                <p:cNvCxnSpPr>
                  <a:stCxn id="299" idx="2"/>
                </p:cNvCxnSpPr>
                <p:nvPr/>
              </p:nvCxnSpPr>
              <p:spPr bwMode="auto">
                <a:xfrm>
                  <a:off x="4401839" y="5119428"/>
                  <a:ext cx="0" cy="469887"/>
                </a:xfrm>
                <a:prstGeom prst="straightConnector1">
                  <a:avLst/>
                </a:prstGeom>
                <a:noFill/>
                <a:ln w="12700" cap="flat" cmpd="sng" algn="ctr">
                  <a:solidFill>
                    <a:schemeClr val="tx1"/>
                  </a:solidFill>
                  <a:prstDash val="solid"/>
                  <a:round/>
                  <a:headEnd type="none" w="med" len="med"/>
                  <a:tailEnd type="none"/>
                </a:ln>
                <a:effectLst/>
              </p:spPr>
            </p:cxnSp>
            <p:cxnSp>
              <p:nvCxnSpPr>
                <p:cNvPr id="302" name="Straight Arrow Connector 301"/>
                <p:cNvCxnSpPr>
                  <a:endCxn id="297" idx="0"/>
                </p:cNvCxnSpPr>
                <p:nvPr/>
              </p:nvCxnSpPr>
              <p:spPr bwMode="auto">
                <a:xfrm>
                  <a:off x="4401839" y="1009202"/>
                  <a:ext cx="22494" cy="994279"/>
                </a:xfrm>
                <a:prstGeom prst="straightConnector1">
                  <a:avLst/>
                </a:prstGeom>
                <a:noFill/>
                <a:ln w="12700" cap="flat" cmpd="sng" algn="ctr">
                  <a:solidFill>
                    <a:schemeClr val="tx1"/>
                  </a:solidFill>
                  <a:prstDash val="solid"/>
                  <a:round/>
                  <a:headEnd type="none" w="med" len="med"/>
                  <a:tailEnd type="none"/>
                </a:ln>
                <a:effectLst/>
              </p:spPr>
            </p:cxnSp>
            <p:sp>
              <p:nvSpPr>
                <p:cNvPr id="303" name="Freeform 302"/>
                <p:cNvSpPr>
                  <a:spLocks/>
                </p:cNvSpPr>
                <p:nvPr/>
              </p:nvSpPr>
              <p:spPr bwMode="auto">
                <a:xfrm flipH="1">
                  <a:off x="1703431" y="1041172"/>
                  <a:ext cx="2707539" cy="970855"/>
                </a:xfrm>
                <a:custGeom>
                  <a:avLst/>
                  <a:gdLst>
                    <a:gd name="T0" fmla="*/ 264 w 264"/>
                    <a:gd name="T1" fmla="*/ 0 h 306"/>
                    <a:gd name="T2" fmla="*/ 0 w 264"/>
                    <a:gd name="T3" fmla="*/ 306 h 306"/>
                    <a:gd name="connsiteX0" fmla="*/ 8741 w 8741"/>
                    <a:gd name="connsiteY0" fmla="*/ 0 h 14328"/>
                    <a:gd name="connsiteX1" fmla="*/ 0 w 8741"/>
                    <a:gd name="connsiteY1" fmla="*/ 14328 h 14328"/>
                    <a:gd name="connsiteX0" fmla="*/ 10000 w 10000"/>
                    <a:gd name="connsiteY0" fmla="*/ 0 h 10000"/>
                    <a:gd name="connsiteX1" fmla="*/ 0 w 10000"/>
                    <a:gd name="connsiteY1" fmla="*/ 10000 h 10000"/>
                    <a:gd name="connsiteX0" fmla="*/ 5680 w 5680"/>
                    <a:gd name="connsiteY0" fmla="*/ 0 h 8339"/>
                    <a:gd name="connsiteX1" fmla="*/ 0 w 5680"/>
                    <a:gd name="connsiteY1" fmla="*/ 8339 h 8339"/>
                    <a:gd name="connsiteX0" fmla="*/ 10000 w 10000"/>
                    <a:gd name="connsiteY0" fmla="*/ 0 h 10000"/>
                    <a:gd name="connsiteX1" fmla="*/ 0 w 10000"/>
                    <a:gd name="connsiteY1" fmla="*/ 10000 h 10000"/>
                    <a:gd name="connsiteX0" fmla="*/ 10000 w 10000"/>
                    <a:gd name="connsiteY0" fmla="*/ 0 h 10000"/>
                    <a:gd name="connsiteX1" fmla="*/ 0 w 10000"/>
                    <a:gd name="connsiteY1" fmla="*/ 10000 h 10000"/>
                    <a:gd name="connsiteX0" fmla="*/ 10000 w 10000"/>
                    <a:gd name="connsiteY0" fmla="*/ 0 h 10000"/>
                    <a:gd name="connsiteX1" fmla="*/ 0 w 10000"/>
                    <a:gd name="connsiteY1" fmla="*/ 10000 h 10000"/>
                    <a:gd name="connsiteX0" fmla="*/ 1191 w 2522"/>
                    <a:gd name="connsiteY0" fmla="*/ 0 h 9276"/>
                    <a:gd name="connsiteX1" fmla="*/ 1332 w 2522"/>
                    <a:gd name="connsiteY1" fmla="*/ 9276 h 9276"/>
                    <a:gd name="connsiteX0" fmla="*/ 21155 w 21715"/>
                    <a:gd name="connsiteY0" fmla="*/ 0 h 10000"/>
                    <a:gd name="connsiteX1" fmla="*/ 21715 w 21715"/>
                    <a:gd name="connsiteY1" fmla="*/ 10000 h 10000"/>
                    <a:gd name="connsiteX0" fmla="*/ 5814 w 48261"/>
                    <a:gd name="connsiteY0" fmla="*/ 0 h 14100"/>
                    <a:gd name="connsiteX1" fmla="*/ 48261 w 48261"/>
                    <a:gd name="connsiteY1" fmla="*/ 14100 h 14100"/>
                    <a:gd name="connsiteX0" fmla="*/ 1631 w 137904"/>
                    <a:gd name="connsiteY0" fmla="*/ 130 h 2321"/>
                    <a:gd name="connsiteX1" fmla="*/ 137904 w 137904"/>
                    <a:gd name="connsiteY1" fmla="*/ 2321 h 2321"/>
                    <a:gd name="connsiteX0" fmla="*/ 118 w 10000"/>
                    <a:gd name="connsiteY0" fmla="*/ 0 h 15328"/>
                    <a:gd name="connsiteX1" fmla="*/ 10000 w 10000"/>
                    <a:gd name="connsiteY1" fmla="*/ 15328 h 15328"/>
                    <a:gd name="connsiteX0" fmla="*/ 164 w 10046"/>
                    <a:gd name="connsiteY0" fmla="*/ 0 h 15328"/>
                    <a:gd name="connsiteX1" fmla="*/ 10046 w 10046"/>
                    <a:gd name="connsiteY1" fmla="*/ 15328 h 15328"/>
                    <a:gd name="connsiteX0" fmla="*/ 148 w 10759"/>
                    <a:gd name="connsiteY0" fmla="*/ 0 h 52339"/>
                    <a:gd name="connsiteX1" fmla="*/ 10759 w 10759"/>
                    <a:gd name="connsiteY1" fmla="*/ 52339 h 52339"/>
                    <a:gd name="connsiteX0" fmla="*/ 134 w 11595"/>
                    <a:gd name="connsiteY0" fmla="*/ 0 h 49816"/>
                    <a:gd name="connsiteX1" fmla="*/ 11595 w 11595"/>
                    <a:gd name="connsiteY1" fmla="*/ 49816 h 49816"/>
                    <a:gd name="connsiteX0" fmla="*/ 123 w 12191"/>
                    <a:gd name="connsiteY0" fmla="*/ 0 h 59069"/>
                    <a:gd name="connsiteX1" fmla="*/ 12191 w 12191"/>
                    <a:gd name="connsiteY1" fmla="*/ 59069 h 59069"/>
                    <a:gd name="connsiteX0" fmla="*/ 0 w 12068"/>
                    <a:gd name="connsiteY0" fmla="*/ 0 h 59069"/>
                    <a:gd name="connsiteX1" fmla="*/ 12068 w 12068"/>
                    <a:gd name="connsiteY1" fmla="*/ 59069 h 59069"/>
                    <a:gd name="connsiteX0" fmla="*/ 0 w 12797"/>
                    <a:gd name="connsiteY0" fmla="*/ 0 h 67481"/>
                    <a:gd name="connsiteX1" fmla="*/ 12797 w 12797"/>
                    <a:gd name="connsiteY1" fmla="*/ 67481 h 67481"/>
                    <a:gd name="connsiteX0" fmla="*/ 1965 w 2491"/>
                    <a:gd name="connsiteY0" fmla="*/ 0 h 34676"/>
                    <a:gd name="connsiteX1" fmla="*/ 2491 w 2491"/>
                    <a:gd name="connsiteY1" fmla="*/ 34676 h 34676"/>
                    <a:gd name="connsiteX0" fmla="*/ 0 w 105513"/>
                    <a:gd name="connsiteY0" fmla="*/ 0 h 8059"/>
                    <a:gd name="connsiteX1" fmla="*/ 105513 w 105513"/>
                    <a:gd name="connsiteY1" fmla="*/ 8059 h 8059"/>
                    <a:gd name="connsiteX0" fmla="*/ 0 w 9630"/>
                    <a:gd name="connsiteY0" fmla="*/ 0 h 12408"/>
                    <a:gd name="connsiteX1" fmla="*/ 9630 w 9630"/>
                    <a:gd name="connsiteY1" fmla="*/ 12408 h 12408"/>
                    <a:gd name="connsiteX0" fmla="*/ 0 w 9760"/>
                    <a:gd name="connsiteY0" fmla="*/ 0 h 8787"/>
                    <a:gd name="connsiteX1" fmla="*/ 9760 w 9760"/>
                    <a:gd name="connsiteY1" fmla="*/ 8787 h 8787"/>
                    <a:gd name="connsiteX0" fmla="*/ 0 w 10000"/>
                    <a:gd name="connsiteY0" fmla="*/ 0 h 10000"/>
                    <a:gd name="connsiteX1" fmla="*/ 10000 w 10000"/>
                    <a:gd name="connsiteY1" fmla="*/ 10000 h 10000"/>
                    <a:gd name="connsiteX0" fmla="*/ 0 w 10000"/>
                    <a:gd name="connsiteY0" fmla="*/ 0 h 10000"/>
                    <a:gd name="connsiteX1" fmla="*/ 7627 w 10000"/>
                    <a:gd name="connsiteY1" fmla="*/ 4083 h 10000"/>
                    <a:gd name="connsiteX2" fmla="*/ 10000 w 10000"/>
                    <a:gd name="connsiteY2" fmla="*/ 10000 h 10000"/>
                    <a:gd name="connsiteX0" fmla="*/ 0 w 10000"/>
                    <a:gd name="connsiteY0" fmla="*/ 185 h 10185"/>
                    <a:gd name="connsiteX1" fmla="*/ 7627 w 10000"/>
                    <a:gd name="connsiteY1" fmla="*/ 4268 h 10185"/>
                    <a:gd name="connsiteX2" fmla="*/ 10000 w 10000"/>
                    <a:gd name="connsiteY2" fmla="*/ 10185 h 10185"/>
                    <a:gd name="connsiteX0" fmla="*/ 0 w 10000"/>
                    <a:gd name="connsiteY0" fmla="*/ 185 h 10185"/>
                    <a:gd name="connsiteX1" fmla="*/ 7627 w 10000"/>
                    <a:gd name="connsiteY1" fmla="*/ 4268 h 10185"/>
                    <a:gd name="connsiteX2" fmla="*/ 10000 w 10000"/>
                    <a:gd name="connsiteY2" fmla="*/ 10185 h 10185"/>
                    <a:gd name="connsiteX0" fmla="*/ 0 w 10000"/>
                    <a:gd name="connsiteY0" fmla="*/ 1026 h 11026"/>
                    <a:gd name="connsiteX1" fmla="*/ 9299 w 10000"/>
                    <a:gd name="connsiteY1" fmla="*/ 3729 h 11026"/>
                    <a:gd name="connsiteX2" fmla="*/ 10000 w 10000"/>
                    <a:gd name="connsiteY2" fmla="*/ 11026 h 11026"/>
                    <a:gd name="connsiteX0" fmla="*/ 0 w 10000"/>
                    <a:gd name="connsiteY0" fmla="*/ 1026 h 11026"/>
                    <a:gd name="connsiteX1" fmla="*/ 9299 w 10000"/>
                    <a:gd name="connsiteY1" fmla="*/ 3729 h 11026"/>
                    <a:gd name="connsiteX2" fmla="*/ 10000 w 10000"/>
                    <a:gd name="connsiteY2" fmla="*/ 11026 h 11026"/>
                    <a:gd name="connsiteX0" fmla="*/ 0 w 10000"/>
                    <a:gd name="connsiteY0" fmla="*/ 1051 h 11051"/>
                    <a:gd name="connsiteX1" fmla="*/ 9299 w 10000"/>
                    <a:gd name="connsiteY1" fmla="*/ 3754 h 11051"/>
                    <a:gd name="connsiteX2" fmla="*/ 10000 w 10000"/>
                    <a:gd name="connsiteY2" fmla="*/ 11051 h 11051"/>
                    <a:gd name="connsiteX0" fmla="*/ 0 w 10188"/>
                    <a:gd name="connsiteY0" fmla="*/ 1051 h 11051"/>
                    <a:gd name="connsiteX1" fmla="*/ 9299 w 10188"/>
                    <a:gd name="connsiteY1" fmla="*/ 3754 h 11051"/>
                    <a:gd name="connsiteX2" fmla="*/ 10000 w 10188"/>
                    <a:gd name="connsiteY2" fmla="*/ 11051 h 11051"/>
                    <a:gd name="connsiteX0" fmla="*/ 0 w 10073"/>
                    <a:gd name="connsiteY0" fmla="*/ 1051 h 11051"/>
                    <a:gd name="connsiteX1" fmla="*/ 9299 w 10073"/>
                    <a:gd name="connsiteY1" fmla="*/ 3754 h 11051"/>
                    <a:gd name="connsiteX2" fmla="*/ 10000 w 10073"/>
                    <a:gd name="connsiteY2" fmla="*/ 11051 h 11051"/>
                    <a:gd name="connsiteX0" fmla="*/ 0 w 10000"/>
                    <a:gd name="connsiteY0" fmla="*/ 872 h 10872"/>
                    <a:gd name="connsiteX1" fmla="*/ 9004 w 10000"/>
                    <a:gd name="connsiteY1" fmla="*/ 3851 h 10872"/>
                    <a:gd name="connsiteX2" fmla="*/ 10000 w 10000"/>
                    <a:gd name="connsiteY2" fmla="*/ 10872 h 10872"/>
                    <a:gd name="connsiteX0" fmla="*/ 0 w 10000"/>
                    <a:gd name="connsiteY0" fmla="*/ 872 h 10872"/>
                    <a:gd name="connsiteX1" fmla="*/ 9004 w 10000"/>
                    <a:gd name="connsiteY1" fmla="*/ 3851 h 10872"/>
                    <a:gd name="connsiteX2" fmla="*/ 10000 w 10000"/>
                    <a:gd name="connsiteY2" fmla="*/ 10872 h 10872"/>
                    <a:gd name="connsiteX0" fmla="*/ 0 w 10006"/>
                    <a:gd name="connsiteY0" fmla="*/ 1817 h 11817"/>
                    <a:gd name="connsiteX1" fmla="*/ 9152 w 10006"/>
                    <a:gd name="connsiteY1" fmla="*/ 3416 h 11817"/>
                    <a:gd name="connsiteX2" fmla="*/ 10000 w 10006"/>
                    <a:gd name="connsiteY2" fmla="*/ 11817 h 11817"/>
                    <a:gd name="connsiteX0" fmla="*/ 0 w 10000"/>
                    <a:gd name="connsiteY0" fmla="*/ 1860 h 11860"/>
                    <a:gd name="connsiteX1" fmla="*/ 9152 w 10000"/>
                    <a:gd name="connsiteY1" fmla="*/ 3459 h 11860"/>
                    <a:gd name="connsiteX2" fmla="*/ 10000 w 10000"/>
                    <a:gd name="connsiteY2" fmla="*/ 11860 h 11860"/>
                    <a:gd name="connsiteX0" fmla="*/ 0 w 10040"/>
                    <a:gd name="connsiteY0" fmla="*/ 0 h 15105"/>
                    <a:gd name="connsiteX1" fmla="*/ 9054 w 10040"/>
                    <a:gd name="connsiteY1" fmla="*/ 6704 h 15105"/>
                    <a:gd name="connsiteX2" fmla="*/ 9902 w 10040"/>
                    <a:gd name="connsiteY2" fmla="*/ 15105 h 15105"/>
                    <a:gd name="connsiteX0" fmla="*/ 0 w 10459"/>
                    <a:gd name="connsiteY0" fmla="*/ 0 h 15993"/>
                    <a:gd name="connsiteX1" fmla="*/ 9447 w 10459"/>
                    <a:gd name="connsiteY1" fmla="*/ 7592 h 15993"/>
                    <a:gd name="connsiteX2" fmla="*/ 10295 w 10459"/>
                    <a:gd name="connsiteY2" fmla="*/ 15993 h 15993"/>
                    <a:gd name="connsiteX0" fmla="*/ 0 w 10353"/>
                    <a:gd name="connsiteY0" fmla="*/ 0 h 15993"/>
                    <a:gd name="connsiteX1" fmla="*/ 1676 w 10353"/>
                    <a:gd name="connsiteY1" fmla="*/ 1247 h 15993"/>
                    <a:gd name="connsiteX2" fmla="*/ 9447 w 10353"/>
                    <a:gd name="connsiteY2" fmla="*/ 7592 h 15993"/>
                    <a:gd name="connsiteX3" fmla="*/ 10295 w 10353"/>
                    <a:gd name="connsiteY3" fmla="*/ 15993 h 15993"/>
                    <a:gd name="connsiteX0" fmla="*/ 0 w 10353"/>
                    <a:gd name="connsiteY0" fmla="*/ 0 h 15993"/>
                    <a:gd name="connsiteX1" fmla="*/ 1676 w 10353"/>
                    <a:gd name="connsiteY1" fmla="*/ 1247 h 15993"/>
                    <a:gd name="connsiteX2" fmla="*/ 9447 w 10353"/>
                    <a:gd name="connsiteY2" fmla="*/ 7592 h 15993"/>
                    <a:gd name="connsiteX3" fmla="*/ 10295 w 10353"/>
                    <a:gd name="connsiteY3" fmla="*/ 15993 h 15993"/>
                    <a:gd name="connsiteX0" fmla="*/ 0 w 10459"/>
                    <a:gd name="connsiteY0" fmla="*/ 0 h 15993"/>
                    <a:gd name="connsiteX1" fmla="*/ 9447 w 10459"/>
                    <a:gd name="connsiteY1" fmla="*/ 7592 h 15993"/>
                    <a:gd name="connsiteX2" fmla="*/ 10295 w 10459"/>
                    <a:gd name="connsiteY2" fmla="*/ 15993 h 15993"/>
                    <a:gd name="connsiteX0" fmla="*/ 0 w 10459"/>
                    <a:gd name="connsiteY0" fmla="*/ 0 h 15993"/>
                    <a:gd name="connsiteX1" fmla="*/ 9447 w 10459"/>
                    <a:gd name="connsiteY1" fmla="*/ 7592 h 15993"/>
                    <a:gd name="connsiteX2" fmla="*/ 10295 w 10459"/>
                    <a:gd name="connsiteY2" fmla="*/ 15993 h 15993"/>
                    <a:gd name="connsiteX0" fmla="*/ 0 w 10295"/>
                    <a:gd name="connsiteY0" fmla="*/ 0 h 15993"/>
                    <a:gd name="connsiteX1" fmla="*/ 8709 w 10295"/>
                    <a:gd name="connsiteY1" fmla="*/ 7148 h 15993"/>
                    <a:gd name="connsiteX2" fmla="*/ 10295 w 10295"/>
                    <a:gd name="connsiteY2" fmla="*/ 15993 h 15993"/>
                    <a:gd name="connsiteX0" fmla="*/ 0 w 10535"/>
                    <a:gd name="connsiteY0" fmla="*/ 0 h 17676"/>
                    <a:gd name="connsiteX1" fmla="*/ 8709 w 10535"/>
                    <a:gd name="connsiteY1" fmla="*/ 7148 h 17676"/>
                    <a:gd name="connsiteX2" fmla="*/ 10535 w 10535"/>
                    <a:gd name="connsiteY2" fmla="*/ 17676 h 17676"/>
                    <a:gd name="connsiteX0" fmla="*/ 0 w 10535"/>
                    <a:gd name="connsiteY0" fmla="*/ 0 h 17676"/>
                    <a:gd name="connsiteX1" fmla="*/ 8709 w 10535"/>
                    <a:gd name="connsiteY1" fmla="*/ 7148 h 17676"/>
                    <a:gd name="connsiteX2" fmla="*/ 10535 w 10535"/>
                    <a:gd name="connsiteY2" fmla="*/ 17676 h 17676"/>
                    <a:gd name="connsiteX0" fmla="*/ 0 w 10535"/>
                    <a:gd name="connsiteY0" fmla="*/ 0 h 17676"/>
                    <a:gd name="connsiteX1" fmla="*/ 8709 w 10535"/>
                    <a:gd name="connsiteY1" fmla="*/ 7148 h 17676"/>
                    <a:gd name="connsiteX2" fmla="*/ 10535 w 10535"/>
                    <a:gd name="connsiteY2" fmla="*/ 17676 h 17676"/>
                    <a:gd name="connsiteX0" fmla="*/ 0 w 10535"/>
                    <a:gd name="connsiteY0" fmla="*/ 0 h 17676"/>
                    <a:gd name="connsiteX1" fmla="*/ 10535 w 10535"/>
                    <a:gd name="connsiteY1" fmla="*/ 17676 h 17676"/>
                    <a:gd name="connsiteX0" fmla="*/ 0 w 5953"/>
                    <a:gd name="connsiteY0" fmla="*/ 0 h 16714"/>
                    <a:gd name="connsiteX1" fmla="*/ 5953 w 5953"/>
                    <a:gd name="connsiteY1" fmla="*/ 16714 h 16714"/>
                    <a:gd name="connsiteX0" fmla="*/ 0 w 10000"/>
                    <a:gd name="connsiteY0" fmla="*/ 0 h 10000"/>
                    <a:gd name="connsiteX1" fmla="*/ 10000 w 10000"/>
                    <a:gd name="connsiteY1" fmla="*/ 10000 h 10000"/>
                    <a:gd name="connsiteX0" fmla="*/ 0 w 10000"/>
                    <a:gd name="connsiteY0" fmla="*/ 0 h 10000"/>
                    <a:gd name="connsiteX1" fmla="*/ 10000 w 10000"/>
                    <a:gd name="connsiteY1" fmla="*/ 10000 h 10000"/>
                    <a:gd name="connsiteX0" fmla="*/ 0 w 10000"/>
                    <a:gd name="connsiteY0" fmla="*/ 0 h 10000"/>
                    <a:gd name="connsiteX1" fmla="*/ 974 w 10000"/>
                    <a:gd name="connsiteY1" fmla="*/ 2727 h 10000"/>
                    <a:gd name="connsiteX2" fmla="*/ 10000 w 10000"/>
                    <a:gd name="connsiteY2" fmla="*/ 10000 h 10000"/>
                    <a:gd name="connsiteX0" fmla="*/ 0 w 10000"/>
                    <a:gd name="connsiteY0" fmla="*/ 0 h 10000"/>
                    <a:gd name="connsiteX1" fmla="*/ 974 w 10000"/>
                    <a:gd name="connsiteY1" fmla="*/ 2727 h 10000"/>
                    <a:gd name="connsiteX2" fmla="*/ 10000 w 10000"/>
                    <a:gd name="connsiteY2" fmla="*/ 10000 h 10000"/>
                    <a:gd name="connsiteX0" fmla="*/ 0 w 10000"/>
                    <a:gd name="connsiteY0" fmla="*/ 0 h 10000"/>
                    <a:gd name="connsiteX1" fmla="*/ 974 w 10000"/>
                    <a:gd name="connsiteY1" fmla="*/ 2727 h 10000"/>
                    <a:gd name="connsiteX2" fmla="*/ 10000 w 10000"/>
                    <a:gd name="connsiteY2" fmla="*/ 10000 h 10000"/>
                    <a:gd name="connsiteX0" fmla="*/ 0 w 10358"/>
                    <a:gd name="connsiteY0" fmla="*/ 0 h 18200"/>
                    <a:gd name="connsiteX1" fmla="*/ 1332 w 10358"/>
                    <a:gd name="connsiteY1" fmla="*/ 10927 h 18200"/>
                    <a:gd name="connsiteX2" fmla="*/ 10358 w 10358"/>
                    <a:gd name="connsiteY2" fmla="*/ 18200 h 18200"/>
                    <a:gd name="connsiteX0" fmla="*/ 0 w 10358"/>
                    <a:gd name="connsiteY0" fmla="*/ 0 h 18200"/>
                    <a:gd name="connsiteX1" fmla="*/ 1332 w 10358"/>
                    <a:gd name="connsiteY1" fmla="*/ 10927 h 18200"/>
                    <a:gd name="connsiteX2" fmla="*/ 10358 w 10358"/>
                    <a:gd name="connsiteY2" fmla="*/ 18200 h 18200"/>
                    <a:gd name="connsiteX0" fmla="*/ 0 w 10358"/>
                    <a:gd name="connsiteY0" fmla="*/ 0 h 18200"/>
                    <a:gd name="connsiteX1" fmla="*/ 1153 w 10358"/>
                    <a:gd name="connsiteY1" fmla="*/ 11215 h 18200"/>
                    <a:gd name="connsiteX2" fmla="*/ 10358 w 10358"/>
                    <a:gd name="connsiteY2" fmla="*/ 18200 h 18200"/>
                    <a:gd name="connsiteX0" fmla="*/ 106 w 10464"/>
                    <a:gd name="connsiteY0" fmla="*/ 0 h 18200"/>
                    <a:gd name="connsiteX1" fmla="*/ 1259 w 10464"/>
                    <a:gd name="connsiteY1" fmla="*/ 11215 h 18200"/>
                    <a:gd name="connsiteX2" fmla="*/ 10464 w 10464"/>
                    <a:gd name="connsiteY2" fmla="*/ 18200 h 18200"/>
                    <a:gd name="connsiteX0" fmla="*/ 0 w 10358"/>
                    <a:gd name="connsiteY0" fmla="*/ 0 h 18200"/>
                    <a:gd name="connsiteX1" fmla="*/ 1153 w 10358"/>
                    <a:gd name="connsiteY1" fmla="*/ 11215 h 18200"/>
                    <a:gd name="connsiteX2" fmla="*/ 10358 w 10358"/>
                    <a:gd name="connsiteY2" fmla="*/ 18200 h 18200"/>
                    <a:gd name="connsiteX0" fmla="*/ 0 w 10358"/>
                    <a:gd name="connsiteY0" fmla="*/ 0 h 18200"/>
                    <a:gd name="connsiteX1" fmla="*/ 1948 w 10358"/>
                    <a:gd name="connsiteY1" fmla="*/ 9920 h 18200"/>
                    <a:gd name="connsiteX2" fmla="*/ 1153 w 10358"/>
                    <a:gd name="connsiteY2" fmla="*/ 11215 h 18200"/>
                    <a:gd name="connsiteX3" fmla="*/ 10358 w 10358"/>
                    <a:gd name="connsiteY3" fmla="*/ 18200 h 18200"/>
                    <a:gd name="connsiteX0" fmla="*/ 0 w 10358"/>
                    <a:gd name="connsiteY0" fmla="*/ 0 h 18200"/>
                    <a:gd name="connsiteX1" fmla="*/ 1153 w 10358"/>
                    <a:gd name="connsiteY1" fmla="*/ 11215 h 18200"/>
                    <a:gd name="connsiteX2" fmla="*/ 10358 w 10358"/>
                    <a:gd name="connsiteY2" fmla="*/ 18200 h 18200"/>
                    <a:gd name="connsiteX0" fmla="*/ 0 w 10358"/>
                    <a:gd name="connsiteY0" fmla="*/ 0 h 18200"/>
                    <a:gd name="connsiteX1" fmla="*/ 1153 w 10358"/>
                    <a:gd name="connsiteY1" fmla="*/ 11215 h 18200"/>
                    <a:gd name="connsiteX2" fmla="*/ 10358 w 10358"/>
                    <a:gd name="connsiteY2" fmla="*/ 18200 h 18200"/>
                    <a:gd name="connsiteX0" fmla="*/ 0 w 10358"/>
                    <a:gd name="connsiteY0" fmla="*/ 0 h 18200"/>
                    <a:gd name="connsiteX1" fmla="*/ 1202 w 10358"/>
                    <a:gd name="connsiteY1" fmla="*/ 11503 h 18200"/>
                    <a:gd name="connsiteX2" fmla="*/ 10358 w 10358"/>
                    <a:gd name="connsiteY2" fmla="*/ 18200 h 18200"/>
                    <a:gd name="connsiteX0" fmla="*/ 0 w 10358"/>
                    <a:gd name="connsiteY0" fmla="*/ 0 h 18200"/>
                    <a:gd name="connsiteX1" fmla="*/ 1202 w 10358"/>
                    <a:gd name="connsiteY1" fmla="*/ 11503 h 18200"/>
                    <a:gd name="connsiteX2" fmla="*/ 10358 w 10358"/>
                    <a:gd name="connsiteY2" fmla="*/ 18200 h 18200"/>
                    <a:gd name="connsiteX0" fmla="*/ 0 w 10377"/>
                    <a:gd name="connsiteY0" fmla="*/ 0 h 18200"/>
                    <a:gd name="connsiteX1" fmla="*/ 1202 w 10377"/>
                    <a:gd name="connsiteY1" fmla="*/ 11503 h 18200"/>
                    <a:gd name="connsiteX2" fmla="*/ 10358 w 10377"/>
                    <a:gd name="connsiteY2" fmla="*/ 18200 h 18200"/>
                    <a:gd name="connsiteX0" fmla="*/ 0 w 10358"/>
                    <a:gd name="connsiteY0" fmla="*/ 0 h 18200"/>
                    <a:gd name="connsiteX1" fmla="*/ 1202 w 10358"/>
                    <a:gd name="connsiteY1" fmla="*/ 11503 h 18200"/>
                    <a:gd name="connsiteX2" fmla="*/ 10358 w 10358"/>
                    <a:gd name="connsiteY2" fmla="*/ 18200 h 18200"/>
                    <a:gd name="connsiteX0" fmla="*/ 9 w 10311"/>
                    <a:gd name="connsiteY0" fmla="*/ 0 h 16720"/>
                    <a:gd name="connsiteX1" fmla="*/ 1211 w 10311"/>
                    <a:gd name="connsiteY1" fmla="*/ 11503 h 16720"/>
                    <a:gd name="connsiteX2" fmla="*/ 10311 w 10311"/>
                    <a:gd name="connsiteY2" fmla="*/ 16720 h 16720"/>
                    <a:gd name="connsiteX0" fmla="*/ 0 w 10302"/>
                    <a:gd name="connsiteY0" fmla="*/ 0 h 16720"/>
                    <a:gd name="connsiteX1" fmla="*/ 10302 w 10302"/>
                    <a:gd name="connsiteY1" fmla="*/ 16720 h 16720"/>
                    <a:gd name="connsiteX0" fmla="*/ 0 w 12749"/>
                    <a:gd name="connsiteY0" fmla="*/ 0 h 10636"/>
                    <a:gd name="connsiteX1" fmla="*/ 12749 w 12749"/>
                    <a:gd name="connsiteY1" fmla="*/ 10636 h 10636"/>
                    <a:gd name="connsiteX0" fmla="*/ 0 w 12749"/>
                    <a:gd name="connsiteY0" fmla="*/ 0 h 10636"/>
                    <a:gd name="connsiteX1" fmla="*/ 12749 w 12749"/>
                    <a:gd name="connsiteY1" fmla="*/ 10636 h 10636"/>
                    <a:gd name="connsiteX0" fmla="*/ 0 w 12749"/>
                    <a:gd name="connsiteY0" fmla="*/ 0 h 10636"/>
                    <a:gd name="connsiteX1" fmla="*/ 12749 w 12749"/>
                    <a:gd name="connsiteY1" fmla="*/ 10636 h 10636"/>
                    <a:gd name="connsiteX0" fmla="*/ 0 w 13249"/>
                    <a:gd name="connsiteY0" fmla="*/ 0 h 14747"/>
                    <a:gd name="connsiteX1" fmla="*/ 13249 w 13249"/>
                    <a:gd name="connsiteY1" fmla="*/ 14747 h 14747"/>
                    <a:gd name="connsiteX0" fmla="*/ 0 w 13416"/>
                    <a:gd name="connsiteY0" fmla="*/ 0 h 14089"/>
                    <a:gd name="connsiteX1" fmla="*/ 13416 w 13416"/>
                    <a:gd name="connsiteY1" fmla="*/ 14089 h 14089"/>
                    <a:gd name="connsiteX0" fmla="*/ 0 w 13416"/>
                    <a:gd name="connsiteY0" fmla="*/ 0 h 14089"/>
                    <a:gd name="connsiteX1" fmla="*/ 13416 w 13416"/>
                    <a:gd name="connsiteY1" fmla="*/ 14089 h 14089"/>
                    <a:gd name="connsiteX0" fmla="*/ 0 w 13479"/>
                    <a:gd name="connsiteY0" fmla="*/ 0 h 14664"/>
                    <a:gd name="connsiteX1" fmla="*/ 13479 w 13479"/>
                    <a:gd name="connsiteY1" fmla="*/ 14664 h 14664"/>
                  </a:gdLst>
                  <a:ahLst/>
                  <a:cxnLst>
                    <a:cxn ang="0">
                      <a:pos x="connsiteX0" y="connsiteY0"/>
                    </a:cxn>
                    <a:cxn ang="0">
                      <a:pos x="connsiteX1" y="connsiteY1"/>
                    </a:cxn>
                  </a:cxnLst>
                  <a:rect l="l" t="t" r="r" b="b"/>
                  <a:pathLst>
                    <a:path w="13479" h="14664">
                      <a:moveTo>
                        <a:pt x="0" y="0"/>
                      </a:moveTo>
                      <a:cubicBezTo>
                        <a:pt x="1637" y="8149"/>
                        <a:pt x="13121" y="5035"/>
                        <a:pt x="13479" y="14664"/>
                      </a:cubicBezTo>
                    </a:path>
                  </a:pathLst>
                </a:custGeom>
                <a:noFill/>
                <a:ln w="12700" cap="flat" cmpd="sng">
                  <a:solidFill>
                    <a:schemeClr val="tx1"/>
                  </a:solidFill>
                  <a:prstDash val="solid"/>
                  <a:round/>
                  <a:headEnd type="none" w="med" len="med"/>
                  <a:tailEnd type="none" w="lg"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04" name="Freeform 303"/>
                <p:cNvSpPr>
                  <a:spLocks/>
                </p:cNvSpPr>
                <p:nvPr/>
              </p:nvSpPr>
              <p:spPr bwMode="auto">
                <a:xfrm rot="10800000" flipH="1" flipV="1">
                  <a:off x="1718828" y="3391985"/>
                  <a:ext cx="2683010" cy="932786"/>
                </a:xfrm>
                <a:custGeom>
                  <a:avLst/>
                  <a:gdLst>
                    <a:gd name="T0" fmla="*/ 264 w 264"/>
                    <a:gd name="T1" fmla="*/ 0 h 306"/>
                    <a:gd name="T2" fmla="*/ 0 w 264"/>
                    <a:gd name="T3" fmla="*/ 306 h 306"/>
                    <a:gd name="connsiteX0" fmla="*/ 8741 w 8741"/>
                    <a:gd name="connsiteY0" fmla="*/ 0 h 14328"/>
                    <a:gd name="connsiteX1" fmla="*/ 0 w 8741"/>
                    <a:gd name="connsiteY1" fmla="*/ 14328 h 14328"/>
                    <a:gd name="connsiteX0" fmla="*/ 10000 w 10000"/>
                    <a:gd name="connsiteY0" fmla="*/ 0 h 10000"/>
                    <a:gd name="connsiteX1" fmla="*/ 0 w 10000"/>
                    <a:gd name="connsiteY1" fmla="*/ 10000 h 10000"/>
                    <a:gd name="connsiteX0" fmla="*/ 5680 w 5680"/>
                    <a:gd name="connsiteY0" fmla="*/ 0 h 8339"/>
                    <a:gd name="connsiteX1" fmla="*/ 0 w 5680"/>
                    <a:gd name="connsiteY1" fmla="*/ 8339 h 8339"/>
                    <a:gd name="connsiteX0" fmla="*/ 10000 w 10000"/>
                    <a:gd name="connsiteY0" fmla="*/ 0 h 10000"/>
                    <a:gd name="connsiteX1" fmla="*/ 0 w 10000"/>
                    <a:gd name="connsiteY1" fmla="*/ 10000 h 10000"/>
                    <a:gd name="connsiteX0" fmla="*/ 10000 w 10000"/>
                    <a:gd name="connsiteY0" fmla="*/ 0 h 10000"/>
                    <a:gd name="connsiteX1" fmla="*/ 0 w 10000"/>
                    <a:gd name="connsiteY1" fmla="*/ 10000 h 10000"/>
                    <a:gd name="connsiteX0" fmla="*/ 10000 w 10000"/>
                    <a:gd name="connsiteY0" fmla="*/ 0 h 10000"/>
                    <a:gd name="connsiteX1" fmla="*/ 0 w 10000"/>
                    <a:gd name="connsiteY1" fmla="*/ 10000 h 10000"/>
                    <a:gd name="connsiteX0" fmla="*/ 1191 w 2522"/>
                    <a:gd name="connsiteY0" fmla="*/ 0 h 9276"/>
                    <a:gd name="connsiteX1" fmla="*/ 1332 w 2522"/>
                    <a:gd name="connsiteY1" fmla="*/ 9276 h 9276"/>
                    <a:gd name="connsiteX0" fmla="*/ 21155 w 21715"/>
                    <a:gd name="connsiteY0" fmla="*/ 0 h 10000"/>
                    <a:gd name="connsiteX1" fmla="*/ 21715 w 21715"/>
                    <a:gd name="connsiteY1" fmla="*/ 10000 h 10000"/>
                    <a:gd name="connsiteX0" fmla="*/ 5814 w 48261"/>
                    <a:gd name="connsiteY0" fmla="*/ 0 h 14100"/>
                    <a:gd name="connsiteX1" fmla="*/ 48261 w 48261"/>
                    <a:gd name="connsiteY1" fmla="*/ 14100 h 14100"/>
                    <a:gd name="connsiteX0" fmla="*/ 1631 w 137904"/>
                    <a:gd name="connsiteY0" fmla="*/ 130 h 2321"/>
                    <a:gd name="connsiteX1" fmla="*/ 137904 w 137904"/>
                    <a:gd name="connsiteY1" fmla="*/ 2321 h 2321"/>
                    <a:gd name="connsiteX0" fmla="*/ 118 w 10000"/>
                    <a:gd name="connsiteY0" fmla="*/ 0 h 15328"/>
                    <a:gd name="connsiteX1" fmla="*/ 10000 w 10000"/>
                    <a:gd name="connsiteY1" fmla="*/ 15328 h 15328"/>
                    <a:gd name="connsiteX0" fmla="*/ 164 w 10046"/>
                    <a:gd name="connsiteY0" fmla="*/ 0 h 15328"/>
                    <a:gd name="connsiteX1" fmla="*/ 10046 w 10046"/>
                    <a:gd name="connsiteY1" fmla="*/ 15328 h 15328"/>
                    <a:gd name="connsiteX0" fmla="*/ 148 w 10759"/>
                    <a:gd name="connsiteY0" fmla="*/ 0 h 52339"/>
                    <a:gd name="connsiteX1" fmla="*/ 10759 w 10759"/>
                    <a:gd name="connsiteY1" fmla="*/ 52339 h 52339"/>
                    <a:gd name="connsiteX0" fmla="*/ 134 w 11595"/>
                    <a:gd name="connsiteY0" fmla="*/ 0 h 49816"/>
                    <a:gd name="connsiteX1" fmla="*/ 11595 w 11595"/>
                    <a:gd name="connsiteY1" fmla="*/ 49816 h 49816"/>
                    <a:gd name="connsiteX0" fmla="*/ 123 w 12191"/>
                    <a:gd name="connsiteY0" fmla="*/ 0 h 59069"/>
                    <a:gd name="connsiteX1" fmla="*/ 12191 w 12191"/>
                    <a:gd name="connsiteY1" fmla="*/ 59069 h 59069"/>
                    <a:gd name="connsiteX0" fmla="*/ 0 w 12068"/>
                    <a:gd name="connsiteY0" fmla="*/ 0 h 59069"/>
                    <a:gd name="connsiteX1" fmla="*/ 12068 w 12068"/>
                    <a:gd name="connsiteY1" fmla="*/ 59069 h 59069"/>
                    <a:gd name="connsiteX0" fmla="*/ 0 w 12797"/>
                    <a:gd name="connsiteY0" fmla="*/ 0 h 67481"/>
                    <a:gd name="connsiteX1" fmla="*/ 12797 w 12797"/>
                    <a:gd name="connsiteY1" fmla="*/ 67481 h 67481"/>
                    <a:gd name="connsiteX0" fmla="*/ 1965 w 2491"/>
                    <a:gd name="connsiteY0" fmla="*/ 0 h 34676"/>
                    <a:gd name="connsiteX1" fmla="*/ 2491 w 2491"/>
                    <a:gd name="connsiteY1" fmla="*/ 34676 h 34676"/>
                    <a:gd name="connsiteX0" fmla="*/ 0 w 105513"/>
                    <a:gd name="connsiteY0" fmla="*/ 0 h 8059"/>
                    <a:gd name="connsiteX1" fmla="*/ 105513 w 105513"/>
                    <a:gd name="connsiteY1" fmla="*/ 8059 h 8059"/>
                    <a:gd name="connsiteX0" fmla="*/ 0 w 9630"/>
                    <a:gd name="connsiteY0" fmla="*/ 0 h 12408"/>
                    <a:gd name="connsiteX1" fmla="*/ 9630 w 9630"/>
                    <a:gd name="connsiteY1" fmla="*/ 12408 h 12408"/>
                    <a:gd name="connsiteX0" fmla="*/ 0 w 9760"/>
                    <a:gd name="connsiteY0" fmla="*/ 0 h 8787"/>
                    <a:gd name="connsiteX1" fmla="*/ 9760 w 9760"/>
                    <a:gd name="connsiteY1" fmla="*/ 8787 h 8787"/>
                    <a:gd name="connsiteX0" fmla="*/ 0 w 10000"/>
                    <a:gd name="connsiteY0" fmla="*/ 0 h 10000"/>
                    <a:gd name="connsiteX1" fmla="*/ 10000 w 10000"/>
                    <a:gd name="connsiteY1" fmla="*/ 10000 h 10000"/>
                    <a:gd name="connsiteX0" fmla="*/ 0 w 10000"/>
                    <a:gd name="connsiteY0" fmla="*/ 0 h 10000"/>
                    <a:gd name="connsiteX1" fmla="*/ 7627 w 10000"/>
                    <a:gd name="connsiteY1" fmla="*/ 4083 h 10000"/>
                    <a:gd name="connsiteX2" fmla="*/ 10000 w 10000"/>
                    <a:gd name="connsiteY2" fmla="*/ 10000 h 10000"/>
                    <a:gd name="connsiteX0" fmla="*/ 0 w 10000"/>
                    <a:gd name="connsiteY0" fmla="*/ 185 h 10185"/>
                    <a:gd name="connsiteX1" fmla="*/ 7627 w 10000"/>
                    <a:gd name="connsiteY1" fmla="*/ 4268 h 10185"/>
                    <a:gd name="connsiteX2" fmla="*/ 10000 w 10000"/>
                    <a:gd name="connsiteY2" fmla="*/ 10185 h 10185"/>
                    <a:gd name="connsiteX0" fmla="*/ 0 w 10000"/>
                    <a:gd name="connsiteY0" fmla="*/ 185 h 10185"/>
                    <a:gd name="connsiteX1" fmla="*/ 7627 w 10000"/>
                    <a:gd name="connsiteY1" fmla="*/ 4268 h 10185"/>
                    <a:gd name="connsiteX2" fmla="*/ 10000 w 10000"/>
                    <a:gd name="connsiteY2" fmla="*/ 10185 h 10185"/>
                    <a:gd name="connsiteX0" fmla="*/ 0 w 10000"/>
                    <a:gd name="connsiteY0" fmla="*/ 1026 h 11026"/>
                    <a:gd name="connsiteX1" fmla="*/ 9299 w 10000"/>
                    <a:gd name="connsiteY1" fmla="*/ 3729 h 11026"/>
                    <a:gd name="connsiteX2" fmla="*/ 10000 w 10000"/>
                    <a:gd name="connsiteY2" fmla="*/ 11026 h 11026"/>
                    <a:gd name="connsiteX0" fmla="*/ 0 w 10000"/>
                    <a:gd name="connsiteY0" fmla="*/ 1026 h 11026"/>
                    <a:gd name="connsiteX1" fmla="*/ 9299 w 10000"/>
                    <a:gd name="connsiteY1" fmla="*/ 3729 h 11026"/>
                    <a:gd name="connsiteX2" fmla="*/ 10000 w 10000"/>
                    <a:gd name="connsiteY2" fmla="*/ 11026 h 11026"/>
                    <a:gd name="connsiteX0" fmla="*/ 0 w 10000"/>
                    <a:gd name="connsiteY0" fmla="*/ 1051 h 11051"/>
                    <a:gd name="connsiteX1" fmla="*/ 9299 w 10000"/>
                    <a:gd name="connsiteY1" fmla="*/ 3754 h 11051"/>
                    <a:gd name="connsiteX2" fmla="*/ 10000 w 10000"/>
                    <a:gd name="connsiteY2" fmla="*/ 11051 h 11051"/>
                    <a:gd name="connsiteX0" fmla="*/ 0 w 10188"/>
                    <a:gd name="connsiteY0" fmla="*/ 1051 h 11051"/>
                    <a:gd name="connsiteX1" fmla="*/ 9299 w 10188"/>
                    <a:gd name="connsiteY1" fmla="*/ 3754 h 11051"/>
                    <a:gd name="connsiteX2" fmla="*/ 10000 w 10188"/>
                    <a:gd name="connsiteY2" fmla="*/ 11051 h 11051"/>
                    <a:gd name="connsiteX0" fmla="*/ 0 w 10073"/>
                    <a:gd name="connsiteY0" fmla="*/ 1051 h 11051"/>
                    <a:gd name="connsiteX1" fmla="*/ 9299 w 10073"/>
                    <a:gd name="connsiteY1" fmla="*/ 3754 h 11051"/>
                    <a:gd name="connsiteX2" fmla="*/ 10000 w 10073"/>
                    <a:gd name="connsiteY2" fmla="*/ 11051 h 11051"/>
                    <a:gd name="connsiteX0" fmla="*/ 0 w 10000"/>
                    <a:gd name="connsiteY0" fmla="*/ 872 h 10872"/>
                    <a:gd name="connsiteX1" fmla="*/ 9004 w 10000"/>
                    <a:gd name="connsiteY1" fmla="*/ 3851 h 10872"/>
                    <a:gd name="connsiteX2" fmla="*/ 10000 w 10000"/>
                    <a:gd name="connsiteY2" fmla="*/ 10872 h 10872"/>
                    <a:gd name="connsiteX0" fmla="*/ 0 w 10000"/>
                    <a:gd name="connsiteY0" fmla="*/ 872 h 10872"/>
                    <a:gd name="connsiteX1" fmla="*/ 9004 w 10000"/>
                    <a:gd name="connsiteY1" fmla="*/ 3851 h 10872"/>
                    <a:gd name="connsiteX2" fmla="*/ 10000 w 10000"/>
                    <a:gd name="connsiteY2" fmla="*/ 10872 h 10872"/>
                    <a:gd name="connsiteX0" fmla="*/ 0 w 10006"/>
                    <a:gd name="connsiteY0" fmla="*/ 1817 h 11817"/>
                    <a:gd name="connsiteX1" fmla="*/ 9152 w 10006"/>
                    <a:gd name="connsiteY1" fmla="*/ 3416 h 11817"/>
                    <a:gd name="connsiteX2" fmla="*/ 10000 w 10006"/>
                    <a:gd name="connsiteY2" fmla="*/ 11817 h 11817"/>
                    <a:gd name="connsiteX0" fmla="*/ 0 w 10000"/>
                    <a:gd name="connsiteY0" fmla="*/ 1860 h 11860"/>
                    <a:gd name="connsiteX1" fmla="*/ 9152 w 10000"/>
                    <a:gd name="connsiteY1" fmla="*/ 3459 h 11860"/>
                    <a:gd name="connsiteX2" fmla="*/ 10000 w 10000"/>
                    <a:gd name="connsiteY2" fmla="*/ 11860 h 11860"/>
                    <a:gd name="connsiteX0" fmla="*/ 0 w 10040"/>
                    <a:gd name="connsiteY0" fmla="*/ 0 h 15105"/>
                    <a:gd name="connsiteX1" fmla="*/ 9054 w 10040"/>
                    <a:gd name="connsiteY1" fmla="*/ 6704 h 15105"/>
                    <a:gd name="connsiteX2" fmla="*/ 9902 w 10040"/>
                    <a:gd name="connsiteY2" fmla="*/ 15105 h 15105"/>
                    <a:gd name="connsiteX0" fmla="*/ 0 w 10459"/>
                    <a:gd name="connsiteY0" fmla="*/ 0 h 15993"/>
                    <a:gd name="connsiteX1" fmla="*/ 9447 w 10459"/>
                    <a:gd name="connsiteY1" fmla="*/ 7592 h 15993"/>
                    <a:gd name="connsiteX2" fmla="*/ 10295 w 10459"/>
                    <a:gd name="connsiteY2" fmla="*/ 15993 h 15993"/>
                    <a:gd name="connsiteX0" fmla="*/ 0 w 10353"/>
                    <a:gd name="connsiteY0" fmla="*/ 0 h 15993"/>
                    <a:gd name="connsiteX1" fmla="*/ 1676 w 10353"/>
                    <a:gd name="connsiteY1" fmla="*/ 1247 h 15993"/>
                    <a:gd name="connsiteX2" fmla="*/ 9447 w 10353"/>
                    <a:gd name="connsiteY2" fmla="*/ 7592 h 15993"/>
                    <a:gd name="connsiteX3" fmla="*/ 10295 w 10353"/>
                    <a:gd name="connsiteY3" fmla="*/ 15993 h 15993"/>
                    <a:gd name="connsiteX0" fmla="*/ 0 w 10353"/>
                    <a:gd name="connsiteY0" fmla="*/ 0 h 15993"/>
                    <a:gd name="connsiteX1" fmla="*/ 1676 w 10353"/>
                    <a:gd name="connsiteY1" fmla="*/ 1247 h 15993"/>
                    <a:gd name="connsiteX2" fmla="*/ 9447 w 10353"/>
                    <a:gd name="connsiteY2" fmla="*/ 7592 h 15993"/>
                    <a:gd name="connsiteX3" fmla="*/ 10295 w 10353"/>
                    <a:gd name="connsiteY3" fmla="*/ 15993 h 15993"/>
                    <a:gd name="connsiteX0" fmla="*/ 0 w 10459"/>
                    <a:gd name="connsiteY0" fmla="*/ 0 h 15993"/>
                    <a:gd name="connsiteX1" fmla="*/ 9447 w 10459"/>
                    <a:gd name="connsiteY1" fmla="*/ 7592 h 15993"/>
                    <a:gd name="connsiteX2" fmla="*/ 10295 w 10459"/>
                    <a:gd name="connsiteY2" fmla="*/ 15993 h 15993"/>
                    <a:gd name="connsiteX0" fmla="*/ 0 w 10459"/>
                    <a:gd name="connsiteY0" fmla="*/ 0 h 15993"/>
                    <a:gd name="connsiteX1" fmla="*/ 9447 w 10459"/>
                    <a:gd name="connsiteY1" fmla="*/ 7592 h 15993"/>
                    <a:gd name="connsiteX2" fmla="*/ 10295 w 10459"/>
                    <a:gd name="connsiteY2" fmla="*/ 15993 h 15993"/>
                    <a:gd name="connsiteX0" fmla="*/ 0 w 10295"/>
                    <a:gd name="connsiteY0" fmla="*/ 0 h 15993"/>
                    <a:gd name="connsiteX1" fmla="*/ 8709 w 10295"/>
                    <a:gd name="connsiteY1" fmla="*/ 7148 h 15993"/>
                    <a:gd name="connsiteX2" fmla="*/ 10295 w 10295"/>
                    <a:gd name="connsiteY2" fmla="*/ 15993 h 15993"/>
                    <a:gd name="connsiteX0" fmla="*/ 0 w 10535"/>
                    <a:gd name="connsiteY0" fmla="*/ 0 h 17676"/>
                    <a:gd name="connsiteX1" fmla="*/ 8709 w 10535"/>
                    <a:gd name="connsiteY1" fmla="*/ 7148 h 17676"/>
                    <a:gd name="connsiteX2" fmla="*/ 10535 w 10535"/>
                    <a:gd name="connsiteY2" fmla="*/ 17676 h 17676"/>
                    <a:gd name="connsiteX0" fmla="*/ 0 w 10535"/>
                    <a:gd name="connsiteY0" fmla="*/ 0 h 17676"/>
                    <a:gd name="connsiteX1" fmla="*/ 8709 w 10535"/>
                    <a:gd name="connsiteY1" fmla="*/ 7148 h 17676"/>
                    <a:gd name="connsiteX2" fmla="*/ 10535 w 10535"/>
                    <a:gd name="connsiteY2" fmla="*/ 17676 h 17676"/>
                    <a:gd name="connsiteX0" fmla="*/ 0 w 10535"/>
                    <a:gd name="connsiteY0" fmla="*/ 0 h 17676"/>
                    <a:gd name="connsiteX1" fmla="*/ 8709 w 10535"/>
                    <a:gd name="connsiteY1" fmla="*/ 7148 h 17676"/>
                    <a:gd name="connsiteX2" fmla="*/ 10535 w 10535"/>
                    <a:gd name="connsiteY2" fmla="*/ 17676 h 17676"/>
                    <a:gd name="connsiteX0" fmla="*/ 0 w 10535"/>
                    <a:gd name="connsiteY0" fmla="*/ 0 h 17676"/>
                    <a:gd name="connsiteX1" fmla="*/ 10535 w 10535"/>
                    <a:gd name="connsiteY1" fmla="*/ 17676 h 17676"/>
                    <a:gd name="connsiteX0" fmla="*/ 0 w 5953"/>
                    <a:gd name="connsiteY0" fmla="*/ 0 h 16714"/>
                    <a:gd name="connsiteX1" fmla="*/ 5953 w 5953"/>
                    <a:gd name="connsiteY1" fmla="*/ 16714 h 16714"/>
                    <a:gd name="connsiteX0" fmla="*/ 0 w 10000"/>
                    <a:gd name="connsiteY0" fmla="*/ 0 h 10000"/>
                    <a:gd name="connsiteX1" fmla="*/ 10000 w 10000"/>
                    <a:gd name="connsiteY1" fmla="*/ 10000 h 10000"/>
                    <a:gd name="connsiteX0" fmla="*/ 0 w 10000"/>
                    <a:gd name="connsiteY0" fmla="*/ 0 h 10000"/>
                    <a:gd name="connsiteX1" fmla="*/ 10000 w 10000"/>
                    <a:gd name="connsiteY1" fmla="*/ 10000 h 10000"/>
                    <a:gd name="connsiteX0" fmla="*/ 0 w 10000"/>
                    <a:gd name="connsiteY0" fmla="*/ 0 h 10000"/>
                    <a:gd name="connsiteX1" fmla="*/ 974 w 10000"/>
                    <a:gd name="connsiteY1" fmla="*/ 2727 h 10000"/>
                    <a:gd name="connsiteX2" fmla="*/ 10000 w 10000"/>
                    <a:gd name="connsiteY2" fmla="*/ 10000 h 10000"/>
                    <a:gd name="connsiteX0" fmla="*/ 0 w 10000"/>
                    <a:gd name="connsiteY0" fmla="*/ 0 h 10000"/>
                    <a:gd name="connsiteX1" fmla="*/ 974 w 10000"/>
                    <a:gd name="connsiteY1" fmla="*/ 2727 h 10000"/>
                    <a:gd name="connsiteX2" fmla="*/ 10000 w 10000"/>
                    <a:gd name="connsiteY2" fmla="*/ 10000 h 10000"/>
                    <a:gd name="connsiteX0" fmla="*/ 0 w 10000"/>
                    <a:gd name="connsiteY0" fmla="*/ 0 h 10000"/>
                    <a:gd name="connsiteX1" fmla="*/ 974 w 10000"/>
                    <a:gd name="connsiteY1" fmla="*/ 2727 h 10000"/>
                    <a:gd name="connsiteX2" fmla="*/ 10000 w 10000"/>
                    <a:gd name="connsiteY2" fmla="*/ 10000 h 10000"/>
                    <a:gd name="connsiteX0" fmla="*/ 0 w 10358"/>
                    <a:gd name="connsiteY0" fmla="*/ 0 h 18200"/>
                    <a:gd name="connsiteX1" fmla="*/ 1332 w 10358"/>
                    <a:gd name="connsiteY1" fmla="*/ 10927 h 18200"/>
                    <a:gd name="connsiteX2" fmla="*/ 10358 w 10358"/>
                    <a:gd name="connsiteY2" fmla="*/ 18200 h 18200"/>
                    <a:gd name="connsiteX0" fmla="*/ 0 w 10358"/>
                    <a:gd name="connsiteY0" fmla="*/ 0 h 18200"/>
                    <a:gd name="connsiteX1" fmla="*/ 1332 w 10358"/>
                    <a:gd name="connsiteY1" fmla="*/ 10927 h 18200"/>
                    <a:gd name="connsiteX2" fmla="*/ 10358 w 10358"/>
                    <a:gd name="connsiteY2" fmla="*/ 18200 h 18200"/>
                    <a:gd name="connsiteX0" fmla="*/ 0 w 10358"/>
                    <a:gd name="connsiteY0" fmla="*/ 0 h 18200"/>
                    <a:gd name="connsiteX1" fmla="*/ 1153 w 10358"/>
                    <a:gd name="connsiteY1" fmla="*/ 11215 h 18200"/>
                    <a:gd name="connsiteX2" fmla="*/ 10358 w 10358"/>
                    <a:gd name="connsiteY2" fmla="*/ 18200 h 18200"/>
                    <a:gd name="connsiteX0" fmla="*/ 106 w 10464"/>
                    <a:gd name="connsiteY0" fmla="*/ 0 h 18200"/>
                    <a:gd name="connsiteX1" fmla="*/ 1259 w 10464"/>
                    <a:gd name="connsiteY1" fmla="*/ 11215 h 18200"/>
                    <a:gd name="connsiteX2" fmla="*/ 10464 w 10464"/>
                    <a:gd name="connsiteY2" fmla="*/ 18200 h 18200"/>
                    <a:gd name="connsiteX0" fmla="*/ 0 w 10358"/>
                    <a:gd name="connsiteY0" fmla="*/ 0 h 18200"/>
                    <a:gd name="connsiteX1" fmla="*/ 1153 w 10358"/>
                    <a:gd name="connsiteY1" fmla="*/ 11215 h 18200"/>
                    <a:gd name="connsiteX2" fmla="*/ 10358 w 10358"/>
                    <a:gd name="connsiteY2" fmla="*/ 18200 h 18200"/>
                    <a:gd name="connsiteX0" fmla="*/ 0 w 10358"/>
                    <a:gd name="connsiteY0" fmla="*/ 0 h 18200"/>
                    <a:gd name="connsiteX1" fmla="*/ 1948 w 10358"/>
                    <a:gd name="connsiteY1" fmla="*/ 9920 h 18200"/>
                    <a:gd name="connsiteX2" fmla="*/ 1153 w 10358"/>
                    <a:gd name="connsiteY2" fmla="*/ 11215 h 18200"/>
                    <a:gd name="connsiteX3" fmla="*/ 10358 w 10358"/>
                    <a:gd name="connsiteY3" fmla="*/ 18200 h 18200"/>
                    <a:gd name="connsiteX0" fmla="*/ 0 w 10358"/>
                    <a:gd name="connsiteY0" fmla="*/ 0 h 18200"/>
                    <a:gd name="connsiteX1" fmla="*/ 1153 w 10358"/>
                    <a:gd name="connsiteY1" fmla="*/ 11215 h 18200"/>
                    <a:gd name="connsiteX2" fmla="*/ 10358 w 10358"/>
                    <a:gd name="connsiteY2" fmla="*/ 18200 h 18200"/>
                    <a:gd name="connsiteX0" fmla="*/ 0 w 10358"/>
                    <a:gd name="connsiteY0" fmla="*/ 0 h 18200"/>
                    <a:gd name="connsiteX1" fmla="*/ 1153 w 10358"/>
                    <a:gd name="connsiteY1" fmla="*/ 11215 h 18200"/>
                    <a:gd name="connsiteX2" fmla="*/ 10358 w 10358"/>
                    <a:gd name="connsiteY2" fmla="*/ 18200 h 18200"/>
                    <a:gd name="connsiteX0" fmla="*/ 0 w 10358"/>
                    <a:gd name="connsiteY0" fmla="*/ 0 h 18200"/>
                    <a:gd name="connsiteX1" fmla="*/ 1202 w 10358"/>
                    <a:gd name="connsiteY1" fmla="*/ 11503 h 18200"/>
                    <a:gd name="connsiteX2" fmla="*/ 10358 w 10358"/>
                    <a:gd name="connsiteY2" fmla="*/ 18200 h 18200"/>
                    <a:gd name="connsiteX0" fmla="*/ 0 w 10358"/>
                    <a:gd name="connsiteY0" fmla="*/ 0 h 18200"/>
                    <a:gd name="connsiteX1" fmla="*/ 1202 w 10358"/>
                    <a:gd name="connsiteY1" fmla="*/ 11503 h 18200"/>
                    <a:gd name="connsiteX2" fmla="*/ 10358 w 10358"/>
                    <a:gd name="connsiteY2" fmla="*/ 18200 h 18200"/>
                    <a:gd name="connsiteX0" fmla="*/ 0 w 10377"/>
                    <a:gd name="connsiteY0" fmla="*/ 0 h 18200"/>
                    <a:gd name="connsiteX1" fmla="*/ 1202 w 10377"/>
                    <a:gd name="connsiteY1" fmla="*/ 11503 h 18200"/>
                    <a:gd name="connsiteX2" fmla="*/ 10358 w 10377"/>
                    <a:gd name="connsiteY2" fmla="*/ 18200 h 18200"/>
                    <a:gd name="connsiteX0" fmla="*/ 0 w 10358"/>
                    <a:gd name="connsiteY0" fmla="*/ 0 h 18200"/>
                    <a:gd name="connsiteX1" fmla="*/ 1202 w 10358"/>
                    <a:gd name="connsiteY1" fmla="*/ 11503 h 18200"/>
                    <a:gd name="connsiteX2" fmla="*/ 10358 w 10358"/>
                    <a:gd name="connsiteY2" fmla="*/ 18200 h 18200"/>
                    <a:gd name="connsiteX0" fmla="*/ 9 w 10311"/>
                    <a:gd name="connsiteY0" fmla="*/ 0 h 16720"/>
                    <a:gd name="connsiteX1" fmla="*/ 1211 w 10311"/>
                    <a:gd name="connsiteY1" fmla="*/ 11503 h 16720"/>
                    <a:gd name="connsiteX2" fmla="*/ 10311 w 10311"/>
                    <a:gd name="connsiteY2" fmla="*/ 16720 h 16720"/>
                    <a:gd name="connsiteX0" fmla="*/ 0 w 10302"/>
                    <a:gd name="connsiteY0" fmla="*/ 0 h 16720"/>
                    <a:gd name="connsiteX1" fmla="*/ 10302 w 10302"/>
                    <a:gd name="connsiteY1" fmla="*/ 16720 h 16720"/>
                    <a:gd name="connsiteX0" fmla="*/ 0 w 12749"/>
                    <a:gd name="connsiteY0" fmla="*/ 0 h 10636"/>
                    <a:gd name="connsiteX1" fmla="*/ 12749 w 12749"/>
                    <a:gd name="connsiteY1" fmla="*/ 10636 h 10636"/>
                    <a:gd name="connsiteX0" fmla="*/ 0 w 12749"/>
                    <a:gd name="connsiteY0" fmla="*/ 0 h 10636"/>
                    <a:gd name="connsiteX1" fmla="*/ 12749 w 12749"/>
                    <a:gd name="connsiteY1" fmla="*/ 10636 h 10636"/>
                    <a:gd name="connsiteX0" fmla="*/ 0 w 12749"/>
                    <a:gd name="connsiteY0" fmla="*/ 0 h 10636"/>
                    <a:gd name="connsiteX1" fmla="*/ 12749 w 12749"/>
                    <a:gd name="connsiteY1" fmla="*/ 10636 h 10636"/>
                    <a:gd name="connsiteX0" fmla="*/ 0 w 13249"/>
                    <a:gd name="connsiteY0" fmla="*/ 0 h 14747"/>
                    <a:gd name="connsiteX1" fmla="*/ 13249 w 13249"/>
                    <a:gd name="connsiteY1" fmla="*/ 14747 h 14747"/>
                    <a:gd name="connsiteX0" fmla="*/ 0 w 13416"/>
                    <a:gd name="connsiteY0" fmla="*/ 0 h 14089"/>
                    <a:gd name="connsiteX1" fmla="*/ 13416 w 13416"/>
                    <a:gd name="connsiteY1" fmla="*/ 14089 h 14089"/>
                    <a:gd name="connsiteX0" fmla="*/ 0 w 13416"/>
                    <a:gd name="connsiteY0" fmla="*/ 0 h 14089"/>
                    <a:gd name="connsiteX1" fmla="*/ 13416 w 13416"/>
                    <a:gd name="connsiteY1" fmla="*/ 14089 h 14089"/>
                  </a:gdLst>
                  <a:ahLst/>
                  <a:cxnLst>
                    <a:cxn ang="0">
                      <a:pos x="connsiteX0" y="connsiteY0"/>
                    </a:cxn>
                    <a:cxn ang="0">
                      <a:pos x="connsiteX1" y="connsiteY1"/>
                    </a:cxn>
                  </a:cxnLst>
                  <a:rect l="l" t="t" r="r" b="b"/>
                  <a:pathLst>
                    <a:path w="13416" h="14089">
                      <a:moveTo>
                        <a:pt x="0" y="0"/>
                      </a:moveTo>
                      <a:cubicBezTo>
                        <a:pt x="1637" y="8149"/>
                        <a:pt x="13058" y="4460"/>
                        <a:pt x="13416" y="14089"/>
                      </a:cubicBezTo>
                    </a:path>
                  </a:pathLst>
                </a:custGeom>
                <a:noFill/>
                <a:ln w="12700" cap="flat" cmpd="sng">
                  <a:solidFill>
                    <a:schemeClr val="tx1"/>
                  </a:solidFill>
                  <a:prstDash val="solid"/>
                  <a:round/>
                  <a:headEnd type="none" w="med" len="med"/>
                  <a:tailEnd type="none" w="lg"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05" name="Freeform 304"/>
                <p:cNvSpPr>
                  <a:spLocks/>
                </p:cNvSpPr>
                <p:nvPr/>
              </p:nvSpPr>
              <p:spPr bwMode="auto">
                <a:xfrm>
                  <a:off x="4401837" y="1070694"/>
                  <a:ext cx="2725261" cy="942300"/>
                </a:xfrm>
                <a:custGeom>
                  <a:avLst/>
                  <a:gdLst>
                    <a:gd name="T0" fmla="*/ 264 w 264"/>
                    <a:gd name="T1" fmla="*/ 0 h 306"/>
                    <a:gd name="T2" fmla="*/ 0 w 264"/>
                    <a:gd name="T3" fmla="*/ 306 h 306"/>
                    <a:gd name="connsiteX0" fmla="*/ 8741 w 8741"/>
                    <a:gd name="connsiteY0" fmla="*/ 0 h 14328"/>
                    <a:gd name="connsiteX1" fmla="*/ 0 w 8741"/>
                    <a:gd name="connsiteY1" fmla="*/ 14328 h 14328"/>
                    <a:gd name="connsiteX0" fmla="*/ 10000 w 10000"/>
                    <a:gd name="connsiteY0" fmla="*/ 0 h 10000"/>
                    <a:gd name="connsiteX1" fmla="*/ 0 w 10000"/>
                    <a:gd name="connsiteY1" fmla="*/ 10000 h 10000"/>
                    <a:gd name="connsiteX0" fmla="*/ 5680 w 5680"/>
                    <a:gd name="connsiteY0" fmla="*/ 0 h 8339"/>
                    <a:gd name="connsiteX1" fmla="*/ 0 w 5680"/>
                    <a:gd name="connsiteY1" fmla="*/ 8339 h 8339"/>
                    <a:gd name="connsiteX0" fmla="*/ 10000 w 10000"/>
                    <a:gd name="connsiteY0" fmla="*/ 0 h 10000"/>
                    <a:gd name="connsiteX1" fmla="*/ 0 w 10000"/>
                    <a:gd name="connsiteY1" fmla="*/ 10000 h 10000"/>
                    <a:gd name="connsiteX0" fmla="*/ 10000 w 10000"/>
                    <a:gd name="connsiteY0" fmla="*/ 0 h 10000"/>
                    <a:gd name="connsiteX1" fmla="*/ 0 w 10000"/>
                    <a:gd name="connsiteY1" fmla="*/ 10000 h 10000"/>
                    <a:gd name="connsiteX0" fmla="*/ 10000 w 10000"/>
                    <a:gd name="connsiteY0" fmla="*/ 0 h 10000"/>
                    <a:gd name="connsiteX1" fmla="*/ 0 w 10000"/>
                    <a:gd name="connsiteY1" fmla="*/ 10000 h 10000"/>
                    <a:gd name="connsiteX0" fmla="*/ 1191 w 2522"/>
                    <a:gd name="connsiteY0" fmla="*/ 0 h 9276"/>
                    <a:gd name="connsiteX1" fmla="*/ 1332 w 2522"/>
                    <a:gd name="connsiteY1" fmla="*/ 9276 h 9276"/>
                    <a:gd name="connsiteX0" fmla="*/ 21155 w 21715"/>
                    <a:gd name="connsiteY0" fmla="*/ 0 h 10000"/>
                    <a:gd name="connsiteX1" fmla="*/ 21715 w 21715"/>
                    <a:gd name="connsiteY1" fmla="*/ 10000 h 10000"/>
                    <a:gd name="connsiteX0" fmla="*/ 5814 w 48261"/>
                    <a:gd name="connsiteY0" fmla="*/ 0 h 14100"/>
                    <a:gd name="connsiteX1" fmla="*/ 48261 w 48261"/>
                    <a:gd name="connsiteY1" fmla="*/ 14100 h 14100"/>
                    <a:gd name="connsiteX0" fmla="*/ 1631 w 137904"/>
                    <a:gd name="connsiteY0" fmla="*/ 130 h 2321"/>
                    <a:gd name="connsiteX1" fmla="*/ 137904 w 137904"/>
                    <a:gd name="connsiteY1" fmla="*/ 2321 h 2321"/>
                    <a:gd name="connsiteX0" fmla="*/ 118 w 10000"/>
                    <a:gd name="connsiteY0" fmla="*/ 0 h 15328"/>
                    <a:gd name="connsiteX1" fmla="*/ 10000 w 10000"/>
                    <a:gd name="connsiteY1" fmla="*/ 15328 h 15328"/>
                    <a:gd name="connsiteX0" fmla="*/ 164 w 10046"/>
                    <a:gd name="connsiteY0" fmla="*/ 0 h 15328"/>
                    <a:gd name="connsiteX1" fmla="*/ 10046 w 10046"/>
                    <a:gd name="connsiteY1" fmla="*/ 15328 h 15328"/>
                    <a:gd name="connsiteX0" fmla="*/ 148 w 10759"/>
                    <a:gd name="connsiteY0" fmla="*/ 0 h 52339"/>
                    <a:gd name="connsiteX1" fmla="*/ 10759 w 10759"/>
                    <a:gd name="connsiteY1" fmla="*/ 52339 h 52339"/>
                    <a:gd name="connsiteX0" fmla="*/ 134 w 11595"/>
                    <a:gd name="connsiteY0" fmla="*/ 0 h 49816"/>
                    <a:gd name="connsiteX1" fmla="*/ 11595 w 11595"/>
                    <a:gd name="connsiteY1" fmla="*/ 49816 h 49816"/>
                    <a:gd name="connsiteX0" fmla="*/ 123 w 12191"/>
                    <a:gd name="connsiteY0" fmla="*/ 0 h 59069"/>
                    <a:gd name="connsiteX1" fmla="*/ 12191 w 12191"/>
                    <a:gd name="connsiteY1" fmla="*/ 59069 h 59069"/>
                    <a:gd name="connsiteX0" fmla="*/ 0 w 12068"/>
                    <a:gd name="connsiteY0" fmla="*/ 0 h 59069"/>
                    <a:gd name="connsiteX1" fmla="*/ 12068 w 12068"/>
                    <a:gd name="connsiteY1" fmla="*/ 59069 h 59069"/>
                    <a:gd name="connsiteX0" fmla="*/ 0 w 12797"/>
                    <a:gd name="connsiteY0" fmla="*/ 0 h 67481"/>
                    <a:gd name="connsiteX1" fmla="*/ 12797 w 12797"/>
                    <a:gd name="connsiteY1" fmla="*/ 67481 h 67481"/>
                    <a:gd name="connsiteX0" fmla="*/ 1965 w 2491"/>
                    <a:gd name="connsiteY0" fmla="*/ 0 h 34676"/>
                    <a:gd name="connsiteX1" fmla="*/ 2491 w 2491"/>
                    <a:gd name="connsiteY1" fmla="*/ 34676 h 34676"/>
                    <a:gd name="connsiteX0" fmla="*/ 0 w 105513"/>
                    <a:gd name="connsiteY0" fmla="*/ 0 h 8059"/>
                    <a:gd name="connsiteX1" fmla="*/ 105513 w 105513"/>
                    <a:gd name="connsiteY1" fmla="*/ 8059 h 8059"/>
                    <a:gd name="connsiteX0" fmla="*/ 0 w 9630"/>
                    <a:gd name="connsiteY0" fmla="*/ 0 h 12408"/>
                    <a:gd name="connsiteX1" fmla="*/ 9630 w 9630"/>
                    <a:gd name="connsiteY1" fmla="*/ 12408 h 12408"/>
                    <a:gd name="connsiteX0" fmla="*/ 0 w 9760"/>
                    <a:gd name="connsiteY0" fmla="*/ 0 h 8787"/>
                    <a:gd name="connsiteX1" fmla="*/ 9760 w 9760"/>
                    <a:gd name="connsiteY1" fmla="*/ 8787 h 8787"/>
                    <a:gd name="connsiteX0" fmla="*/ 0 w 10000"/>
                    <a:gd name="connsiteY0" fmla="*/ 0 h 10000"/>
                    <a:gd name="connsiteX1" fmla="*/ 10000 w 10000"/>
                    <a:gd name="connsiteY1" fmla="*/ 10000 h 10000"/>
                    <a:gd name="connsiteX0" fmla="*/ 0 w 10000"/>
                    <a:gd name="connsiteY0" fmla="*/ 0 h 10000"/>
                    <a:gd name="connsiteX1" fmla="*/ 7627 w 10000"/>
                    <a:gd name="connsiteY1" fmla="*/ 4083 h 10000"/>
                    <a:gd name="connsiteX2" fmla="*/ 10000 w 10000"/>
                    <a:gd name="connsiteY2" fmla="*/ 10000 h 10000"/>
                    <a:gd name="connsiteX0" fmla="*/ 0 w 10000"/>
                    <a:gd name="connsiteY0" fmla="*/ 185 h 10185"/>
                    <a:gd name="connsiteX1" fmla="*/ 7627 w 10000"/>
                    <a:gd name="connsiteY1" fmla="*/ 4268 h 10185"/>
                    <a:gd name="connsiteX2" fmla="*/ 10000 w 10000"/>
                    <a:gd name="connsiteY2" fmla="*/ 10185 h 10185"/>
                    <a:gd name="connsiteX0" fmla="*/ 0 w 10000"/>
                    <a:gd name="connsiteY0" fmla="*/ 185 h 10185"/>
                    <a:gd name="connsiteX1" fmla="*/ 7627 w 10000"/>
                    <a:gd name="connsiteY1" fmla="*/ 4268 h 10185"/>
                    <a:gd name="connsiteX2" fmla="*/ 10000 w 10000"/>
                    <a:gd name="connsiteY2" fmla="*/ 10185 h 10185"/>
                    <a:gd name="connsiteX0" fmla="*/ 0 w 10000"/>
                    <a:gd name="connsiteY0" fmla="*/ 1026 h 11026"/>
                    <a:gd name="connsiteX1" fmla="*/ 9299 w 10000"/>
                    <a:gd name="connsiteY1" fmla="*/ 3729 h 11026"/>
                    <a:gd name="connsiteX2" fmla="*/ 10000 w 10000"/>
                    <a:gd name="connsiteY2" fmla="*/ 11026 h 11026"/>
                    <a:gd name="connsiteX0" fmla="*/ 0 w 10000"/>
                    <a:gd name="connsiteY0" fmla="*/ 1026 h 11026"/>
                    <a:gd name="connsiteX1" fmla="*/ 9299 w 10000"/>
                    <a:gd name="connsiteY1" fmla="*/ 3729 h 11026"/>
                    <a:gd name="connsiteX2" fmla="*/ 10000 w 10000"/>
                    <a:gd name="connsiteY2" fmla="*/ 11026 h 11026"/>
                    <a:gd name="connsiteX0" fmla="*/ 0 w 10000"/>
                    <a:gd name="connsiteY0" fmla="*/ 1051 h 11051"/>
                    <a:gd name="connsiteX1" fmla="*/ 9299 w 10000"/>
                    <a:gd name="connsiteY1" fmla="*/ 3754 h 11051"/>
                    <a:gd name="connsiteX2" fmla="*/ 10000 w 10000"/>
                    <a:gd name="connsiteY2" fmla="*/ 11051 h 11051"/>
                    <a:gd name="connsiteX0" fmla="*/ 0 w 10188"/>
                    <a:gd name="connsiteY0" fmla="*/ 1051 h 11051"/>
                    <a:gd name="connsiteX1" fmla="*/ 9299 w 10188"/>
                    <a:gd name="connsiteY1" fmla="*/ 3754 h 11051"/>
                    <a:gd name="connsiteX2" fmla="*/ 10000 w 10188"/>
                    <a:gd name="connsiteY2" fmla="*/ 11051 h 11051"/>
                    <a:gd name="connsiteX0" fmla="*/ 0 w 10073"/>
                    <a:gd name="connsiteY0" fmla="*/ 1051 h 11051"/>
                    <a:gd name="connsiteX1" fmla="*/ 9299 w 10073"/>
                    <a:gd name="connsiteY1" fmla="*/ 3754 h 11051"/>
                    <a:gd name="connsiteX2" fmla="*/ 10000 w 10073"/>
                    <a:gd name="connsiteY2" fmla="*/ 11051 h 11051"/>
                    <a:gd name="connsiteX0" fmla="*/ 0 w 10000"/>
                    <a:gd name="connsiteY0" fmla="*/ 872 h 10872"/>
                    <a:gd name="connsiteX1" fmla="*/ 9004 w 10000"/>
                    <a:gd name="connsiteY1" fmla="*/ 3851 h 10872"/>
                    <a:gd name="connsiteX2" fmla="*/ 10000 w 10000"/>
                    <a:gd name="connsiteY2" fmla="*/ 10872 h 10872"/>
                    <a:gd name="connsiteX0" fmla="*/ 0 w 10000"/>
                    <a:gd name="connsiteY0" fmla="*/ 872 h 10872"/>
                    <a:gd name="connsiteX1" fmla="*/ 9004 w 10000"/>
                    <a:gd name="connsiteY1" fmla="*/ 3851 h 10872"/>
                    <a:gd name="connsiteX2" fmla="*/ 10000 w 10000"/>
                    <a:gd name="connsiteY2" fmla="*/ 10872 h 10872"/>
                    <a:gd name="connsiteX0" fmla="*/ 0 w 10006"/>
                    <a:gd name="connsiteY0" fmla="*/ 1817 h 11817"/>
                    <a:gd name="connsiteX1" fmla="*/ 9152 w 10006"/>
                    <a:gd name="connsiteY1" fmla="*/ 3416 h 11817"/>
                    <a:gd name="connsiteX2" fmla="*/ 10000 w 10006"/>
                    <a:gd name="connsiteY2" fmla="*/ 11817 h 11817"/>
                    <a:gd name="connsiteX0" fmla="*/ 0 w 10000"/>
                    <a:gd name="connsiteY0" fmla="*/ 1860 h 11860"/>
                    <a:gd name="connsiteX1" fmla="*/ 9152 w 10000"/>
                    <a:gd name="connsiteY1" fmla="*/ 3459 h 11860"/>
                    <a:gd name="connsiteX2" fmla="*/ 10000 w 10000"/>
                    <a:gd name="connsiteY2" fmla="*/ 11860 h 11860"/>
                    <a:gd name="connsiteX0" fmla="*/ 0 w 10040"/>
                    <a:gd name="connsiteY0" fmla="*/ 0 h 15105"/>
                    <a:gd name="connsiteX1" fmla="*/ 9054 w 10040"/>
                    <a:gd name="connsiteY1" fmla="*/ 6704 h 15105"/>
                    <a:gd name="connsiteX2" fmla="*/ 9902 w 10040"/>
                    <a:gd name="connsiteY2" fmla="*/ 15105 h 15105"/>
                    <a:gd name="connsiteX0" fmla="*/ 0 w 10459"/>
                    <a:gd name="connsiteY0" fmla="*/ 0 h 15993"/>
                    <a:gd name="connsiteX1" fmla="*/ 9447 w 10459"/>
                    <a:gd name="connsiteY1" fmla="*/ 7592 h 15993"/>
                    <a:gd name="connsiteX2" fmla="*/ 10295 w 10459"/>
                    <a:gd name="connsiteY2" fmla="*/ 15993 h 15993"/>
                    <a:gd name="connsiteX0" fmla="*/ 0 w 10353"/>
                    <a:gd name="connsiteY0" fmla="*/ 0 h 15993"/>
                    <a:gd name="connsiteX1" fmla="*/ 1676 w 10353"/>
                    <a:gd name="connsiteY1" fmla="*/ 1247 h 15993"/>
                    <a:gd name="connsiteX2" fmla="*/ 9447 w 10353"/>
                    <a:gd name="connsiteY2" fmla="*/ 7592 h 15993"/>
                    <a:gd name="connsiteX3" fmla="*/ 10295 w 10353"/>
                    <a:gd name="connsiteY3" fmla="*/ 15993 h 15993"/>
                    <a:gd name="connsiteX0" fmla="*/ 0 w 10353"/>
                    <a:gd name="connsiteY0" fmla="*/ 0 h 15993"/>
                    <a:gd name="connsiteX1" fmla="*/ 1676 w 10353"/>
                    <a:gd name="connsiteY1" fmla="*/ 1247 h 15993"/>
                    <a:gd name="connsiteX2" fmla="*/ 9447 w 10353"/>
                    <a:gd name="connsiteY2" fmla="*/ 7592 h 15993"/>
                    <a:gd name="connsiteX3" fmla="*/ 10295 w 10353"/>
                    <a:gd name="connsiteY3" fmla="*/ 15993 h 15993"/>
                    <a:gd name="connsiteX0" fmla="*/ 0 w 10459"/>
                    <a:gd name="connsiteY0" fmla="*/ 0 h 15993"/>
                    <a:gd name="connsiteX1" fmla="*/ 9447 w 10459"/>
                    <a:gd name="connsiteY1" fmla="*/ 7592 h 15993"/>
                    <a:gd name="connsiteX2" fmla="*/ 10295 w 10459"/>
                    <a:gd name="connsiteY2" fmla="*/ 15993 h 15993"/>
                    <a:gd name="connsiteX0" fmla="*/ 0 w 10459"/>
                    <a:gd name="connsiteY0" fmla="*/ 0 h 15993"/>
                    <a:gd name="connsiteX1" fmla="*/ 9447 w 10459"/>
                    <a:gd name="connsiteY1" fmla="*/ 7592 h 15993"/>
                    <a:gd name="connsiteX2" fmla="*/ 10295 w 10459"/>
                    <a:gd name="connsiteY2" fmla="*/ 15993 h 15993"/>
                    <a:gd name="connsiteX0" fmla="*/ 0 w 10295"/>
                    <a:gd name="connsiteY0" fmla="*/ 0 h 15993"/>
                    <a:gd name="connsiteX1" fmla="*/ 8709 w 10295"/>
                    <a:gd name="connsiteY1" fmla="*/ 7148 h 15993"/>
                    <a:gd name="connsiteX2" fmla="*/ 10295 w 10295"/>
                    <a:gd name="connsiteY2" fmla="*/ 15993 h 15993"/>
                    <a:gd name="connsiteX0" fmla="*/ 0 w 10535"/>
                    <a:gd name="connsiteY0" fmla="*/ 0 h 17676"/>
                    <a:gd name="connsiteX1" fmla="*/ 8709 w 10535"/>
                    <a:gd name="connsiteY1" fmla="*/ 7148 h 17676"/>
                    <a:gd name="connsiteX2" fmla="*/ 10535 w 10535"/>
                    <a:gd name="connsiteY2" fmla="*/ 17676 h 17676"/>
                    <a:gd name="connsiteX0" fmla="*/ 0 w 10535"/>
                    <a:gd name="connsiteY0" fmla="*/ 0 h 17676"/>
                    <a:gd name="connsiteX1" fmla="*/ 8709 w 10535"/>
                    <a:gd name="connsiteY1" fmla="*/ 7148 h 17676"/>
                    <a:gd name="connsiteX2" fmla="*/ 10535 w 10535"/>
                    <a:gd name="connsiteY2" fmla="*/ 17676 h 17676"/>
                    <a:gd name="connsiteX0" fmla="*/ 0 w 10535"/>
                    <a:gd name="connsiteY0" fmla="*/ 0 h 17676"/>
                    <a:gd name="connsiteX1" fmla="*/ 8709 w 10535"/>
                    <a:gd name="connsiteY1" fmla="*/ 7148 h 17676"/>
                    <a:gd name="connsiteX2" fmla="*/ 10535 w 10535"/>
                    <a:gd name="connsiteY2" fmla="*/ 17676 h 17676"/>
                    <a:gd name="connsiteX0" fmla="*/ 0 w 10535"/>
                    <a:gd name="connsiteY0" fmla="*/ 0 h 17676"/>
                    <a:gd name="connsiteX1" fmla="*/ 10535 w 10535"/>
                    <a:gd name="connsiteY1" fmla="*/ 17676 h 17676"/>
                    <a:gd name="connsiteX0" fmla="*/ 0 w 5953"/>
                    <a:gd name="connsiteY0" fmla="*/ 0 h 16714"/>
                    <a:gd name="connsiteX1" fmla="*/ 5953 w 5953"/>
                    <a:gd name="connsiteY1" fmla="*/ 16714 h 16714"/>
                    <a:gd name="connsiteX0" fmla="*/ 0 w 10000"/>
                    <a:gd name="connsiteY0" fmla="*/ 0 h 10000"/>
                    <a:gd name="connsiteX1" fmla="*/ 10000 w 10000"/>
                    <a:gd name="connsiteY1" fmla="*/ 10000 h 10000"/>
                    <a:gd name="connsiteX0" fmla="*/ 0 w 10000"/>
                    <a:gd name="connsiteY0" fmla="*/ 0 h 10000"/>
                    <a:gd name="connsiteX1" fmla="*/ 10000 w 10000"/>
                    <a:gd name="connsiteY1" fmla="*/ 10000 h 10000"/>
                    <a:gd name="connsiteX0" fmla="*/ 0 w 10000"/>
                    <a:gd name="connsiteY0" fmla="*/ 0 h 10000"/>
                    <a:gd name="connsiteX1" fmla="*/ 974 w 10000"/>
                    <a:gd name="connsiteY1" fmla="*/ 2727 h 10000"/>
                    <a:gd name="connsiteX2" fmla="*/ 10000 w 10000"/>
                    <a:gd name="connsiteY2" fmla="*/ 10000 h 10000"/>
                    <a:gd name="connsiteX0" fmla="*/ 0 w 10000"/>
                    <a:gd name="connsiteY0" fmla="*/ 0 h 10000"/>
                    <a:gd name="connsiteX1" fmla="*/ 974 w 10000"/>
                    <a:gd name="connsiteY1" fmla="*/ 2727 h 10000"/>
                    <a:gd name="connsiteX2" fmla="*/ 10000 w 10000"/>
                    <a:gd name="connsiteY2" fmla="*/ 10000 h 10000"/>
                    <a:gd name="connsiteX0" fmla="*/ 0 w 10000"/>
                    <a:gd name="connsiteY0" fmla="*/ 0 h 10000"/>
                    <a:gd name="connsiteX1" fmla="*/ 974 w 10000"/>
                    <a:gd name="connsiteY1" fmla="*/ 2727 h 10000"/>
                    <a:gd name="connsiteX2" fmla="*/ 10000 w 10000"/>
                    <a:gd name="connsiteY2" fmla="*/ 10000 h 10000"/>
                    <a:gd name="connsiteX0" fmla="*/ 0 w 10358"/>
                    <a:gd name="connsiteY0" fmla="*/ 0 h 18200"/>
                    <a:gd name="connsiteX1" fmla="*/ 1332 w 10358"/>
                    <a:gd name="connsiteY1" fmla="*/ 10927 h 18200"/>
                    <a:gd name="connsiteX2" fmla="*/ 10358 w 10358"/>
                    <a:gd name="connsiteY2" fmla="*/ 18200 h 18200"/>
                    <a:gd name="connsiteX0" fmla="*/ 0 w 10358"/>
                    <a:gd name="connsiteY0" fmla="*/ 0 h 18200"/>
                    <a:gd name="connsiteX1" fmla="*/ 1332 w 10358"/>
                    <a:gd name="connsiteY1" fmla="*/ 10927 h 18200"/>
                    <a:gd name="connsiteX2" fmla="*/ 10358 w 10358"/>
                    <a:gd name="connsiteY2" fmla="*/ 18200 h 18200"/>
                    <a:gd name="connsiteX0" fmla="*/ 0 w 10358"/>
                    <a:gd name="connsiteY0" fmla="*/ 0 h 18200"/>
                    <a:gd name="connsiteX1" fmla="*/ 1153 w 10358"/>
                    <a:gd name="connsiteY1" fmla="*/ 11215 h 18200"/>
                    <a:gd name="connsiteX2" fmla="*/ 10358 w 10358"/>
                    <a:gd name="connsiteY2" fmla="*/ 18200 h 18200"/>
                    <a:gd name="connsiteX0" fmla="*/ 106 w 10464"/>
                    <a:gd name="connsiteY0" fmla="*/ 0 h 18200"/>
                    <a:gd name="connsiteX1" fmla="*/ 1259 w 10464"/>
                    <a:gd name="connsiteY1" fmla="*/ 11215 h 18200"/>
                    <a:gd name="connsiteX2" fmla="*/ 10464 w 10464"/>
                    <a:gd name="connsiteY2" fmla="*/ 18200 h 18200"/>
                    <a:gd name="connsiteX0" fmla="*/ 0 w 10358"/>
                    <a:gd name="connsiteY0" fmla="*/ 0 h 18200"/>
                    <a:gd name="connsiteX1" fmla="*/ 1153 w 10358"/>
                    <a:gd name="connsiteY1" fmla="*/ 11215 h 18200"/>
                    <a:gd name="connsiteX2" fmla="*/ 10358 w 10358"/>
                    <a:gd name="connsiteY2" fmla="*/ 18200 h 18200"/>
                    <a:gd name="connsiteX0" fmla="*/ 0 w 10358"/>
                    <a:gd name="connsiteY0" fmla="*/ 0 h 18200"/>
                    <a:gd name="connsiteX1" fmla="*/ 1948 w 10358"/>
                    <a:gd name="connsiteY1" fmla="*/ 9920 h 18200"/>
                    <a:gd name="connsiteX2" fmla="*/ 1153 w 10358"/>
                    <a:gd name="connsiteY2" fmla="*/ 11215 h 18200"/>
                    <a:gd name="connsiteX3" fmla="*/ 10358 w 10358"/>
                    <a:gd name="connsiteY3" fmla="*/ 18200 h 18200"/>
                    <a:gd name="connsiteX0" fmla="*/ 0 w 10358"/>
                    <a:gd name="connsiteY0" fmla="*/ 0 h 18200"/>
                    <a:gd name="connsiteX1" fmla="*/ 1153 w 10358"/>
                    <a:gd name="connsiteY1" fmla="*/ 11215 h 18200"/>
                    <a:gd name="connsiteX2" fmla="*/ 10358 w 10358"/>
                    <a:gd name="connsiteY2" fmla="*/ 18200 h 18200"/>
                    <a:gd name="connsiteX0" fmla="*/ 0 w 10358"/>
                    <a:gd name="connsiteY0" fmla="*/ 0 h 18200"/>
                    <a:gd name="connsiteX1" fmla="*/ 1153 w 10358"/>
                    <a:gd name="connsiteY1" fmla="*/ 11215 h 18200"/>
                    <a:gd name="connsiteX2" fmla="*/ 10358 w 10358"/>
                    <a:gd name="connsiteY2" fmla="*/ 18200 h 18200"/>
                    <a:gd name="connsiteX0" fmla="*/ 0 w 10358"/>
                    <a:gd name="connsiteY0" fmla="*/ 0 h 18200"/>
                    <a:gd name="connsiteX1" fmla="*/ 1202 w 10358"/>
                    <a:gd name="connsiteY1" fmla="*/ 11503 h 18200"/>
                    <a:gd name="connsiteX2" fmla="*/ 10358 w 10358"/>
                    <a:gd name="connsiteY2" fmla="*/ 18200 h 18200"/>
                    <a:gd name="connsiteX0" fmla="*/ 0 w 10358"/>
                    <a:gd name="connsiteY0" fmla="*/ 0 h 18200"/>
                    <a:gd name="connsiteX1" fmla="*/ 1202 w 10358"/>
                    <a:gd name="connsiteY1" fmla="*/ 11503 h 18200"/>
                    <a:gd name="connsiteX2" fmla="*/ 10358 w 10358"/>
                    <a:gd name="connsiteY2" fmla="*/ 18200 h 18200"/>
                    <a:gd name="connsiteX0" fmla="*/ 0 w 10377"/>
                    <a:gd name="connsiteY0" fmla="*/ 0 h 18200"/>
                    <a:gd name="connsiteX1" fmla="*/ 1202 w 10377"/>
                    <a:gd name="connsiteY1" fmla="*/ 11503 h 18200"/>
                    <a:gd name="connsiteX2" fmla="*/ 10358 w 10377"/>
                    <a:gd name="connsiteY2" fmla="*/ 18200 h 18200"/>
                    <a:gd name="connsiteX0" fmla="*/ 0 w 10358"/>
                    <a:gd name="connsiteY0" fmla="*/ 0 h 18200"/>
                    <a:gd name="connsiteX1" fmla="*/ 1202 w 10358"/>
                    <a:gd name="connsiteY1" fmla="*/ 11503 h 18200"/>
                    <a:gd name="connsiteX2" fmla="*/ 10358 w 10358"/>
                    <a:gd name="connsiteY2" fmla="*/ 18200 h 18200"/>
                    <a:gd name="connsiteX0" fmla="*/ 9 w 10311"/>
                    <a:gd name="connsiteY0" fmla="*/ 0 h 16720"/>
                    <a:gd name="connsiteX1" fmla="*/ 1211 w 10311"/>
                    <a:gd name="connsiteY1" fmla="*/ 11503 h 16720"/>
                    <a:gd name="connsiteX2" fmla="*/ 10311 w 10311"/>
                    <a:gd name="connsiteY2" fmla="*/ 16720 h 16720"/>
                    <a:gd name="connsiteX0" fmla="*/ 0 w 10302"/>
                    <a:gd name="connsiteY0" fmla="*/ 0 h 16720"/>
                    <a:gd name="connsiteX1" fmla="*/ 10302 w 10302"/>
                    <a:gd name="connsiteY1" fmla="*/ 16720 h 16720"/>
                    <a:gd name="connsiteX0" fmla="*/ 0 w 12749"/>
                    <a:gd name="connsiteY0" fmla="*/ 0 h 10636"/>
                    <a:gd name="connsiteX1" fmla="*/ 12749 w 12749"/>
                    <a:gd name="connsiteY1" fmla="*/ 10636 h 10636"/>
                    <a:gd name="connsiteX0" fmla="*/ 0 w 12749"/>
                    <a:gd name="connsiteY0" fmla="*/ 0 h 10636"/>
                    <a:gd name="connsiteX1" fmla="*/ 12749 w 12749"/>
                    <a:gd name="connsiteY1" fmla="*/ 10636 h 10636"/>
                    <a:gd name="connsiteX0" fmla="*/ 0 w 12749"/>
                    <a:gd name="connsiteY0" fmla="*/ 0 h 10636"/>
                    <a:gd name="connsiteX1" fmla="*/ 12749 w 12749"/>
                    <a:gd name="connsiteY1" fmla="*/ 10636 h 10636"/>
                    <a:gd name="connsiteX0" fmla="*/ 0 w 13249"/>
                    <a:gd name="connsiteY0" fmla="*/ 0 h 14747"/>
                    <a:gd name="connsiteX1" fmla="*/ 13249 w 13249"/>
                    <a:gd name="connsiteY1" fmla="*/ 14747 h 14747"/>
                    <a:gd name="connsiteX0" fmla="*/ 0 w 13416"/>
                    <a:gd name="connsiteY0" fmla="*/ 0 h 14089"/>
                    <a:gd name="connsiteX1" fmla="*/ 13416 w 13416"/>
                    <a:gd name="connsiteY1" fmla="*/ 14089 h 14089"/>
                    <a:gd name="connsiteX0" fmla="*/ 0 w 13416"/>
                    <a:gd name="connsiteY0" fmla="*/ 0 h 14089"/>
                    <a:gd name="connsiteX1" fmla="*/ 13416 w 13416"/>
                    <a:gd name="connsiteY1" fmla="*/ 14089 h 14089"/>
                  </a:gdLst>
                  <a:ahLst/>
                  <a:cxnLst>
                    <a:cxn ang="0">
                      <a:pos x="connsiteX0" y="connsiteY0"/>
                    </a:cxn>
                    <a:cxn ang="0">
                      <a:pos x="connsiteX1" y="connsiteY1"/>
                    </a:cxn>
                  </a:cxnLst>
                  <a:rect l="l" t="t" r="r" b="b"/>
                  <a:pathLst>
                    <a:path w="13416" h="14089">
                      <a:moveTo>
                        <a:pt x="0" y="0"/>
                      </a:moveTo>
                      <a:cubicBezTo>
                        <a:pt x="1637" y="8149"/>
                        <a:pt x="13058" y="4460"/>
                        <a:pt x="13416" y="14089"/>
                      </a:cubicBezTo>
                    </a:path>
                  </a:pathLst>
                </a:custGeom>
                <a:noFill/>
                <a:ln w="12700" cap="flat" cmpd="sng">
                  <a:solidFill>
                    <a:schemeClr val="tx1"/>
                  </a:solidFill>
                  <a:prstDash val="solid"/>
                  <a:round/>
                  <a:headEnd type="none" w="med" len="med"/>
                  <a:tailEnd type="none" w="lg"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06" name="Freeform 305"/>
                <p:cNvSpPr>
                  <a:spLocks/>
                </p:cNvSpPr>
                <p:nvPr/>
              </p:nvSpPr>
              <p:spPr bwMode="auto">
                <a:xfrm rot="10800000" flipV="1">
                  <a:off x="4392704" y="3391985"/>
                  <a:ext cx="2734393" cy="932786"/>
                </a:xfrm>
                <a:custGeom>
                  <a:avLst/>
                  <a:gdLst>
                    <a:gd name="T0" fmla="*/ 264 w 264"/>
                    <a:gd name="T1" fmla="*/ 0 h 306"/>
                    <a:gd name="T2" fmla="*/ 0 w 264"/>
                    <a:gd name="T3" fmla="*/ 306 h 306"/>
                    <a:gd name="connsiteX0" fmla="*/ 8741 w 8741"/>
                    <a:gd name="connsiteY0" fmla="*/ 0 h 14328"/>
                    <a:gd name="connsiteX1" fmla="*/ 0 w 8741"/>
                    <a:gd name="connsiteY1" fmla="*/ 14328 h 14328"/>
                    <a:gd name="connsiteX0" fmla="*/ 10000 w 10000"/>
                    <a:gd name="connsiteY0" fmla="*/ 0 h 10000"/>
                    <a:gd name="connsiteX1" fmla="*/ 0 w 10000"/>
                    <a:gd name="connsiteY1" fmla="*/ 10000 h 10000"/>
                    <a:gd name="connsiteX0" fmla="*/ 5680 w 5680"/>
                    <a:gd name="connsiteY0" fmla="*/ 0 h 8339"/>
                    <a:gd name="connsiteX1" fmla="*/ 0 w 5680"/>
                    <a:gd name="connsiteY1" fmla="*/ 8339 h 8339"/>
                    <a:gd name="connsiteX0" fmla="*/ 10000 w 10000"/>
                    <a:gd name="connsiteY0" fmla="*/ 0 h 10000"/>
                    <a:gd name="connsiteX1" fmla="*/ 0 w 10000"/>
                    <a:gd name="connsiteY1" fmla="*/ 10000 h 10000"/>
                    <a:gd name="connsiteX0" fmla="*/ 10000 w 10000"/>
                    <a:gd name="connsiteY0" fmla="*/ 0 h 10000"/>
                    <a:gd name="connsiteX1" fmla="*/ 0 w 10000"/>
                    <a:gd name="connsiteY1" fmla="*/ 10000 h 10000"/>
                    <a:gd name="connsiteX0" fmla="*/ 10000 w 10000"/>
                    <a:gd name="connsiteY0" fmla="*/ 0 h 10000"/>
                    <a:gd name="connsiteX1" fmla="*/ 0 w 10000"/>
                    <a:gd name="connsiteY1" fmla="*/ 10000 h 10000"/>
                    <a:gd name="connsiteX0" fmla="*/ 1191 w 2522"/>
                    <a:gd name="connsiteY0" fmla="*/ 0 h 9276"/>
                    <a:gd name="connsiteX1" fmla="*/ 1332 w 2522"/>
                    <a:gd name="connsiteY1" fmla="*/ 9276 h 9276"/>
                    <a:gd name="connsiteX0" fmla="*/ 21155 w 21715"/>
                    <a:gd name="connsiteY0" fmla="*/ 0 h 10000"/>
                    <a:gd name="connsiteX1" fmla="*/ 21715 w 21715"/>
                    <a:gd name="connsiteY1" fmla="*/ 10000 h 10000"/>
                    <a:gd name="connsiteX0" fmla="*/ 5814 w 48261"/>
                    <a:gd name="connsiteY0" fmla="*/ 0 h 14100"/>
                    <a:gd name="connsiteX1" fmla="*/ 48261 w 48261"/>
                    <a:gd name="connsiteY1" fmla="*/ 14100 h 14100"/>
                    <a:gd name="connsiteX0" fmla="*/ 1631 w 137904"/>
                    <a:gd name="connsiteY0" fmla="*/ 130 h 2321"/>
                    <a:gd name="connsiteX1" fmla="*/ 137904 w 137904"/>
                    <a:gd name="connsiteY1" fmla="*/ 2321 h 2321"/>
                    <a:gd name="connsiteX0" fmla="*/ 118 w 10000"/>
                    <a:gd name="connsiteY0" fmla="*/ 0 h 15328"/>
                    <a:gd name="connsiteX1" fmla="*/ 10000 w 10000"/>
                    <a:gd name="connsiteY1" fmla="*/ 15328 h 15328"/>
                    <a:gd name="connsiteX0" fmla="*/ 164 w 10046"/>
                    <a:gd name="connsiteY0" fmla="*/ 0 h 15328"/>
                    <a:gd name="connsiteX1" fmla="*/ 10046 w 10046"/>
                    <a:gd name="connsiteY1" fmla="*/ 15328 h 15328"/>
                    <a:gd name="connsiteX0" fmla="*/ 148 w 10759"/>
                    <a:gd name="connsiteY0" fmla="*/ 0 h 52339"/>
                    <a:gd name="connsiteX1" fmla="*/ 10759 w 10759"/>
                    <a:gd name="connsiteY1" fmla="*/ 52339 h 52339"/>
                    <a:gd name="connsiteX0" fmla="*/ 134 w 11595"/>
                    <a:gd name="connsiteY0" fmla="*/ 0 h 49816"/>
                    <a:gd name="connsiteX1" fmla="*/ 11595 w 11595"/>
                    <a:gd name="connsiteY1" fmla="*/ 49816 h 49816"/>
                    <a:gd name="connsiteX0" fmla="*/ 123 w 12191"/>
                    <a:gd name="connsiteY0" fmla="*/ 0 h 59069"/>
                    <a:gd name="connsiteX1" fmla="*/ 12191 w 12191"/>
                    <a:gd name="connsiteY1" fmla="*/ 59069 h 59069"/>
                    <a:gd name="connsiteX0" fmla="*/ 0 w 12068"/>
                    <a:gd name="connsiteY0" fmla="*/ 0 h 59069"/>
                    <a:gd name="connsiteX1" fmla="*/ 12068 w 12068"/>
                    <a:gd name="connsiteY1" fmla="*/ 59069 h 59069"/>
                    <a:gd name="connsiteX0" fmla="*/ 0 w 12797"/>
                    <a:gd name="connsiteY0" fmla="*/ 0 h 67481"/>
                    <a:gd name="connsiteX1" fmla="*/ 12797 w 12797"/>
                    <a:gd name="connsiteY1" fmla="*/ 67481 h 67481"/>
                    <a:gd name="connsiteX0" fmla="*/ 1965 w 2491"/>
                    <a:gd name="connsiteY0" fmla="*/ 0 h 34676"/>
                    <a:gd name="connsiteX1" fmla="*/ 2491 w 2491"/>
                    <a:gd name="connsiteY1" fmla="*/ 34676 h 34676"/>
                    <a:gd name="connsiteX0" fmla="*/ 0 w 105513"/>
                    <a:gd name="connsiteY0" fmla="*/ 0 h 8059"/>
                    <a:gd name="connsiteX1" fmla="*/ 105513 w 105513"/>
                    <a:gd name="connsiteY1" fmla="*/ 8059 h 8059"/>
                    <a:gd name="connsiteX0" fmla="*/ 0 w 9630"/>
                    <a:gd name="connsiteY0" fmla="*/ 0 h 12408"/>
                    <a:gd name="connsiteX1" fmla="*/ 9630 w 9630"/>
                    <a:gd name="connsiteY1" fmla="*/ 12408 h 12408"/>
                    <a:gd name="connsiteX0" fmla="*/ 0 w 9760"/>
                    <a:gd name="connsiteY0" fmla="*/ 0 h 8787"/>
                    <a:gd name="connsiteX1" fmla="*/ 9760 w 9760"/>
                    <a:gd name="connsiteY1" fmla="*/ 8787 h 8787"/>
                    <a:gd name="connsiteX0" fmla="*/ 0 w 10000"/>
                    <a:gd name="connsiteY0" fmla="*/ 0 h 10000"/>
                    <a:gd name="connsiteX1" fmla="*/ 10000 w 10000"/>
                    <a:gd name="connsiteY1" fmla="*/ 10000 h 10000"/>
                    <a:gd name="connsiteX0" fmla="*/ 0 w 10000"/>
                    <a:gd name="connsiteY0" fmla="*/ 0 h 10000"/>
                    <a:gd name="connsiteX1" fmla="*/ 7627 w 10000"/>
                    <a:gd name="connsiteY1" fmla="*/ 4083 h 10000"/>
                    <a:gd name="connsiteX2" fmla="*/ 10000 w 10000"/>
                    <a:gd name="connsiteY2" fmla="*/ 10000 h 10000"/>
                    <a:gd name="connsiteX0" fmla="*/ 0 w 10000"/>
                    <a:gd name="connsiteY0" fmla="*/ 185 h 10185"/>
                    <a:gd name="connsiteX1" fmla="*/ 7627 w 10000"/>
                    <a:gd name="connsiteY1" fmla="*/ 4268 h 10185"/>
                    <a:gd name="connsiteX2" fmla="*/ 10000 w 10000"/>
                    <a:gd name="connsiteY2" fmla="*/ 10185 h 10185"/>
                    <a:gd name="connsiteX0" fmla="*/ 0 w 10000"/>
                    <a:gd name="connsiteY0" fmla="*/ 185 h 10185"/>
                    <a:gd name="connsiteX1" fmla="*/ 7627 w 10000"/>
                    <a:gd name="connsiteY1" fmla="*/ 4268 h 10185"/>
                    <a:gd name="connsiteX2" fmla="*/ 10000 w 10000"/>
                    <a:gd name="connsiteY2" fmla="*/ 10185 h 10185"/>
                    <a:gd name="connsiteX0" fmla="*/ 0 w 10000"/>
                    <a:gd name="connsiteY0" fmla="*/ 1026 h 11026"/>
                    <a:gd name="connsiteX1" fmla="*/ 9299 w 10000"/>
                    <a:gd name="connsiteY1" fmla="*/ 3729 h 11026"/>
                    <a:gd name="connsiteX2" fmla="*/ 10000 w 10000"/>
                    <a:gd name="connsiteY2" fmla="*/ 11026 h 11026"/>
                    <a:gd name="connsiteX0" fmla="*/ 0 w 10000"/>
                    <a:gd name="connsiteY0" fmla="*/ 1026 h 11026"/>
                    <a:gd name="connsiteX1" fmla="*/ 9299 w 10000"/>
                    <a:gd name="connsiteY1" fmla="*/ 3729 h 11026"/>
                    <a:gd name="connsiteX2" fmla="*/ 10000 w 10000"/>
                    <a:gd name="connsiteY2" fmla="*/ 11026 h 11026"/>
                    <a:gd name="connsiteX0" fmla="*/ 0 w 10000"/>
                    <a:gd name="connsiteY0" fmla="*/ 1051 h 11051"/>
                    <a:gd name="connsiteX1" fmla="*/ 9299 w 10000"/>
                    <a:gd name="connsiteY1" fmla="*/ 3754 h 11051"/>
                    <a:gd name="connsiteX2" fmla="*/ 10000 w 10000"/>
                    <a:gd name="connsiteY2" fmla="*/ 11051 h 11051"/>
                    <a:gd name="connsiteX0" fmla="*/ 0 w 10188"/>
                    <a:gd name="connsiteY0" fmla="*/ 1051 h 11051"/>
                    <a:gd name="connsiteX1" fmla="*/ 9299 w 10188"/>
                    <a:gd name="connsiteY1" fmla="*/ 3754 h 11051"/>
                    <a:gd name="connsiteX2" fmla="*/ 10000 w 10188"/>
                    <a:gd name="connsiteY2" fmla="*/ 11051 h 11051"/>
                    <a:gd name="connsiteX0" fmla="*/ 0 w 10073"/>
                    <a:gd name="connsiteY0" fmla="*/ 1051 h 11051"/>
                    <a:gd name="connsiteX1" fmla="*/ 9299 w 10073"/>
                    <a:gd name="connsiteY1" fmla="*/ 3754 h 11051"/>
                    <a:gd name="connsiteX2" fmla="*/ 10000 w 10073"/>
                    <a:gd name="connsiteY2" fmla="*/ 11051 h 11051"/>
                    <a:gd name="connsiteX0" fmla="*/ 0 w 10000"/>
                    <a:gd name="connsiteY0" fmla="*/ 872 h 10872"/>
                    <a:gd name="connsiteX1" fmla="*/ 9004 w 10000"/>
                    <a:gd name="connsiteY1" fmla="*/ 3851 h 10872"/>
                    <a:gd name="connsiteX2" fmla="*/ 10000 w 10000"/>
                    <a:gd name="connsiteY2" fmla="*/ 10872 h 10872"/>
                    <a:gd name="connsiteX0" fmla="*/ 0 w 10000"/>
                    <a:gd name="connsiteY0" fmla="*/ 872 h 10872"/>
                    <a:gd name="connsiteX1" fmla="*/ 9004 w 10000"/>
                    <a:gd name="connsiteY1" fmla="*/ 3851 h 10872"/>
                    <a:gd name="connsiteX2" fmla="*/ 10000 w 10000"/>
                    <a:gd name="connsiteY2" fmla="*/ 10872 h 10872"/>
                    <a:gd name="connsiteX0" fmla="*/ 0 w 10006"/>
                    <a:gd name="connsiteY0" fmla="*/ 1817 h 11817"/>
                    <a:gd name="connsiteX1" fmla="*/ 9152 w 10006"/>
                    <a:gd name="connsiteY1" fmla="*/ 3416 h 11817"/>
                    <a:gd name="connsiteX2" fmla="*/ 10000 w 10006"/>
                    <a:gd name="connsiteY2" fmla="*/ 11817 h 11817"/>
                    <a:gd name="connsiteX0" fmla="*/ 0 w 10000"/>
                    <a:gd name="connsiteY0" fmla="*/ 1860 h 11860"/>
                    <a:gd name="connsiteX1" fmla="*/ 9152 w 10000"/>
                    <a:gd name="connsiteY1" fmla="*/ 3459 h 11860"/>
                    <a:gd name="connsiteX2" fmla="*/ 10000 w 10000"/>
                    <a:gd name="connsiteY2" fmla="*/ 11860 h 11860"/>
                    <a:gd name="connsiteX0" fmla="*/ 0 w 10040"/>
                    <a:gd name="connsiteY0" fmla="*/ 0 h 15105"/>
                    <a:gd name="connsiteX1" fmla="*/ 9054 w 10040"/>
                    <a:gd name="connsiteY1" fmla="*/ 6704 h 15105"/>
                    <a:gd name="connsiteX2" fmla="*/ 9902 w 10040"/>
                    <a:gd name="connsiteY2" fmla="*/ 15105 h 15105"/>
                    <a:gd name="connsiteX0" fmla="*/ 0 w 10459"/>
                    <a:gd name="connsiteY0" fmla="*/ 0 h 15993"/>
                    <a:gd name="connsiteX1" fmla="*/ 9447 w 10459"/>
                    <a:gd name="connsiteY1" fmla="*/ 7592 h 15993"/>
                    <a:gd name="connsiteX2" fmla="*/ 10295 w 10459"/>
                    <a:gd name="connsiteY2" fmla="*/ 15993 h 15993"/>
                    <a:gd name="connsiteX0" fmla="*/ 0 w 10353"/>
                    <a:gd name="connsiteY0" fmla="*/ 0 h 15993"/>
                    <a:gd name="connsiteX1" fmla="*/ 1676 w 10353"/>
                    <a:gd name="connsiteY1" fmla="*/ 1247 h 15993"/>
                    <a:gd name="connsiteX2" fmla="*/ 9447 w 10353"/>
                    <a:gd name="connsiteY2" fmla="*/ 7592 h 15993"/>
                    <a:gd name="connsiteX3" fmla="*/ 10295 w 10353"/>
                    <a:gd name="connsiteY3" fmla="*/ 15993 h 15993"/>
                    <a:gd name="connsiteX0" fmla="*/ 0 w 10353"/>
                    <a:gd name="connsiteY0" fmla="*/ 0 h 15993"/>
                    <a:gd name="connsiteX1" fmla="*/ 1676 w 10353"/>
                    <a:gd name="connsiteY1" fmla="*/ 1247 h 15993"/>
                    <a:gd name="connsiteX2" fmla="*/ 9447 w 10353"/>
                    <a:gd name="connsiteY2" fmla="*/ 7592 h 15993"/>
                    <a:gd name="connsiteX3" fmla="*/ 10295 w 10353"/>
                    <a:gd name="connsiteY3" fmla="*/ 15993 h 15993"/>
                    <a:gd name="connsiteX0" fmla="*/ 0 w 10459"/>
                    <a:gd name="connsiteY0" fmla="*/ 0 h 15993"/>
                    <a:gd name="connsiteX1" fmla="*/ 9447 w 10459"/>
                    <a:gd name="connsiteY1" fmla="*/ 7592 h 15993"/>
                    <a:gd name="connsiteX2" fmla="*/ 10295 w 10459"/>
                    <a:gd name="connsiteY2" fmla="*/ 15993 h 15993"/>
                    <a:gd name="connsiteX0" fmla="*/ 0 w 10459"/>
                    <a:gd name="connsiteY0" fmla="*/ 0 h 15993"/>
                    <a:gd name="connsiteX1" fmla="*/ 9447 w 10459"/>
                    <a:gd name="connsiteY1" fmla="*/ 7592 h 15993"/>
                    <a:gd name="connsiteX2" fmla="*/ 10295 w 10459"/>
                    <a:gd name="connsiteY2" fmla="*/ 15993 h 15993"/>
                    <a:gd name="connsiteX0" fmla="*/ 0 w 10295"/>
                    <a:gd name="connsiteY0" fmla="*/ 0 h 15993"/>
                    <a:gd name="connsiteX1" fmla="*/ 8709 w 10295"/>
                    <a:gd name="connsiteY1" fmla="*/ 7148 h 15993"/>
                    <a:gd name="connsiteX2" fmla="*/ 10295 w 10295"/>
                    <a:gd name="connsiteY2" fmla="*/ 15993 h 15993"/>
                    <a:gd name="connsiteX0" fmla="*/ 0 w 10535"/>
                    <a:gd name="connsiteY0" fmla="*/ 0 h 17676"/>
                    <a:gd name="connsiteX1" fmla="*/ 8709 w 10535"/>
                    <a:gd name="connsiteY1" fmla="*/ 7148 h 17676"/>
                    <a:gd name="connsiteX2" fmla="*/ 10535 w 10535"/>
                    <a:gd name="connsiteY2" fmla="*/ 17676 h 17676"/>
                    <a:gd name="connsiteX0" fmla="*/ 0 w 10535"/>
                    <a:gd name="connsiteY0" fmla="*/ 0 h 17676"/>
                    <a:gd name="connsiteX1" fmla="*/ 8709 w 10535"/>
                    <a:gd name="connsiteY1" fmla="*/ 7148 h 17676"/>
                    <a:gd name="connsiteX2" fmla="*/ 10535 w 10535"/>
                    <a:gd name="connsiteY2" fmla="*/ 17676 h 17676"/>
                    <a:gd name="connsiteX0" fmla="*/ 0 w 10535"/>
                    <a:gd name="connsiteY0" fmla="*/ 0 h 17676"/>
                    <a:gd name="connsiteX1" fmla="*/ 8709 w 10535"/>
                    <a:gd name="connsiteY1" fmla="*/ 7148 h 17676"/>
                    <a:gd name="connsiteX2" fmla="*/ 10535 w 10535"/>
                    <a:gd name="connsiteY2" fmla="*/ 17676 h 17676"/>
                    <a:gd name="connsiteX0" fmla="*/ 0 w 10535"/>
                    <a:gd name="connsiteY0" fmla="*/ 0 h 17676"/>
                    <a:gd name="connsiteX1" fmla="*/ 10535 w 10535"/>
                    <a:gd name="connsiteY1" fmla="*/ 17676 h 17676"/>
                    <a:gd name="connsiteX0" fmla="*/ 0 w 5953"/>
                    <a:gd name="connsiteY0" fmla="*/ 0 h 16714"/>
                    <a:gd name="connsiteX1" fmla="*/ 5953 w 5953"/>
                    <a:gd name="connsiteY1" fmla="*/ 16714 h 16714"/>
                    <a:gd name="connsiteX0" fmla="*/ 0 w 10000"/>
                    <a:gd name="connsiteY0" fmla="*/ 0 h 10000"/>
                    <a:gd name="connsiteX1" fmla="*/ 10000 w 10000"/>
                    <a:gd name="connsiteY1" fmla="*/ 10000 h 10000"/>
                    <a:gd name="connsiteX0" fmla="*/ 0 w 10000"/>
                    <a:gd name="connsiteY0" fmla="*/ 0 h 10000"/>
                    <a:gd name="connsiteX1" fmla="*/ 10000 w 10000"/>
                    <a:gd name="connsiteY1" fmla="*/ 10000 h 10000"/>
                    <a:gd name="connsiteX0" fmla="*/ 0 w 10000"/>
                    <a:gd name="connsiteY0" fmla="*/ 0 h 10000"/>
                    <a:gd name="connsiteX1" fmla="*/ 974 w 10000"/>
                    <a:gd name="connsiteY1" fmla="*/ 2727 h 10000"/>
                    <a:gd name="connsiteX2" fmla="*/ 10000 w 10000"/>
                    <a:gd name="connsiteY2" fmla="*/ 10000 h 10000"/>
                    <a:gd name="connsiteX0" fmla="*/ 0 w 10000"/>
                    <a:gd name="connsiteY0" fmla="*/ 0 h 10000"/>
                    <a:gd name="connsiteX1" fmla="*/ 974 w 10000"/>
                    <a:gd name="connsiteY1" fmla="*/ 2727 h 10000"/>
                    <a:gd name="connsiteX2" fmla="*/ 10000 w 10000"/>
                    <a:gd name="connsiteY2" fmla="*/ 10000 h 10000"/>
                    <a:gd name="connsiteX0" fmla="*/ 0 w 10000"/>
                    <a:gd name="connsiteY0" fmla="*/ 0 h 10000"/>
                    <a:gd name="connsiteX1" fmla="*/ 974 w 10000"/>
                    <a:gd name="connsiteY1" fmla="*/ 2727 h 10000"/>
                    <a:gd name="connsiteX2" fmla="*/ 10000 w 10000"/>
                    <a:gd name="connsiteY2" fmla="*/ 10000 h 10000"/>
                    <a:gd name="connsiteX0" fmla="*/ 0 w 10358"/>
                    <a:gd name="connsiteY0" fmla="*/ 0 h 18200"/>
                    <a:gd name="connsiteX1" fmla="*/ 1332 w 10358"/>
                    <a:gd name="connsiteY1" fmla="*/ 10927 h 18200"/>
                    <a:gd name="connsiteX2" fmla="*/ 10358 w 10358"/>
                    <a:gd name="connsiteY2" fmla="*/ 18200 h 18200"/>
                    <a:gd name="connsiteX0" fmla="*/ 0 w 10358"/>
                    <a:gd name="connsiteY0" fmla="*/ 0 h 18200"/>
                    <a:gd name="connsiteX1" fmla="*/ 1332 w 10358"/>
                    <a:gd name="connsiteY1" fmla="*/ 10927 h 18200"/>
                    <a:gd name="connsiteX2" fmla="*/ 10358 w 10358"/>
                    <a:gd name="connsiteY2" fmla="*/ 18200 h 18200"/>
                    <a:gd name="connsiteX0" fmla="*/ 0 w 10358"/>
                    <a:gd name="connsiteY0" fmla="*/ 0 h 18200"/>
                    <a:gd name="connsiteX1" fmla="*/ 1153 w 10358"/>
                    <a:gd name="connsiteY1" fmla="*/ 11215 h 18200"/>
                    <a:gd name="connsiteX2" fmla="*/ 10358 w 10358"/>
                    <a:gd name="connsiteY2" fmla="*/ 18200 h 18200"/>
                    <a:gd name="connsiteX0" fmla="*/ 106 w 10464"/>
                    <a:gd name="connsiteY0" fmla="*/ 0 h 18200"/>
                    <a:gd name="connsiteX1" fmla="*/ 1259 w 10464"/>
                    <a:gd name="connsiteY1" fmla="*/ 11215 h 18200"/>
                    <a:gd name="connsiteX2" fmla="*/ 10464 w 10464"/>
                    <a:gd name="connsiteY2" fmla="*/ 18200 h 18200"/>
                    <a:gd name="connsiteX0" fmla="*/ 0 w 10358"/>
                    <a:gd name="connsiteY0" fmla="*/ 0 h 18200"/>
                    <a:gd name="connsiteX1" fmla="*/ 1153 w 10358"/>
                    <a:gd name="connsiteY1" fmla="*/ 11215 h 18200"/>
                    <a:gd name="connsiteX2" fmla="*/ 10358 w 10358"/>
                    <a:gd name="connsiteY2" fmla="*/ 18200 h 18200"/>
                    <a:gd name="connsiteX0" fmla="*/ 0 w 10358"/>
                    <a:gd name="connsiteY0" fmla="*/ 0 h 18200"/>
                    <a:gd name="connsiteX1" fmla="*/ 1948 w 10358"/>
                    <a:gd name="connsiteY1" fmla="*/ 9920 h 18200"/>
                    <a:gd name="connsiteX2" fmla="*/ 1153 w 10358"/>
                    <a:gd name="connsiteY2" fmla="*/ 11215 h 18200"/>
                    <a:gd name="connsiteX3" fmla="*/ 10358 w 10358"/>
                    <a:gd name="connsiteY3" fmla="*/ 18200 h 18200"/>
                    <a:gd name="connsiteX0" fmla="*/ 0 w 10358"/>
                    <a:gd name="connsiteY0" fmla="*/ 0 h 18200"/>
                    <a:gd name="connsiteX1" fmla="*/ 1153 w 10358"/>
                    <a:gd name="connsiteY1" fmla="*/ 11215 h 18200"/>
                    <a:gd name="connsiteX2" fmla="*/ 10358 w 10358"/>
                    <a:gd name="connsiteY2" fmla="*/ 18200 h 18200"/>
                    <a:gd name="connsiteX0" fmla="*/ 0 w 10358"/>
                    <a:gd name="connsiteY0" fmla="*/ 0 h 18200"/>
                    <a:gd name="connsiteX1" fmla="*/ 1153 w 10358"/>
                    <a:gd name="connsiteY1" fmla="*/ 11215 h 18200"/>
                    <a:gd name="connsiteX2" fmla="*/ 10358 w 10358"/>
                    <a:gd name="connsiteY2" fmla="*/ 18200 h 18200"/>
                    <a:gd name="connsiteX0" fmla="*/ 0 w 10358"/>
                    <a:gd name="connsiteY0" fmla="*/ 0 h 18200"/>
                    <a:gd name="connsiteX1" fmla="*/ 1202 w 10358"/>
                    <a:gd name="connsiteY1" fmla="*/ 11503 h 18200"/>
                    <a:gd name="connsiteX2" fmla="*/ 10358 w 10358"/>
                    <a:gd name="connsiteY2" fmla="*/ 18200 h 18200"/>
                    <a:gd name="connsiteX0" fmla="*/ 0 w 10358"/>
                    <a:gd name="connsiteY0" fmla="*/ 0 h 18200"/>
                    <a:gd name="connsiteX1" fmla="*/ 1202 w 10358"/>
                    <a:gd name="connsiteY1" fmla="*/ 11503 h 18200"/>
                    <a:gd name="connsiteX2" fmla="*/ 10358 w 10358"/>
                    <a:gd name="connsiteY2" fmla="*/ 18200 h 18200"/>
                    <a:gd name="connsiteX0" fmla="*/ 0 w 10377"/>
                    <a:gd name="connsiteY0" fmla="*/ 0 h 18200"/>
                    <a:gd name="connsiteX1" fmla="*/ 1202 w 10377"/>
                    <a:gd name="connsiteY1" fmla="*/ 11503 h 18200"/>
                    <a:gd name="connsiteX2" fmla="*/ 10358 w 10377"/>
                    <a:gd name="connsiteY2" fmla="*/ 18200 h 18200"/>
                    <a:gd name="connsiteX0" fmla="*/ 0 w 10358"/>
                    <a:gd name="connsiteY0" fmla="*/ 0 h 18200"/>
                    <a:gd name="connsiteX1" fmla="*/ 1202 w 10358"/>
                    <a:gd name="connsiteY1" fmla="*/ 11503 h 18200"/>
                    <a:gd name="connsiteX2" fmla="*/ 10358 w 10358"/>
                    <a:gd name="connsiteY2" fmla="*/ 18200 h 18200"/>
                    <a:gd name="connsiteX0" fmla="*/ 9 w 10311"/>
                    <a:gd name="connsiteY0" fmla="*/ 0 h 16720"/>
                    <a:gd name="connsiteX1" fmla="*/ 1211 w 10311"/>
                    <a:gd name="connsiteY1" fmla="*/ 11503 h 16720"/>
                    <a:gd name="connsiteX2" fmla="*/ 10311 w 10311"/>
                    <a:gd name="connsiteY2" fmla="*/ 16720 h 16720"/>
                    <a:gd name="connsiteX0" fmla="*/ 0 w 10302"/>
                    <a:gd name="connsiteY0" fmla="*/ 0 h 16720"/>
                    <a:gd name="connsiteX1" fmla="*/ 10302 w 10302"/>
                    <a:gd name="connsiteY1" fmla="*/ 16720 h 16720"/>
                    <a:gd name="connsiteX0" fmla="*/ 0 w 12749"/>
                    <a:gd name="connsiteY0" fmla="*/ 0 h 10636"/>
                    <a:gd name="connsiteX1" fmla="*/ 12749 w 12749"/>
                    <a:gd name="connsiteY1" fmla="*/ 10636 h 10636"/>
                    <a:gd name="connsiteX0" fmla="*/ 0 w 12749"/>
                    <a:gd name="connsiteY0" fmla="*/ 0 h 10636"/>
                    <a:gd name="connsiteX1" fmla="*/ 12749 w 12749"/>
                    <a:gd name="connsiteY1" fmla="*/ 10636 h 10636"/>
                    <a:gd name="connsiteX0" fmla="*/ 0 w 12749"/>
                    <a:gd name="connsiteY0" fmla="*/ 0 h 10636"/>
                    <a:gd name="connsiteX1" fmla="*/ 12749 w 12749"/>
                    <a:gd name="connsiteY1" fmla="*/ 10636 h 10636"/>
                    <a:gd name="connsiteX0" fmla="*/ 0 w 13249"/>
                    <a:gd name="connsiteY0" fmla="*/ 0 h 14747"/>
                    <a:gd name="connsiteX1" fmla="*/ 13249 w 13249"/>
                    <a:gd name="connsiteY1" fmla="*/ 14747 h 14747"/>
                    <a:gd name="connsiteX0" fmla="*/ 0 w 13416"/>
                    <a:gd name="connsiteY0" fmla="*/ 0 h 14089"/>
                    <a:gd name="connsiteX1" fmla="*/ 13416 w 13416"/>
                    <a:gd name="connsiteY1" fmla="*/ 14089 h 14089"/>
                    <a:gd name="connsiteX0" fmla="*/ 0 w 13416"/>
                    <a:gd name="connsiteY0" fmla="*/ 0 h 14089"/>
                    <a:gd name="connsiteX1" fmla="*/ 13416 w 13416"/>
                    <a:gd name="connsiteY1" fmla="*/ 14089 h 14089"/>
                  </a:gdLst>
                  <a:ahLst/>
                  <a:cxnLst>
                    <a:cxn ang="0">
                      <a:pos x="connsiteX0" y="connsiteY0"/>
                    </a:cxn>
                    <a:cxn ang="0">
                      <a:pos x="connsiteX1" y="connsiteY1"/>
                    </a:cxn>
                  </a:cxnLst>
                  <a:rect l="l" t="t" r="r" b="b"/>
                  <a:pathLst>
                    <a:path w="13416" h="14089">
                      <a:moveTo>
                        <a:pt x="0" y="0"/>
                      </a:moveTo>
                      <a:cubicBezTo>
                        <a:pt x="1637" y="8149"/>
                        <a:pt x="13058" y="4460"/>
                        <a:pt x="13416" y="14089"/>
                      </a:cubicBezTo>
                    </a:path>
                  </a:pathLst>
                </a:custGeom>
                <a:noFill/>
                <a:ln w="12700" cap="flat" cmpd="sng">
                  <a:solidFill>
                    <a:schemeClr val="tx1"/>
                  </a:solidFill>
                  <a:prstDash val="solid"/>
                  <a:round/>
                  <a:headEnd type="none" w="med" len="med"/>
                  <a:tailEnd type="none" w="lg"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grpSp>
    </p:spTree>
    <p:extLst>
      <p:ext uri="{BB962C8B-B14F-4D97-AF65-F5344CB8AC3E}">
        <p14:creationId xmlns:p14="http://schemas.microsoft.com/office/powerpoint/2010/main" val="3291122300"/>
      </p:ext>
    </p:extLst>
  </p:cSld>
  <p:clrMapOvr>
    <a:masterClrMapping/>
  </p:clrMapOvr>
  <p:transition/>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smtClean="0"/>
              <a:t>Work-Span Analysis for Fork-Join</a:t>
            </a:r>
            <a:endParaRPr lang="en-US" dirty="0"/>
          </a:p>
        </p:txBody>
      </p:sp>
      <p:sp>
        <p:nvSpPr>
          <p:cNvPr id="3" name="Content Placeholder 2"/>
          <p:cNvSpPr>
            <a:spLocks noGrp="1"/>
          </p:cNvSpPr>
          <p:nvPr>
            <p:ph idx="1"/>
          </p:nvPr>
        </p:nvSpPr>
        <p:spPr/>
        <p:txBody>
          <a:bodyPr/>
          <a:lstStyle/>
          <a:p>
            <a:r>
              <a:rPr lang="en-US" sz="2200" dirty="0" smtClean="0"/>
              <a:t>Let B||C denote the fork-join composition of A and B</a:t>
            </a:r>
          </a:p>
          <a:p>
            <a:endParaRPr lang="en-US" sz="2200" dirty="0"/>
          </a:p>
          <a:p>
            <a:pPr marL="688975" lvl="2" indent="0">
              <a:buNone/>
            </a:pPr>
            <a:r>
              <a:rPr lang="en-US" sz="2400" dirty="0" smtClean="0"/>
              <a:t>T</a:t>
            </a:r>
            <a:r>
              <a:rPr lang="en-US" sz="2400" baseline="-25000" dirty="0" smtClean="0"/>
              <a:t>1</a:t>
            </a:r>
            <a:r>
              <a:rPr lang="en-US" sz="2400" dirty="0" smtClean="0"/>
              <a:t>(A||B) = T</a:t>
            </a:r>
            <a:r>
              <a:rPr lang="en-US" sz="2400" baseline="-25000" dirty="0"/>
              <a:t>1</a:t>
            </a:r>
            <a:r>
              <a:rPr lang="en-US" sz="2400" dirty="0" smtClean="0"/>
              <a:t>(A) + T</a:t>
            </a:r>
            <a:r>
              <a:rPr lang="en-US" sz="2400" baseline="-25000" dirty="0"/>
              <a:t>1</a:t>
            </a:r>
            <a:r>
              <a:rPr lang="en-US" sz="2400" dirty="0" smtClean="0"/>
              <a:t>(B)</a:t>
            </a:r>
          </a:p>
          <a:p>
            <a:pPr marL="688975" lvl="2" indent="0">
              <a:spcBef>
                <a:spcPts val="1200"/>
              </a:spcBef>
              <a:buNone/>
            </a:pPr>
            <a:r>
              <a:rPr lang="en-US" sz="2400" dirty="0" smtClean="0"/>
              <a:t>T</a:t>
            </a:r>
            <a:r>
              <a:rPr lang="en-US" sz="2400" baseline="-25000" dirty="0" smtClean="0"/>
              <a:t>∞</a:t>
            </a:r>
            <a:r>
              <a:rPr lang="en-US" sz="2400" dirty="0" smtClean="0"/>
              <a:t>(A||B) = max(T</a:t>
            </a:r>
            <a:r>
              <a:rPr lang="en-US" sz="2400" baseline="-25000" dirty="0" smtClean="0"/>
              <a:t>∞</a:t>
            </a:r>
            <a:r>
              <a:rPr lang="en-US" sz="2400" dirty="0" smtClean="0"/>
              <a:t>(A),T</a:t>
            </a:r>
            <a:r>
              <a:rPr lang="en-US" sz="2400" baseline="-25000" dirty="0" smtClean="0"/>
              <a:t>∞</a:t>
            </a:r>
            <a:r>
              <a:rPr lang="en-US" sz="2400" dirty="0" smtClean="0"/>
              <a:t>(B))</a:t>
            </a:r>
            <a:endParaRPr lang="en-US" sz="2400" baseline="-25000" dirty="0"/>
          </a:p>
        </p:txBody>
      </p:sp>
      <p:sp>
        <p:nvSpPr>
          <p:cNvPr id="4" name="Slide Number Placeholder 3"/>
          <p:cNvSpPr>
            <a:spLocks noGrp="1"/>
          </p:cNvSpPr>
          <p:nvPr>
            <p:ph type="sldNum" sz="quarter" idx="12"/>
          </p:nvPr>
        </p:nvSpPr>
        <p:spPr/>
        <p:txBody>
          <a:bodyPr/>
          <a:lstStyle/>
          <a:p>
            <a:pPr>
              <a:defRPr/>
            </a:pPr>
            <a:fld id="{ACA39A89-D6FF-4AFC-9284-D1B46DF88740}" type="slidenum">
              <a:rPr lang="en-US" smtClean="0"/>
              <a:pPr>
                <a:defRPr/>
              </a:pPr>
              <a:t>179</a:t>
            </a:fld>
            <a:endParaRPr lang="en-US" dirty="0"/>
          </a:p>
        </p:txBody>
      </p:sp>
      <p:sp>
        <p:nvSpPr>
          <p:cNvPr id="5" name="Rectangle 4"/>
          <p:cNvSpPr/>
          <p:nvPr/>
        </p:nvSpPr>
        <p:spPr bwMode="auto">
          <a:xfrm>
            <a:off x="6489769" y="2575273"/>
            <a:ext cx="703904" cy="457200"/>
          </a:xfrm>
          <a:prstGeom prst="rect">
            <a:avLst/>
          </a:prstGeom>
          <a:solidFill>
            <a:srgbClr val="D9E4FF"/>
          </a:solidFill>
          <a:ln w="20320" cap="flat" cmpd="sng" algn="ctr">
            <a:solidFill>
              <a:schemeClr val="tx1"/>
            </a:solidFill>
            <a:prstDash val="solid"/>
            <a:round/>
            <a:headEnd type="none" w="med" len="med"/>
            <a:tailEnd type="none" w="med" len="med"/>
          </a:ln>
          <a:effectLst/>
        </p:spPr>
        <p:txBody>
          <a:bodyPr vert="horz" wrap="none" lIns="91440" tIns="91440" rIns="91440" bIns="45720" numCol="1" rtlCol="0" anchor="t" anchorCtr="0" compatLnSpc="1">
            <a:prstTxWarp prst="textNoShape">
              <a:avLst/>
            </a:prstTxWarp>
            <a:noAutofit/>
          </a:bodyPr>
          <a:lstStyle/>
          <a:p>
            <a:pPr algn="ctr" eaLnBrk="0" hangingPunct="0">
              <a:lnSpc>
                <a:spcPct val="80000"/>
              </a:lnSpc>
              <a:spcBef>
                <a:spcPct val="50000"/>
              </a:spcBef>
            </a:pPr>
            <a:r>
              <a:rPr lang="en-US" b="1" dirty="0" smtClean="0"/>
              <a:t>A</a:t>
            </a:r>
            <a:endParaRPr kumimoji="0" lang="en-US" sz="2000" b="1" u="none" strike="noStrike" cap="none" normalizeH="0" baseline="0" dirty="0" smtClean="0">
              <a:ln>
                <a:noFill/>
              </a:ln>
              <a:solidFill>
                <a:schemeClr val="tx1"/>
              </a:solidFill>
              <a:effectLst/>
              <a:latin typeface="Verdana" pitchFamily="34" charset="0"/>
            </a:endParaRPr>
          </a:p>
        </p:txBody>
      </p:sp>
      <p:sp>
        <p:nvSpPr>
          <p:cNvPr id="6" name="Rectangle 5"/>
          <p:cNvSpPr/>
          <p:nvPr/>
        </p:nvSpPr>
        <p:spPr bwMode="auto">
          <a:xfrm>
            <a:off x="7575764" y="2576853"/>
            <a:ext cx="665511" cy="457200"/>
          </a:xfrm>
          <a:prstGeom prst="rect">
            <a:avLst/>
          </a:prstGeom>
          <a:solidFill>
            <a:srgbClr val="D9E4FF"/>
          </a:solidFill>
          <a:ln w="2032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indent="-225425" algn="ctr"/>
            <a:r>
              <a:rPr lang="en-US" b="1" dirty="0" smtClean="0"/>
              <a:t>B</a:t>
            </a:r>
            <a:endParaRPr lang="en-US" b="1" dirty="0"/>
          </a:p>
        </p:txBody>
      </p:sp>
      <p:cxnSp>
        <p:nvCxnSpPr>
          <p:cNvPr id="7" name="Straight Arrow Connector 6"/>
          <p:cNvCxnSpPr/>
          <p:nvPr/>
        </p:nvCxnSpPr>
        <p:spPr bwMode="auto">
          <a:xfrm flipV="1">
            <a:off x="7927571" y="3034053"/>
            <a:ext cx="0" cy="577286"/>
          </a:xfrm>
          <a:prstGeom prst="straightConnector1">
            <a:avLst/>
          </a:prstGeom>
          <a:noFill/>
          <a:ln w="25400" cap="flat" cmpd="sng" algn="ctr">
            <a:solidFill>
              <a:schemeClr val="tx1"/>
            </a:solidFill>
            <a:prstDash val="solid"/>
            <a:round/>
            <a:headEnd type="arrow" w="med" len="med"/>
            <a:tailEnd type="none"/>
          </a:ln>
          <a:effectLst/>
        </p:spPr>
      </p:cxnSp>
      <p:sp>
        <p:nvSpPr>
          <p:cNvPr id="8" name="Freeform 7"/>
          <p:cNvSpPr>
            <a:spLocks/>
          </p:cNvSpPr>
          <p:nvPr/>
        </p:nvSpPr>
        <p:spPr bwMode="auto">
          <a:xfrm flipH="1" flipV="1">
            <a:off x="6841719" y="3034051"/>
            <a:ext cx="1062643" cy="339885"/>
          </a:xfrm>
          <a:custGeom>
            <a:avLst/>
            <a:gdLst>
              <a:gd name="T0" fmla="*/ 264 w 264"/>
              <a:gd name="T1" fmla="*/ 0 h 306"/>
              <a:gd name="T2" fmla="*/ 0 w 264"/>
              <a:gd name="T3" fmla="*/ 306 h 306"/>
              <a:gd name="connsiteX0" fmla="*/ 8741 w 8741"/>
              <a:gd name="connsiteY0" fmla="*/ 0 h 14328"/>
              <a:gd name="connsiteX1" fmla="*/ 0 w 8741"/>
              <a:gd name="connsiteY1" fmla="*/ 14328 h 14328"/>
              <a:gd name="connsiteX0" fmla="*/ 10000 w 10000"/>
              <a:gd name="connsiteY0" fmla="*/ 0 h 10000"/>
              <a:gd name="connsiteX1" fmla="*/ 0 w 10000"/>
              <a:gd name="connsiteY1" fmla="*/ 10000 h 10000"/>
              <a:gd name="connsiteX0" fmla="*/ 5680 w 5680"/>
              <a:gd name="connsiteY0" fmla="*/ 0 h 8339"/>
              <a:gd name="connsiteX1" fmla="*/ 0 w 5680"/>
              <a:gd name="connsiteY1" fmla="*/ 8339 h 8339"/>
              <a:gd name="connsiteX0" fmla="*/ 10000 w 10000"/>
              <a:gd name="connsiteY0" fmla="*/ 0 h 10000"/>
              <a:gd name="connsiteX1" fmla="*/ 0 w 10000"/>
              <a:gd name="connsiteY1" fmla="*/ 10000 h 10000"/>
              <a:gd name="connsiteX0" fmla="*/ 10000 w 10000"/>
              <a:gd name="connsiteY0" fmla="*/ 0 h 10000"/>
              <a:gd name="connsiteX1" fmla="*/ 0 w 10000"/>
              <a:gd name="connsiteY1" fmla="*/ 10000 h 10000"/>
              <a:gd name="connsiteX0" fmla="*/ 10000 w 10000"/>
              <a:gd name="connsiteY0" fmla="*/ 0 h 10000"/>
              <a:gd name="connsiteX1" fmla="*/ 0 w 10000"/>
              <a:gd name="connsiteY1" fmla="*/ 10000 h 10000"/>
              <a:gd name="connsiteX0" fmla="*/ 1191 w 2522"/>
              <a:gd name="connsiteY0" fmla="*/ 0 h 9276"/>
              <a:gd name="connsiteX1" fmla="*/ 1332 w 2522"/>
              <a:gd name="connsiteY1" fmla="*/ 9276 h 9276"/>
              <a:gd name="connsiteX0" fmla="*/ 21155 w 21715"/>
              <a:gd name="connsiteY0" fmla="*/ 0 h 10000"/>
              <a:gd name="connsiteX1" fmla="*/ 21715 w 21715"/>
              <a:gd name="connsiteY1" fmla="*/ 10000 h 10000"/>
              <a:gd name="connsiteX0" fmla="*/ 5814 w 48261"/>
              <a:gd name="connsiteY0" fmla="*/ 0 h 14100"/>
              <a:gd name="connsiteX1" fmla="*/ 48261 w 48261"/>
              <a:gd name="connsiteY1" fmla="*/ 14100 h 14100"/>
              <a:gd name="connsiteX0" fmla="*/ 1631 w 137904"/>
              <a:gd name="connsiteY0" fmla="*/ 130 h 2321"/>
              <a:gd name="connsiteX1" fmla="*/ 137904 w 137904"/>
              <a:gd name="connsiteY1" fmla="*/ 2321 h 2321"/>
              <a:gd name="connsiteX0" fmla="*/ 118 w 10000"/>
              <a:gd name="connsiteY0" fmla="*/ 0 h 15328"/>
              <a:gd name="connsiteX1" fmla="*/ 10000 w 10000"/>
              <a:gd name="connsiteY1" fmla="*/ 15328 h 15328"/>
              <a:gd name="connsiteX0" fmla="*/ 164 w 10046"/>
              <a:gd name="connsiteY0" fmla="*/ 0 h 15328"/>
              <a:gd name="connsiteX1" fmla="*/ 10046 w 10046"/>
              <a:gd name="connsiteY1" fmla="*/ 15328 h 15328"/>
              <a:gd name="connsiteX0" fmla="*/ 148 w 10759"/>
              <a:gd name="connsiteY0" fmla="*/ 0 h 52339"/>
              <a:gd name="connsiteX1" fmla="*/ 10759 w 10759"/>
              <a:gd name="connsiteY1" fmla="*/ 52339 h 52339"/>
              <a:gd name="connsiteX0" fmla="*/ 134 w 11595"/>
              <a:gd name="connsiteY0" fmla="*/ 0 h 49816"/>
              <a:gd name="connsiteX1" fmla="*/ 11595 w 11595"/>
              <a:gd name="connsiteY1" fmla="*/ 49816 h 49816"/>
              <a:gd name="connsiteX0" fmla="*/ 123 w 12191"/>
              <a:gd name="connsiteY0" fmla="*/ 0 h 59069"/>
              <a:gd name="connsiteX1" fmla="*/ 12191 w 12191"/>
              <a:gd name="connsiteY1" fmla="*/ 59069 h 59069"/>
              <a:gd name="connsiteX0" fmla="*/ 0 w 12068"/>
              <a:gd name="connsiteY0" fmla="*/ 0 h 59069"/>
              <a:gd name="connsiteX1" fmla="*/ 12068 w 12068"/>
              <a:gd name="connsiteY1" fmla="*/ 59069 h 59069"/>
              <a:gd name="connsiteX0" fmla="*/ 0 w 12797"/>
              <a:gd name="connsiteY0" fmla="*/ 0 h 67481"/>
              <a:gd name="connsiteX1" fmla="*/ 12797 w 12797"/>
              <a:gd name="connsiteY1" fmla="*/ 67481 h 67481"/>
              <a:gd name="connsiteX0" fmla="*/ 1965 w 2491"/>
              <a:gd name="connsiteY0" fmla="*/ 0 h 34676"/>
              <a:gd name="connsiteX1" fmla="*/ 2491 w 2491"/>
              <a:gd name="connsiteY1" fmla="*/ 34676 h 34676"/>
              <a:gd name="connsiteX0" fmla="*/ 0 w 105513"/>
              <a:gd name="connsiteY0" fmla="*/ 0 h 8059"/>
              <a:gd name="connsiteX1" fmla="*/ 105513 w 105513"/>
              <a:gd name="connsiteY1" fmla="*/ 8059 h 8059"/>
              <a:gd name="connsiteX0" fmla="*/ 0 w 9630"/>
              <a:gd name="connsiteY0" fmla="*/ 0 h 12408"/>
              <a:gd name="connsiteX1" fmla="*/ 9630 w 9630"/>
              <a:gd name="connsiteY1" fmla="*/ 12408 h 12408"/>
              <a:gd name="connsiteX0" fmla="*/ 0 w 9760"/>
              <a:gd name="connsiteY0" fmla="*/ 0 h 8787"/>
              <a:gd name="connsiteX1" fmla="*/ 9760 w 9760"/>
              <a:gd name="connsiteY1" fmla="*/ 8787 h 8787"/>
              <a:gd name="connsiteX0" fmla="*/ 0 w 10000"/>
              <a:gd name="connsiteY0" fmla="*/ 0 h 10000"/>
              <a:gd name="connsiteX1" fmla="*/ 10000 w 10000"/>
              <a:gd name="connsiteY1" fmla="*/ 10000 h 10000"/>
              <a:gd name="connsiteX0" fmla="*/ 0 w 10000"/>
              <a:gd name="connsiteY0" fmla="*/ 0 h 10000"/>
              <a:gd name="connsiteX1" fmla="*/ 7627 w 10000"/>
              <a:gd name="connsiteY1" fmla="*/ 4083 h 10000"/>
              <a:gd name="connsiteX2" fmla="*/ 10000 w 10000"/>
              <a:gd name="connsiteY2" fmla="*/ 10000 h 10000"/>
              <a:gd name="connsiteX0" fmla="*/ 0 w 10000"/>
              <a:gd name="connsiteY0" fmla="*/ 185 h 10185"/>
              <a:gd name="connsiteX1" fmla="*/ 7627 w 10000"/>
              <a:gd name="connsiteY1" fmla="*/ 4268 h 10185"/>
              <a:gd name="connsiteX2" fmla="*/ 10000 w 10000"/>
              <a:gd name="connsiteY2" fmla="*/ 10185 h 10185"/>
              <a:gd name="connsiteX0" fmla="*/ 0 w 10000"/>
              <a:gd name="connsiteY0" fmla="*/ 185 h 10185"/>
              <a:gd name="connsiteX1" fmla="*/ 7627 w 10000"/>
              <a:gd name="connsiteY1" fmla="*/ 4268 h 10185"/>
              <a:gd name="connsiteX2" fmla="*/ 10000 w 10000"/>
              <a:gd name="connsiteY2" fmla="*/ 10185 h 10185"/>
              <a:gd name="connsiteX0" fmla="*/ 0 w 10000"/>
              <a:gd name="connsiteY0" fmla="*/ 1026 h 11026"/>
              <a:gd name="connsiteX1" fmla="*/ 9299 w 10000"/>
              <a:gd name="connsiteY1" fmla="*/ 3729 h 11026"/>
              <a:gd name="connsiteX2" fmla="*/ 10000 w 10000"/>
              <a:gd name="connsiteY2" fmla="*/ 11026 h 11026"/>
              <a:gd name="connsiteX0" fmla="*/ 0 w 10000"/>
              <a:gd name="connsiteY0" fmla="*/ 1026 h 11026"/>
              <a:gd name="connsiteX1" fmla="*/ 9299 w 10000"/>
              <a:gd name="connsiteY1" fmla="*/ 3729 h 11026"/>
              <a:gd name="connsiteX2" fmla="*/ 10000 w 10000"/>
              <a:gd name="connsiteY2" fmla="*/ 11026 h 11026"/>
              <a:gd name="connsiteX0" fmla="*/ 0 w 10000"/>
              <a:gd name="connsiteY0" fmla="*/ 1051 h 11051"/>
              <a:gd name="connsiteX1" fmla="*/ 9299 w 10000"/>
              <a:gd name="connsiteY1" fmla="*/ 3754 h 11051"/>
              <a:gd name="connsiteX2" fmla="*/ 10000 w 10000"/>
              <a:gd name="connsiteY2" fmla="*/ 11051 h 11051"/>
              <a:gd name="connsiteX0" fmla="*/ 0 w 10188"/>
              <a:gd name="connsiteY0" fmla="*/ 1051 h 11051"/>
              <a:gd name="connsiteX1" fmla="*/ 9299 w 10188"/>
              <a:gd name="connsiteY1" fmla="*/ 3754 h 11051"/>
              <a:gd name="connsiteX2" fmla="*/ 10000 w 10188"/>
              <a:gd name="connsiteY2" fmla="*/ 11051 h 11051"/>
              <a:gd name="connsiteX0" fmla="*/ 0 w 10073"/>
              <a:gd name="connsiteY0" fmla="*/ 1051 h 11051"/>
              <a:gd name="connsiteX1" fmla="*/ 9299 w 10073"/>
              <a:gd name="connsiteY1" fmla="*/ 3754 h 11051"/>
              <a:gd name="connsiteX2" fmla="*/ 10000 w 10073"/>
              <a:gd name="connsiteY2" fmla="*/ 11051 h 11051"/>
              <a:gd name="connsiteX0" fmla="*/ 0 w 10000"/>
              <a:gd name="connsiteY0" fmla="*/ 872 h 10872"/>
              <a:gd name="connsiteX1" fmla="*/ 9004 w 10000"/>
              <a:gd name="connsiteY1" fmla="*/ 3851 h 10872"/>
              <a:gd name="connsiteX2" fmla="*/ 10000 w 10000"/>
              <a:gd name="connsiteY2" fmla="*/ 10872 h 10872"/>
              <a:gd name="connsiteX0" fmla="*/ 0 w 10000"/>
              <a:gd name="connsiteY0" fmla="*/ 872 h 10872"/>
              <a:gd name="connsiteX1" fmla="*/ 9004 w 10000"/>
              <a:gd name="connsiteY1" fmla="*/ 3851 h 10872"/>
              <a:gd name="connsiteX2" fmla="*/ 10000 w 10000"/>
              <a:gd name="connsiteY2" fmla="*/ 10872 h 10872"/>
              <a:gd name="connsiteX0" fmla="*/ 0 w 10006"/>
              <a:gd name="connsiteY0" fmla="*/ 1817 h 11817"/>
              <a:gd name="connsiteX1" fmla="*/ 9152 w 10006"/>
              <a:gd name="connsiteY1" fmla="*/ 3416 h 11817"/>
              <a:gd name="connsiteX2" fmla="*/ 10000 w 10006"/>
              <a:gd name="connsiteY2" fmla="*/ 11817 h 11817"/>
              <a:gd name="connsiteX0" fmla="*/ 0 w 10000"/>
              <a:gd name="connsiteY0" fmla="*/ 1860 h 11860"/>
              <a:gd name="connsiteX1" fmla="*/ 9152 w 10000"/>
              <a:gd name="connsiteY1" fmla="*/ 3459 h 11860"/>
              <a:gd name="connsiteX2" fmla="*/ 10000 w 10000"/>
              <a:gd name="connsiteY2" fmla="*/ 11860 h 11860"/>
              <a:gd name="connsiteX0" fmla="*/ 0 w 10040"/>
              <a:gd name="connsiteY0" fmla="*/ 0 h 15105"/>
              <a:gd name="connsiteX1" fmla="*/ 9054 w 10040"/>
              <a:gd name="connsiteY1" fmla="*/ 6704 h 15105"/>
              <a:gd name="connsiteX2" fmla="*/ 9902 w 10040"/>
              <a:gd name="connsiteY2" fmla="*/ 15105 h 15105"/>
              <a:gd name="connsiteX0" fmla="*/ 0 w 10459"/>
              <a:gd name="connsiteY0" fmla="*/ 0 h 15993"/>
              <a:gd name="connsiteX1" fmla="*/ 9447 w 10459"/>
              <a:gd name="connsiteY1" fmla="*/ 7592 h 15993"/>
              <a:gd name="connsiteX2" fmla="*/ 10295 w 10459"/>
              <a:gd name="connsiteY2" fmla="*/ 15993 h 15993"/>
              <a:gd name="connsiteX0" fmla="*/ 0 w 10353"/>
              <a:gd name="connsiteY0" fmla="*/ 0 h 15993"/>
              <a:gd name="connsiteX1" fmla="*/ 1676 w 10353"/>
              <a:gd name="connsiteY1" fmla="*/ 1247 h 15993"/>
              <a:gd name="connsiteX2" fmla="*/ 9447 w 10353"/>
              <a:gd name="connsiteY2" fmla="*/ 7592 h 15993"/>
              <a:gd name="connsiteX3" fmla="*/ 10295 w 10353"/>
              <a:gd name="connsiteY3" fmla="*/ 15993 h 15993"/>
              <a:gd name="connsiteX0" fmla="*/ 0 w 10353"/>
              <a:gd name="connsiteY0" fmla="*/ 0 h 15993"/>
              <a:gd name="connsiteX1" fmla="*/ 1676 w 10353"/>
              <a:gd name="connsiteY1" fmla="*/ 1247 h 15993"/>
              <a:gd name="connsiteX2" fmla="*/ 9447 w 10353"/>
              <a:gd name="connsiteY2" fmla="*/ 7592 h 15993"/>
              <a:gd name="connsiteX3" fmla="*/ 10295 w 10353"/>
              <a:gd name="connsiteY3" fmla="*/ 15993 h 15993"/>
              <a:gd name="connsiteX0" fmla="*/ 0 w 10459"/>
              <a:gd name="connsiteY0" fmla="*/ 0 h 15993"/>
              <a:gd name="connsiteX1" fmla="*/ 9447 w 10459"/>
              <a:gd name="connsiteY1" fmla="*/ 7592 h 15993"/>
              <a:gd name="connsiteX2" fmla="*/ 10295 w 10459"/>
              <a:gd name="connsiteY2" fmla="*/ 15993 h 15993"/>
              <a:gd name="connsiteX0" fmla="*/ 0 w 10459"/>
              <a:gd name="connsiteY0" fmla="*/ 0 h 15993"/>
              <a:gd name="connsiteX1" fmla="*/ 9447 w 10459"/>
              <a:gd name="connsiteY1" fmla="*/ 7592 h 15993"/>
              <a:gd name="connsiteX2" fmla="*/ 10295 w 10459"/>
              <a:gd name="connsiteY2" fmla="*/ 15993 h 15993"/>
              <a:gd name="connsiteX0" fmla="*/ 0 w 10295"/>
              <a:gd name="connsiteY0" fmla="*/ 0 h 15993"/>
              <a:gd name="connsiteX1" fmla="*/ 8709 w 10295"/>
              <a:gd name="connsiteY1" fmla="*/ 7148 h 15993"/>
              <a:gd name="connsiteX2" fmla="*/ 10295 w 10295"/>
              <a:gd name="connsiteY2" fmla="*/ 15993 h 15993"/>
              <a:gd name="connsiteX0" fmla="*/ 0 w 10535"/>
              <a:gd name="connsiteY0" fmla="*/ 0 h 17676"/>
              <a:gd name="connsiteX1" fmla="*/ 8709 w 10535"/>
              <a:gd name="connsiteY1" fmla="*/ 7148 h 17676"/>
              <a:gd name="connsiteX2" fmla="*/ 10535 w 10535"/>
              <a:gd name="connsiteY2" fmla="*/ 17676 h 17676"/>
              <a:gd name="connsiteX0" fmla="*/ 0 w 10535"/>
              <a:gd name="connsiteY0" fmla="*/ 0 h 17676"/>
              <a:gd name="connsiteX1" fmla="*/ 8709 w 10535"/>
              <a:gd name="connsiteY1" fmla="*/ 7148 h 17676"/>
              <a:gd name="connsiteX2" fmla="*/ 10535 w 10535"/>
              <a:gd name="connsiteY2" fmla="*/ 17676 h 17676"/>
              <a:gd name="connsiteX0" fmla="*/ 0 w 10535"/>
              <a:gd name="connsiteY0" fmla="*/ 0 h 17676"/>
              <a:gd name="connsiteX1" fmla="*/ 8709 w 10535"/>
              <a:gd name="connsiteY1" fmla="*/ 7148 h 17676"/>
              <a:gd name="connsiteX2" fmla="*/ 10535 w 10535"/>
              <a:gd name="connsiteY2" fmla="*/ 17676 h 17676"/>
              <a:gd name="connsiteX0" fmla="*/ 0 w 10535"/>
              <a:gd name="connsiteY0" fmla="*/ 0 h 17676"/>
              <a:gd name="connsiteX1" fmla="*/ 10535 w 10535"/>
              <a:gd name="connsiteY1" fmla="*/ 17676 h 17676"/>
              <a:gd name="connsiteX0" fmla="*/ 0 w 5953"/>
              <a:gd name="connsiteY0" fmla="*/ 0 h 16714"/>
              <a:gd name="connsiteX1" fmla="*/ 5953 w 5953"/>
              <a:gd name="connsiteY1" fmla="*/ 16714 h 16714"/>
              <a:gd name="connsiteX0" fmla="*/ 0 w 10000"/>
              <a:gd name="connsiteY0" fmla="*/ 0 h 10000"/>
              <a:gd name="connsiteX1" fmla="*/ 10000 w 10000"/>
              <a:gd name="connsiteY1" fmla="*/ 10000 h 10000"/>
              <a:gd name="connsiteX0" fmla="*/ 0 w 10000"/>
              <a:gd name="connsiteY0" fmla="*/ 0 h 10000"/>
              <a:gd name="connsiteX1" fmla="*/ 10000 w 10000"/>
              <a:gd name="connsiteY1" fmla="*/ 10000 h 10000"/>
              <a:gd name="connsiteX0" fmla="*/ 0 w 10000"/>
              <a:gd name="connsiteY0" fmla="*/ 0 h 10000"/>
              <a:gd name="connsiteX1" fmla="*/ 974 w 10000"/>
              <a:gd name="connsiteY1" fmla="*/ 2727 h 10000"/>
              <a:gd name="connsiteX2" fmla="*/ 10000 w 10000"/>
              <a:gd name="connsiteY2" fmla="*/ 10000 h 10000"/>
              <a:gd name="connsiteX0" fmla="*/ 0 w 10000"/>
              <a:gd name="connsiteY0" fmla="*/ 0 h 10000"/>
              <a:gd name="connsiteX1" fmla="*/ 974 w 10000"/>
              <a:gd name="connsiteY1" fmla="*/ 2727 h 10000"/>
              <a:gd name="connsiteX2" fmla="*/ 10000 w 10000"/>
              <a:gd name="connsiteY2" fmla="*/ 10000 h 10000"/>
              <a:gd name="connsiteX0" fmla="*/ 0 w 10000"/>
              <a:gd name="connsiteY0" fmla="*/ 0 h 10000"/>
              <a:gd name="connsiteX1" fmla="*/ 974 w 10000"/>
              <a:gd name="connsiteY1" fmla="*/ 2727 h 10000"/>
              <a:gd name="connsiteX2" fmla="*/ 10000 w 10000"/>
              <a:gd name="connsiteY2" fmla="*/ 10000 h 10000"/>
              <a:gd name="connsiteX0" fmla="*/ 0 w 10358"/>
              <a:gd name="connsiteY0" fmla="*/ 0 h 18200"/>
              <a:gd name="connsiteX1" fmla="*/ 1332 w 10358"/>
              <a:gd name="connsiteY1" fmla="*/ 10927 h 18200"/>
              <a:gd name="connsiteX2" fmla="*/ 10358 w 10358"/>
              <a:gd name="connsiteY2" fmla="*/ 18200 h 18200"/>
              <a:gd name="connsiteX0" fmla="*/ 0 w 10358"/>
              <a:gd name="connsiteY0" fmla="*/ 0 h 18200"/>
              <a:gd name="connsiteX1" fmla="*/ 1332 w 10358"/>
              <a:gd name="connsiteY1" fmla="*/ 10927 h 18200"/>
              <a:gd name="connsiteX2" fmla="*/ 10358 w 10358"/>
              <a:gd name="connsiteY2" fmla="*/ 18200 h 18200"/>
              <a:gd name="connsiteX0" fmla="*/ 0 w 10358"/>
              <a:gd name="connsiteY0" fmla="*/ 0 h 18200"/>
              <a:gd name="connsiteX1" fmla="*/ 1153 w 10358"/>
              <a:gd name="connsiteY1" fmla="*/ 11215 h 18200"/>
              <a:gd name="connsiteX2" fmla="*/ 10358 w 10358"/>
              <a:gd name="connsiteY2" fmla="*/ 18200 h 18200"/>
              <a:gd name="connsiteX0" fmla="*/ 106 w 10464"/>
              <a:gd name="connsiteY0" fmla="*/ 0 h 18200"/>
              <a:gd name="connsiteX1" fmla="*/ 1259 w 10464"/>
              <a:gd name="connsiteY1" fmla="*/ 11215 h 18200"/>
              <a:gd name="connsiteX2" fmla="*/ 10464 w 10464"/>
              <a:gd name="connsiteY2" fmla="*/ 18200 h 18200"/>
              <a:gd name="connsiteX0" fmla="*/ 0 w 10358"/>
              <a:gd name="connsiteY0" fmla="*/ 0 h 18200"/>
              <a:gd name="connsiteX1" fmla="*/ 1153 w 10358"/>
              <a:gd name="connsiteY1" fmla="*/ 11215 h 18200"/>
              <a:gd name="connsiteX2" fmla="*/ 10358 w 10358"/>
              <a:gd name="connsiteY2" fmla="*/ 18200 h 18200"/>
              <a:gd name="connsiteX0" fmla="*/ 0 w 10358"/>
              <a:gd name="connsiteY0" fmla="*/ 0 h 18200"/>
              <a:gd name="connsiteX1" fmla="*/ 1948 w 10358"/>
              <a:gd name="connsiteY1" fmla="*/ 9920 h 18200"/>
              <a:gd name="connsiteX2" fmla="*/ 1153 w 10358"/>
              <a:gd name="connsiteY2" fmla="*/ 11215 h 18200"/>
              <a:gd name="connsiteX3" fmla="*/ 10358 w 10358"/>
              <a:gd name="connsiteY3" fmla="*/ 18200 h 18200"/>
              <a:gd name="connsiteX0" fmla="*/ 0 w 10358"/>
              <a:gd name="connsiteY0" fmla="*/ 0 h 18200"/>
              <a:gd name="connsiteX1" fmla="*/ 1153 w 10358"/>
              <a:gd name="connsiteY1" fmla="*/ 11215 h 18200"/>
              <a:gd name="connsiteX2" fmla="*/ 10358 w 10358"/>
              <a:gd name="connsiteY2" fmla="*/ 18200 h 18200"/>
              <a:gd name="connsiteX0" fmla="*/ 0 w 10358"/>
              <a:gd name="connsiteY0" fmla="*/ 0 h 18200"/>
              <a:gd name="connsiteX1" fmla="*/ 1153 w 10358"/>
              <a:gd name="connsiteY1" fmla="*/ 11215 h 18200"/>
              <a:gd name="connsiteX2" fmla="*/ 10358 w 10358"/>
              <a:gd name="connsiteY2" fmla="*/ 18200 h 18200"/>
              <a:gd name="connsiteX0" fmla="*/ 0 w 10358"/>
              <a:gd name="connsiteY0" fmla="*/ 0 h 18200"/>
              <a:gd name="connsiteX1" fmla="*/ 1202 w 10358"/>
              <a:gd name="connsiteY1" fmla="*/ 11503 h 18200"/>
              <a:gd name="connsiteX2" fmla="*/ 10358 w 10358"/>
              <a:gd name="connsiteY2" fmla="*/ 18200 h 18200"/>
              <a:gd name="connsiteX0" fmla="*/ 0 w 10358"/>
              <a:gd name="connsiteY0" fmla="*/ 0 h 18200"/>
              <a:gd name="connsiteX1" fmla="*/ 1202 w 10358"/>
              <a:gd name="connsiteY1" fmla="*/ 11503 h 18200"/>
              <a:gd name="connsiteX2" fmla="*/ 10358 w 10358"/>
              <a:gd name="connsiteY2" fmla="*/ 18200 h 18200"/>
              <a:gd name="connsiteX0" fmla="*/ 0 w 10377"/>
              <a:gd name="connsiteY0" fmla="*/ 0 h 18200"/>
              <a:gd name="connsiteX1" fmla="*/ 1202 w 10377"/>
              <a:gd name="connsiteY1" fmla="*/ 11503 h 18200"/>
              <a:gd name="connsiteX2" fmla="*/ 10358 w 10377"/>
              <a:gd name="connsiteY2" fmla="*/ 18200 h 18200"/>
              <a:gd name="connsiteX0" fmla="*/ 0 w 10358"/>
              <a:gd name="connsiteY0" fmla="*/ 0 h 18200"/>
              <a:gd name="connsiteX1" fmla="*/ 1202 w 10358"/>
              <a:gd name="connsiteY1" fmla="*/ 11503 h 18200"/>
              <a:gd name="connsiteX2" fmla="*/ 10358 w 10358"/>
              <a:gd name="connsiteY2" fmla="*/ 18200 h 18200"/>
              <a:gd name="connsiteX0" fmla="*/ 62 w 10274"/>
              <a:gd name="connsiteY0" fmla="*/ 0 h 12877"/>
              <a:gd name="connsiteX1" fmla="*/ 1118 w 10274"/>
              <a:gd name="connsiteY1" fmla="*/ 6180 h 12877"/>
              <a:gd name="connsiteX2" fmla="*/ 10274 w 10274"/>
              <a:gd name="connsiteY2" fmla="*/ 12877 h 12877"/>
              <a:gd name="connsiteX0" fmla="*/ 62 w 10274"/>
              <a:gd name="connsiteY0" fmla="*/ 0 h 12877"/>
              <a:gd name="connsiteX1" fmla="*/ 1118 w 10274"/>
              <a:gd name="connsiteY1" fmla="*/ 6180 h 12877"/>
              <a:gd name="connsiteX2" fmla="*/ 10274 w 10274"/>
              <a:gd name="connsiteY2" fmla="*/ 12877 h 12877"/>
              <a:gd name="connsiteX0" fmla="*/ 0 w 10212"/>
              <a:gd name="connsiteY0" fmla="*/ 0 h 12877"/>
              <a:gd name="connsiteX1" fmla="*/ 10212 w 10212"/>
              <a:gd name="connsiteY1" fmla="*/ 12877 h 12877"/>
              <a:gd name="connsiteX0" fmla="*/ 0 w 10212"/>
              <a:gd name="connsiteY0" fmla="*/ 0 h 12877"/>
              <a:gd name="connsiteX1" fmla="*/ 10212 w 10212"/>
              <a:gd name="connsiteY1" fmla="*/ 12877 h 12877"/>
              <a:gd name="connsiteX0" fmla="*/ 0 w 10212"/>
              <a:gd name="connsiteY0" fmla="*/ 0 h 12877"/>
              <a:gd name="connsiteX1" fmla="*/ 10212 w 10212"/>
              <a:gd name="connsiteY1" fmla="*/ 12877 h 12877"/>
              <a:gd name="connsiteX0" fmla="*/ 0 w 22522"/>
              <a:gd name="connsiteY0" fmla="*/ 0 h 10719"/>
              <a:gd name="connsiteX1" fmla="*/ 22522 w 22522"/>
              <a:gd name="connsiteY1" fmla="*/ 10719 h 10719"/>
              <a:gd name="connsiteX0" fmla="*/ 0 w 22522"/>
              <a:gd name="connsiteY0" fmla="*/ 81 h 10800"/>
              <a:gd name="connsiteX1" fmla="*/ 22522 w 22522"/>
              <a:gd name="connsiteY1" fmla="*/ 10800 h 10800"/>
              <a:gd name="connsiteX0" fmla="*/ 0 w 22133"/>
              <a:gd name="connsiteY0" fmla="*/ 58 h 12791"/>
              <a:gd name="connsiteX1" fmla="*/ 22133 w 22133"/>
              <a:gd name="connsiteY1" fmla="*/ 12791 h 12791"/>
              <a:gd name="connsiteX0" fmla="*/ 0 w 22133"/>
              <a:gd name="connsiteY0" fmla="*/ 0 h 12733"/>
              <a:gd name="connsiteX1" fmla="*/ 22133 w 22133"/>
              <a:gd name="connsiteY1" fmla="*/ 12733 h 12733"/>
              <a:gd name="connsiteX0" fmla="*/ 0 w 21624"/>
              <a:gd name="connsiteY0" fmla="*/ 0 h 13405"/>
              <a:gd name="connsiteX1" fmla="*/ 21624 w 21624"/>
              <a:gd name="connsiteY1" fmla="*/ 13405 h 13405"/>
              <a:gd name="connsiteX0" fmla="*/ 0 w 21624"/>
              <a:gd name="connsiteY0" fmla="*/ 0 h 13405"/>
              <a:gd name="connsiteX1" fmla="*/ 21624 w 21624"/>
              <a:gd name="connsiteY1" fmla="*/ 13405 h 13405"/>
            </a:gdLst>
            <a:ahLst/>
            <a:cxnLst>
              <a:cxn ang="0">
                <a:pos x="connsiteX0" y="connsiteY0"/>
              </a:cxn>
              <a:cxn ang="0">
                <a:pos x="connsiteX1" y="connsiteY1"/>
              </a:cxn>
            </a:cxnLst>
            <a:rect l="l" t="t" r="r" b="b"/>
            <a:pathLst>
              <a:path w="21624" h="13405">
                <a:moveTo>
                  <a:pt x="0" y="0"/>
                </a:moveTo>
                <a:cubicBezTo>
                  <a:pt x="3653" y="3792"/>
                  <a:pt x="21431" y="6380"/>
                  <a:pt x="21624" y="13405"/>
                </a:cubicBezTo>
              </a:path>
            </a:pathLst>
          </a:custGeom>
          <a:noFill/>
          <a:ln w="25400" cap="flat" cmpd="sng">
            <a:solidFill>
              <a:schemeClr val="tx1"/>
            </a:solidFill>
            <a:prstDash val="solid"/>
            <a:round/>
            <a:headEnd type="arrow" w="med" len="med"/>
            <a:tailEnd type="none" w="lg"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cxnSp>
        <p:nvCxnSpPr>
          <p:cNvPr id="9" name="Straight Arrow Connector 8"/>
          <p:cNvCxnSpPr/>
          <p:nvPr/>
        </p:nvCxnSpPr>
        <p:spPr bwMode="auto">
          <a:xfrm flipV="1">
            <a:off x="7908521" y="1865148"/>
            <a:ext cx="19050" cy="711705"/>
          </a:xfrm>
          <a:prstGeom prst="straightConnector1">
            <a:avLst/>
          </a:prstGeom>
          <a:noFill/>
          <a:ln w="25400" cap="flat" cmpd="sng" algn="ctr">
            <a:solidFill>
              <a:schemeClr val="tx1"/>
            </a:solidFill>
            <a:prstDash val="solid"/>
            <a:round/>
            <a:headEnd type="arrow" w="med" len="med"/>
            <a:tailEnd type="none"/>
          </a:ln>
          <a:effectLst/>
        </p:spPr>
      </p:cxnSp>
      <p:sp>
        <p:nvSpPr>
          <p:cNvPr id="10" name="Freeform 9"/>
          <p:cNvSpPr>
            <a:spLocks/>
          </p:cNvSpPr>
          <p:nvPr/>
        </p:nvSpPr>
        <p:spPr bwMode="auto">
          <a:xfrm flipH="1">
            <a:off x="6772272" y="2221000"/>
            <a:ext cx="1132089" cy="355853"/>
          </a:xfrm>
          <a:custGeom>
            <a:avLst/>
            <a:gdLst>
              <a:gd name="T0" fmla="*/ 264 w 264"/>
              <a:gd name="T1" fmla="*/ 0 h 306"/>
              <a:gd name="T2" fmla="*/ 0 w 264"/>
              <a:gd name="T3" fmla="*/ 306 h 306"/>
              <a:gd name="connsiteX0" fmla="*/ 8741 w 8741"/>
              <a:gd name="connsiteY0" fmla="*/ 0 h 14328"/>
              <a:gd name="connsiteX1" fmla="*/ 0 w 8741"/>
              <a:gd name="connsiteY1" fmla="*/ 14328 h 14328"/>
              <a:gd name="connsiteX0" fmla="*/ 10000 w 10000"/>
              <a:gd name="connsiteY0" fmla="*/ 0 h 10000"/>
              <a:gd name="connsiteX1" fmla="*/ 0 w 10000"/>
              <a:gd name="connsiteY1" fmla="*/ 10000 h 10000"/>
              <a:gd name="connsiteX0" fmla="*/ 5680 w 5680"/>
              <a:gd name="connsiteY0" fmla="*/ 0 h 8339"/>
              <a:gd name="connsiteX1" fmla="*/ 0 w 5680"/>
              <a:gd name="connsiteY1" fmla="*/ 8339 h 8339"/>
              <a:gd name="connsiteX0" fmla="*/ 10000 w 10000"/>
              <a:gd name="connsiteY0" fmla="*/ 0 h 10000"/>
              <a:gd name="connsiteX1" fmla="*/ 0 w 10000"/>
              <a:gd name="connsiteY1" fmla="*/ 10000 h 10000"/>
              <a:gd name="connsiteX0" fmla="*/ 10000 w 10000"/>
              <a:gd name="connsiteY0" fmla="*/ 0 h 10000"/>
              <a:gd name="connsiteX1" fmla="*/ 0 w 10000"/>
              <a:gd name="connsiteY1" fmla="*/ 10000 h 10000"/>
              <a:gd name="connsiteX0" fmla="*/ 10000 w 10000"/>
              <a:gd name="connsiteY0" fmla="*/ 0 h 10000"/>
              <a:gd name="connsiteX1" fmla="*/ 0 w 10000"/>
              <a:gd name="connsiteY1" fmla="*/ 10000 h 10000"/>
              <a:gd name="connsiteX0" fmla="*/ 1191 w 2522"/>
              <a:gd name="connsiteY0" fmla="*/ 0 h 9276"/>
              <a:gd name="connsiteX1" fmla="*/ 1332 w 2522"/>
              <a:gd name="connsiteY1" fmla="*/ 9276 h 9276"/>
              <a:gd name="connsiteX0" fmla="*/ 21155 w 21715"/>
              <a:gd name="connsiteY0" fmla="*/ 0 h 10000"/>
              <a:gd name="connsiteX1" fmla="*/ 21715 w 21715"/>
              <a:gd name="connsiteY1" fmla="*/ 10000 h 10000"/>
              <a:gd name="connsiteX0" fmla="*/ 5814 w 48261"/>
              <a:gd name="connsiteY0" fmla="*/ 0 h 14100"/>
              <a:gd name="connsiteX1" fmla="*/ 48261 w 48261"/>
              <a:gd name="connsiteY1" fmla="*/ 14100 h 14100"/>
              <a:gd name="connsiteX0" fmla="*/ 1631 w 137904"/>
              <a:gd name="connsiteY0" fmla="*/ 130 h 2321"/>
              <a:gd name="connsiteX1" fmla="*/ 137904 w 137904"/>
              <a:gd name="connsiteY1" fmla="*/ 2321 h 2321"/>
              <a:gd name="connsiteX0" fmla="*/ 118 w 10000"/>
              <a:gd name="connsiteY0" fmla="*/ 0 h 15328"/>
              <a:gd name="connsiteX1" fmla="*/ 10000 w 10000"/>
              <a:gd name="connsiteY1" fmla="*/ 15328 h 15328"/>
              <a:gd name="connsiteX0" fmla="*/ 164 w 10046"/>
              <a:gd name="connsiteY0" fmla="*/ 0 h 15328"/>
              <a:gd name="connsiteX1" fmla="*/ 10046 w 10046"/>
              <a:gd name="connsiteY1" fmla="*/ 15328 h 15328"/>
              <a:gd name="connsiteX0" fmla="*/ 148 w 10759"/>
              <a:gd name="connsiteY0" fmla="*/ 0 h 52339"/>
              <a:gd name="connsiteX1" fmla="*/ 10759 w 10759"/>
              <a:gd name="connsiteY1" fmla="*/ 52339 h 52339"/>
              <a:gd name="connsiteX0" fmla="*/ 134 w 11595"/>
              <a:gd name="connsiteY0" fmla="*/ 0 h 49816"/>
              <a:gd name="connsiteX1" fmla="*/ 11595 w 11595"/>
              <a:gd name="connsiteY1" fmla="*/ 49816 h 49816"/>
              <a:gd name="connsiteX0" fmla="*/ 123 w 12191"/>
              <a:gd name="connsiteY0" fmla="*/ 0 h 59069"/>
              <a:gd name="connsiteX1" fmla="*/ 12191 w 12191"/>
              <a:gd name="connsiteY1" fmla="*/ 59069 h 59069"/>
              <a:gd name="connsiteX0" fmla="*/ 0 w 12068"/>
              <a:gd name="connsiteY0" fmla="*/ 0 h 59069"/>
              <a:gd name="connsiteX1" fmla="*/ 12068 w 12068"/>
              <a:gd name="connsiteY1" fmla="*/ 59069 h 59069"/>
              <a:gd name="connsiteX0" fmla="*/ 0 w 12797"/>
              <a:gd name="connsiteY0" fmla="*/ 0 h 67481"/>
              <a:gd name="connsiteX1" fmla="*/ 12797 w 12797"/>
              <a:gd name="connsiteY1" fmla="*/ 67481 h 67481"/>
              <a:gd name="connsiteX0" fmla="*/ 1965 w 2491"/>
              <a:gd name="connsiteY0" fmla="*/ 0 h 34676"/>
              <a:gd name="connsiteX1" fmla="*/ 2491 w 2491"/>
              <a:gd name="connsiteY1" fmla="*/ 34676 h 34676"/>
              <a:gd name="connsiteX0" fmla="*/ 0 w 105513"/>
              <a:gd name="connsiteY0" fmla="*/ 0 h 8059"/>
              <a:gd name="connsiteX1" fmla="*/ 105513 w 105513"/>
              <a:gd name="connsiteY1" fmla="*/ 8059 h 8059"/>
              <a:gd name="connsiteX0" fmla="*/ 0 w 9630"/>
              <a:gd name="connsiteY0" fmla="*/ 0 h 12408"/>
              <a:gd name="connsiteX1" fmla="*/ 9630 w 9630"/>
              <a:gd name="connsiteY1" fmla="*/ 12408 h 12408"/>
              <a:gd name="connsiteX0" fmla="*/ 0 w 9760"/>
              <a:gd name="connsiteY0" fmla="*/ 0 h 8787"/>
              <a:gd name="connsiteX1" fmla="*/ 9760 w 9760"/>
              <a:gd name="connsiteY1" fmla="*/ 8787 h 8787"/>
              <a:gd name="connsiteX0" fmla="*/ 0 w 10000"/>
              <a:gd name="connsiteY0" fmla="*/ 0 h 10000"/>
              <a:gd name="connsiteX1" fmla="*/ 10000 w 10000"/>
              <a:gd name="connsiteY1" fmla="*/ 10000 h 10000"/>
              <a:gd name="connsiteX0" fmla="*/ 0 w 10000"/>
              <a:gd name="connsiteY0" fmla="*/ 0 h 10000"/>
              <a:gd name="connsiteX1" fmla="*/ 7627 w 10000"/>
              <a:gd name="connsiteY1" fmla="*/ 4083 h 10000"/>
              <a:gd name="connsiteX2" fmla="*/ 10000 w 10000"/>
              <a:gd name="connsiteY2" fmla="*/ 10000 h 10000"/>
              <a:gd name="connsiteX0" fmla="*/ 0 w 10000"/>
              <a:gd name="connsiteY0" fmla="*/ 185 h 10185"/>
              <a:gd name="connsiteX1" fmla="*/ 7627 w 10000"/>
              <a:gd name="connsiteY1" fmla="*/ 4268 h 10185"/>
              <a:gd name="connsiteX2" fmla="*/ 10000 w 10000"/>
              <a:gd name="connsiteY2" fmla="*/ 10185 h 10185"/>
              <a:gd name="connsiteX0" fmla="*/ 0 w 10000"/>
              <a:gd name="connsiteY0" fmla="*/ 185 h 10185"/>
              <a:gd name="connsiteX1" fmla="*/ 7627 w 10000"/>
              <a:gd name="connsiteY1" fmla="*/ 4268 h 10185"/>
              <a:gd name="connsiteX2" fmla="*/ 10000 w 10000"/>
              <a:gd name="connsiteY2" fmla="*/ 10185 h 10185"/>
              <a:gd name="connsiteX0" fmla="*/ 0 w 10000"/>
              <a:gd name="connsiteY0" fmla="*/ 1026 h 11026"/>
              <a:gd name="connsiteX1" fmla="*/ 9299 w 10000"/>
              <a:gd name="connsiteY1" fmla="*/ 3729 h 11026"/>
              <a:gd name="connsiteX2" fmla="*/ 10000 w 10000"/>
              <a:gd name="connsiteY2" fmla="*/ 11026 h 11026"/>
              <a:gd name="connsiteX0" fmla="*/ 0 w 10000"/>
              <a:gd name="connsiteY0" fmla="*/ 1026 h 11026"/>
              <a:gd name="connsiteX1" fmla="*/ 9299 w 10000"/>
              <a:gd name="connsiteY1" fmla="*/ 3729 h 11026"/>
              <a:gd name="connsiteX2" fmla="*/ 10000 w 10000"/>
              <a:gd name="connsiteY2" fmla="*/ 11026 h 11026"/>
              <a:gd name="connsiteX0" fmla="*/ 0 w 10000"/>
              <a:gd name="connsiteY0" fmla="*/ 1051 h 11051"/>
              <a:gd name="connsiteX1" fmla="*/ 9299 w 10000"/>
              <a:gd name="connsiteY1" fmla="*/ 3754 h 11051"/>
              <a:gd name="connsiteX2" fmla="*/ 10000 w 10000"/>
              <a:gd name="connsiteY2" fmla="*/ 11051 h 11051"/>
              <a:gd name="connsiteX0" fmla="*/ 0 w 10188"/>
              <a:gd name="connsiteY0" fmla="*/ 1051 h 11051"/>
              <a:gd name="connsiteX1" fmla="*/ 9299 w 10188"/>
              <a:gd name="connsiteY1" fmla="*/ 3754 h 11051"/>
              <a:gd name="connsiteX2" fmla="*/ 10000 w 10188"/>
              <a:gd name="connsiteY2" fmla="*/ 11051 h 11051"/>
              <a:gd name="connsiteX0" fmla="*/ 0 w 10073"/>
              <a:gd name="connsiteY0" fmla="*/ 1051 h 11051"/>
              <a:gd name="connsiteX1" fmla="*/ 9299 w 10073"/>
              <a:gd name="connsiteY1" fmla="*/ 3754 h 11051"/>
              <a:gd name="connsiteX2" fmla="*/ 10000 w 10073"/>
              <a:gd name="connsiteY2" fmla="*/ 11051 h 11051"/>
              <a:gd name="connsiteX0" fmla="*/ 0 w 10000"/>
              <a:gd name="connsiteY0" fmla="*/ 872 h 10872"/>
              <a:gd name="connsiteX1" fmla="*/ 9004 w 10000"/>
              <a:gd name="connsiteY1" fmla="*/ 3851 h 10872"/>
              <a:gd name="connsiteX2" fmla="*/ 10000 w 10000"/>
              <a:gd name="connsiteY2" fmla="*/ 10872 h 10872"/>
              <a:gd name="connsiteX0" fmla="*/ 0 w 10000"/>
              <a:gd name="connsiteY0" fmla="*/ 872 h 10872"/>
              <a:gd name="connsiteX1" fmla="*/ 9004 w 10000"/>
              <a:gd name="connsiteY1" fmla="*/ 3851 h 10872"/>
              <a:gd name="connsiteX2" fmla="*/ 10000 w 10000"/>
              <a:gd name="connsiteY2" fmla="*/ 10872 h 10872"/>
              <a:gd name="connsiteX0" fmla="*/ 0 w 10006"/>
              <a:gd name="connsiteY0" fmla="*/ 1817 h 11817"/>
              <a:gd name="connsiteX1" fmla="*/ 9152 w 10006"/>
              <a:gd name="connsiteY1" fmla="*/ 3416 h 11817"/>
              <a:gd name="connsiteX2" fmla="*/ 10000 w 10006"/>
              <a:gd name="connsiteY2" fmla="*/ 11817 h 11817"/>
              <a:gd name="connsiteX0" fmla="*/ 0 w 10000"/>
              <a:gd name="connsiteY0" fmla="*/ 1860 h 11860"/>
              <a:gd name="connsiteX1" fmla="*/ 9152 w 10000"/>
              <a:gd name="connsiteY1" fmla="*/ 3459 h 11860"/>
              <a:gd name="connsiteX2" fmla="*/ 10000 w 10000"/>
              <a:gd name="connsiteY2" fmla="*/ 11860 h 11860"/>
              <a:gd name="connsiteX0" fmla="*/ 0 w 10040"/>
              <a:gd name="connsiteY0" fmla="*/ 0 h 15105"/>
              <a:gd name="connsiteX1" fmla="*/ 9054 w 10040"/>
              <a:gd name="connsiteY1" fmla="*/ 6704 h 15105"/>
              <a:gd name="connsiteX2" fmla="*/ 9902 w 10040"/>
              <a:gd name="connsiteY2" fmla="*/ 15105 h 15105"/>
              <a:gd name="connsiteX0" fmla="*/ 0 w 10459"/>
              <a:gd name="connsiteY0" fmla="*/ 0 h 15993"/>
              <a:gd name="connsiteX1" fmla="*/ 9447 w 10459"/>
              <a:gd name="connsiteY1" fmla="*/ 7592 h 15993"/>
              <a:gd name="connsiteX2" fmla="*/ 10295 w 10459"/>
              <a:gd name="connsiteY2" fmla="*/ 15993 h 15993"/>
              <a:gd name="connsiteX0" fmla="*/ 0 w 10353"/>
              <a:gd name="connsiteY0" fmla="*/ 0 h 15993"/>
              <a:gd name="connsiteX1" fmla="*/ 1676 w 10353"/>
              <a:gd name="connsiteY1" fmla="*/ 1247 h 15993"/>
              <a:gd name="connsiteX2" fmla="*/ 9447 w 10353"/>
              <a:gd name="connsiteY2" fmla="*/ 7592 h 15993"/>
              <a:gd name="connsiteX3" fmla="*/ 10295 w 10353"/>
              <a:gd name="connsiteY3" fmla="*/ 15993 h 15993"/>
              <a:gd name="connsiteX0" fmla="*/ 0 w 10353"/>
              <a:gd name="connsiteY0" fmla="*/ 0 h 15993"/>
              <a:gd name="connsiteX1" fmla="*/ 1676 w 10353"/>
              <a:gd name="connsiteY1" fmla="*/ 1247 h 15993"/>
              <a:gd name="connsiteX2" fmla="*/ 9447 w 10353"/>
              <a:gd name="connsiteY2" fmla="*/ 7592 h 15993"/>
              <a:gd name="connsiteX3" fmla="*/ 10295 w 10353"/>
              <a:gd name="connsiteY3" fmla="*/ 15993 h 15993"/>
              <a:gd name="connsiteX0" fmla="*/ 0 w 10459"/>
              <a:gd name="connsiteY0" fmla="*/ 0 h 15993"/>
              <a:gd name="connsiteX1" fmla="*/ 9447 w 10459"/>
              <a:gd name="connsiteY1" fmla="*/ 7592 h 15993"/>
              <a:gd name="connsiteX2" fmla="*/ 10295 w 10459"/>
              <a:gd name="connsiteY2" fmla="*/ 15993 h 15993"/>
              <a:gd name="connsiteX0" fmla="*/ 0 w 10459"/>
              <a:gd name="connsiteY0" fmla="*/ 0 h 15993"/>
              <a:gd name="connsiteX1" fmla="*/ 9447 w 10459"/>
              <a:gd name="connsiteY1" fmla="*/ 7592 h 15993"/>
              <a:gd name="connsiteX2" fmla="*/ 10295 w 10459"/>
              <a:gd name="connsiteY2" fmla="*/ 15993 h 15993"/>
              <a:gd name="connsiteX0" fmla="*/ 0 w 10295"/>
              <a:gd name="connsiteY0" fmla="*/ 0 h 15993"/>
              <a:gd name="connsiteX1" fmla="*/ 8709 w 10295"/>
              <a:gd name="connsiteY1" fmla="*/ 7148 h 15993"/>
              <a:gd name="connsiteX2" fmla="*/ 10295 w 10295"/>
              <a:gd name="connsiteY2" fmla="*/ 15993 h 15993"/>
              <a:gd name="connsiteX0" fmla="*/ 0 w 10535"/>
              <a:gd name="connsiteY0" fmla="*/ 0 h 17676"/>
              <a:gd name="connsiteX1" fmla="*/ 8709 w 10535"/>
              <a:gd name="connsiteY1" fmla="*/ 7148 h 17676"/>
              <a:gd name="connsiteX2" fmla="*/ 10535 w 10535"/>
              <a:gd name="connsiteY2" fmla="*/ 17676 h 17676"/>
              <a:gd name="connsiteX0" fmla="*/ 0 w 10535"/>
              <a:gd name="connsiteY0" fmla="*/ 0 h 17676"/>
              <a:gd name="connsiteX1" fmla="*/ 8709 w 10535"/>
              <a:gd name="connsiteY1" fmla="*/ 7148 h 17676"/>
              <a:gd name="connsiteX2" fmla="*/ 10535 w 10535"/>
              <a:gd name="connsiteY2" fmla="*/ 17676 h 17676"/>
              <a:gd name="connsiteX0" fmla="*/ 0 w 10535"/>
              <a:gd name="connsiteY0" fmla="*/ 0 h 17676"/>
              <a:gd name="connsiteX1" fmla="*/ 8709 w 10535"/>
              <a:gd name="connsiteY1" fmla="*/ 7148 h 17676"/>
              <a:gd name="connsiteX2" fmla="*/ 10535 w 10535"/>
              <a:gd name="connsiteY2" fmla="*/ 17676 h 17676"/>
              <a:gd name="connsiteX0" fmla="*/ 0 w 10535"/>
              <a:gd name="connsiteY0" fmla="*/ 0 h 17676"/>
              <a:gd name="connsiteX1" fmla="*/ 10535 w 10535"/>
              <a:gd name="connsiteY1" fmla="*/ 17676 h 17676"/>
              <a:gd name="connsiteX0" fmla="*/ 0 w 5953"/>
              <a:gd name="connsiteY0" fmla="*/ 0 h 16714"/>
              <a:gd name="connsiteX1" fmla="*/ 5953 w 5953"/>
              <a:gd name="connsiteY1" fmla="*/ 16714 h 16714"/>
              <a:gd name="connsiteX0" fmla="*/ 0 w 10000"/>
              <a:gd name="connsiteY0" fmla="*/ 0 h 10000"/>
              <a:gd name="connsiteX1" fmla="*/ 10000 w 10000"/>
              <a:gd name="connsiteY1" fmla="*/ 10000 h 10000"/>
              <a:gd name="connsiteX0" fmla="*/ 0 w 10000"/>
              <a:gd name="connsiteY0" fmla="*/ 0 h 10000"/>
              <a:gd name="connsiteX1" fmla="*/ 10000 w 10000"/>
              <a:gd name="connsiteY1" fmla="*/ 10000 h 10000"/>
              <a:gd name="connsiteX0" fmla="*/ 0 w 10000"/>
              <a:gd name="connsiteY0" fmla="*/ 0 h 10000"/>
              <a:gd name="connsiteX1" fmla="*/ 974 w 10000"/>
              <a:gd name="connsiteY1" fmla="*/ 2727 h 10000"/>
              <a:gd name="connsiteX2" fmla="*/ 10000 w 10000"/>
              <a:gd name="connsiteY2" fmla="*/ 10000 h 10000"/>
              <a:gd name="connsiteX0" fmla="*/ 0 w 10000"/>
              <a:gd name="connsiteY0" fmla="*/ 0 h 10000"/>
              <a:gd name="connsiteX1" fmla="*/ 974 w 10000"/>
              <a:gd name="connsiteY1" fmla="*/ 2727 h 10000"/>
              <a:gd name="connsiteX2" fmla="*/ 10000 w 10000"/>
              <a:gd name="connsiteY2" fmla="*/ 10000 h 10000"/>
              <a:gd name="connsiteX0" fmla="*/ 0 w 10000"/>
              <a:gd name="connsiteY0" fmla="*/ 0 h 10000"/>
              <a:gd name="connsiteX1" fmla="*/ 974 w 10000"/>
              <a:gd name="connsiteY1" fmla="*/ 2727 h 10000"/>
              <a:gd name="connsiteX2" fmla="*/ 10000 w 10000"/>
              <a:gd name="connsiteY2" fmla="*/ 10000 h 10000"/>
              <a:gd name="connsiteX0" fmla="*/ 0 w 10358"/>
              <a:gd name="connsiteY0" fmla="*/ 0 h 18200"/>
              <a:gd name="connsiteX1" fmla="*/ 1332 w 10358"/>
              <a:gd name="connsiteY1" fmla="*/ 10927 h 18200"/>
              <a:gd name="connsiteX2" fmla="*/ 10358 w 10358"/>
              <a:gd name="connsiteY2" fmla="*/ 18200 h 18200"/>
              <a:gd name="connsiteX0" fmla="*/ 0 w 10358"/>
              <a:gd name="connsiteY0" fmla="*/ 0 h 18200"/>
              <a:gd name="connsiteX1" fmla="*/ 1332 w 10358"/>
              <a:gd name="connsiteY1" fmla="*/ 10927 h 18200"/>
              <a:gd name="connsiteX2" fmla="*/ 10358 w 10358"/>
              <a:gd name="connsiteY2" fmla="*/ 18200 h 18200"/>
              <a:gd name="connsiteX0" fmla="*/ 0 w 10358"/>
              <a:gd name="connsiteY0" fmla="*/ 0 h 18200"/>
              <a:gd name="connsiteX1" fmla="*/ 1153 w 10358"/>
              <a:gd name="connsiteY1" fmla="*/ 11215 h 18200"/>
              <a:gd name="connsiteX2" fmla="*/ 10358 w 10358"/>
              <a:gd name="connsiteY2" fmla="*/ 18200 h 18200"/>
              <a:gd name="connsiteX0" fmla="*/ 106 w 10464"/>
              <a:gd name="connsiteY0" fmla="*/ 0 h 18200"/>
              <a:gd name="connsiteX1" fmla="*/ 1259 w 10464"/>
              <a:gd name="connsiteY1" fmla="*/ 11215 h 18200"/>
              <a:gd name="connsiteX2" fmla="*/ 10464 w 10464"/>
              <a:gd name="connsiteY2" fmla="*/ 18200 h 18200"/>
              <a:gd name="connsiteX0" fmla="*/ 0 w 10358"/>
              <a:gd name="connsiteY0" fmla="*/ 0 h 18200"/>
              <a:gd name="connsiteX1" fmla="*/ 1153 w 10358"/>
              <a:gd name="connsiteY1" fmla="*/ 11215 h 18200"/>
              <a:gd name="connsiteX2" fmla="*/ 10358 w 10358"/>
              <a:gd name="connsiteY2" fmla="*/ 18200 h 18200"/>
              <a:gd name="connsiteX0" fmla="*/ 0 w 10358"/>
              <a:gd name="connsiteY0" fmla="*/ 0 h 18200"/>
              <a:gd name="connsiteX1" fmla="*/ 1948 w 10358"/>
              <a:gd name="connsiteY1" fmla="*/ 9920 h 18200"/>
              <a:gd name="connsiteX2" fmla="*/ 1153 w 10358"/>
              <a:gd name="connsiteY2" fmla="*/ 11215 h 18200"/>
              <a:gd name="connsiteX3" fmla="*/ 10358 w 10358"/>
              <a:gd name="connsiteY3" fmla="*/ 18200 h 18200"/>
              <a:gd name="connsiteX0" fmla="*/ 0 w 10358"/>
              <a:gd name="connsiteY0" fmla="*/ 0 h 18200"/>
              <a:gd name="connsiteX1" fmla="*/ 1153 w 10358"/>
              <a:gd name="connsiteY1" fmla="*/ 11215 h 18200"/>
              <a:gd name="connsiteX2" fmla="*/ 10358 w 10358"/>
              <a:gd name="connsiteY2" fmla="*/ 18200 h 18200"/>
              <a:gd name="connsiteX0" fmla="*/ 0 w 10358"/>
              <a:gd name="connsiteY0" fmla="*/ 0 h 18200"/>
              <a:gd name="connsiteX1" fmla="*/ 1153 w 10358"/>
              <a:gd name="connsiteY1" fmla="*/ 11215 h 18200"/>
              <a:gd name="connsiteX2" fmla="*/ 10358 w 10358"/>
              <a:gd name="connsiteY2" fmla="*/ 18200 h 18200"/>
              <a:gd name="connsiteX0" fmla="*/ 0 w 10358"/>
              <a:gd name="connsiteY0" fmla="*/ 0 h 18200"/>
              <a:gd name="connsiteX1" fmla="*/ 1202 w 10358"/>
              <a:gd name="connsiteY1" fmla="*/ 11503 h 18200"/>
              <a:gd name="connsiteX2" fmla="*/ 10358 w 10358"/>
              <a:gd name="connsiteY2" fmla="*/ 18200 h 18200"/>
              <a:gd name="connsiteX0" fmla="*/ 0 w 10358"/>
              <a:gd name="connsiteY0" fmla="*/ 0 h 18200"/>
              <a:gd name="connsiteX1" fmla="*/ 1202 w 10358"/>
              <a:gd name="connsiteY1" fmla="*/ 11503 h 18200"/>
              <a:gd name="connsiteX2" fmla="*/ 10358 w 10358"/>
              <a:gd name="connsiteY2" fmla="*/ 18200 h 18200"/>
              <a:gd name="connsiteX0" fmla="*/ 0 w 10377"/>
              <a:gd name="connsiteY0" fmla="*/ 0 h 18200"/>
              <a:gd name="connsiteX1" fmla="*/ 1202 w 10377"/>
              <a:gd name="connsiteY1" fmla="*/ 11503 h 18200"/>
              <a:gd name="connsiteX2" fmla="*/ 10358 w 10377"/>
              <a:gd name="connsiteY2" fmla="*/ 18200 h 18200"/>
              <a:gd name="connsiteX0" fmla="*/ 0 w 10358"/>
              <a:gd name="connsiteY0" fmla="*/ 0 h 18200"/>
              <a:gd name="connsiteX1" fmla="*/ 1202 w 10358"/>
              <a:gd name="connsiteY1" fmla="*/ 11503 h 18200"/>
              <a:gd name="connsiteX2" fmla="*/ 10358 w 10358"/>
              <a:gd name="connsiteY2" fmla="*/ 18200 h 18200"/>
              <a:gd name="connsiteX0" fmla="*/ 0 w 10336"/>
              <a:gd name="connsiteY0" fmla="*/ 0 h 14459"/>
              <a:gd name="connsiteX1" fmla="*/ 1180 w 10336"/>
              <a:gd name="connsiteY1" fmla="*/ 7762 h 14459"/>
              <a:gd name="connsiteX2" fmla="*/ 10336 w 10336"/>
              <a:gd name="connsiteY2" fmla="*/ 14459 h 14459"/>
              <a:gd name="connsiteX0" fmla="*/ 0 w 10336"/>
              <a:gd name="connsiteY0" fmla="*/ 0 h 14459"/>
              <a:gd name="connsiteX1" fmla="*/ 1180 w 10336"/>
              <a:gd name="connsiteY1" fmla="*/ 7762 h 14459"/>
              <a:gd name="connsiteX2" fmla="*/ 10336 w 10336"/>
              <a:gd name="connsiteY2" fmla="*/ 14459 h 14459"/>
              <a:gd name="connsiteX0" fmla="*/ 0 w 10336"/>
              <a:gd name="connsiteY0" fmla="*/ 0 h 14459"/>
              <a:gd name="connsiteX1" fmla="*/ 10336 w 10336"/>
              <a:gd name="connsiteY1" fmla="*/ 14459 h 14459"/>
              <a:gd name="connsiteX0" fmla="*/ 0 w 10336"/>
              <a:gd name="connsiteY0" fmla="*/ 0 h 14459"/>
              <a:gd name="connsiteX1" fmla="*/ 10336 w 10336"/>
              <a:gd name="connsiteY1" fmla="*/ 14459 h 14459"/>
              <a:gd name="connsiteX0" fmla="*/ 0 w 10336"/>
              <a:gd name="connsiteY0" fmla="*/ 0 h 14459"/>
              <a:gd name="connsiteX1" fmla="*/ 10336 w 10336"/>
              <a:gd name="connsiteY1" fmla="*/ 14459 h 14459"/>
            </a:gdLst>
            <a:ahLst/>
            <a:cxnLst>
              <a:cxn ang="0">
                <a:pos x="connsiteX0" y="connsiteY0"/>
              </a:cxn>
              <a:cxn ang="0">
                <a:pos x="connsiteX1" y="connsiteY1"/>
              </a:cxn>
            </a:cxnLst>
            <a:rect l="l" t="t" r="r" b="b"/>
            <a:pathLst>
              <a:path w="10336" h="14459">
                <a:moveTo>
                  <a:pt x="0" y="0"/>
                </a:moveTo>
                <a:cubicBezTo>
                  <a:pt x="1057" y="7985"/>
                  <a:pt x="10221" y="7193"/>
                  <a:pt x="10336" y="14459"/>
                </a:cubicBezTo>
              </a:path>
            </a:pathLst>
          </a:custGeom>
          <a:noFill/>
          <a:ln w="25400" cap="flat" cmpd="sng">
            <a:solidFill>
              <a:schemeClr val="tx1"/>
            </a:solidFill>
            <a:prstDash val="solid"/>
            <a:round/>
            <a:headEnd type="oval" w="med" len="med"/>
            <a:tailEnd type="arrow"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extLst>
      <p:ext uri="{BB962C8B-B14F-4D97-AF65-F5344CB8AC3E}">
        <p14:creationId xmlns:p14="http://schemas.microsoft.com/office/powerpoint/2010/main" val="2768815476"/>
      </p:ext>
    </p:extLst>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en-US" altLang="ja-JP" dirty="0" smtClean="0"/>
              <a:t>Some Basic Patterns</a:t>
            </a:r>
            <a:endParaRPr kumimoji="1" lang="ja-JP" altLang="en-US" dirty="0"/>
          </a:p>
        </p:txBody>
      </p:sp>
      <p:sp>
        <p:nvSpPr>
          <p:cNvPr id="3" name="Content Placeholder 2"/>
          <p:cNvSpPr>
            <a:spLocks noGrp="1"/>
          </p:cNvSpPr>
          <p:nvPr>
            <p:ph idx="1"/>
          </p:nvPr>
        </p:nvSpPr>
        <p:spPr/>
        <p:txBody>
          <a:bodyPr/>
          <a:lstStyle/>
          <a:p>
            <a:r>
              <a:rPr kumimoji="1" lang="en-US" altLang="ja-JP" b="1" dirty="0" smtClean="0"/>
              <a:t>Serial: </a:t>
            </a:r>
            <a:r>
              <a:rPr kumimoji="1" lang="en-US" altLang="ja-JP" dirty="0" smtClean="0"/>
              <a:t>Sequence</a:t>
            </a:r>
          </a:p>
          <a:p>
            <a:pPr marL="0" indent="0">
              <a:buNone/>
            </a:pPr>
            <a:r>
              <a:rPr kumimoji="1" lang="en-US" altLang="ja-JP" b="1" dirty="0" smtClean="0">
                <a:sym typeface="Wingdings" pitchFamily="2" charset="2"/>
              </a:rPr>
              <a:t> </a:t>
            </a:r>
            <a:r>
              <a:rPr kumimoji="1" lang="en-US" altLang="ja-JP" b="1" dirty="0" smtClean="0"/>
              <a:t>Parallel: </a:t>
            </a:r>
            <a:r>
              <a:rPr kumimoji="1" lang="en-US" altLang="ja-JP" dirty="0" smtClean="0"/>
              <a:t>Superscalar Sequence</a:t>
            </a:r>
          </a:p>
          <a:p>
            <a:r>
              <a:rPr kumimoji="1" lang="en-US" altLang="ja-JP" b="1" dirty="0" smtClean="0"/>
              <a:t>Serial: </a:t>
            </a:r>
            <a:r>
              <a:rPr kumimoji="1" lang="en-US" altLang="ja-JP" dirty="0" smtClean="0"/>
              <a:t>Iteration</a:t>
            </a:r>
          </a:p>
          <a:p>
            <a:pPr marL="0" indent="0">
              <a:buNone/>
            </a:pPr>
            <a:r>
              <a:rPr kumimoji="1" lang="en-US" altLang="ja-JP" b="1" dirty="0" smtClean="0">
                <a:sym typeface="Wingdings" pitchFamily="2" charset="2"/>
              </a:rPr>
              <a:t> </a:t>
            </a:r>
            <a:r>
              <a:rPr kumimoji="1" lang="en-US" altLang="ja-JP" b="1" dirty="0" smtClean="0"/>
              <a:t>Parallel: </a:t>
            </a:r>
            <a:r>
              <a:rPr kumimoji="1" lang="en-US" altLang="ja-JP" dirty="0" smtClean="0"/>
              <a:t>Map, Reduction, Scan, Recurrence…</a:t>
            </a:r>
            <a:endParaRPr kumimoji="1" lang="ja-JP" altLang="en-US" dirty="0"/>
          </a:p>
        </p:txBody>
      </p:sp>
    </p:spTree>
    <p:extLst>
      <p:ext uri="{BB962C8B-B14F-4D97-AF65-F5344CB8AC3E}">
        <p14:creationId xmlns:p14="http://schemas.microsoft.com/office/powerpoint/2010/main" val="3838054413"/>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smtClean="0"/>
              <a:t>Master Method</a:t>
            </a:r>
            <a:endParaRPr lang="en-US" dirty="0"/>
          </a:p>
        </p:txBody>
      </p:sp>
      <p:sp>
        <p:nvSpPr>
          <p:cNvPr id="4" name="Slide Number Placeholder 3"/>
          <p:cNvSpPr>
            <a:spLocks noGrp="1"/>
          </p:cNvSpPr>
          <p:nvPr>
            <p:ph type="sldNum" sz="quarter" idx="12"/>
          </p:nvPr>
        </p:nvSpPr>
        <p:spPr/>
        <p:txBody>
          <a:bodyPr/>
          <a:lstStyle/>
          <a:p>
            <a:pPr>
              <a:defRPr/>
            </a:pPr>
            <a:fld id="{ACA39A89-D6FF-4AFC-9284-D1B46DF88740}" type="slidenum">
              <a:rPr lang="en-US" smtClean="0"/>
              <a:pPr>
                <a:defRPr/>
              </a:pPr>
              <a:t>180</a:t>
            </a:fld>
            <a:endParaRPr lang="en-US" dirty="0"/>
          </a:p>
        </p:txBody>
      </p:sp>
      <p:sp>
        <p:nvSpPr>
          <p:cNvPr id="5" name="TextBox 4"/>
          <p:cNvSpPr txBox="1"/>
          <p:nvPr/>
        </p:nvSpPr>
        <p:spPr>
          <a:xfrm>
            <a:off x="1209675" y="1206537"/>
            <a:ext cx="5248274" cy="1315745"/>
          </a:xfrm>
          <a:prstGeom prst="rect">
            <a:avLst/>
          </a:prstGeom>
          <a:noFill/>
        </p:spPr>
        <p:txBody>
          <a:bodyPr wrap="square" rtlCol="0">
            <a:spAutoFit/>
          </a:bodyPr>
          <a:lstStyle/>
          <a:p>
            <a:pPr>
              <a:spcAft>
                <a:spcPts val="300"/>
              </a:spcAft>
            </a:pPr>
            <a:r>
              <a:rPr lang="en-US" sz="2400" b="1" dirty="0" smtClean="0"/>
              <a:t>If equations have this form:</a:t>
            </a:r>
            <a:endParaRPr lang="en-US" sz="2400" b="1" dirty="0"/>
          </a:p>
          <a:p>
            <a:pPr indent="-225425">
              <a:spcBef>
                <a:spcPts val="300"/>
              </a:spcBef>
            </a:pPr>
            <a:r>
              <a:rPr lang="en-US" sz="2400" dirty="0" smtClean="0"/>
              <a:t>T(N</a:t>
            </a:r>
            <a:r>
              <a:rPr lang="en-US" sz="2400" dirty="0"/>
              <a:t>) = </a:t>
            </a:r>
            <a:r>
              <a:rPr lang="en-US" sz="2400" dirty="0" err="1" smtClean="0"/>
              <a:t>aT</a:t>
            </a:r>
            <a:r>
              <a:rPr lang="en-US" sz="2400" dirty="0" smtClean="0"/>
              <a:t>(N</a:t>
            </a:r>
            <a:r>
              <a:rPr lang="en-US" sz="2400" i="1" dirty="0" smtClean="0"/>
              <a:t>/</a:t>
            </a:r>
            <a:r>
              <a:rPr lang="en-US" sz="2400" dirty="0" smtClean="0"/>
              <a:t>b</a:t>
            </a:r>
            <a:r>
              <a:rPr lang="en-US" sz="2400" dirty="0"/>
              <a:t>) + </a:t>
            </a:r>
            <a:r>
              <a:rPr lang="en-US" sz="2400" dirty="0" err="1" smtClean="0"/>
              <a:t>cN</a:t>
            </a:r>
            <a:r>
              <a:rPr lang="en-US" sz="2400" baseline="30000" dirty="0" err="1" smtClean="0"/>
              <a:t>d</a:t>
            </a:r>
            <a:r>
              <a:rPr lang="en-US" sz="2400" dirty="0" smtClean="0"/>
              <a:t> </a:t>
            </a:r>
          </a:p>
          <a:p>
            <a:pPr indent="-225425">
              <a:spcBef>
                <a:spcPts val="300"/>
              </a:spcBef>
            </a:pPr>
            <a:r>
              <a:rPr lang="en-US" sz="2400" dirty="0" smtClean="0"/>
              <a:t>T(1) = e</a:t>
            </a:r>
            <a:endParaRPr lang="en-US" sz="2400" dirty="0"/>
          </a:p>
        </p:txBody>
      </p:sp>
      <p:sp>
        <p:nvSpPr>
          <p:cNvPr id="6" name="TextBox 5"/>
          <p:cNvSpPr txBox="1"/>
          <p:nvPr/>
        </p:nvSpPr>
        <p:spPr>
          <a:xfrm>
            <a:off x="1209675" y="3321087"/>
            <a:ext cx="6953249" cy="1838965"/>
          </a:xfrm>
          <a:prstGeom prst="rect">
            <a:avLst/>
          </a:prstGeom>
          <a:noFill/>
        </p:spPr>
        <p:txBody>
          <a:bodyPr wrap="square" rtlCol="0">
            <a:spAutoFit/>
          </a:bodyPr>
          <a:lstStyle/>
          <a:p>
            <a:pPr>
              <a:spcBef>
                <a:spcPts val="600"/>
              </a:spcBef>
              <a:spcAft>
                <a:spcPts val="300"/>
              </a:spcAft>
            </a:pPr>
            <a:r>
              <a:rPr lang="en-US" sz="2400" b="1" dirty="0" smtClean="0"/>
              <a:t>Then solution is:</a:t>
            </a:r>
            <a:endParaRPr lang="en-US" sz="2400" b="1" dirty="0"/>
          </a:p>
          <a:p>
            <a:pPr>
              <a:spcBef>
                <a:spcPts val="600"/>
              </a:spcBef>
            </a:pPr>
            <a:r>
              <a:rPr lang="en-US" sz="2400" dirty="0"/>
              <a:t>T(N) = </a:t>
            </a:r>
            <a:r>
              <a:rPr lang="el-GR" sz="2400" dirty="0"/>
              <a:t>Θ(</a:t>
            </a:r>
            <a:r>
              <a:rPr lang="en-US" sz="2400" dirty="0" err="1" smtClean="0"/>
              <a:t>N</a:t>
            </a:r>
            <a:r>
              <a:rPr lang="en-US" sz="2400" baseline="30000" dirty="0" err="1" smtClean="0"/>
              <a:t>log</a:t>
            </a:r>
            <a:r>
              <a:rPr lang="en-US" sz="1400" dirty="0" err="1" smtClean="0"/>
              <a:t>b</a:t>
            </a:r>
            <a:r>
              <a:rPr lang="en-US" sz="1400" dirty="0" smtClean="0"/>
              <a:t> </a:t>
            </a:r>
            <a:r>
              <a:rPr lang="en-US" sz="2400" baseline="30000" dirty="0"/>
              <a:t>a</a:t>
            </a:r>
            <a:r>
              <a:rPr lang="en-US" sz="2400" dirty="0"/>
              <a:t>) </a:t>
            </a:r>
            <a:r>
              <a:rPr lang="en-US" sz="2400" dirty="0" smtClean="0"/>
              <a:t>	if </a:t>
            </a:r>
            <a:r>
              <a:rPr lang="en-US" sz="2400" dirty="0" err="1" smtClean="0"/>
              <a:t>log</a:t>
            </a:r>
            <a:r>
              <a:rPr lang="en-US" sz="2400" baseline="-25000" dirty="0" err="1" smtClean="0"/>
              <a:t>b</a:t>
            </a:r>
            <a:r>
              <a:rPr lang="en-US" sz="2400" baseline="-25000" dirty="0"/>
              <a:t> </a:t>
            </a:r>
            <a:r>
              <a:rPr lang="en-US" sz="2400" dirty="0" smtClean="0"/>
              <a:t>a </a:t>
            </a:r>
            <a:r>
              <a:rPr lang="en-US" sz="2400" dirty="0"/>
              <a:t>&gt; d </a:t>
            </a:r>
            <a:endParaRPr lang="en-US" sz="2400" dirty="0" smtClean="0"/>
          </a:p>
          <a:p>
            <a:pPr>
              <a:spcBef>
                <a:spcPts val="600"/>
              </a:spcBef>
            </a:pPr>
            <a:r>
              <a:rPr lang="en-US" sz="2400" dirty="0" smtClean="0"/>
              <a:t>T(N</a:t>
            </a:r>
            <a:r>
              <a:rPr lang="en-US" sz="2400" dirty="0"/>
              <a:t>) = Θ(</a:t>
            </a:r>
            <a:r>
              <a:rPr lang="en-US" sz="2400" dirty="0" err="1"/>
              <a:t>N</a:t>
            </a:r>
            <a:r>
              <a:rPr lang="en-US" sz="2400" baseline="30000" dirty="0" err="1"/>
              <a:t>d</a:t>
            </a:r>
            <a:r>
              <a:rPr lang="en-US" sz="2400" dirty="0"/>
              <a:t> </a:t>
            </a:r>
            <a:r>
              <a:rPr lang="en-US" sz="2400" dirty="0" err="1"/>
              <a:t>lgN</a:t>
            </a:r>
            <a:r>
              <a:rPr lang="en-US" sz="2400" dirty="0"/>
              <a:t>) </a:t>
            </a:r>
            <a:r>
              <a:rPr lang="en-US" sz="2400" dirty="0" smtClean="0"/>
              <a:t>	if </a:t>
            </a:r>
            <a:r>
              <a:rPr lang="en-US" sz="2400" dirty="0" err="1"/>
              <a:t>log</a:t>
            </a:r>
            <a:r>
              <a:rPr lang="en-US" sz="2400" baseline="-25000" dirty="0" err="1"/>
              <a:t>b</a:t>
            </a:r>
            <a:r>
              <a:rPr lang="en-US" sz="2400" baseline="-25000" dirty="0"/>
              <a:t> </a:t>
            </a:r>
            <a:r>
              <a:rPr lang="en-US" sz="2400" dirty="0" smtClean="0"/>
              <a:t>a </a:t>
            </a:r>
            <a:r>
              <a:rPr lang="en-US" sz="2400" dirty="0"/>
              <a:t>= </a:t>
            </a:r>
            <a:r>
              <a:rPr lang="en-US" sz="2400" dirty="0" smtClean="0"/>
              <a:t>d</a:t>
            </a:r>
            <a:endParaRPr lang="en-US" sz="2400" dirty="0"/>
          </a:p>
          <a:p>
            <a:pPr>
              <a:spcBef>
                <a:spcPts val="600"/>
              </a:spcBef>
            </a:pPr>
            <a:r>
              <a:rPr lang="en-US" sz="2400" dirty="0"/>
              <a:t>T(N) = Θ(</a:t>
            </a:r>
            <a:r>
              <a:rPr lang="en-US" sz="2400" dirty="0" err="1"/>
              <a:t>N</a:t>
            </a:r>
            <a:r>
              <a:rPr lang="en-US" sz="2400" baseline="30000" dirty="0" err="1"/>
              <a:t>d</a:t>
            </a:r>
            <a:r>
              <a:rPr lang="en-US" sz="2400" dirty="0"/>
              <a:t>) </a:t>
            </a:r>
            <a:r>
              <a:rPr lang="en-US" sz="2400" dirty="0" smtClean="0"/>
              <a:t>		if </a:t>
            </a:r>
            <a:r>
              <a:rPr lang="en-US" sz="2400" dirty="0" err="1"/>
              <a:t>log</a:t>
            </a:r>
            <a:r>
              <a:rPr lang="en-US" sz="2400" baseline="-25000" dirty="0" err="1"/>
              <a:t>b</a:t>
            </a:r>
            <a:r>
              <a:rPr lang="en-US" sz="2400" baseline="-25000" dirty="0"/>
              <a:t> </a:t>
            </a:r>
            <a:r>
              <a:rPr lang="en-US" sz="2400" dirty="0"/>
              <a:t>a &lt; </a:t>
            </a:r>
            <a:r>
              <a:rPr lang="en-US" sz="2400" dirty="0" smtClean="0"/>
              <a:t>d</a:t>
            </a:r>
            <a:endParaRPr lang="en-US" sz="2400" dirty="0"/>
          </a:p>
        </p:txBody>
      </p:sp>
    </p:spTree>
    <p:extLst>
      <p:ext uri="{BB962C8B-B14F-4D97-AF65-F5344CB8AC3E}">
        <p14:creationId xmlns:p14="http://schemas.microsoft.com/office/powerpoint/2010/main" val="4185803762"/>
      </p:ext>
    </p:extLst>
  </p:cSld>
  <p:clrMapOvr>
    <a:masterClrMapping/>
  </p:clrMapOvr>
  <p:transition/>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143000"/>
          </a:xfrm>
        </p:spPr>
        <p:txBody>
          <a:bodyPr>
            <a:normAutofit fontScale="90000"/>
          </a:bodyPr>
          <a:lstStyle/>
          <a:p>
            <a:r>
              <a:rPr lang="en-US" dirty="0" smtClean="0"/>
              <a:t>Work-Span Analysis for </a:t>
            </a:r>
            <a:r>
              <a:rPr lang="en-US" dirty="0" err="1" smtClean="0"/>
              <a:t>Karatsuba</a:t>
            </a:r>
            <a:r>
              <a:rPr lang="en-US" dirty="0" smtClean="0"/>
              <a:t> Routine</a:t>
            </a:r>
            <a:endParaRPr lang="en-US" dirty="0"/>
          </a:p>
        </p:txBody>
      </p:sp>
      <p:sp>
        <p:nvSpPr>
          <p:cNvPr id="3" name="Content Placeholder 2"/>
          <p:cNvSpPr>
            <a:spLocks noGrp="1"/>
          </p:cNvSpPr>
          <p:nvPr>
            <p:ph idx="1"/>
          </p:nvPr>
        </p:nvSpPr>
        <p:spPr>
          <a:xfrm>
            <a:off x="484188" y="931963"/>
            <a:ext cx="8237537" cy="4767262"/>
          </a:xfrm>
        </p:spPr>
        <p:txBody>
          <a:bodyPr/>
          <a:lstStyle/>
          <a:p>
            <a:r>
              <a:rPr lang="en-US" dirty="0" smtClean="0"/>
              <a:t>Let N be number of coefficients</a:t>
            </a:r>
          </a:p>
        </p:txBody>
      </p:sp>
      <p:sp>
        <p:nvSpPr>
          <p:cNvPr id="4" name="Slide Number Placeholder 3"/>
          <p:cNvSpPr>
            <a:spLocks noGrp="1"/>
          </p:cNvSpPr>
          <p:nvPr>
            <p:ph type="sldNum" sz="quarter" idx="12"/>
          </p:nvPr>
        </p:nvSpPr>
        <p:spPr/>
        <p:txBody>
          <a:bodyPr/>
          <a:lstStyle/>
          <a:p>
            <a:pPr>
              <a:defRPr/>
            </a:pPr>
            <a:fld id="{ACA39A89-D6FF-4AFC-9284-D1B46DF88740}" type="slidenum">
              <a:rPr lang="en-US" smtClean="0"/>
              <a:pPr>
                <a:defRPr/>
              </a:pPr>
              <a:t>181</a:t>
            </a:fld>
            <a:endParaRPr lang="en-US" dirty="0"/>
          </a:p>
        </p:txBody>
      </p:sp>
      <p:sp>
        <p:nvSpPr>
          <p:cNvPr id="11" name="TextBox 10"/>
          <p:cNvSpPr txBox="1"/>
          <p:nvPr/>
        </p:nvSpPr>
        <p:spPr>
          <a:xfrm>
            <a:off x="661988" y="1714674"/>
            <a:ext cx="4191000" cy="1254189"/>
          </a:xfrm>
          <a:prstGeom prst="rect">
            <a:avLst/>
          </a:prstGeom>
          <a:noFill/>
        </p:spPr>
        <p:txBody>
          <a:bodyPr wrap="square" rtlCol="0">
            <a:spAutoFit/>
          </a:bodyPr>
          <a:lstStyle/>
          <a:p>
            <a:pPr>
              <a:spcAft>
                <a:spcPts val="300"/>
              </a:spcAft>
            </a:pPr>
            <a:r>
              <a:rPr lang="en-US" b="1" dirty="0"/>
              <a:t>Equations for work</a:t>
            </a:r>
          </a:p>
          <a:p>
            <a:pPr indent="-225425">
              <a:spcBef>
                <a:spcPts val="300"/>
              </a:spcBef>
            </a:pPr>
            <a:r>
              <a:rPr lang="en-US" sz="2400" dirty="0" smtClean="0"/>
              <a:t>T</a:t>
            </a:r>
            <a:r>
              <a:rPr lang="en-US" sz="2400" baseline="-25000" dirty="0" smtClean="0"/>
              <a:t>1</a:t>
            </a:r>
            <a:r>
              <a:rPr lang="en-US" sz="2400" dirty="0" smtClean="0"/>
              <a:t>(N</a:t>
            </a:r>
            <a:r>
              <a:rPr lang="en-US" sz="2400" dirty="0"/>
              <a:t>) = </a:t>
            </a:r>
            <a:r>
              <a:rPr lang="en-US" sz="2400" dirty="0" smtClean="0"/>
              <a:t>3T</a:t>
            </a:r>
            <a:r>
              <a:rPr lang="en-US" sz="2400" baseline="-25000" dirty="0" smtClean="0"/>
              <a:t>1</a:t>
            </a:r>
            <a:r>
              <a:rPr lang="en-US" sz="2400" dirty="0" smtClean="0"/>
              <a:t>(N/2</a:t>
            </a:r>
            <a:r>
              <a:rPr lang="en-US" sz="2400" dirty="0"/>
              <a:t>) + </a:t>
            </a:r>
            <a:r>
              <a:rPr lang="en-US" sz="2400" dirty="0" err="1"/>
              <a:t>cN</a:t>
            </a:r>
            <a:endParaRPr lang="en-US" sz="2400" dirty="0"/>
          </a:p>
          <a:p>
            <a:pPr indent="-225425">
              <a:spcBef>
                <a:spcPts val="300"/>
              </a:spcBef>
            </a:pPr>
            <a:r>
              <a:rPr lang="en-US" sz="2400" dirty="0"/>
              <a:t>T</a:t>
            </a:r>
            <a:r>
              <a:rPr lang="en-US" sz="2400" baseline="-25000" dirty="0"/>
              <a:t>1</a:t>
            </a:r>
            <a:r>
              <a:rPr lang="en-US" sz="2400" dirty="0"/>
              <a:t>(1) = </a:t>
            </a:r>
            <a:r>
              <a:rPr lang="en-US" sz="2400" dirty="0" smtClean="0">
                <a:sym typeface="Symbol"/>
              </a:rPr>
              <a:t></a:t>
            </a:r>
            <a:r>
              <a:rPr lang="en-US" sz="2400" dirty="0" smtClean="0"/>
              <a:t>(</a:t>
            </a:r>
            <a:r>
              <a:rPr lang="en-US" sz="2400" dirty="0"/>
              <a:t>1</a:t>
            </a:r>
            <a:r>
              <a:rPr lang="en-US" sz="2400" dirty="0" smtClean="0"/>
              <a:t>)</a:t>
            </a:r>
            <a:endParaRPr lang="en-US" sz="2400" dirty="0"/>
          </a:p>
        </p:txBody>
      </p:sp>
      <p:sp>
        <p:nvSpPr>
          <p:cNvPr id="12" name="TextBox 11"/>
          <p:cNvSpPr txBox="1"/>
          <p:nvPr/>
        </p:nvSpPr>
        <p:spPr>
          <a:xfrm>
            <a:off x="661988" y="3218812"/>
            <a:ext cx="4191000" cy="1254189"/>
          </a:xfrm>
          <a:prstGeom prst="rect">
            <a:avLst/>
          </a:prstGeom>
          <a:noFill/>
        </p:spPr>
        <p:txBody>
          <a:bodyPr wrap="square" rtlCol="0">
            <a:spAutoFit/>
          </a:bodyPr>
          <a:lstStyle/>
          <a:p>
            <a:pPr>
              <a:spcAft>
                <a:spcPts val="300"/>
              </a:spcAft>
            </a:pPr>
            <a:r>
              <a:rPr lang="en-US" b="1" dirty="0"/>
              <a:t>Equations for </a:t>
            </a:r>
            <a:r>
              <a:rPr lang="en-US" b="1" dirty="0" smtClean="0"/>
              <a:t>span</a:t>
            </a:r>
            <a:endParaRPr lang="en-US" b="1" dirty="0"/>
          </a:p>
          <a:p>
            <a:pPr indent="-225425">
              <a:spcBef>
                <a:spcPts val="300"/>
              </a:spcBef>
            </a:pPr>
            <a:r>
              <a:rPr lang="en-US" sz="2400" dirty="0" smtClean="0"/>
              <a:t>T</a:t>
            </a:r>
            <a:r>
              <a:rPr lang="en-US" sz="2400" baseline="-25000" dirty="0" smtClean="0"/>
              <a:t>∞</a:t>
            </a:r>
            <a:r>
              <a:rPr lang="en-US" sz="2400" dirty="0" smtClean="0"/>
              <a:t>(N</a:t>
            </a:r>
            <a:r>
              <a:rPr lang="en-US" sz="2400" dirty="0"/>
              <a:t>) = </a:t>
            </a:r>
            <a:r>
              <a:rPr lang="en-US" sz="2400" dirty="0" smtClean="0"/>
              <a:t>T</a:t>
            </a:r>
            <a:r>
              <a:rPr lang="en-US" sz="2400" baseline="-25000" dirty="0" smtClean="0"/>
              <a:t>∞</a:t>
            </a:r>
            <a:r>
              <a:rPr lang="en-US" sz="2400" dirty="0" smtClean="0"/>
              <a:t>(N/2</a:t>
            </a:r>
            <a:r>
              <a:rPr lang="en-US" sz="2400" dirty="0"/>
              <a:t>) + </a:t>
            </a:r>
            <a:r>
              <a:rPr lang="en-US" sz="2400" dirty="0" err="1"/>
              <a:t>cN</a:t>
            </a:r>
            <a:endParaRPr lang="en-US" sz="2400" dirty="0"/>
          </a:p>
          <a:p>
            <a:pPr indent="-225425">
              <a:spcBef>
                <a:spcPts val="300"/>
              </a:spcBef>
            </a:pPr>
            <a:r>
              <a:rPr lang="en-US" sz="2400" dirty="0" smtClean="0"/>
              <a:t>T</a:t>
            </a:r>
            <a:r>
              <a:rPr lang="en-US" sz="2400" baseline="-25000" dirty="0" smtClean="0"/>
              <a:t>∞</a:t>
            </a:r>
            <a:r>
              <a:rPr lang="en-US" sz="2400" dirty="0" smtClean="0"/>
              <a:t>(</a:t>
            </a:r>
            <a:r>
              <a:rPr lang="en-US" sz="2400" dirty="0"/>
              <a:t>1) = </a:t>
            </a:r>
            <a:r>
              <a:rPr lang="en-US" sz="2400" dirty="0" smtClean="0">
                <a:sym typeface="Symbol"/>
              </a:rPr>
              <a:t></a:t>
            </a:r>
            <a:r>
              <a:rPr lang="en-US" sz="2400" dirty="0" smtClean="0"/>
              <a:t>(</a:t>
            </a:r>
            <a:r>
              <a:rPr lang="en-US" sz="2400" dirty="0"/>
              <a:t>1</a:t>
            </a:r>
            <a:r>
              <a:rPr lang="en-US" sz="2400" dirty="0" smtClean="0"/>
              <a:t>)</a:t>
            </a:r>
            <a:endParaRPr lang="en-US" sz="2400" dirty="0"/>
          </a:p>
        </p:txBody>
      </p:sp>
      <p:sp>
        <p:nvSpPr>
          <p:cNvPr id="16" name="AutoShape 21"/>
          <p:cNvSpPr>
            <a:spLocks noChangeArrowheads="1"/>
          </p:cNvSpPr>
          <p:nvPr/>
        </p:nvSpPr>
        <p:spPr bwMode="auto">
          <a:xfrm>
            <a:off x="661988" y="4855728"/>
            <a:ext cx="3495674" cy="722412"/>
          </a:xfrm>
          <a:prstGeom prst="roundRect">
            <a:avLst>
              <a:gd name="adj" fmla="val 16667"/>
            </a:avLst>
          </a:prstGeom>
          <a:solidFill>
            <a:schemeClr val="accent6">
              <a:lumMod val="20000"/>
              <a:lumOff val="80000"/>
            </a:schemeClr>
          </a:solidFill>
          <a:ln w="25400" algn="ctr">
            <a:solidFill>
              <a:schemeClr val="accent6">
                <a:lumMod val="75000"/>
              </a:schemeClr>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l"/>
            <a:r>
              <a:rPr lang="en-US" sz="1800" dirty="0" smtClean="0">
                <a:solidFill>
                  <a:srgbClr val="000000"/>
                </a:solidFill>
              </a:rPr>
              <a:t>Equations almost identical, except for one coefficient.</a:t>
            </a:r>
            <a:endParaRPr lang="en-US" sz="1800" b="1" dirty="0">
              <a:solidFill>
                <a:srgbClr val="000000"/>
              </a:solidFill>
            </a:endParaRPr>
          </a:p>
        </p:txBody>
      </p:sp>
      <p:sp>
        <p:nvSpPr>
          <p:cNvPr id="21" name="AutoShape 21"/>
          <p:cNvSpPr>
            <a:spLocks noChangeArrowheads="1"/>
          </p:cNvSpPr>
          <p:nvPr/>
        </p:nvSpPr>
        <p:spPr bwMode="auto">
          <a:xfrm>
            <a:off x="4667250" y="4855728"/>
            <a:ext cx="3743325" cy="826549"/>
          </a:xfrm>
          <a:prstGeom prst="roundRect">
            <a:avLst>
              <a:gd name="adj" fmla="val 16667"/>
            </a:avLst>
          </a:prstGeom>
          <a:solidFill>
            <a:schemeClr val="accent6">
              <a:lumMod val="20000"/>
              <a:lumOff val="80000"/>
            </a:schemeClr>
          </a:solidFill>
          <a:ln w="25400" algn="ctr">
            <a:solidFill>
              <a:schemeClr val="accent6">
                <a:lumMod val="75000"/>
              </a:schemeClr>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sz="1800" i="1" dirty="0"/>
              <a:t>speedup</a:t>
            </a:r>
            <a:r>
              <a:rPr lang="en-US" sz="1800" dirty="0"/>
              <a:t> </a:t>
            </a:r>
            <a:r>
              <a:rPr lang="en-US" sz="2400" dirty="0"/>
              <a:t>= T</a:t>
            </a:r>
            <a:r>
              <a:rPr lang="en-US" sz="2400" baseline="-25000" dirty="0"/>
              <a:t>1</a:t>
            </a:r>
            <a:r>
              <a:rPr lang="en-US" sz="2400" dirty="0"/>
              <a:t>(N)/ T</a:t>
            </a:r>
            <a:r>
              <a:rPr lang="en-US" sz="2400" baseline="-25000" dirty="0"/>
              <a:t>∞</a:t>
            </a:r>
            <a:r>
              <a:rPr lang="en-US" sz="2400" dirty="0"/>
              <a:t>(N) </a:t>
            </a:r>
          </a:p>
          <a:p>
            <a:r>
              <a:rPr lang="en-US" sz="1800" i="1" dirty="0"/>
              <a:t>             </a:t>
            </a:r>
            <a:r>
              <a:rPr lang="en-US" sz="2400" dirty="0"/>
              <a:t>= </a:t>
            </a:r>
            <a:r>
              <a:rPr lang="en-US" sz="2400" dirty="0">
                <a:sym typeface="Symbol"/>
              </a:rPr>
              <a:t>(N</a:t>
            </a:r>
            <a:r>
              <a:rPr lang="en-US" sz="2400" baseline="30000" dirty="0">
                <a:sym typeface="Symbol"/>
              </a:rPr>
              <a:t>0.58...</a:t>
            </a:r>
            <a:r>
              <a:rPr lang="en-US" sz="2400" dirty="0">
                <a:sym typeface="Symbol"/>
              </a:rPr>
              <a:t>)</a:t>
            </a:r>
            <a:endParaRPr lang="en-US" sz="2400" dirty="0"/>
          </a:p>
        </p:txBody>
      </p:sp>
      <p:grpSp>
        <p:nvGrpSpPr>
          <p:cNvPr id="5" name="Group 22"/>
          <p:cNvGrpSpPr/>
          <p:nvPr/>
        </p:nvGrpSpPr>
        <p:grpSpPr>
          <a:xfrm>
            <a:off x="5486399" y="1714674"/>
            <a:ext cx="2924176" cy="2504939"/>
            <a:chOff x="5486399" y="1714674"/>
            <a:chExt cx="2924176" cy="2504939"/>
          </a:xfrm>
        </p:grpSpPr>
        <p:sp>
          <p:nvSpPr>
            <p:cNvPr id="17" name="TextBox 16"/>
            <p:cNvSpPr txBox="1"/>
            <p:nvPr/>
          </p:nvSpPr>
          <p:spPr>
            <a:xfrm>
              <a:off x="5486399" y="2256013"/>
              <a:ext cx="2924176" cy="461665"/>
            </a:xfrm>
            <a:prstGeom prst="rect">
              <a:avLst/>
            </a:prstGeom>
            <a:noFill/>
          </p:spPr>
          <p:txBody>
            <a:bodyPr wrap="square" rtlCol="0">
              <a:spAutoFit/>
            </a:bodyPr>
            <a:lstStyle/>
            <a:p>
              <a:r>
                <a:rPr lang="en-US" sz="2400" dirty="0" smtClean="0"/>
                <a:t>T</a:t>
              </a:r>
              <a:r>
                <a:rPr lang="en-US" sz="2400" baseline="-25000" dirty="0" smtClean="0"/>
                <a:t>1</a:t>
              </a:r>
              <a:r>
                <a:rPr lang="en-US" sz="2400" dirty="0" smtClean="0"/>
                <a:t>(N) = </a:t>
              </a:r>
              <a:r>
                <a:rPr lang="en-US" sz="2400" dirty="0" smtClean="0">
                  <a:sym typeface="Symbol"/>
                </a:rPr>
                <a:t>(N</a:t>
              </a:r>
              <a:r>
                <a:rPr lang="en-US" sz="2400" baseline="30000" dirty="0" smtClean="0">
                  <a:sym typeface="Symbol"/>
                </a:rPr>
                <a:t>log</a:t>
              </a:r>
              <a:r>
                <a:rPr lang="en-US" sz="1800" baseline="10000" dirty="0" smtClean="0">
                  <a:sym typeface="Symbol"/>
                </a:rPr>
                <a:t>2</a:t>
              </a:r>
              <a:r>
                <a:rPr lang="en-US" sz="2400" baseline="30000" dirty="0" smtClean="0">
                  <a:sym typeface="Symbol"/>
                </a:rPr>
                <a:t>3</a:t>
              </a:r>
              <a:r>
                <a:rPr lang="en-US" sz="2400" dirty="0" smtClean="0">
                  <a:sym typeface="Symbol"/>
                </a:rPr>
                <a:t>)</a:t>
              </a:r>
              <a:endParaRPr lang="en-US" sz="2400" dirty="0"/>
            </a:p>
          </p:txBody>
        </p:sp>
        <p:sp>
          <p:nvSpPr>
            <p:cNvPr id="18" name="TextBox 17"/>
            <p:cNvSpPr txBox="1"/>
            <p:nvPr/>
          </p:nvSpPr>
          <p:spPr>
            <a:xfrm>
              <a:off x="5486399" y="3757948"/>
              <a:ext cx="2695575" cy="461665"/>
            </a:xfrm>
            <a:prstGeom prst="rect">
              <a:avLst/>
            </a:prstGeom>
            <a:noFill/>
          </p:spPr>
          <p:txBody>
            <a:bodyPr wrap="square" rtlCol="0">
              <a:spAutoFit/>
            </a:bodyPr>
            <a:lstStyle/>
            <a:p>
              <a:r>
                <a:rPr lang="en-US" sz="2400" dirty="0" smtClean="0"/>
                <a:t>T</a:t>
              </a:r>
              <a:r>
                <a:rPr lang="en-US" sz="2400" baseline="-25000" dirty="0" smtClean="0"/>
                <a:t>∞</a:t>
              </a:r>
              <a:r>
                <a:rPr lang="en-US" sz="2400" dirty="0" smtClean="0"/>
                <a:t>(N) = </a:t>
              </a:r>
              <a:r>
                <a:rPr lang="en-US" sz="2400" dirty="0" smtClean="0">
                  <a:sym typeface="Symbol"/>
                </a:rPr>
                <a:t>(N)</a:t>
              </a:r>
              <a:endParaRPr lang="en-US" sz="2400" dirty="0"/>
            </a:p>
          </p:txBody>
        </p:sp>
        <p:sp>
          <p:nvSpPr>
            <p:cNvPr id="22" name="TextBox 21"/>
            <p:cNvSpPr txBox="1"/>
            <p:nvPr/>
          </p:nvSpPr>
          <p:spPr>
            <a:xfrm>
              <a:off x="5486399" y="1714674"/>
              <a:ext cx="2590799" cy="400110"/>
            </a:xfrm>
            <a:prstGeom prst="rect">
              <a:avLst/>
            </a:prstGeom>
            <a:noFill/>
          </p:spPr>
          <p:txBody>
            <a:bodyPr wrap="square" rtlCol="0">
              <a:spAutoFit/>
            </a:bodyPr>
            <a:lstStyle/>
            <a:p>
              <a:pPr>
                <a:spcAft>
                  <a:spcPts val="300"/>
                </a:spcAft>
              </a:pPr>
              <a:r>
                <a:rPr lang="en-US" b="1" dirty="0" smtClean="0"/>
                <a:t>Solutions </a:t>
              </a:r>
            </a:p>
          </p:txBody>
        </p:sp>
      </p:grpSp>
    </p:spTree>
    <p:extLst>
      <p:ext uri="{BB962C8B-B14F-4D97-AF65-F5344CB8AC3E}">
        <p14:creationId xmlns:p14="http://schemas.microsoft.com/office/powerpoint/2010/main" val="112011595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6" grpId="0" animBg="1"/>
      <p:bldP spid="21" grpId="0" animBg="1"/>
    </p:bld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2012" y="0"/>
            <a:ext cx="8229600" cy="1143000"/>
          </a:xfrm>
        </p:spPr>
        <p:txBody>
          <a:bodyPr>
            <a:normAutofit fontScale="90000"/>
          </a:bodyPr>
          <a:lstStyle/>
          <a:p>
            <a:r>
              <a:rPr lang="en-US" dirty="0" smtClean="0"/>
              <a:t>Space Analysis for </a:t>
            </a:r>
            <a:r>
              <a:rPr lang="en-US" dirty="0" err="1" smtClean="0"/>
              <a:t>Karatsuba</a:t>
            </a:r>
            <a:r>
              <a:rPr lang="en-US" dirty="0" smtClean="0"/>
              <a:t> Routine</a:t>
            </a:r>
            <a:endParaRPr lang="en-US" dirty="0"/>
          </a:p>
        </p:txBody>
      </p:sp>
      <p:sp>
        <p:nvSpPr>
          <p:cNvPr id="3" name="Content Placeholder 2"/>
          <p:cNvSpPr>
            <a:spLocks noGrp="1"/>
          </p:cNvSpPr>
          <p:nvPr>
            <p:ph idx="1"/>
          </p:nvPr>
        </p:nvSpPr>
        <p:spPr>
          <a:xfrm>
            <a:off x="484188" y="931963"/>
            <a:ext cx="8237537" cy="4767262"/>
          </a:xfrm>
        </p:spPr>
        <p:txBody>
          <a:bodyPr/>
          <a:lstStyle/>
          <a:p>
            <a:r>
              <a:rPr lang="en-US" dirty="0" smtClean="0"/>
              <a:t>Let N be number of coefficients</a:t>
            </a:r>
          </a:p>
        </p:txBody>
      </p:sp>
      <p:sp>
        <p:nvSpPr>
          <p:cNvPr id="4" name="Slide Number Placeholder 3"/>
          <p:cNvSpPr>
            <a:spLocks noGrp="1"/>
          </p:cNvSpPr>
          <p:nvPr>
            <p:ph type="sldNum" sz="quarter" idx="12"/>
          </p:nvPr>
        </p:nvSpPr>
        <p:spPr/>
        <p:txBody>
          <a:bodyPr/>
          <a:lstStyle/>
          <a:p>
            <a:pPr>
              <a:defRPr/>
            </a:pPr>
            <a:fld id="{ACA39A89-D6FF-4AFC-9284-D1B46DF88740}" type="slidenum">
              <a:rPr lang="en-US" smtClean="0"/>
              <a:pPr>
                <a:defRPr/>
              </a:pPr>
              <a:t>182</a:t>
            </a:fld>
            <a:endParaRPr lang="en-US" dirty="0"/>
          </a:p>
        </p:txBody>
      </p:sp>
      <p:sp>
        <p:nvSpPr>
          <p:cNvPr id="11" name="TextBox 10"/>
          <p:cNvSpPr txBox="1"/>
          <p:nvPr/>
        </p:nvSpPr>
        <p:spPr>
          <a:xfrm>
            <a:off x="661988" y="1714674"/>
            <a:ext cx="4191000" cy="1254189"/>
          </a:xfrm>
          <a:prstGeom prst="rect">
            <a:avLst/>
          </a:prstGeom>
          <a:noFill/>
        </p:spPr>
        <p:txBody>
          <a:bodyPr wrap="square" rtlCol="0">
            <a:spAutoFit/>
          </a:bodyPr>
          <a:lstStyle/>
          <a:p>
            <a:pPr>
              <a:spcAft>
                <a:spcPts val="300"/>
              </a:spcAft>
            </a:pPr>
            <a:r>
              <a:rPr lang="en-US" sz="2000" b="1" dirty="0"/>
              <a:t>Equations for </a:t>
            </a:r>
            <a:r>
              <a:rPr lang="en-US" sz="2000" b="1" dirty="0" smtClean="0"/>
              <a:t>serial space</a:t>
            </a:r>
            <a:endParaRPr lang="en-US" sz="2000" b="1" dirty="0"/>
          </a:p>
          <a:p>
            <a:pPr indent="-225425">
              <a:spcBef>
                <a:spcPts val="300"/>
              </a:spcBef>
            </a:pPr>
            <a:r>
              <a:rPr lang="en-US" sz="2400" dirty="0" smtClean="0"/>
              <a:t>S</a:t>
            </a:r>
            <a:r>
              <a:rPr lang="en-US" sz="2400" baseline="-25000" dirty="0" smtClean="0"/>
              <a:t>1</a:t>
            </a:r>
            <a:r>
              <a:rPr lang="en-US" sz="2400" dirty="0" smtClean="0"/>
              <a:t>(N</a:t>
            </a:r>
            <a:r>
              <a:rPr lang="en-US" sz="2400" dirty="0"/>
              <a:t>) = </a:t>
            </a:r>
            <a:r>
              <a:rPr lang="en-US" sz="2400" dirty="0" smtClean="0"/>
              <a:t>S</a:t>
            </a:r>
            <a:r>
              <a:rPr lang="en-US" sz="2400" baseline="-25000" dirty="0" smtClean="0"/>
              <a:t>1</a:t>
            </a:r>
            <a:r>
              <a:rPr lang="en-US" sz="2400" dirty="0" smtClean="0"/>
              <a:t>(N/2</a:t>
            </a:r>
            <a:r>
              <a:rPr lang="en-US" sz="2400" dirty="0"/>
              <a:t>) + </a:t>
            </a:r>
            <a:r>
              <a:rPr lang="en-US" sz="2400" dirty="0" err="1"/>
              <a:t>cN</a:t>
            </a:r>
            <a:endParaRPr lang="en-US" sz="2400" dirty="0"/>
          </a:p>
          <a:p>
            <a:pPr indent="-225425">
              <a:spcBef>
                <a:spcPts val="300"/>
              </a:spcBef>
            </a:pPr>
            <a:r>
              <a:rPr lang="en-US" sz="2400" dirty="0" smtClean="0"/>
              <a:t>S</a:t>
            </a:r>
            <a:r>
              <a:rPr lang="en-US" sz="2400" baseline="-25000" dirty="0" smtClean="0"/>
              <a:t>1</a:t>
            </a:r>
            <a:r>
              <a:rPr lang="en-US" sz="2400" dirty="0" smtClean="0"/>
              <a:t>(1</a:t>
            </a:r>
            <a:r>
              <a:rPr lang="en-US" sz="2400" dirty="0"/>
              <a:t>) = </a:t>
            </a:r>
            <a:r>
              <a:rPr lang="en-US" sz="2400" dirty="0" smtClean="0">
                <a:sym typeface="Symbol"/>
              </a:rPr>
              <a:t></a:t>
            </a:r>
            <a:r>
              <a:rPr lang="en-US" sz="2400" dirty="0" smtClean="0"/>
              <a:t>(</a:t>
            </a:r>
            <a:r>
              <a:rPr lang="en-US" sz="2400" dirty="0"/>
              <a:t>1</a:t>
            </a:r>
            <a:r>
              <a:rPr lang="en-US" sz="2400" dirty="0" smtClean="0"/>
              <a:t>)</a:t>
            </a:r>
            <a:endParaRPr lang="en-US" sz="2400" dirty="0"/>
          </a:p>
        </p:txBody>
      </p:sp>
      <p:sp>
        <p:nvSpPr>
          <p:cNvPr id="12" name="TextBox 11"/>
          <p:cNvSpPr txBox="1"/>
          <p:nvPr/>
        </p:nvSpPr>
        <p:spPr>
          <a:xfrm>
            <a:off x="661987" y="3218812"/>
            <a:ext cx="4376737" cy="1254189"/>
          </a:xfrm>
          <a:prstGeom prst="rect">
            <a:avLst/>
          </a:prstGeom>
          <a:noFill/>
        </p:spPr>
        <p:txBody>
          <a:bodyPr wrap="square" rtlCol="0">
            <a:spAutoFit/>
          </a:bodyPr>
          <a:lstStyle/>
          <a:p>
            <a:pPr>
              <a:spcAft>
                <a:spcPts val="300"/>
              </a:spcAft>
            </a:pPr>
            <a:r>
              <a:rPr lang="en-US" sz="2000" b="1" dirty="0"/>
              <a:t>Equations for </a:t>
            </a:r>
            <a:r>
              <a:rPr lang="en-US" sz="2000" b="1" dirty="0" smtClean="0"/>
              <a:t>parallel space?  </a:t>
            </a:r>
            <a:endParaRPr lang="en-US" sz="2000" b="1" dirty="0"/>
          </a:p>
          <a:p>
            <a:pPr indent="-225425">
              <a:spcBef>
                <a:spcPts val="300"/>
              </a:spcBef>
            </a:pPr>
            <a:r>
              <a:rPr lang="en-US" sz="2400" dirty="0" smtClean="0"/>
              <a:t>S</a:t>
            </a:r>
            <a:r>
              <a:rPr lang="en-US" sz="2400" baseline="-25000" dirty="0" smtClean="0"/>
              <a:t>∞</a:t>
            </a:r>
            <a:r>
              <a:rPr lang="en-US" sz="2400" dirty="0" smtClean="0"/>
              <a:t>(N</a:t>
            </a:r>
            <a:r>
              <a:rPr lang="en-US" sz="2400" dirty="0"/>
              <a:t>) </a:t>
            </a:r>
            <a:r>
              <a:rPr lang="en-US" sz="2400" dirty="0" smtClean="0"/>
              <a:t>≤ 3S</a:t>
            </a:r>
            <a:r>
              <a:rPr lang="en-US" sz="2400" baseline="-25000" dirty="0" smtClean="0"/>
              <a:t>∞</a:t>
            </a:r>
            <a:r>
              <a:rPr lang="en-US" sz="2400" dirty="0" smtClean="0"/>
              <a:t>(N/2</a:t>
            </a:r>
            <a:r>
              <a:rPr lang="en-US" sz="2400" dirty="0"/>
              <a:t>) + </a:t>
            </a:r>
            <a:r>
              <a:rPr lang="en-US" sz="2400" dirty="0" err="1"/>
              <a:t>cN</a:t>
            </a:r>
            <a:endParaRPr lang="en-US" sz="2400" dirty="0"/>
          </a:p>
          <a:p>
            <a:pPr indent="-225425">
              <a:spcBef>
                <a:spcPts val="300"/>
              </a:spcBef>
            </a:pPr>
            <a:r>
              <a:rPr lang="en-US" sz="2400" dirty="0" smtClean="0"/>
              <a:t>S</a:t>
            </a:r>
            <a:r>
              <a:rPr lang="en-US" sz="2400" baseline="-25000" dirty="0" smtClean="0"/>
              <a:t>∞</a:t>
            </a:r>
            <a:r>
              <a:rPr lang="en-US" sz="2400" dirty="0" smtClean="0"/>
              <a:t>(</a:t>
            </a:r>
            <a:r>
              <a:rPr lang="en-US" sz="2400" dirty="0"/>
              <a:t>1) = </a:t>
            </a:r>
            <a:r>
              <a:rPr lang="en-US" sz="2400" dirty="0" smtClean="0">
                <a:sym typeface="Symbol"/>
              </a:rPr>
              <a:t></a:t>
            </a:r>
            <a:r>
              <a:rPr lang="en-US" sz="2400" dirty="0" smtClean="0"/>
              <a:t>(</a:t>
            </a:r>
            <a:r>
              <a:rPr lang="en-US" sz="2400" dirty="0"/>
              <a:t>1</a:t>
            </a:r>
            <a:r>
              <a:rPr lang="en-US" sz="2400" dirty="0" smtClean="0"/>
              <a:t>)</a:t>
            </a:r>
            <a:endParaRPr lang="en-US" sz="2400" dirty="0"/>
          </a:p>
        </p:txBody>
      </p:sp>
      <p:grpSp>
        <p:nvGrpSpPr>
          <p:cNvPr id="5" name="Group 4"/>
          <p:cNvGrpSpPr/>
          <p:nvPr/>
        </p:nvGrpSpPr>
        <p:grpSpPr>
          <a:xfrm>
            <a:off x="5486399" y="1714674"/>
            <a:ext cx="3048001" cy="2504939"/>
            <a:chOff x="5486399" y="1714674"/>
            <a:chExt cx="3048001" cy="2504939"/>
          </a:xfrm>
        </p:grpSpPr>
        <p:sp>
          <p:nvSpPr>
            <p:cNvPr id="17" name="TextBox 16"/>
            <p:cNvSpPr txBox="1"/>
            <p:nvPr/>
          </p:nvSpPr>
          <p:spPr>
            <a:xfrm>
              <a:off x="5486399" y="2256013"/>
              <a:ext cx="2924176" cy="461665"/>
            </a:xfrm>
            <a:prstGeom prst="rect">
              <a:avLst/>
            </a:prstGeom>
            <a:noFill/>
          </p:spPr>
          <p:txBody>
            <a:bodyPr wrap="square" rtlCol="0">
              <a:spAutoFit/>
            </a:bodyPr>
            <a:lstStyle/>
            <a:p>
              <a:r>
                <a:rPr lang="en-US" sz="2400" dirty="0" smtClean="0"/>
                <a:t>S</a:t>
              </a:r>
              <a:r>
                <a:rPr lang="en-US" sz="2400" baseline="-25000" dirty="0" smtClean="0"/>
                <a:t>1</a:t>
              </a:r>
              <a:r>
                <a:rPr lang="en-US" sz="2400" dirty="0" smtClean="0"/>
                <a:t>(N) = </a:t>
              </a:r>
              <a:r>
                <a:rPr lang="en-US" sz="2400" dirty="0" smtClean="0">
                  <a:sym typeface="Symbol"/>
                </a:rPr>
                <a:t>(N)</a:t>
              </a:r>
              <a:endParaRPr lang="en-US" sz="2400" dirty="0"/>
            </a:p>
          </p:txBody>
        </p:sp>
        <p:sp>
          <p:nvSpPr>
            <p:cNvPr id="18" name="TextBox 17"/>
            <p:cNvSpPr txBox="1"/>
            <p:nvPr/>
          </p:nvSpPr>
          <p:spPr>
            <a:xfrm>
              <a:off x="5486399" y="3757948"/>
              <a:ext cx="3048001" cy="461665"/>
            </a:xfrm>
            <a:prstGeom prst="rect">
              <a:avLst/>
            </a:prstGeom>
            <a:noFill/>
          </p:spPr>
          <p:txBody>
            <a:bodyPr wrap="square" rtlCol="0">
              <a:spAutoFit/>
            </a:bodyPr>
            <a:lstStyle/>
            <a:p>
              <a:r>
                <a:rPr lang="en-US" sz="2400" dirty="0" smtClean="0"/>
                <a:t>S</a:t>
              </a:r>
              <a:r>
                <a:rPr lang="en-US" sz="2400" baseline="-25000" dirty="0" smtClean="0"/>
                <a:t>∞</a:t>
              </a:r>
              <a:r>
                <a:rPr lang="en-US" sz="2400" dirty="0" smtClean="0"/>
                <a:t>(N) = </a:t>
              </a:r>
              <a:r>
                <a:rPr lang="en-US" sz="2400" dirty="0" smtClean="0">
                  <a:sym typeface="Symbol"/>
                </a:rPr>
                <a:t>O(N</a:t>
              </a:r>
              <a:r>
                <a:rPr lang="en-US" sz="2400" baseline="30000" dirty="0" smtClean="0">
                  <a:sym typeface="Symbol"/>
                </a:rPr>
                <a:t>log</a:t>
              </a:r>
              <a:r>
                <a:rPr lang="en-US" sz="1800" baseline="10000" dirty="0" smtClean="0">
                  <a:sym typeface="Symbol"/>
                </a:rPr>
                <a:t>2</a:t>
              </a:r>
              <a:r>
                <a:rPr lang="en-US" sz="2400" baseline="30000" dirty="0" smtClean="0">
                  <a:sym typeface="Symbol"/>
                </a:rPr>
                <a:t>3</a:t>
              </a:r>
              <a:r>
                <a:rPr lang="en-US" sz="2400" dirty="0" smtClean="0">
                  <a:sym typeface="Symbol"/>
                </a:rPr>
                <a:t>)</a:t>
              </a:r>
              <a:endParaRPr lang="en-US" sz="2400" dirty="0"/>
            </a:p>
          </p:txBody>
        </p:sp>
        <p:sp>
          <p:nvSpPr>
            <p:cNvPr id="22" name="TextBox 21"/>
            <p:cNvSpPr txBox="1"/>
            <p:nvPr/>
          </p:nvSpPr>
          <p:spPr>
            <a:xfrm>
              <a:off x="5486399" y="1714674"/>
              <a:ext cx="2590799" cy="400110"/>
            </a:xfrm>
            <a:prstGeom prst="rect">
              <a:avLst/>
            </a:prstGeom>
            <a:noFill/>
          </p:spPr>
          <p:txBody>
            <a:bodyPr wrap="square" rtlCol="0">
              <a:spAutoFit/>
            </a:bodyPr>
            <a:lstStyle/>
            <a:p>
              <a:pPr>
                <a:spcAft>
                  <a:spcPts val="300"/>
                </a:spcAft>
              </a:pPr>
              <a:r>
                <a:rPr lang="en-US" sz="2000" b="1" dirty="0" smtClean="0"/>
                <a:t>Solutions</a:t>
              </a:r>
              <a:r>
                <a:rPr lang="en-US" b="1" dirty="0" smtClean="0"/>
                <a:t> </a:t>
              </a:r>
            </a:p>
          </p:txBody>
        </p:sp>
      </p:grpSp>
      <p:sp>
        <p:nvSpPr>
          <p:cNvPr id="14" name="AutoShape 21"/>
          <p:cNvSpPr>
            <a:spLocks noChangeArrowheads="1"/>
          </p:cNvSpPr>
          <p:nvPr/>
        </p:nvSpPr>
        <p:spPr bwMode="auto">
          <a:xfrm>
            <a:off x="4852988" y="4872757"/>
            <a:ext cx="3557587" cy="413274"/>
          </a:xfrm>
          <a:prstGeom prst="roundRect">
            <a:avLst>
              <a:gd name="adj" fmla="val 16667"/>
            </a:avLst>
          </a:prstGeom>
          <a:solidFill>
            <a:schemeClr val="accent6">
              <a:lumMod val="20000"/>
              <a:lumOff val="80000"/>
            </a:schemeClr>
          </a:solidFill>
          <a:ln w="25400" algn="ctr">
            <a:solidFill>
              <a:schemeClr val="accent6">
                <a:lumMod val="75000"/>
              </a:schemeClr>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sz="2000" dirty="0" smtClean="0"/>
              <a:t>But what about the space S</a:t>
            </a:r>
            <a:r>
              <a:rPr lang="en-US" sz="2800" baseline="-25000" dirty="0" smtClean="0"/>
              <a:t>P</a:t>
            </a:r>
            <a:r>
              <a:rPr lang="en-US" sz="2000" dirty="0" smtClean="0"/>
              <a:t>?</a:t>
            </a:r>
            <a:endParaRPr lang="en-US" sz="2800" dirty="0"/>
          </a:p>
        </p:txBody>
      </p:sp>
    </p:spTree>
    <p:extLst>
      <p:ext uri="{BB962C8B-B14F-4D97-AF65-F5344CB8AC3E}">
        <p14:creationId xmlns:p14="http://schemas.microsoft.com/office/powerpoint/2010/main" val="157409826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animBg="1"/>
    </p:bld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normAutofit fontScale="90000"/>
          </a:bodyPr>
          <a:lstStyle/>
          <a:p>
            <a:r>
              <a:rPr lang="en-US" dirty="0" smtClean="0"/>
              <a:t>Cilk Plus Bound for </a:t>
            </a:r>
            <a:r>
              <a:rPr lang="en-US" dirty="0" err="1" smtClean="0"/>
              <a:t>Karatsuba</a:t>
            </a:r>
            <a:r>
              <a:rPr lang="en-US" dirty="0" smtClean="0"/>
              <a:t> Routine</a:t>
            </a:r>
            <a:endParaRPr lang="en-US" dirty="0"/>
          </a:p>
        </p:txBody>
      </p:sp>
      <p:sp>
        <p:nvSpPr>
          <p:cNvPr id="3" name="Content Placeholder 2"/>
          <p:cNvSpPr>
            <a:spLocks noGrp="1"/>
          </p:cNvSpPr>
          <p:nvPr>
            <p:ph idx="1"/>
          </p:nvPr>
        </p:nvSpPr>
        <p:spPr/>
        <p:txBody>
          <a:bodyPr/>
          <a:lstStyle/>
          <a:p>
            <a:r>
              <a:rPr lang="en-US" dirty="0" smtClean="0"/>
              <a:t>Cilk Plus guarantees </a:t>
            </a:r>
            <a:r>
              <a:rPr lang="en-US" dirty="0"/>
              <a:t>S</a:t>
            </a:r>
            <a:r>
              <a:rPr lang="en-US" baseline="-25000" dirty="0"/>
              <a:t>P</a:t>
            </a:r>
            <a:r>
              <a:rPr lang="en-US" dirty="0"/>
              <a:t> </a:t>
            </a:r>
            <a:r>
              <a:rPr lang="en-US" dirty="0">
                <a:sym typeface="Symbol"/>
              </a:rPr>
              <a:t></a:t>
            </a:r>
            <a:r>
              <a:rPr lang="en-US" dirty="0"/>
              <a:t> P</a:t>
            </a:r>
            <a:r>
              <a:rPr lang="en-US" dirty="0">
                <a:sym typeface="Symbol"/>
              </a:rPr>
              <a:t></a:t>
            </a:r>
            <a:r>
              <a:rPr lang="en-US" dirty="0" smtClean="0"/>
              <a:t>S</a:t>
            </a:r>
            <a:r>
              <a:rPr lang="en-US" baseline="-25000" dirty="0" smtClean="0"/>
              <a:t>1</a:t>
            </a:r>
            <a:r>
              <a:rPr lang="en-US" dirty="0" smtClean="0"/>
              <a:t>+P</a:t>
            </a:r>
            <a:r>
              <a:rPr lang="en-US" dirty="0" smtClean="0">
                <a:sym typeface="Symbol"/>
              </a:rPr>
              <a:t></a:t>
            </a:r>
            <a:r>
              <a:rPr lang="en-US" dirty="0" smtClean="0"/>
              <a:t>K</a:t>
            </a:r>
            <a:endParaRPr lang="en-US" dirty="0"/>
          </a:p>
          <a:p>
            <a:pPr marL="0" indent="0">
              <a:buNone/>
            </a:pPr>
            <a:endParaRPr lang="en-US" dirty="0"/>
          </a:p>
        </p:txBody>
      </p:sp>
      <p:sp>
        <p:nvSpPr>
          <p:cNvPr id="4" name="Slide Number Placeholder 3"/>
          <p:cNvSpPr>
            <a:spLocks noGrp="1"/>
          </p:cNvSpPr>
          <p:nvPr>
            <p:ph type="sldNum" sz="quarter" idx="12"/>
          </p:nvPr>
        </p:nvSpPr>
        <p:spPr/>
        <p:txBody>
          <a:bodyPr/>
          <a:lstStyle/>
          <a:p>
            <a:pPr>
              <a:defRPr/>
            </a:pPr>
            <a:fld id="{ACA39A89-D6FF-4AFC-9284-D1B46DF88740}" type="slidenum">
              <a:rPr lang="en-US" smtClean="0"/>
              <a:pPr>
                <a:defRPr/>
              </a:pPr>
              <a:t>183</a:t>
            </a:fld>
            <a:endParaRPr lang="en-US" dirty="0"/>
          </a:p>
        </p:txBody>
      </p:sp>
      <p:sp>
        <p:nvSpPr>
          <p:cNvPr id="6" name="TextBox 5"/>
          <p:cNvSpPr txBox="1"/>
          <p:nvPr/>
        </p:nvSpPr>
        <p:spPr>
          <a:xfrm>
            <a:off x="1685923" y="2313013"/>
            <a:ext cx="6800852" cy="830997"/>
          </a:xfrm>
          <a:prstGeom prst="rect">
            <a:avLst/>
          </a:prstGeom>
          <a:noFill/>
        </p:spPr>
        <p:txBody>
          <a:bodyPr wrap="square" rtlCol="0">
            <a:spAutoFit/>
          </a:bodyPr>
          <a:lstStyle/>
          <a:p>
            <a:r>
              <a:rPr lang="en-US" sz="2400" dirty="0" smtClean="0"/>
              <a:t>S</a:t>
            </a:r>
            <a:r>
              <a:rPr lang="en-US" sz="2400" baseline="-25000" dirty="0" smtClean="0"/>
              <a:t>P</a:t>
            </a:r>
            <a:r>
              <a:rPr lang="en-US" sz="2400" dirty="0" smtClean="0"/>
              <a:t>(N) </a:t>
            </a:r>
            <a:r>
              <a:rPr lang="en-US" sz="2400" dirty="0" smtClean="0">
                <a:sym typeface="Symbol"/>
              </a:rPr>
              <a:t>=</a:t>
            </a:r>
            <a:r>
              <a:rPr lang="en-US" sz="2400" dirty="0" smtClean="0"/>
              <a:t> P</a:t>
            </a:r>
            <a:r>
              <a:rPr lang="en-US" sz="2400" dirty="0" smtClean="0">
                <a:sym typeface="Symbol"/>
              </a:rPr>
              <a:t>O</a:t>
            </a:r>
            <a:r>
              <a:rPr lang="en-US" sz="2400" dirty="0" smtClean="0"/>
              <a:t>(N)+</a:t>
            </a:r>
            <a:r>
              <a:rPr lang="en-US" sz="2400" dirty="0"/>
              <a:t>P</a:t>
            </a:r>
            <a:r>
              <a:rPr lang="en-US" sz="2400" dirty="0">
                <a:sym typeface="Symbol"/>
              </a:rPr>
              <a:t></a:t>
            </a:r>
            <a:r>
              <a:rPr lang="en-US" sz="2400" dirty="0" smtClean="0"/>
              <a:t>K </a:t>
            </a:r>
          </a:p>
          <a:p>
            <a:r>
              <a:rPr lang="en-US" sz="2400" dirty="0"/>
              <a:t> </a:t>
            </a:r>
            <a:r>
              <a:rPr lang="en-US" sz="2400" dirty="0" smtClean="0"/>
              <a:t>        = O(P</a:t>
            </a:r>
            <a:r>
              <a:rPr lang="en-US" sz="2400" dirty="0" smtClean="0">
                <a:sym typeface="Symbol"/>
              </a:rPr>
              <a:t></a:t>
            </a:r>
            <a:r>
              <a:rPr lang="en-US" sz="2400" dirty="0" smtClean="0"/>
              <a:t>N)</a:t>
            </a:r>
            <a:endParaRPr lang="en-US" sz="2400" dirty="0"/>
          </a:p>
        </p:txBody>
      </p:sp>
      <p:sp>
        <p:nvSpPr>
          <p:cNvPr id="8" name="AutoShape 21"/>
          <p:cNvSpPr>
            <a:spLocks noChangeArrowheads="1"/>
          </p:cNvSpPr>
          <p:nvPr/>
        </p:nvSpPr>
        <p:spPr bwMode="auto">
          <a:xfrm>
            <a:off x="1685923" y="3398163"/>
            <a:ext cx="4029077" cy="783312"/>
          </a:xfrm>
          <a:prstGeom prst="roundRect">
            <a:avLst>
              <a:gd name="adj" fmla="val 16667"/>
            </a:avLst>
          </a:prstGeom>
          <a:solidFill>
            <a:schemeClr val="accent6">
              <a:lumMod val="20000"/>
              <a:lumOff val="80000"/>
            </a:schemeClr>
          </a:solidFill>
          <a:ln w="25400" algn="ctr">
            <a:solidFill>
              <a:schemeClr val="accent6">
                <a:lumMod val="75000"/>
              </a:schemeClr>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sz="2000" dirty="0" smtClean="0"/>
              <a:t>For small P, a big improvement on the bound S</a:t>
            </a:r>
            <a:r>
              <a:rPr lang="en-US" sz="2000" baseline="-25000" dirty="0"/>
              <a:t>∞</a:t>
            </a:r>
            <a:r>
              <a:rPr lang="en-US" sz="2000" dirty="0"/>
              <a:t>(N) = </a:t>
            </a:r>
            <a:r>
              <a:rPr lang="en-US" sz="2000" dirty="0">
                <a:sym typeface="Symbol"/>
              </a:rPr>
              <a:t>(N</a:t>
            </a:r>
            <a:r>
              <a:rPr lang="en-US" sz="2000" baseline="30000" dirty="0">
                <a:sym typeface="Symbol"/>
              </a:rPr>
              <a:t>log</a:t>
            </a:r>
            <a:r>
              <a:rPr lang="en-US" sz="2000" baseline="10000" dirty="0">
                <a:sym typeface="Symbol"/>
              </a:rPr>
              <a:t>2</a:t>
            </a:r>
            <a:r>
              <a:rPr lang="en-US" sz="2000" baseline="30000" dirty="0">
                <a:sym typeface="Symbol"/>
              </a:rPr>
              <a:t>3</a:t>
            </a:r>
            <a:r>
              <a:rPr lang="en-US" sz="2000" dirty="0">
                <a:sym typeface="Symbol"/>
              </a:rPr>
              <a:t>)</a:t>
            </a:r>
            <a:endParaRPr lang="en-US" sz="2000" dirty="0"/>
          </a:p>
        </p:txBody>
      </p:sp>
    </p:spTree>
    <p:extLst>
      <p:ext uri="{BB962C8B-B14F-4D97-AF65-F5344CB8AC3E}">
        <p14:creationId xmlns:p14="http://schemas.microsoft.com/office/powerpoint/2010/main" val="275581303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8306" y="0"/>
            <a:ext cx="8229600" cy="1143000"/>
          </a:xfrm>
        </p:spPr>
        <p:txBody>
          <a:bodyPr/>
          <a:lstStyle/>
          <a:p>
            <a:r>
              <a:rPr lang="en-US" dirty="0" smtClean="0"/>
              <a:t>Reducers Revisited</a:t>
            </a:r>
            <a:endParaRPr lang="en-US" dirty="0"/>
          </a:p>
        </p:txBody>
      </p:sp>
      <p:sp>
        <p:nvSpPr>
          <p:cNvPr id="4" name="Slide Number Placeholder 3"/>
          <p:cNvSpPr>
            <a:spLocks noGrp="1"/>
          </p:cNvSpPr>
          <p:nvPr>
            <p:ph type="sldNum" sz="quarter" idx="12"/>
          </p:nvPr>
        </p:nvSpPr>
        <p:spPr/>
        <p:txBody>
          <a:bodyPr/>
          <a:lstStyle/>
          <a:p>
            <a:pPr>
              <a:defRPr/>
            </a:pPr>
            <a:fld id="{ACA39A89-D6FF-4AFC-9284-D1B46DF88740}" type="slidenum">
              <a:rPr lang="en-US" smtClean="0"/>
              <a:pPr>
                <a:defRPr/>
              </a:pPr>
              <a:t>184</a:t>
            </a:fld>
            <a:endParaRPr lang="en-US" dirty="0"/>
          </a:p>
        </p:txBody>
      </p:sp>
      <p:sp>
        <p:nvSpPr>
          <p:cNvPr id="5" name="Rectangle 4"/>
          <p:cNvSpPr/>
          <p:nvPr/>
        </p:nvSpPr>
        <p:spPr>
          <a:xfrm>
            <a:off x="424487" y="1844505"/>
            <a:ext cx="3630161" cy="3785652"/>
          </a:xfrm>
          <a:prstGeom prst="rect">
            <a:avLst/>
          </a:prstGeom>
          <a:solidFill>
            <a:schemeClr val="bg1">
              <a:lumMod val="95000"/>
            </a:schemeClr>
          </a:solidFill>
        </p:spPr>
        <p:txBody>
          <a:bodyPr wrap="none">
            <a:spAutoFit/>
          </a:bodyPr>
          <a:lstStyle/>
          <a:p>
            <a:r>
              <a:rPr lang="en-US" sz="2000" dirty="0"/>
              <a:t> cilk::</a:t>
            </a:r>
            <a:r>
              <a:rPr lang="en-US" sz="2000" dirty="0" err="1"/>
              <a:t>reducer_opadd</a:t>
            </a:r>
            <a:r>
              <a:rPr lang="en-US" sz="2000" dirty="0"/>
              <a:t>&lt;float&gt; sum;</a:t>
            </a:r>
          </a:p>
          <a:p>
            <a:endParaRPr lang="en-US" sz="2000" dirty="0"/>
          </a:p>
          <a:p>
            <a:r>
              <a:rPr lang="en-US" sz="2000" dirty="0"/>
              <a:t>void </a:t>
            </a:r>
            <a:r>
              <a:rPr lang="en-US" sz="2000" dirty="0" smtClean="0"/>
              <a:t>f( int m ) </a:t>
            </a:r>
            <a:r>
              <a:rPr lang="en-US" sz="2000" dirty="0"/>
              <a:t>{</a:t>
            </a:r>
          </a:p>
          <a:p>
            <a:r>
              <a:rPr lang="en-US" sz="2000" dirty="0"/>
              <a:t>    </a:t>
            </a:r>
            <a:r>
              <a:rPr lang="en-US" sz="2000" dirty="0" smtClean="0"/>
              <a:t>*sum </a:t>
            </a:r>
            <a:r>
              <a:rPr lang="en-US" sz="2000" dirty="0"/>
              <a:t>+= m;</a:t>
            </a:r>
          </a:p>
          <a:p>
            <a:r>
              <a:rPr lang="en-US" sz="2000" dirty="0"/>
              <a:t>}</a:t>
            </a:r>
          </a:p>
          <a:p>
            <a:r>
              <a:rPr lang="en-US" sz="2000" dirty="0"/>
              <a:t> </a:t>
            </a:r>
          </a:p>
          <a:p>
            <a:r>
              <a:rPr lang="en-US" sz="2000" dirty="0" smtClean="0"/>
              <a:t>float g</a:t>
            </a:r>
            <a:r>
              <a:rPr lang="en-US" sz="2000" dirty="0"/>
              <a:t>() {</a:t>
            </a:r>
          </a:p>
          <a:p>
            <a:r>
              <a:rPr lang="en-US" sz="2000" dirty="0"/>
              <a:t>    </a:t>
            </a:r>
            <a:r>
              <a:rPr lang="en-US" sz="2000" b="1" dirty="0" err="1" smtClean="0"/>
              <a:t>cilk_spawn</a:t>
            </a:r>
            <a:r>
              <a:rPr lang="en-US" sz="2000" b="1" dirty="0" smtClean="0"/>
              <a:t> </a:t>
            </a:r>
            <a:r>
              <a:rPr lang="en-US" sz="2000" dirty="0"/>
              <a:t>f(1);</a:t>
            </a:r>
          </a:p>
          <a:p>
            <a:r>
              <a:rPr lang="en-US" sz="2000" dirty="0"/>
              <a:t>    f(2);</a:t>
            </a:r>
          </a:p>
          <a:p>
            <a:r>
              <a:rPr lang="en-US" sz="2000" dirty="0"/>
              <a:t>    </a:t>
            </a:r>
            <a:r>
              <a:rPr lang="en-US" sz="2000" b="1" dirty="0"/>
              <a:t>cilk_sync</a:t>
            </a:r>
            <a:r>
              <a:rPr lang="en-US" sz="2000" dirty="0"/>
              <a:t>;</a:t>
            </a:r>
          </a:p>
          <a:p>
            <a:r>
              <a:rPr lang="en-US" sz="2000" dirty="0"/>
              <a:t>    </a:t>
            </a:r>
            <a:r>
              <a:rPr lang="en-US" sz="2000" dirty="0" smtClean="0"/>
              <a:t>return </a:t>
            </a:r>
            <a:r>
              <a:rPr lang="en-US" sz="2000" dirty="0" err="1"/>
              <a:t>sum.get_value</a:t>
            </a:r>
            <a:r>
              <a:rPr lang="en-US" sz="2000" dirty="0" smtClean="0"/>
              <a:t>();</a:t>
            </a:r>
            <a:endParaRPr lang="en-US" sz="2000" dirty="0"/>
          </a:p>
          <a:p>
            <a:r>
              <a:rPr lang="en-US" sz="2000" dirty="0"/>
              <a:t>}</a:t>
            </a:r>
          </a:p>
        </p:txBody>
      </p:sp>
      <p:grpSp>
        <p:nvGrpSpPr>
          <p:cNvPr id="3" name="Group 42"/>
          <p:cNvGrpSpPr/>
          <p:nvPr/>
        </p:nvGrpSpPr>
        <p:grpSpPr>
          <a:xfrm>
            <a:off x="1571175" y="1292114"/>
            <a:ext cx="2070774" cy="606092"/>
            <a:chOff x="1570480" y="909118"/>
            <a:chExt cx="2070774" cy="606092"/>
          </a:xfrm>
        </p:grpSpPr>
        <p:sp>
          <p:nvSpPr>
            <p:cNvPr id="20" name="Freeform 19"/>
            <p:cNvSpPr>
              <a:spLocks/>
            </p:cNvSpPr>
            <p:nvPr/>
          </p:nvSpPr>
          <p:spPr bwMode="auto">
            <a:xfrm>
              <a:off x="3378557" y="1207888"/>
              <a:ext cx="262697" cy="307322"/>
            </a:xfrm>
            <a:custGeom>
              <a:avLst/>
              <a:gdLst>
                <a:gd name="T0" fmla="*/ 264 w 264"/>
                <a:gd name="T1" fmla="*/ 0 h 306"/>
                <a:gd name="T2" fmla="*/ 0 w 264"/>
                <a:gd name="T3" fmla="*/ 306 h 306"/>
                <a:gd name="connsiteX0" fmla="*/ 8741 w 8741"/>
                <a:gd name="connsiteY0" fmla="*/ 0 h 14328"/>
                <a:gd name="connsiteX1" fmla="*/ 0 w 8741"/>
                <a:gd name="connsiteY1" fmla="*/ 14328 h 14328"/>
                <a:gd name="connsiteX0" fmla="*/ 10000 w 10000"/>
                <a:gd name="connsiteY0" fmla="*/ 0 h 10000"/>
                <a:gd name="connsiteX1" fmla="*/ 0 w 10000"/>
                <a:gd name="connsiteY1" fmla="*/ 10000 h 10000"/>
                <a:gd name="connsiteX0" fmla="*/ 5680 w 5680"/>
                <a:gd name="connsiteY0" fmla="*/ 0 h 8339"/>
                <a:gd name="connsiteX1" fmla="*/ 0 w 5680"/>
                <a:gd name="connsiteY1" fmla="*/ 8339 h 8339"/>
                <a:gd name="connsiteX0" fmla="*/ 10000 w 10000"/>
                <a:gd name="connsiteY0" fmla="*/ 0 h 10000"/>
                <a:gd name="connsiteX1" fmla="*/ 0 w 10000"/>
                <a:gd name="connsiteY1" fmla="*/ 10000 h 10000"/>
                <a:gd name="connsiteX0" fmla="*/ 10000 w 10000"/>
                <a:gd name="connsiteY0" fmla="*/ 0 h 10000"/>
                <a:gd name="connsiteX1" fmla="*/ 0 w 10000"/>
                <a:gd name="connsiteY1" fmla="*/ 10000 h 10000"/>
                <a:gd name="connsiteX0" fmla="*/ 10000 w 10000"/>
                <a:gd name="connsiteY0" fmla="*/ 0 h 10000"/>
                <a:gd name="connsiteX1" fmla="*/ 0 w 10000"/>
                <a:gd name="connsiteY1" fmla="*/ 10000 h 10000"/>
                <a:gd name="connsiteX0" fmla="*/ 6338 w 6338"/>
                <a:gd name="connsiteY0" fmla="*/ 14908 h 15127"/>
                <a:gd name="connsiteX1" fmla="*/ 0 w 6338"/>
                <a:gd name="connsiteY1" fmla="*/ 693 h 15127"/>
                <a:gd name="connsiteX0" fmla="*/ 10000 w 10000"/>
                <a:gd name="connsiteY0" fmla="*/ 9397 h 9651"/>
                <a:gd name="connsiteX1" fmla="*/ 0 w 10000"/>
                <a:gd name="connsiteY1" fmla="*/ 0 h 9651"/>
                <a:gd name="connsiteX0" fmla="*/ 7524 w 7524"/>
                <a:gd name="connsiteY0" fmla="*/ 11273 h 11499"/>
                <a:gd name="connsiteX1" fmla="*/ 0 w 7524"/>
                <a:gd name="connsiteY1" fmla="*/ 0 h 11499"/>
                <a:gd name="connsiteX0" fmla="*/ 12194 w 12194"/>
                <a:gd name="connsiteY0" fmla="*/ 3659 h 4207"/>
                <a:gd name="connsiteX1" fmla="*/ 0 w 12194"/>
                <a:gd name="connsiteY1" fmla="*/ 0 h 4207"/>
                <a:gd name="connsiteX0" fmla="*/ 10000 w 10000"/>
                <a:gd name="connsiteY0" fmla="*/ 8697 h 8697"/>
                <a:gd name="connsiteX1" fmla="*/ 0 w 10000"/>
                <a:gd name="connsiteY1" fmla="*/ 0 h 8697"/>
                <a:gd name="connsiteX0" fmla="*/ 27094 w 27094"/>
                <a:gd name="connsiteY0" fmla="*/ 18761 h 18761"/>
                <a:gd name="connsiteX1" fmla="*/ 0 w 27094"/>
                <a:gd name="connsiteY1" fmla="*/ 0 h 18761"/>
                <a:gd name="connsiteX0" fmla="*/ 205 w 65223"/>
                <a:gd name="connsiteY0" fmla="*/ 1832 h 3449"/>
                <a:gd name="connsiteX1" fmla="*/ 65215 w 65223"/>
                <a:gd name="connsiteY1" fmla="*/ 0 h 3449"/>
                <a:gd name="connsiteX0" fmla="*/ 34 w 9279"/>
                <a:gd name="connsiteY0" fmla="*/ 14573 h 14573"/>
                <a:gd name="connsiteX1" fmla="*/ 9278 w 9279"/>
                <a:gd name="connsiteY1" fmla="*/ 0 h 14573"/>
                <a:gd name="connsiteX0" fmla="*/ 0 w 9966"/>
                <a:gd name="connsiteY0" fmla="*/ 10000 h 11426"/>
                <a:gd name="connsiteX1" fmla="*/ 9962 w 9966"/>
                <a:gd name="connsiteY1" fmla="*/ 0 h 11426"/>
                <a:gd name="connsiteX0" fmla="*/ 0 w 11564"/>
                <a:gd name="connsiteY0" fmla="*/ 22 h 6949"/>
                <a:gd name="connsiteX1" fmla="*/ 11562 w 11564"/>
                <a:gd name="connsiteY1" fmla="*/ 169 h 6949"/>
                <a:gd name="connsiteX0" fmla="*/ 0 w 9998"/>
                <a:gd name="connsiteY0" fmla="*/ 4990 h 5201"/>
                <a:gd name="connsiteX1" fmla="*/ 9998 w 9998"/>
                <a:gd name="connsiteY1" fmla="*/ 5201 h 5201"/>
                <a:gd name="connsiteX0" fmla="*/ 0 w 14064"/>
                <a:gd name="connsiteY0" fmla="*/ 53 h 72786"/>
                <a:gd name="connsiteX1" fmla="*/ 14064 w 14064"/>
                <a:gd name="connsiteY1" fmla="*/ 72786 h 72786"/>
                <a:gd name="connsiteX0" fmla="*/ 0 w 14064"/>
                <a:gd name="connsiteY0" fmla="*/ 240 h 72973"/>
                <a:gd name="connsiteX1" fmla="*/ 14064 w 14064"/>
                <a:gd name="connsiteY1" fmla="*/ 72973 h 72973"/>
                <a:gd name="connsiteX0" fmla="*/ 0 w 3838"/>
                <a:gd name="connsiteY0" fmla="*/ 474 h 65513"/>
                <a:gd name="connsiteX1" fmla="*/ 3565 w 3838"/>
                <a:gd name="connsiteY1" fmla="*/ 65513 h 65513"/>
                <a:gd name="connsiteX0" fmla="*/ 0 w 9289"/>
                <a:gd name="connsiteY0" fmla="*/ 0 h 9928"/>
                <a:gd name="connsiteX1" fmla="*/ 9289 w 9289"/>
                <a:gd name="connsiteY1" fmla="*/ 9928 h 9928"/>
                <a:gd name="connsiteX0" fmla="*/ 0 w 10000"/>
                <a:gd name="connsiteY0" fmla="*/ 0 h 5741"/>
                <a:gd name="connsiteX1" fmla="*/ 10000 w 10000"/>
                <a:gd name="connsiteY1" fmla="*/ 5741 h 5741"/>
                <a:gd name="connsiteX0" fmla="*/ 0 w 10000"/>
                <a:gd name="connsiteY0" fmla="*/ 0 h 10000"/>
                <a:gd name="connsiteX1" fmla="*/ 10000 w 10000"/>
                <a:gd name="connsiteY1" fmla="*/ 10000 h 10000"/>
                <a:gd name="connsiteX0" fmla="*/ 0 w 8733"/>
                <a:gd name="connsiteY0" fmla="*/ 0 h 13297"/>
                <a:gd name="connsiteX1" fmla="*/ 8733 w 8733"/>
                <a:gd name="connsiteY1" fmla="*/ 13297 h 13297"/>
                <a:gd name="connsiteX0" fmla="*/ 0 w 10000"/>
                <a:gd name="connsiteY0" fmla="*/ 0 h 10000"/>
                <a:gd name="connsiteX1" fmla="*/ 10000 w 10000"/>
                <a:gd name="connsiteY1" fmla="*/ 10000 h 10000"/>
              </a:gdLst>
              <a:ahLst/>
              <a:cxnLst>
                <a:cxn ang="0">
                  <a:pos x="connsiteX0" y="connsiteY0"/>
                </a:cxn>
                <a:cxn ang="0">
                  <a:pos x="connsiteX1" y="connsiteY1"/>
                </a:cxn>
              </a:cxnLst>
              <a:rect l="l" t="t" r="r" b="b"/>
              <a:pathLst>
                <a:path w="10000" h="10000">
                  <a:moveTo>
                    <a:pt x="0" y="0"/>
                  </a:moveTo>
                  <a:cubicBezTo>
                    <a:pt x="10259" y="7974"/>
                    <a:pt x="6781" y="3555"/>
                    <a:pt x="10000" y="10000"/>
                  </a:cubicBezTo>
                </a:path>
              </a:pathLst>
            </a:custGeom>
            <a:noFill/>
            <a:ln w="25400" cap="flat" cmpd="sng">
              <a:solidFill>
                <a:schemeClr val="accent6">
                  <a:lumMod val="75000"/>
                </a:schemeClr>
              </a:solidFill>
              <a:prstDash val="solid"/>
              <a:round/>
              <a:headEnd type="none" w="med" len="med"/>
              <a:tailEnd type="arrow" w="lg"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000"/>
            </a:p>
          </p:txBody>
        </p:sp>
        <p:sp>
          <p:nvSpPr>
            <p:cNvPr id="21" name="AutoShape 21"/>
            <p:cNvSpPr>
              <a:spLocks noChangeArrowheads="1"/>
            </p:cNvSpPr>
            <p:nvPr/>
          </p:nvSpPr>
          <p:spPr bwMode="auto">
            <a:xfrm>
              <a:off x="1570480" y="909118"/>
              <a:ext cx="1821019" cy="361951"/>
            </a:xfrm>
            <a:prstGeom prst="roundRect">
              <a:avLst>
                <a:gd name="adj" fmla="val 16667"/>
              </a:avLst>
            </a:prstGeom>
            <a:solidFill>
              <a:schemeClr val="accent6">
                <a:lumMod val="20000"/>
                <a:lumOff val="80000"/>
              </a:schemeClr>
            </a:solidFill>
            <a:ln w="25400" algn="ctr">
              <a:solidFill>
                <a:schemeClr val="accent6">
                  <a:lumMod val="75000"/>
                </a:schemeClr>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l"/>
              <a:r>
                <a:rPr lang="en-US" sz="2000" dirty="0" smtClean="0">
                  <a:solidFill>
                    <a:srgbClr val="000000"/>
                  </a:solidFill>
                </a:rPr>
                <a:t>Global variable</a:t>
              </a:r>
              <a:endParaRPr lang="en-US" sz="2000" b="1" dirty="0">
                <a:solidFill>
                  <a:srgbClr val="000000"/>
                </a:solidFill>
              </a:endParaRPr>
            </a:p>
          </p:txBody>
        </p:sp>
      </p:grpSp>
      <p:sp>
        <p:nvSpPr>
          <p:cNvPr id="22" name="AutoShape 21"/>
          <p:cNvSpPr>
            <a:spLocks noChangeArrowheads="1"/>
          </p:cNvSpPr>
          <p:nvPr/>
        </p:nvSpPr>
        <p:spPr bwMode="auto">
          <a:xfrm>
            <a:off x="424487" y="5795489"/>
            <a:ext cx="3367757" cy="647699"/>
          </a:xfrm>
          <a:prstGeom prst="roundRect">
            <a:avLst>
              <a:gd name="adj" fmla="val 16667"/>
            </a:avLst>
          </a:prstGeom>
          <a:solidFill>
            <a:schemeClr val="accent6">
              <a:lumMod val="20000"/>
              <a:lumOff val="80000"/>
            </a:schemeClr>
          </a:solidFill>
          <a:ln w="25400" algn="ctr">
            <a:solidFill>
              <a:schemeClr val="accent6">
                <a:lumMod val="75000"/>
              </a:schemeClr>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l"/>
            <a:r>
              <a:rPr lang="en-US" sz="2000" dirty="0" smtClean="0">
                <a:solidFill>
                  <a:srgbClr val="000000"/>
                </a:solidFill>
              </a:rPr>
              <a:t>Reducers enable safe use of global variables </a:t>
            </a:r>
            <a:r>
              <a:rPr lang="en-US" sz="2000" i="1" dirty="0" smtClean="0">
                <a:solidFill>
                  <a:srgbClr val="000000"/>
                </a:solidFill>
              </a:rPr>
              <a:t>without locks.</a:t>
            </a:r>
            <a:endParaRPr lang="en-US" sz="2000" b="1" dirty="0">
              <a:solidFill>
                <a:srgbClr val="000000"/>
              </a:solidFill>
            </a:endParaRPr>
          </a:p>
        </p:txBody>
      </p:sp>
      <p:grpSp>
        <p:nvGrpSpPr>
          <p:cNvPr id="6" name="Group 35"/>
          <p:cNvGrpSpPr/>
          <p:nvPr/>
        </p:nvGrpSpPr>
        <p:grpSpPr>
          <a:xfrm>
            <a:off x="4396200" y="4342754"/>
            <a:ext cx="3290884" cy="1922204"/>
            <a:chOff x="5069648" y="3766125"/>
            <a:chExt cx="3290884" cy="1922204"/>
          </a:xfrm>
        </p:grpSpPr>
        <p:sp>
          <p:nvSpPr>
            <p:cNvPr id="24" name="Rectangle 23"/>
            <p:cNvSpPr/>
            <p:nvPr/>
          </p:nvSpPr>
          <p:spPr bwMode="auto">
            <a:xfrm>
              <a:off x="5069648" y="4394866"/>
              <a:ext cx="1413766" cy="365760"/>
            </a:xfrm>
            <a:prstGeom prst="rect">
              <a:avLst/>
            </a:prstGeom>
            <a:solidFill>
              <a:srgbClr val="D9E4FF"/>
            </a:solidFill>
            <a:ln w="20320" cap="flat" cmpd="sng" algn="ctr">
              <a:solidFill>
                <a:schemeClr val="tx1"/>
              </a:solidFill>
              <a:prstDash val="solid"/>
              <a:round/>
              <a:headEnd type="none" w="med" len="med"/>
              <a:tailEnd type="none" w="med" len="med"/>
            </a:ln>
            <a:effectLst/>
          </p:spPr>
          <p:txBody>
            <a:bodyPr vert="horz" wrap="none" lIns="91440" tIns="91440" rIns="91440" bIns="45720" numCol="1" rtlCol="0" anchor="t" anchorCtr="0" compatLnSpc="1">
              <a:prstTxWarp prst="textNoShape">
                <a:avLst/>
              </a:prstTxWarp>
              <a:noAutofit/>
            </a:bodyPr>
            <a:lstStyle/>
            <a:p>
              <a:pPr algn="ctr" eaLnBrk="0" hangingPunct="0">
                <a:lnSpc>
                  <a:spcPct val="80000"/>
                </a:lnSpc>
                <a:spcBef>
                  <a:spcPct val="50000"/>
                </a:spcBef>
              </a:pPr>
              <a:r>
                <a:rPr lang="en-US" sz="2000" dirty="0" smtClean="0"/>
                <a:t>sum</a:t>
              </a:r>
              <a:r>
                <a:rPr lang="en-US" sz="2000" baseline="-25000" dirty="0" smtClean="0"/>
                <a:t>1</a:t>
              </a:r>
              <a:r>
                <a:rPr lang="en-US" sz="2000" dirty="0" smtClean="0"/>
                <a:t> += 1</a:t>
              </a:r>
              <a:endParaRPr kumimoji="0" lang="en-US" sz="2000" u="none" strike="noStrike" cap="none" normalizeH="0" baseline="0" dirty="0" smtClean="0">
                <a:ln>
                  <a:noFill/>
                </a:ln>
                <a:solidFill>
                  <a:schemeClr val="tx1"/>
                </a:solidFill>
                <a:effectLst/>
              </a:endParaRPr>
            </a:p>
          </p:txBody>
        </p:sp>
        <p:sp>
          <p:nvSpPr>
            <p:cNvPr id="25" name="Rectangle 24"/>
            <p:cNvSpPr/>
            <p:nvPr/>
          </p:nvSpPr>
          <p:spPr bwMode="auto">
            <a:xfrm>
              <a:off x="6819518" y="5035980"/>
              <a:ext cx="1541014" cy="365760"/>
            </a:xfrm>
            <a:prstGeom prst="rect">
              <a:avLst/>
            </a:prstGeom>
            <a:solidFill>
              <a:srgbClr val="D9E4FF"/>
            </a:solidFill>
            <a:ln w="2032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indent="-225425" algn="ctr"/>
              <a:r>
                <a:rPr lang="en-US" sz="2000" dirty="0" smtClean="0"/>
                <a:t>sum</a:t>
              </a:r>
              <a:r>
                <a:rPr lang="en-US" sz="2000" baseline="-25000" dirty="0" smtClean="0"/>
                <a:t>1</a:t>
              </a:r>
              <a:r>
                <a:rPr lang="en-US" sz="2000" dirty="0" smtClean="0"/>
                <a:t> += 2</a:t>
              </a:r>
              <a:endParaRPr lang="en-US" sz="2000" dirty="0"/>
            </a:p>
          </p:txBody>
        </p:sp>
        <p:cxnSp>
          <p:nvCxnSpPr>
            <p:cNvPr id="26" name="Straight Arrow Connector 25"/>
            <p:cNvCxnSpPr/>
            <p:nvPr/>
          </p:nvCxnSpPr>
          <p:spPr bwMode="auto">
            <a:xfrm flipV="1">
              <a:off x="7576301" y="5410645"/>
              <a:ext cx="4264" cy="277684"/>
            </a:xfrm>
            <a:prstGeom prst="straightConnector1">
              <a:avLst/>
            </a:prstGeom>
            <a:noFill/>
            <a:ln w="25400" cap="flat" cmpd="sng" algn="ctr">
              <a:solidFill>
                <a:schemeClr val="tx1"/>
              </a:solidFill>
              <a:prstDash val="solid"/>
              <a:round/>
              <a:headEnd type="arrow" w="med" len="med"/>
              <a:tailEnd type="none"/>
            </a:ln>
            <a:effectLst/>
          </p:spPr>
        </p:cxnSp>
        <p:sp>
          <p:nvSpPr>
            <p:cNvPr id="28" name="Freeform 27"/>
            <p:cNvSpPr>
              <a:spLocks/>
            </p:cNvSpPr>
            <p:nvPr/>
          </p:nvSpPr>
          <p:spPr bwMode="auto">
            <a:xfrm flipH="1">
              <a:off x="5794249" y="3766125"/>
              <a:ext cx="1784040" cy="628742"/>
            </a:xfrm>
            <a:custGeom>
              <a:avLst/>
              <a:gdLst>
                <a:gd name="T0" fmla="*/ 264 w 264"/>
                <a:gd name="T1" fmla="*/ 0 h 306"/>
                <a:gd name="T2" fmla="*/ 0 w 264"/>
                <a:gd name="T3" fmla="*/ 306 h 306"/>
                <a:gd name="connsiteX0" fmla="*/ 8741 w 8741"/>
                <a:gd name="connsiteY0" fmla="*/ 0 h 14328"/>
                <a:gd name="connsiteX1" fmla="*/ 0 w 8741"/>
                <a:gd name="connsiteY1" fmla="*/ 14328 h 14328"/>
                <a:gd name="connsiteX0" fmla="*/ 10000 w 10000"/>
                <a:gd name="connsiteY0" fmla="*/ 0 h 10000"/>
                <a:gd name="connsiteX1" fmla="*/ 0 w 10000"/>
                <a:gd name="connsiteY1" fmla="*/ 10000 h 10000"/>
                <a:gd name="connsiteX0" fmla="*/ 5680 w 5680"/>
                <a:gd name="connsiteY0" fmla="*/ 0 h 8339"/>
                <a:gd name="connsiteX1" fmla="*/ 0 w 5680"/>
                <a:gd name="connsiteY1" fmla="*/ 8339 h 8339"/>
                <a:gd name="connsiteX0" fmla="*/ 10000 w 10000"/>
                <a:gd name="connsiteY0" fmla="*/ 0 h 10000"/>
                <a:gd name="connsiteX1" fmla="*/ 0 w 10000"/>
                <a:gd name="connsiteY1" fmla="*/ 10000 h 10000"/>
                <a:gd name="connsiteX0" fmla="*/ 10000 w 10000"/>
                <a:gd name="connsiteY0" fmla="*/ 0 h 10000"/>
                <a:gd name="connsiteX1" fmla="*/ 0 w 10000"/>
                <a:gd name="connsiteY1" fmla="*/ 10000 h 10000"/>
                <a:gd name="connsiteX0" fmla="*/ 10000 w 10000"/>
                <a:gd name="connsiteY0" fmla="*/ 0 h 10000"/>
                <a:gd name="connsiteX1" fmla="*/ 0 w 10000"/>
                <a:gd name="connsiteY1" fmla="*/ 10000 h 10000"/>
                <a:gd name="connsiteX0" fmla="*/ 1191 w 2522"/>
                <a:gd name="connsiteY0" fmla="*/ 0 h 9276"/>
                <a:gd name="connsiteX1" fmla="*/ 1332 w 2522"/>
                <a:gd name="connsiteY1" fmla="*/ 9276 h 9276"/>
                <a:gd name="connsiteX0" fmla="*/ 21155 w 21715"/>
                <a:gd name="connsiteY0" fmla="*/ 0 h 10000"/>
                <a:gd name="connsiteX1" fmla="*/ 21715 w 21715"/>
                <a:gd name="connsiteY1" fmla="*/ 10000 h 10000"/>
                <a:gd name="connsiteX0" fmla="*/ 5814 w 48261"/>
                <a:gd name="connsiteY0" fmla="*/ 0 h 14100"/>
                <a:gd name="connsiteX1" fmla="*/ 48261 w 48261"/>
                <a:gd name="connsiteY1" fmla="*/ 14100 h 14100"/>
                <a:gd name="connsiteX0" fmla="*/ 1631 w 137904"/>
                <a:gd name="connsiteY0" fmla="*/ 130 h 2321"/>
                <a:gd name="connsiteX1" fmla="*/ 137904 w 137904"/>
                <a:gd name="connsiteY1" fmla="*/ 2321 h 2321"/>
                <a:gd name="connsiteX0" fmla="*/ 118 w 10000"/>
                <a:gd name="connsiteY0" fmla="*/ 0 h 15328"/>
                <a:gd name="connsiteX1" fmla="*/ 10000 w 10000"/>
                <a:gd name="connsiteY1" fmla="*/ 15328 h 15328"/>
                <a:gd name="connsiteX0" fmla="*/ 164 w 10046"/>
                <a:gd name="connsiteY0" fmla="*/ 0 h 15328"/>
                <a:gd name="connsiteX1" fmla="*/ 10046 w 10046"/>
                <a:gd name="connsiteY1" fmla="*/ 15328 h 15328"/>
                <a:gd name="connsiteX0" fmla="*/ 148 w 10759"/>
                <a:gd name="connsiteY0" fmla="*/ 0 h 52339"/>
                <a:gd name="connsiteX1" fmla="*/ 10759 w 10759"/>
                <a:gd name="connsiteY1" fmla="*/ 52339 h 52339"/>
                <a:gd name="connsiteX0" fmla="*/ 134 w 11595"/>
                <a:gd name="connsiteY0" fmla="*/ 0 h 49816"/>
                <a:gd name="connsiteX1" fmla="*/ 11595 w 11595"/>
                <a:gd name="connsiteY1" fmla="*/ 49816 h 49816"/>
                <a:gd name="connsiteX0" fmla="*/ 123 w 12191"/>
                <a:gd name="connsiteY0" fmla="*/ 0 h 59069"/>
                <a:gd name="connsiteX1" fmla="*/ 12191 w 12191"/>
                <a:gd name="connsiteY1" fmla="*/ 59069 h 59069"/>
                <a:gd name="connsiteX0" fmla="*/ 0 w 12068"/>
                <a:gd name="connsiteY0" fmla="*/ 0 h 59069"/>
                <a:gd name="connsiteX1" fmla="*/ 12068 w 12068"/>
                <a:gd name="connsiteY1" fmla="*/ 59069 h 59069"/>
                <a:gd name="connsiteX0" fmla="*/ 0 w 12797"/>
                <a:gd name="connsiteY0" fmla="*/ 0 h 67481"/>
                <a:gd name="connsiteX1" fmla="*/ 12797 w 12797"/>
                <a:gd name="connsiteY1" fmla="*/ 67481 h 67481"/>
                <a:gd name="connsiteX0" fmla="*/ 1965 w 2491"/>
                <a:gd name="connsiteY0" fmla="*/ 0 h 34676"/>
                <a:gd name="connsiteX1" fmla="*/ 2491 w 2491"/>
                <a:gd name="connsiteY1" fmla="*/ 34676 h 34676"/>
                <a:gd name="connsiteX0" fmla="*/ 0 w 105513"/>
                <a:gd name="connsiteY0" fmla="*/ 0 h 8059"/>
                <a:gd name="connsiteX1" fmla="*/ 105513 w 105513"/>
                <a:gd name="connsiteY1" fmla="*/ 8059 h 8059"/>
                <a:gd name="connsiteX0" fmla="*/ 0 w 9630"/>
                <a:gd name="connsiteY0" fmla="*/ 0 h 12408"/>
                <a:gd name="connsiteX1" fmla="*/ 9630 w 9630"/>
                <a:gd name="connsiteY1" fmla="*/ 12408 h 12408"/>
                <a:gd name="connsiteX0" fmla="*/ 0 w 9760"/>
                <a:gd name="connsiteY0" fmla="*/ 0 h 8787"/>
                <a:gd name="connsiteX1" fmla="*/ 9760 w 9760"/>
                <a:gd name="connsiteY1" fmla="*/ 8787 h 8787"/>
                <a:gd name="connsiteX0" fmla="*/ 0 w 10000"/>
                <a:gd name="connsiteY0" fmla="*/ 0 h 10000"/>
                <a:gd name="connsiteX1" fmla="*/ 10000 w 10000"/>
                <a:gd name="connsiteY1" fmla="*/ 10000 h 10000"/>
                <a:gd name="connsiteX0" fmla="*/ 0 w 10000"/>
                <a:gd name="connsiteY0" fmla="*/ 0 h 10000"/>
                <a:gd name="connsiteX1" fmla="*/ 7627 w 10000"/>
                <a:gd name="connsiteY1" fmla="*/ 4083 h 10000"/>
                <a:gd name="connsiteX2" fmla="*/ 10000 w 10000"/>
                <a:gd name="connsiteY2" fmla="*/ 10000 h 10000"/>
                <a:gd name="connsiteX0" fmla="*/ 0 w 10000"/>
                <a:gd name="connsiteY0" fmla="*/ 185 h 10185"/>
                <a:gd name="connsiteX1" fmla="*/ 7627 w 10000"/>
                <a:gd name="connsiteY1" fmla="*/ 4268 h 10185"/>
                <a:gd name="connsiteX2" fmla="*/ 10000 w 10000"/>
                <a:gd name="connsiteY2" fmla="*/ 10185 h 10185"/>
                <a:gd name="connsiteX0" fmla="*/ 0 w 10000"/>
                <a:gd name="connsiteY0" fmla="*/ 185 h 10185"/>
                <a:gd name="connsiteX1" fmla="*/ 7627 w 10000"/>
                <a:gd name="connsiteY1" fmla="*/ 4268 h 10185"/>
                <a:gd name="connsiteX2" fmla="*/ 10000 w 10000"/>
                <a:gd name="connsiteY2" fmla="*/ 10185 h 10185"/>
                <a:gd name="connsiteX0" fmla="*/ 0 w 10000"/>
                <a:gd name="connsiteY0" fmla="*/ 1026 h 11026"/>
                <a:gd name="connsiteX1" fmla="*/ 9299 w 10000"/>
                <a:gd name="connsiteY1" fmla="*/ 3729 h 11026"/>
                <a:gd name="connsiteX2" fmla="*/ 10000 w 10000"/>
                <a:gd name="connsiteY2" fmla="*/ 11026 h 11026"/>
                <a:gd name="connsiteX0" fmla="*/ 0 w 10000"/>
                <a:gd name="connsiteY0" fmla="*/ 1026 h 11026"/>
                <a:gd name="connsiteX1" fmla="*/ 9299 w 10000"/>
                <a:gd name="connsiteY1" fmla="*/ 3729 h 11026"/>
                <a:gd name="connsiteX2" fmla="*/ 10000 w 10000"/>
                <a:gd name="connsiteY2" fmla="*/ 11026 h 11026"/>
                <a:gd name="connsiteX0" fmla="*/ 0 w 10000"/>
                <a:gd name="connsiteY0" fmla="*/ 1051 h 11051"/>
                <a:gd name="connsiteX1" fmla="*/ 9299 w 10000"/>
                <a:gd name="connsiteY1" fmla="*/ 3754 h 11051"/>
                <a:gd name="connsiteX2" fmla="*/ 10000 w 10000"/>
                <a:gd name="connsiteY2" fmla="*/ 11051 h 11051"/>
                <a:gd name="connsiteX0" fmla="*/ 0 w 10188"/>
                <a:gd name="connsiteY0" fmla="*/ 1051 h 11051"/>
                <a:gd name="connsiteX1" fmla="*/ 9299 w 10188"/>
                <a:gd name="connsiteY1" fmla="*/ 3754 h 11051"/>
                <a:gd name="connsiteX2" fmla="*/ 10000 w 10188"/>
                <a:gd name="connsiteY2" fmla="*/ 11051 h 11051"/>
                <a:gd name="connsiteX0" fmla="*/ 0 w 10073"/>
                <a:gd name="connsiteY0" fmla="*/ 1051 h 11051"/>
                <a:gd name="connsiteX1" fmla="*/ 9299 w 10073"/>
                <a:gd name="connsiteY1" fmla="*/ 3754 h 11051"/>
                <a:gd name="connsiteX2" fmla="*/ 10000 w 10073"/>
                <a:gd name="connsiteY2" fmla="*/ 11051 h 11051"/>
                <a:gd name="connsiteX0" fmla="*/ 0 w 10000"/>
                <a:gd name="connsiteY0" fmla="*/ 872 h 10872"/>
                <a:gd name="connsiteX1" fmla="*/ 9004 w 10000"/>
                <a:gd name="connsiteY1" fmla="*/ 3851 h 10872"/>
                <a:gd name="connsiteX2" fmla="*/ 10000 w 10000"/>
                <a:gd name="connsiteY2" fmla="*/ 10872 h 10872"/>
                <a:gd name="connsiteX0" fmla="*/ 0 w 10000"/>
                <a:gd name="connsiteY0" fmla="*/ 872 h 10872"/>
                <a:gd name="connsiteX1" fmla="*/ 9004 w 10000"/>
                <a:gd name="connsiteY1" fmla="*/ 3851 h 10872"/>
                <a:gd name="connsiteX2" fmla="*/ 10000 w 10000"/>
                <a:gd name="connsiteY2" fmla="*/ 10872 h 10872"/>
                <a:gd name="connsiteX0" fmla="*/ 0 w 10006"/>
                <a:gd name="connsiteY0" fmla="*/ 1817 h 11817"/>
                <a:gd name="connsiteX1" fmla="*/ 9152 w 10006"/>
                <a:gd name="connsiteY1" fmla="*/ 3416 h 11817"/>
                <a:gd name="connsiteX2" fmla="*/ 10000 w 10006"/>
                <a:gd name="connsiteY2" fmla="*/ 11817 h 11817"/>
                <a:gd name="connsiteX0" fmla="*/ 0 w 10000"/>
                <a:gd name="connsiteY0" fmla="*/ 1860 h 11860"/>
                <a:gd name="connsiteX1" fmla="*/ 9152 w 10000"/>
                <a:gd name="connsiteY1" fmla="*/ 3459 h 11860"/>
                <a:gd name="connsiteX2" fmla="*/ 10000 w 10000"/>
                <a:gd name="connsiteY2" fmla="*/ 11860 h 11860"/>
                <a:gd name="connsiteX0" fmla="*/ 0 w 10040"/>
                <a:gd name="connsiteY0" fmla="*/ 0 h 15105"/>
                <a:gd name="connsiteX1" fmla="*/ 9054 w 10040"/>
                <a:gd name="connsiteY1" fmla="*/ 6704 h 15105"/>
                <a:gd name="connsiteX2" fmla="*/ 9902 w 10040"/>
                <a:gd name="connsiteY2" fmla="*/ 15105 h 15105"/>
                <a:gd name="connsiteX0" fmla="*/ 0 w 10459"/>
                <a:gd name="connsiteY0" fmla="*/ 0 h 15993"/>
                <a:gd name="connsiteX1" fmla="*/ 9447 w 10459"/>
                <a:gd name="connsiteY1" fmla="*/ 7592 h 15993"/>
                <a:gd name="connsiteX2" fmla="*/ 10295 w 10459"/>
                <a:gd name="connsiteY2" fmla="*/ 15993 h 15993"/>
                <a:gd name="connsiteX0" fmla="*/ 0 w 10353"/>
                <a:gd name="connsiteY0" fmla="*/ 0 h 15993"/>
                <a:gd name="connsiteX1" fmla="*/ 1676 w 10353"/>
                <a:gd name="connsiteY1" fmla="*/ 1247 h 15993"/>
                <a:gd name="connsiteX2" fmla="*/ 9447 w 10353"/>
                <a:gd name="connsiteY2" fmla="*/ 7592 h 15993"/>
                <a:gd name="connsiteX3" fmla="*/ 10295 w 10353"/>
                <a:gd name="connsiteY3" fmla="*/ 15993 h 15993"/>
                <a:gd name="connsiteX0" fmla="*/ 0 w 10353"/>
                <a:gd name="connsiteY0" fmla="*/ 0 h 15993"/>
                <a:gd name="connsiteX1" fmla="*/ 1676 w 10353"/>
                <a:gd name="connsiteY1" fmla="*/ 1247 h 15993"/>
                <a:gd name="connsiteX2" fmla="*/ 9447 w 10353"/>
                <a:gd name="connsiteY2" fmla="*/ 7592 h 15993"/>
                <a:gd name="connsiteX3" fmla="*/ 10295 w 10353"/>
                <a:gd name="connsiteY3" fmla="*/ 15993 h 15993"/>
                <a:gd name="connsiteX0" fmla="*/ 0 w 10459"/>
                <a:gd name="connsiteY0" fmla="*/ 0 h 15993"/>
                <a:gd name="connsiteX1" fmla="*/ 9447 w 10459"/>
                <a:gd name="connsiteY1" fmla="*/ 7592 h 15993"/>
                <a:gd name="connsiteX2" fmla="*/ 10295 w 10459"/>
                <a:gd name="connsiteY2" fmla="*/ 15993 h 15993"/>
                <a:gd name="connsiteX0" fmla="*/ 0 w 10459"/>
                <a:gd name="connsiteY0" fmla="*/ 0 h 15993"/>
                <a:gd name="connsiteX1" fmla="*/ 9447 w 10459"/>
                <a:gd name="connsiteY1" fmla="*/ 7592 h 15993"/>
                <a:gd name="connsiteX2" fmla="*/ 10295 w 10459"/>
                <a:gd name="connsiteY2" fmla="*/ 15993 h 15993"/>
                <a:gd name="connsiteX0" fmla="*/ 0 w 10295"/>
                <a:gd name="connsiteY0" fmla="*/ 0 h 15993"/>
                <a:gd name="connsiteX1" fmla="*/ 8709 w 10295"/>
                <a:gd name="connsiteY1" fmla="*/ 7148 h 15993"/>
                <a:gd name="connsiteX2" fmla="*/ 10295 w 10295"/>
                <a:gd name="connsiteY2" fmla="*/ 15993 h 15993"/>
                <a:gd name="connsiteX0" fmla="*/ 0 w 10535"/>
                <a:gd name="connsiteY0" fmla="*/ 0 h 17676"/>
                <a:gd name="connsiteX1" fmla="*/ 8709 w 10535"/>
                <a:gd name="connsiteY1" fmla="*/ 7148 h 17676"/>
                <a:gd name="connsiteX2" fmla="*/ 10535 w 10535"/>
                <a:gd name="connsiteY2" fmla="*/ 17676 h 17676"/>
                <a:gd name="connsiteX0" fmla="*/ 0 w 10535"/>
                <a:gd name="connsiteY0" fmla="*/ 0 h 17676"/>
                <a:gd name="connsiteX1" fmla="*/ 8709 w 10535"/>
                <a:gd name="connsiteY1" fmla="*/ 7148 h 17676"/>
                <a:gd name="connsiteX2" fmla="*/ 10535 w 10535"/>
                <a:gd name="connsiteY2" fmla="*/ 17676 h 17676"/>
                <a:gd name="connsiteX0" fmla="*/ 0 w 10535"/>
                <a:gd name="connsiteY0" fmla="*/ 0 h 17676"/>
                <a:gd name="connsiteX1" fmla="*/ 8709 w 10535"/>
                <a:gd name="connsiteY1" fmla="*/ 7148 h 17676"/>
                <a:gd name="connsiteX2" fmla="*/ 10535 w 10535"/>
                <a:gd name="connsiteY2" fmla="*/ 17676 h 17676"/>
                <a:gd name="connsiteX0" fmla="*/ 0 w 10535"/>
                <a:gd name="connsiteY0" fmla="*/ 0 h 17676"/>
                <a:gd name="connsiteX1" fmla="*/ 10535 w 10535"/>
                <a:gd name="connsiteY1" fmla="*/ 17676 h 17676"/>
                <a:gd name="connsiteX0" fmla="*/ 0 w 5953"/>
                <a:gd name="connsiteY0" fmla="*/ 0 h 16714"/>
                <a:gd name="connsiteX1" fmla="*/ 5953 w 5953"/>
                <a:gd name="connsiteY1" fmla="*/ 16714 h 16714"/>
                <a:gd name="connsiteX0" fmla="*/ 0 w 10000"/>
                <a:gd name="connsiteY0" fmla="*/ 0 h 10000"/>
                <a:gd name="connsiteX1" fmla="*/ 10000 w 10000"/>
                <a:gd name="connsiteY1" fmla="*/ 10000 h 10000"/>
                <a:gd name="connsiteX0" fmla="*/ 0 w 10000"/>
                <a:gd name="connsiteY0" fmla="*/ 0 h 10000"/>
                <a:gd name="connsiteX1" fmla="*/ 10000 w 10000"/>
                <a:gd name="connsiteY1" fmla="*/ 10000 h 10000"/>
                <a:gd name="connsiteX0" fmla="*/ 0 w 10000"/>
                <a:gd name="connsiteY0" fmla="*/ 0 h 10000"/>
                <a:gd name="connsiteX1" fmla="*/ 974 w 10000"/>
                <a:gd name="connsiteY1" fmla="*/ 2727 h 10000"/>
                <a:gd name="connsiteX2" fmla="*/ 10000 w 10000"/>
                <a:gd name="connsiteY2" fmla="*/ 10000 h 10000"/>
                <a:gd name="connsiteX0" fmla="*/ 0 w 10000"/>
                <a:gd name="connsiteY0" fmla="*/ 0 h 10000"/>
                <a:gd name="connsiteX1" fmla="*/ 974 w 10000"/>
                <a:gd name="connsiteY1" fmla="*/ 2727 h 10000"/>
                <a:gd name="connsiteX2" fmla="*/ 10000 w 10000"/>
                <a:gd name="connsiteY2" fmla="*/ 10000 h 10000"/>
                <a:gd name="connsiteX0" fmla="*/ 0 w 10000"/>
                <a:gd name="connsiteY0" fmla="*/ 0 h 10000"/>
                <a:gd name="connsiteX1" fmla="*/ 974 w 10000"/>
                <a:gd name="connsiteY1" fmla="*/ 2727 h 10000"/>
                <a:gd name="connsiteX2" fmla="*/ 10000 w 10000"/>
                <a:gd name="connsiteY2" fmla="*/ 10000 h 10000"/>
                <a:gd name="connsiteX0" fmla="*/ 0 w 10358"/>
                <a:gd name="connsiteY0" fmla="*/ 0 h 18200"/>
                <a:gd name="connsiteX1" fmla="*/ 1332 w 10358"/>
                <a:gd name="connsiteY1" fmla="*/ 10927 h 18200"/>
                <a:gd name="connsiteX2" fmla="*/ 10358 w 10358"/>
                <a:gd name="connsiteY2" fmla="*/ 18200 h 18200"/>
                <a:gd name="connsiteX0" fmla="*/ 0 w 10358"/>
                <a:gd name="connsiteY0" fmla="*/ 0 h 18200"/>
                <a:gd name="connsiteX1" fmla="*/ 1332 w 10358"/>
                <a:gd name="connsiteY1" fmla="*/ 10927 h 18200"/>
                <a:gd name="connsiteX2" fmla="*/ 10358 w 10358"/>
                <a:gd name="connsiteY2" fmla="*/ 18200 h 18200"/>
                <a:gd name="connsiteX0" fmla="*/ 0 w 10358"/>
                <a:gd name="connsiteY0" fmla="*/ 0 h 18200"/>
                <a:gd name="connsiteX1" fmla="*/ 1153 w 10358"/>
                <a:gd name="connsiteY1" fmla="*/ 11215 h 18200"/>
                <a:gd name="connsiteX2" fmla="*/ 10358 w 10358"/>
                <a:gd name="connsiteY2" fmla="*/ 18200 h 18200"/>
                <a:gd name="connsiteX0" fmla="*/ 106 w 10464"/>
                <a:gd name="connsiteY0" fmla="*/ 0 h 18200"/>
                <a:gd name="connsiteX1" fmla="*/ 1259 w 10464"/>
                <a:gd name="connsiteY1" fmla="*/ 11215 h 18200"/>
                <a:gd name="connsiteX2" fmla="*/ 10464 w 10464"/>
                <a:gd name="connsiteY2" fmla="*/ 18200 h 18200"/>
                <a:gd name="connsiteX0" fmla="*/ 0 w 10358"/>
                <a:gd name="connsiteY0" fmla="*/ 0 h 18200"/>
                <a:gd name="connsiteX1" fmla="*/ 1153 w 10358"/>
                <a:gd name="connsiteY1" fmla="*/ 11215 h 18200"/>
                <a:gd name="connsiteX2" fmla="*/ 10358 w 10358"/>
                <a:gd name="connsiteY2" fmla="*/ 18200 h 18200"/>
                <a:gd name="connsiteX0" fmla="*/ 0 w 10358"/>
                <a:gd name="connsiteY0" fmla="*/ 0 h 18200"/>
                <a:gd name="connsiteX1" fmla="*/ 1948 w 10358"/>
                <a:gd name="connsiteY1" fmla="*/ 9920 h 18200"/>
                <a:gd name="connsiteX2" fmla="*/ 1153 w 10358"/>
                <a:gd name="connsiteY2" fmla="*/ 11215 h 18200"/>
                <a:gd name="connsiteX3" fmla="*/ 10358 w 10358"/>
                <a:gd name="connsiteY3" fmla="*/ 18200 h 18200"/>
                <a:gd name="connsiteX0" fmla="*/ 0 w 10358"/>
                <a:gd name="connsiteY0" fmla="*/ 0 h 18200"/>
                <a:gd name="connsiteX1" fmla="*/ 1153 w 10358"/>
                <a:gd name="connsiteY1" fmla="*/ 11215 h 18200"/>
                <a:gd name="connsiteX2" fmla="*/ 10358 w 10358"/>
                <a:gd name="connsiteY2" fmla="*/ 18200 h 18200"/>
                <a:gd name="connsiteX0" fmla="*/ 0 w 10358"/>
                <a:gd name="connsiteY0" fmla="*/ 0 h 18200"/>
                <a:gd name="connsiteX1" fmla="*/ 1153 w 10358"/>
                <a:gd name="connsiteY1" fmla="*/ 11215 h 18200"/>
                <a:gd name="connsiteX2" fmla="*/ 10358 w 10358"/>
                <a:gd name="connsiteY2" fmla="*/ 18200 h 18200"/>
                <a:gd name="connsiteX0" fmla="*/ 0 w 10358"/>
                <a:gd name="connsiteY0" fmla="*/ 0 h 18200"/>
                <a:gd name="connsiteX1" fmla="*/ 1202 w 10358"/>
                <a:gd name="connsiteY1" fmla="*/ 11503 h 18200"/>
                <a:gd name="connsiteX2" fmla="*/ 10358 w 10358"/>
                <a:gd name="connsiteY2" fmla="*/ 18200 h 18200"/>
                <a:gd name="connsiteX0" fmla="*/ 0 w 10358"/>
                <a:gd name="connsiteY0" fmla="*/ 0 h 18200"/>
                <a:gd name="connsiteX1" fmla="*/ 1202 w 10358"/>
                <a:gd name="connsiteY1" fmla="*/ 11503 h 18200"/>
                <a:gd name="connsiteX2" fmla="*/ 10358 w 10358"/>
                <a:gd name="connsiteY2" fmla="*/ 18200 h 18200"/>
                <a:gd name="connsiteX0" fmla="*/ 0 w 10377"/>
                <a:gd name="connsiteY0" fmla="*/ 0 h 18200"/>
                <a:gd name="connsiteX1" fmla="*/ 1202 w 10377"/>
                <a:gd name="connsiteY1" fmla="*/ 11503 h 18200"/>
                <a:gd name="connsiteX2" fmla="*/ 10358 w 10377"/>
                <a:gd name="connsiteY2" fmla="*/ 18200 h 18200"/>
                <a:gd name="connsiteX0" fmla="*/ 0 w 10358"/>
                <a:gd name="connsiteY0" fmla="*/ 0 h 18200"/>
                <a:gd name="connsiteX1" fmla="*/ 1202 w 10358"/>
                <a:gd name="connsiteY1" fmla="*/ 11503 h 18200"/>
                <a:gd name="connsiteX2" fmla="*/ 10358 w 10358"/>
                <a:gd name="connsiteY2" fmla="*/ 18200 h 18200"/>
                <a:gd name="connsiteX0" fmla="*/ 0 w 10336"/>
                <a:gd name="connsiteY0" fmla="*/ 0 h 14459"/>
                <a:gd name="connsiteX1" fmla="*/ 1180 w 10336"/>
                <a:gd name="connsiteY1" fmla="*/ 7762 h 14459"/>
                <a:gd name="connsiteX2" fmla="*/ 10336 w 10336"/>
                <a:gd name="connsiteY2" fmla="*/ 14459 h 14459"/>
                <a:gd name="connsiteX0" fmla="*/ 0 w 10336"/>
                <a:gd name="connsiteY0" fmla="*/ 0 h 14459"/>
                <a:gd name="connsiteX1" fmla="*/ 1180 w 10336"/>
                <a:gd name="connsiteY1" fmla="*/ 7762 h 14459"/>
                <a:gd name="connsiteX2" fmla="*/ 10336 w 10336"/>
                <a:gd name="connsiteY2" fmla="*/ 14459 h 14459"/>
                <a:gd name="connsiteX0" fmla="*/ 0 w 10336"/>
                <a:gd name="connsiteY0" fmla="*/ 0 h 14459"/>
                <a:gd name="connsiteX1" fmla="*/ 10336 w 10336"/>
                <a:gd name="connsiteY1" fmla="*/ 14459 h 14459"/>
                <a:gd name="connsiteX0" fmla="*/ 0 w 10336"/>
                <a:gd name="connsiteY0" fmla="*/ 0 h 14459"/>
                <a:gd name="connsiteX1" fmla="*/ 10336 w 10336"/>
                <a:gd name="connsiteY1" fmla="*/ 14459 h 14459"/>
                <a:gd name="connsiteX0" fmla="*/ 0 w 10336"/>
                <a:gd name="connsiteY0" fmla="*/ 0 h 14459"/>
                <a:gd name="connsiteX1" fmla="*/ 10336 w 10336"/>
                <a:gd name="connsiteY1" fmla="*/ 14459 h 14459"/>
                <a:gd name="connsiteX0" fmla="*/ 0 w 10221"/>
                <a:gd name="connsiteY0" fmla="*/ 0 h 8529"/>
                <a:gd name="connsiteX1" fmla="*/ 10221 w 10221"/>
                <a:gd name="connsiteY1" fmla="*/ 8529 h 8529"/>
                <a:gd name="connsiteX0" fmla="*/ 0 w 10113"/>
                <a:gd name="connsiteY0" fmla="*/ 0 h 13476"/>
                <a:gd name="connsiteX1" fmla="*/ 10113 w 10113"/>
                <a:gd name="connsiteY1" fmla="*/ 13476 h 13476"/>
                <a:gd name="connsiteX0" fmla="*/ 0 w 10000"/>
                <a:gd name="connsiteY0" fmla="*/ 0 h 13476"/>
                <a:gd name="connsiteX1" fmla="*/ 10000 w 10000"/>
                <a:gd name="connsiteY1" fmla="*/ 13476 h 13476"/>
                <a:gd name="connsiteX0" fmla="*/ 0 w 10338"/>
                <a:gd name="connsiteY0" fmla="*/ 0 h 11303"/>
                <a:gd name="connsiteX1" fmla="*/ 10338 w 10338"/>
                <a:gd name="connsiteY1" fmla="*/ 11303 h 11303"/>
                <a:gd name="connsiteX0" fmla="*/ 0 w 10338"/>
                <a:gd name="connsiteY0" fmla="*/ 0 h 11303"/>
                <a:gd name="connsiteX1" fmla="*/ 10338 w 10338"/>
                <a:gd name="connsiteY1" fmla="*/ 11303 h 11303"/>
                <a:gd name="connsiteX0" fmla="*/ 0 w 10338"/>
                <a:gd name="connsiteY0" fmla="*/ 0 h 11303"/>
                <a:gd name="connsiteX1" fmla="*/ 315 w 10338"/>
                <a:gd name="connsiteY1" fmla="*/ 4178 h 11303"/>
                <a:gd name="connsiteX2" fmla="*/ 10338 w 10338"/>
                <a:gd name="connsiteY2" fmla="*/ 11303 h 11303"/>
                <a:gd name="connsiteX0" fmla="*/ 0 w 10338"/>
                <a:gd name="connsiteY0" fmla="*/ 0 h 11303"/>
                <a:gd name="connsiteX1" fmla="*/ 315 w 10338"/>
                <a:gd name="connsiteY1" fmla="*/ 4178 h 11303"/>
                <a:gd name="connsiteX2" fmla="*/ 10338 w 10338"/>
                <a:gd name="connsiteY2" fmla="*/ 11303 h 11303"/>
                <a:gd name="connsiteX0" fmla="*/ 95 w 10433"/>
                <a:gd name="connsiteY0" fmla="*/ 0 h 11303"/>
                <a:gd name="connsiteX1" fmla="*/ 72 w 10433"/>
                <a:gd name="connsiteY1" fmla="*/ 3399 h 11303"/>
                <a:gd name="connsiteX2" fmla="*/ 10433 w 10433"/>
                <a:gd name="connsiteY2" fmla="*/ 11303 h 11303"/>
                <a:gd name="connsiteX0" fmla="*/ 95 w 10433"/>
                <a:gd name="connsiteY0" fmla="*/ 0 h 11303"/>
                <a:gd name="connsiteX1" fmla="*/ 72 w 10433"/>
                <a:gd name="connsiteY1" fmla="*/ 3399 h 11303"/>
                <a:gd name="connsiteX2" fmla="*/ 10433 w 10433"/>
                <a:gd name="connsiteY2" fmla="*/ 11303 h 11303"/>
                <a:gd name="connsiteX0" fmla="*/ 0 w 10451"/>
                <a:gd name="connsiteY0" fmla="*/ 0 h 12862"/>
                <a:gd name="connsiteX1" fmla="*/ 90 w 10451"/>
                <a:gd name="connsiteY1" fmla="*/ 4958 h 12862"/>
                <a:gd name="connsiteX2" fmla="*/ 10451 w 10451"/>
                <a:gd name="connsiteY2" fmla="*/ 12862 h 12862"/>
                <a:gd name="connsiteX0" fmla="*/ 0 w 10564"/>
                <a:gd name="connsiteY0" fmla="*/ 0 h 13060"/>
                <a:gd name="connsiteX1" fmla="*/ 203 w 10564"/>
                <a:gd name="connsiteY1" fmla="*/ 5156 h 13060"/>
                <a:gd name="connsiteX2" fmla="*/ 10564 w 10564"/>
                <a:gd name="connsiteY2" fmla="*/ 13060 h 13060"/>
                <a:gd name="connsiteX0" fmla="*/ 0 w 10564"/>
                <a:gd name="connsiteY0" fmla="*/ 0 h 13060"/>
                <a:gd name="connsiteX1" fmla="*/ 10564 w 10564"/>
                <a:gd name="connsiteY1" fmla="*/ 13060 h 13060"/>
                <a:gd name="connsiteX0" fmla="*/ 0 w 10564"/>
                <a:gd name="connsiteY0" fmla="*/ 0 h 13060"/>
                <a:gd name="connsiteX1" fmla="*/ 10564 w 10564"/>
                <a:gd name="connsiteY1" fmla="*/ 13060 h 13060"/>
                <a:gd name="connsiteX0" fmla="*/ 0 w 10564"/>
                <a:gd name="connsiteY0" fmla="*/ 0 h 13060"/>
                <a:gd name="connsiteX1" fmla="*/ 10564 w 10564"/>
                <a:gd name="connsiteY1" fmla="*/ 13060 h 13060"/>
              </a:gdLst>
              <a:ahLst/>
              <a:cxnLst>
                <a:cxn ang="0">
                  <a:pos x="connsiteX0" y="connsiteY0"/>
                </a:cxn>
                <a:cxn ang="0">
                  <a:pos x="connsiteX1" y="connsiteY1"/>
                </a:cxn>
              </a:cxnLst>
              <a:rect l="l" t="t" r="r" b="b"/>
              <a:pathLst>
                <a:path w="10564" h="13060">
                  <a:moveTo>
                    <a:pt x="0" y="0"/>
                  </a:moveTo>
                  <a:cubicBezTo>
                    <a:pt x="137" y="12861"/>
                    <a:pt x="10596" y="1189"/>
                    <a:pt x="10564" y="13060"/>
                  </a:cubicBezTo>
                </a:path>
              </a:pathLst>
            </a:custGeom>
            <a:noFill/>
            <a:ln w="25400" cap="flat" cmpd="sng">
              <a:solidFill>
                <a:schemeClr val="tx1"/>
              </a:solidFill>
              <a:prstDash val="solid"/>
              <a:round/>
              <a:headEnd type="none" w="med" len="med"/>
              <a:tailEnd type="arrow"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000"/>
            </a:p>
          </p:txBody>
        </p:sp>
        <p:sp>
          <p:nvSpPr>
            <p:cNvPr id="31" name="Freeform 30"/>
            <p:cNvSpPr>
              <a:spLocks/>
            </p:cNvSpPr>
            <p:nvPr/>
          </p:nvSpPr>
          <p:spPr bwMode="auto">
            <a:xfrm>
              <a:off x="5775141" y="4776751"/>
              <a:ext cx="1774413" cy="238213"/>
            </a:xfrm>
            <a:custGeom>
              <a:avLst/>
              <a:gdLst>
                <a:gd name="T0" fmla="*/ 264 w 264"/>
                <a:gd name="T1" fmla="*/ 0 h 306"/>
                <a:gd name="T2" fmla="*/ 0 w 264"/>
                <a:gd name="T3" fmla="*/ 306 h 306"/>
                <a:gd name="connsiteX0" fmla="*/ 8741 w 8741"/>
                <a:gd name="connsiteY0" fmla="*/ 0 h 14328"/>
                <a:gd name="connsiteX1" fmla="*/ 0 w 8741"/>
                <a:gd name="connsiteY1" fmla="*/ 14328 h 14328"/>
                <a:gd name="connsiteX0" fmla="*/ 10000 w 10000"/>
                <a:gd name="connsiteY0" fmla="*/ 0 h 10000"/>
                <a:gd name="connsiteX1" fmla="*/ 0 w 10000"/>
                <a:gd name="connsiteY1" fmla="*/ 10000 h 10000"/>
                <a:gd name="connsiteX0" fmla="*/ 5680 w 5680"/>
                <a:gd name="connsiteY0" fmla="*/ 0 h 8339"/>
                <a:gd name="connsiteX1" fmla="*/ 0 w 5680"/>
                <a:gd name="connsiteY1" fmla="*/ 8339 h 8339"/>
                <a:gd name="connsiteX0" fmla="*/ 10000 w 10000"/>
                <a:gd name="connsiteY0" fmla="*/ 0 h 10000"/>
                <a:gd name="connsiteX1" fmla="*/ 0 w 10000"/>
                <a:gd name="connsiteY1" fmla="*/ 10000 h 10000"/>
                <a:gd name="connsiteX0" fmla="*/ 10000 w 10000"/>
                <a:gd name="connsiteY0" fmla="*/ 0 h 10000"/>
                <a:gd name="connsiteX1" fmla="*/ 0 w 10000"/>
                <a:gd name="connsiteY1" fmla="*/ 10000 h 10000"/>
                <a:gd name="connsiteX0" fmla="*/ 10000 w 10000"/>
                <a:gd name="connsiteY0" fmla="*/ 0 h 10000"/>
                <a:gd name="connsiteX1" fmla="*/ 0 w 10000"/>
                <a:gd name="connsiteY1" fmla="*/ 10000 h 10000"/>
                <a:gd name="connsiteX0" fmla="*/ 1191 w 2522"/>
                <a:gd name="connsiteY0" fmla="*/ 0 h 9276"/>
                <a:gd name="connsiteX1" fmla="*/ 1332 w 2522"/>
                <a:gd name="connsiteY1" fmla="*/ 9276 h 9276"/>
                <a:gd name="connsiteX0" fmla="*/ 21155 w 21715"/>
                <a:gd name="connsiteY0" fmla="*/ 0 h 10000"/>
                <a:gd name="connsiteX1" fmla="*/ 21715 w 21715"/>
                <a:gd name="connsiteY1" fmla="*/ 10000 h 10000"/>
                <a:gd name="connsiteX0" fmla="*/ 5814 w 48261"/>
                <a:gd name="connsiteY0" fmla="*/ 0 h 14100"/>
                <a:gd name="connsiteX1" fmla="*/ 48261 w 48261"/>
                <a:gd name="connsiteY1" fmla="*/ 14100 h 14100"/>
                <a:gd name="connsiteX0" fmla="*/ 1631 w 137904"/>
                <a:gd name="connsiteY0" fmla="*/ 130 h 2321"/>
                <a:gd name="connsiteX1" fmla="*/ 137904 w 137904"/>
                <a:gd name="connsiteY1" fmla="*/ 2321 h 2321"/>
                <a:gd name="connsiteX0" fmla="*/ 118 w 10000"/>
                <a:gd name="connsiteY0" fmla="*/ 0 h 15328"/>
                <a:gd name="connsiteX1" fmla="*/ 10000 w 10000"/>
                <a:gd name="connsiteY1" fmla="*/ 15328 h 15328"/>
                <a:gd name="connsiteX0" fmla="*/ 164 w 10046"/>
                <a:gd name="connsiteY0" fmla="*/ 0 h 15328"/>
                <a:gd name="connsiteX1" fmla="*/ 10046 w 10046"/>
                <a:gd name="connsiteY1" fmla="*/ 15328 h 15328"/>
                <a:gd name="connsiteX0" fmla="*/ 148 w 10759"/>
                <a:gd name="connsiteY0" fmla="*/ 0 h 52339"/>
                <a:gd name="connsiteX1" fmla="*/ 10759 w 10759"/>
                <a:gd name="connsiteY1" fmla="*/ 52339 h 52339"/>
                <a:gd name="connsiteX0" fmla="*/ 134 w 11595"/>
                <a:gd name="connsiteY0" fmla="*/ 0 h 49816"/>
                <a:gd name="connsiteX1" fmla="*/ 11595 w 11595"/>
                <a:gd name="connsiteY1" fmla="*/ 49816 h 49816"/>
                <a:gd name="connsiteX0" fmla="*/ 123 w 12191"/>
                <a:gd name="connsiteY0" fmla="*/ 0 h 59069"/>
                <a:gd name="connsiteX1" fmla="*/ 12191 w 12191"/>
                <a:gd name="connsiteY1" fmla="*/ 59069 h 59069"/>
                <a:gd name="connsiteX0" fmla="*/ 0 w 12068"/>
                <a:gd name="connsiteY0" fmla="*/ 0 h 59069"/>
                <a:gd name="connsiteX1" fmla="*/ 12068 w 12068"/>
                <a:gd name="connsiteY1" fmla="*/ 59069 h 59069"/>
                <a:gd name="connsiteX0" fmla="*/ 0 w 12797"/>
                <a:gd name="connsiteY0" fmla="*/ 0 h 67481"/>
                <a:gd name="connsiteX1" fmla="*/ 12797 w 12797"/>
                <a:gd name="connsiteY1" fmla="*/ 67481 h 67481"/>
                <a:gd name="connsiteX0" fmla="*/ 1965 w 2491"/>
                <a:gd name="connsiteY0" fmla="*/ 0 h 34676"/>
                <a:gd name="connsiteX1" fmla="*/ 2491 w 2491"/>
                <a:gd name="connsiteY1" fmla="*/ 34676 h 34676"/>
                <a:gd name="connsiteX0" fmla="*/ 0 w 105513"/>
                <a:gd name="connsiteY0" fmla="*/ 0 h 8059"/>
                <a:gd name="connsiteX1" fmla="*/ 105513 w 105513"/>
                <a:gd name="connsiteY1" fmla="*/ 8059 h 8059"/>
                <a:gd name="connsiteX0" fmla="*/ 0 w 9630"/>
                <a:gd name="connsiteY0" fmla="*/ 0 h 12408"/>
                <a:gd name="connsiteX1" fmla="*/ 9630 w 9630"/>
                <a:gd name="connsiteY1" fmla="*/ 12408 h 12408"/>
                <a:gd name="connsiteX0" fmla="*/ 0 w 9760"/>
                <a:gd name="connsiteY0" fmla="*/ 0 h 8787"/>
                <a:gd name="connsiteX1" fmla="*/ 9760 w 9760"/>
                <a:gd name="connsiteY1" fmla="*/ 8787 h 8787"/>
                <a:gd name="connsiteX0" fmla="*/ 0 w 10000"/>
                <a:gd name="connsiteY0" fmla="*/ 0 h 10000"/>
                <a:gd name="connsiteX1" fmla="*/ 10000 w 10000"/>
                <a:gd name="connsiteY1" fmla="*/ 10000 h 10000"/>
                <a:gd name="connsiteX0" fmla="*/ 0 w 10000"/>
                <a:gd name="connsiteY0" fmla="*/ 0 h 10000"/>
                <a:gd name="connsiteX1" fmla="*/ 7627 w 10000"/>
                <a:gd name="connsiteY1" fmla="*/ 4083 h 10000"/>
                <a:gd name="connsiteX2" fmla="*/ 10000 w 10000"/>
                <a:gd name="connsiteY2" fmla="*/ 10000 h 10000"/>
                <a:gd name="connsiteX0" fmla="*/ 0 w 10000"/>
                <a:gd name="connsiteY0" fmla="*/ 185 h 10185"/>
                <a:gd name="connsiteX1" fmla="*/ 7627 w 10000"/>
                <a:gd name="connsiteY1" fmla="*/ 4268 h 10185"/>
                <a:gd name="connsiteX2" fmla="*/ 10000 w 10000"/>
                <a:gd name="connsiteY2" fmla="*/ 10185 h 10185"/>
                <a:gd name="connsiteX0" fmla="*/ 0 w 10000"/>
                <a:gd name="connsiteY0" fmla="*/ 185 h 10185"/>
                <a:gd name="connsiteX1" fmla="*/ 7627 w 10000"/>
                <a:gd name="connsiteY1" fmla="*/ 4268 h 10185"/>
                <a:gd name="connsiteX2" fmla="*/ 10000 w 10000"/>
                <a:gd name="connsiteY2" fmla="*/ 10185 h 10185"/>
                <a:gd name="connsiteX0" fmla="*/ 0 w 10000"/>
                <a:gd name="connsiteY0" fmla="*/ 1026 h 11026"/>
                <a:gd name="connsiteX1" fmla="*/ 9299 w 10000"/>
                <a:gd name="connsiteY1" fmla="*/ 3729 h 11026"/>
                <a:gd name="connsiteX2" fmla="*/ 10000 w 10000"/>
                <a:gd name="connsiteY2" fmla="*/ 11026 h 11026"/>
                <a:gd name="connsiteX0" fmla="*/ 0 w 10000"/>
                <a:gd name="connsiteY0" fmla="*/ 1026 h 11026"/>
                <a:gd name="connsiteX1" fmla="*/ 9299 w 10000"/>
                <a:gd name="connsiteY1" fmla="*/ 3729 h 11026"/>
                <a:gd name="connsiteX2" fmla="*/ 10000 w 10000"/>
                <a:gd name="connsiteY2" fmla="*/ 11026 h 11026"/>
                <a:gd name="connsiteX0" fmla="*/ 0 w 10000"/>
                <a:gd name="connsiteY0" fmla="*/ 1051 h 11051"/>
                <a:gd name="connsiteX1" fmla="*/ 9299 w 10000"/>
                <a:gd name="connsiteY1" fmla="*/ 3754 h 11051"/>
                <a:gd name="connsiteX2" fmla="*/ 10000 w 10000"/>
                <a:gd name="connsiteY2" fmla="*/ 11051 h 11051"/>
                <a:gd name="connsiteX0" fmla="*/ 0 w 10188"/>
                <a:gd name="connsiteY0" fmla="*/ 1051 h 11051"/>
                <a:gd name="connsiteX1" fmla="*/ 9299 w 10188"/>
                <a:gd name="connsiteY1" fmla="*/ 3754 h 11051"/>
                <a:gd name="connsiteX2" fmla="*/ 10000 w 10188"/>
                <a:gd name="connsiteY2" fmla="*/ 11051 h 11051"/>
                <a:gd name="connsiteX0" fmla="*/ 0 w 10073"/>
                <a:gd name="connsiteY0" fmla="*/ 1051 h 11051"/>
                <a:gd name="connsiteX1" fmla="*/ 9299 w 10073"/>
                <a:gd name="connsiteY1" fmla="*/ 3754 h 11051"/>
                <a:gd name="connsiteX2" fmla="*/ 10000 w 10073"/>
                <a:gd name="connsiteY2" fmla="*/ 11051 h 11051"/>
                <a:gd name="connsiteX0" fmla="*/ 0 w 10000"/>
                <a:gd name="connsiteY0" fmla="*/ 872 h 10872"/>
                <a:gd name="connsiteX1" fmla="*/ 9004 w 10000"/>
                <a:gd name="connsiteY1" fmla="*/ 3851 h 10872"/>
                <a:gd name="connsiteX2" fmla="*/ 10000 w 10000"/>
                <a:gd name="connsiteY2" fmla="*/ 10872 h 10872"/>
                <a:gd name="connsiteX0" fmla="*/ 0 w 10000"/>
                <a:gd name="connsiteY0" fmla="*/ 872 h 10872"/>
                <a:gd name="connsiteX1" fmla="*/ 9004 w 10000"/>
                <a:gd name="connsiteY1" fmla="*/ 3851 h 10872"/>
                <a:gd name="connsiteX2" fmla="*/ 10000 w 10000"/>
                <a:gd name="connsiteY2" fmla="*/ 10872 h 10872"/>
                <a:gd name="connsiteX0" fmla="*/ 0 w 10006"/>
                <a:gd name="connsiteY0" fmla="*/ 1817 h 11817"/>
                <a:gd name="connsiteX1" fmla="*/ 9152 w 10006"/>
                <a:gd name="connsiteY1" fmla="*/ 3416 h 11817"/>
                <a:gd name="connsiteX2" fmla="*/ 10000 w 10006"/>
                <a:gd name="connsiteY2" fmla="*/ 11817 h 11817"/>
                <a:gd name="connsiteX0" fmla="*/ 0 w 10000"/>
                <a:gd name="connsiteY0" fmla="*/ 1860 h 11860"/>
                <a:gd name="connsiteX1" fmla="*/ 9152 w 10000"/>
                <a:gd name="connsiteY1" fmla="*/ 3459 h 11860"/>
                <a:gd name="connsiteX2" fmla="*/ 10000 w 10000"/>
                <a:gd name="connsiteY2" fmla="*/ 11860 h 11860"/>
                <a:gd name="connsiteX0" fmla="*/ 0 w 10040"/>
                <a:gd name="connsiteY0" fmla="*/ 0 h 15105"/>
                <a:gd name="connsiteX1" fmla="*/ 9054 w 10040"/>
                <a:gd name="connsiteY1" fmla="*/ 6704 h 15105"/>
                <a:gd name="connsiteX2" fmla="*/ 9902 w 10040"/>
                <a:gd name="connsiteY2" fmla="*/ 15105 h 15105"/>
                <a:gd name="connsiteX0" fmla="*/ 0 w 10459"/>
                <a:gd name="connsiteY0" fmla="*/ 0 h 15993"/>
                <a:gd name="connsiteX1" fmla="*/ 9447 w 10459"/>
                <a:gd name="connsiteY1" fmla="*/ 7592 h 15993"/>
                <a:gd name="connsiteX2" fmla="*/ 10295 w 10459"/>
                <a:gd name="connsiteY2" fmla="*/ 15993 h 15993"/>
                <a:gd name="connsiteX0" fmla="*/ 0 w 10353"/>
                <a:gd name="connsiteY0" fmla="*/ 0 h 15993"/>
                <a:gd name="connsiteX1" fmla="*/ 1676 w 10353"/>
                <a:gd name="connsiteY1" fmla="*/ 1247 h 15993"/>
                <a:gd name="connsiteX2" fmla="*/ 9447 w 10353"/>
                <a:gd name="connsiteY2" fmla="*/ 7592 h 15993"/>
                <a:gd name="connsiteX3" fmla="*/ 10295 w 10353"/>
                <a:gd name="connsiteY3" fmla="*/ 15993 h 15993"/>
                <a:gd name="connsiteX0" fmla="*/ 0 w 10353"/>
                <a:gd name="connsiteY0" fmla="*/ 0 h 15993"/>
                <a:gd name="connsiteX1" fmla="*/ 1676 w 10353"/>
                <a:gd name="connsiteY1" fmla="*/ 1247 h 15993"/>
                <a:gd name="connsiteX2" fmla="*/ 9447 w 10353"/>
                <a:gd name="connsiteY2" fmla="*/ 7592 h 15993"/>
                <a:gd name="connsiteX3" fmla="*/ 10295 w 10353"/>
                <a:gd name="connsiteY3" fmla="*/ 15993 h 15993"/>
                <a:gd name="connsiteX0" fmla="*/ 0 w 10459"/>
                <a:gd name="connsiteY0" fmla="*/ 0 h 15993"/>
                <a:gd name="connsiteX1" fmla="*/ 9447 w 10459"/>
                <a:gd name="connsiteY1" fmla="*/ 7592 h 15993"/>
                <a:gd name="connsiteX2" fmla="*/ 10295 w 10459"/>
                <a:gd name="connsiteY2" fmla="*/ 15993 h 15993"/>
                <a:gd name="connsiteX0" fmla="*/ 0 w 10459"/>
                <a:gd name="connsiteY0" fmla="*/ 0 h 15993"/>
                <a:gd name="connsiteX1" fmla="*/ 9447 w 10459"/>
                <a:gd name="connsiteY1" fmla="*/ 7592 h 15993"/>
                <a:gd name="connsiteX2" fmla="*/ 10295 w 10459"/>
                <a:gd name="connsiteY2" fmla="*/ 15993 h 15993"/>
                <a:gd name="connsiteX0" fmla="*/ 0 w 10295"/>
                <a:gd name="connsiteY0" fmla="*/ 0 h 15993"/>
                <a:gd name="connsiteX1" fmla="*/ 8709 w 10295"/>
                <a:gd name="connsiteY1" fmla="*/ 7148 h 15993"/>
                <a:gd name="connsiteX2" fmla="*/ 10295 w 10295"/>
                <a:gd name="connsiteY2" fmla="*/ 15993 h 15993"/>
                <a:gd name="connsiteX0" fmla="*/ 0 w 10535"/>
                <a:gd name="connsiteY0" fmla="*/ 0 h 17676"/>
                <a:gd name="connsiteX1" fmla="*/ 8709 w 10535"/>
                <a:gd name="connsiteY1" fmla="*/ 7148 h 17676"/>
                <a:gd name="connsiteX2" fmla="*/ 10535 w 10535"/>
                <a:gd name="connsiteY2" fmla="*/ 17676 h 17676"/>
                <a:gd name="connsiteX0" fmla="*/ 0 w 10535"/>
                <a:gd name="connsiteY0" fmla="*/ 0 h 17676"/>
                <a:gd name="connsiteX1" fmla="*/ 8709 w 10535"/>
                <a:gd name="connsiteY1" fmla="*/ 7148 h 17676"/>
                <a:gd name="connsiteX2" fmla="*/ 10535 w 10535"/>
                <a:gd name="connsiteY2" fmla="*/ 17676 h 17676"/>
                <a:gd name="connsiteX0" fmla="*/ 0 w 10535"/>
                <a:gd name="connsiteY0" fmla="*/ 0 h 17676"/>
                <a:gd name="connsiteX1" fmla="*/ 8709 w 10535"/>
                <a:gd name="connsiteY1" fmla="*/ 7148 h 17676"/>
                <a:gd name="connsiteX2" fmla="*/ 10535 w 10535"/>
                <a:gd name="connsiteY2" fmla="*/ 17676 h 17676"/>
                <a:gd name="connsiteX0" fmla="*/ 0 w 10535"/>
                <a:gd name="connsiteY0" fmla="*/ 0 h 17676"/>
                <a:gd name="connsiteX1" fmla="*/ 10535 w 10535"/>
                <a:gd name="connsiteY1" fmla="*/ 17676 h 17676"/>
                <a:gd name="connsiteX0" fmla="*/ 0 w 5953"/>
                <a:gd name="connsiteY0" fmla="*/ 0 h 16714"/>
                <a:gd name="connsiteX1" fmla="*/ 5953 w 5953"/>
                <a:gd name="connsiteY1" fmla="*/ 16714 h 16714"/>
                <a:gd name="connsiteX0" fmla="*/ 0 w 10000"/>
                <a:gd name="connsiteY0" fmla="*/ 0 h 10000"/>
                <a:gd name="connsiteX1" fmla="*/ 10000 w 10000"/>
                <a:gd name="connsiteY1" fmla="*/ 10000 h 10000"/>
                <a:gd name="connsiteX0" fmla="*/ 0 w 10000"/>
                <a:gd name="connsiteY0" fmla="*/ 0 h 10000"/>
                <a:gd name="connsiteX1" fmla="*/ 10000 w 10000"/>
                <a:gd name="connsiteY1" fmla="*/ 10000 h 10000"/>
                <a:gd name="connsiteX0" fmla="*/ 0 w 10000"/>
                <a:gd name="connsiteY0" fmla="*/ 0 h 10000"/>
                <a:gd name="connsiteX1" fmla="*/ 974 w 10000"/>
                <a:gd name="connsiteY1" fmla="*/ 2727 h 10000"/>
                <a:gd name="connsiteX2" fmla="*/ 10000 w 10000"/>
                <a:gd name="connsiteY2" fmla="*/ 10000 h 10000"/>
                <a:gd name="connsiteX0" fmla="*/ 0 w 10000"/>
                <a:gd name="connsiteY0" fmla="*/ 0 h 10000"/>
                <a:gd name="connsiteX1" fmla="*/ 974 w 10000"/>
                <a:gd name="connsiteY1" fmla="*/ 2727 h 10000"/>
                <a:gd name="connsiteX2" fmla="*/ 10000 w 10000"/>
                <a:gd name="connsiteY2" fmla="*/ 10000 h 10000"/>
                <a:gd name="connsiteX0" fmla="*/ 0 w 10000"/>
                <a:gd name="connsiteY0" fmla="*/ 0 h 10000"/>
                <a:gd name="connsiteX1" fmla="*/ 974 w 10000"/>
                <a:gd name="connsiteY1" fmla="*/ 2727 h 10000"/>
                <a:gd name="connsiteX2" fmla="*/ 10000 w 10000"/>
                <a:gd name="connsiteY2" fmla="*/ 10000 h 10000"/>
                <a:gd name="connsiteX0" fmla="*/ 0 w 10358"/>
                <a:gd name="connsiteY0" fmla="*/ 0 h 18200"/>
                <a:gd name="connsiteX1" fmla="*/ 1332 w 10358"/>
                <a:gd name="connsiteY1" fmla="*/ 10927 h 18200"/>
                <a:gd name="connsiteX2" fmla="*/ 10358 w 10358"/>
                <a:gd name="connsiteY2" fmla="*/ 18200 h 18200"/>
                <a:gd name="connsiteX0" fmla="*/ 0 w 10358"/>
                <a:gd name="connsiteY0" fmla="*/ 0 h 18200"/>
                <a:gd name="connsiteX1" fmla="*/ 1332 w 10358"/>
                <a:gd name="connsiteY1" fmla="*/ 10927 h 18200"/>
                <a:gd name="connsiteX2" fmla="*/ 10358 w 10358"/>
                <a:gd name="connsiteY2" fmla="*/ 18200 h 18200"/>
                <a:gd name="connsiteX0" fmla="*/ 0 w 10358"/>
                <a:gd name="connsiteY0" fmla="*/ 0 h 18200"/>
                <a:gd name="connsiteX1" fmla="*/ 1153 w 10358"/>
                <a:gd name="connsiteY1" fmla="*/ 11215 h 18200"/>
                <a:gd name="connsiteX2" fmla="*/ 10358 w 10358"/>
                <a:gd name="connsiteY2" fmla="*/ 18200 h 18200"/>
                <a:gd name="connsiteX0" fmla="*/ 106 w 10464"/>
                <a:gd name="connsiteY0" fmla="*/ 0 h 18200"/>
                <a:gd name="connsiteX1" fmla="*/ 1259 w 10464"/>
                <a:gd name="connsiteY1" fmla="*/ 11215 h 18200"/>
                <a:gd name="connsiteX2" fmla="*/ 10464 w 10464"/>
                <a:gd name="connsiteY2" fmla="*/ 18200 h 18200"/>
                <a:gd name="connsiteX0" fmla="*/ 0 w 10358"/>
                <a:gd name="connsiteY0" fmla="*/ 0 h 18200"/>
                <a:gd name="connsiteX1" fmla="*/ 1153 w 10358"/>
                <a:gd name="connsiteY1" fmla="*/ 11215 h 18200"/>
                <a:gd name="connsiteX2" fmla="*/ 10358 w 10358"/>
                <a:gd name="connsiteY2" fmla="*/ 18200 h 18200"/>
                <a:gd name="connsiteX0" fmla="*/ 0 w 10358"/>
                <a:gd name="connsiteY0" fmla="*/ 0 h 18200"/>
                <a:gd name="connsiteX1" fmla="*/ 1948 w 10358"/>
                <a:gd name="connsiteY1" fmla="*/ 9920 h 18200"/>
                <a:gd name="connsiteX2" fmla="*/ 1153 w 10358"/>
                <a:gd name="connsiteY2" fmla="*/ 11215 h 18200"/>
                <a:gd name="connsiteX3" fmla="*/ 10358 w 10358"/>
                <a:gd name="connsiteY3" fmla="*/ 18200 h 18200"/>
                <a:gd name="connsiteX0" fmla="*/ 0 w 10358"/>
                <a:gd name="connsiteY0" fmla="*/ 0 h 18200"/>
                <a:gd name="connsiteX1" fmla="*/ 1153 w 10358"/>
                <a:gd name="connsiteY1" fmla="*/ 11215 h 18200"/>
                <a:gd name="connsiteX2" fmla="*/ 10358 w 10358"/>
                <a:gd name="connsiteY2" fmla="*/ 18200 h 18200"/>
                <a:gd name="connsiteX0" fmla="*/ 0 w 10358"/>
                <a:gd name="connsiteY0" fmla="*/ 0 h 18200"/>
                <a:gd name="connsiteX1" fmla="*/ 1153 w 10358"/>
                <a:gd name="connsiteY1" fmla="*/ 11215 h 18200"/>
                <a:gd name="connsiteX2" fmla="*/ 10358 w 10358"/>
                <a:gd name="connsiteY2" fmla="*/ 18200 h 18200"/>
                <a:gd name="connsiteX0" fmla="*/ 0 w 10358"/>
                <a:gd name="connsiteY0" fmla="*/ 0 h 18200"/>
                <a:gd name="connsiteX1" fmla="*/ 1202 w 10358"/>
                <a:gd name="connsiteY1" fmla="*/ 11503 h 18200"/>
                <a:gd name="connsiteX2" fmla="*/ 10358 w 10358"/>
                <a:gd name="connsiteY2" fmla="*/ 18200 h 18200"/>
                <a:gd name="connsiteX0" fmla="*/ 0 w 10358"/>
                <a:gd name="connsiteY0" fmla="*/ 0 h 18200"/>
                <a:gd name="connsiteX1" fmla="*/ 1202 w 10358"/>
                <a:gd name="connsiteY1" fmla="*/ 11503 h 18200"/>
                <a:gd name="connsiteX2" fmla="*/ 10358 w 10358"/>
                <a:gd name="connsiteY2" fmla="*/ 18200 h 18200"/>
                <a:gd name="connsiteX0" fmla="*/ 0 w 10377"/>
                <a:gd name="connsiteY0" fmla="*/ 0 h 18200"/>
                <a:gd name="connsiteX1" fmla="*/ 1202 w 10377"/>
                <a:gd name="connsiteY1" fmla="*/ 11503 h 18200"/>
                <a:gd name="connsiteX2" fmla="*/ 10358 w 10377"/>
                <a:gd name="connsiteY2" fmla="*/ 18200 h 18200"/>
                <a:gd name="connsiteX0" fmla="*/ 0 w 10358"/>
                <a:gd name="connsiteY0" fmla="*/ 0 h 18200"/>
                <a:gd name="connsiteX1" fmla="*/ 1202 w 10358"/>
                <a:gd name="connsiteY1" fmla="*/ 11503 h 18200"/>
                <a:gd name="connsiteX2" fmla="*/ 10358 w 10358"/>
                <a:gd name="connsiteY2" fmla="*/ 18200 h 18200"/>
                <a:gd name="connsiteX0" fmla="*/ 0 w 10336"/>
                <a:gd name="connsiteY0" fmla="*/ 0 h 14459"/>
                <a:gd name="connsiteX1" fmla="*/ 1180 w 10336"/>
                <a:gd name="connsiteY1" fmla="*/ 7762 h 14459"/>
                <a:gd name="connsiteX2" fmla="*/ 10336 w 10336"/>
                <a:gd name="connsiteY2" fmla="*/ 14459 h 14459"/>
                <a:gd name="connsiteX0" fmla="*/ 0 w 10336"/>
                <a:gd name="connsiteY0" fmla="*/ 0 h 14459"/>
                <a:gd name="connsiteX1" fmla="*/ 1180 w 10336"/>
                <a:gd name="connsiteY1" fmla="*/ 7762 h 14459"/>
                <a:gd name="connsiteX2" fmla="*/ 10336 w 10336"/>
                <a:gd name="connsiteY2" fmla="*/ 14459 h 14459"/>
                <a:gd name="connsiteX0" fmla="*/ 0 w 10336"/>
                <a:gd name="connsiteY0" fmla="*/ 0 h 14459"/>
                <a:gd name="connsiteX1" fmla="*/ 10336 w 10336"/>
                <a:gd name="connsiteY1" fmla="*/ 14459 h 14459"/>
                <a:gd name="connsiteX0" fmla="*/ 0 w 10336"/>
                <a:gd name="connsiteY0" fmla="*/ 0 h 14459"/>
                <a:gd name="connsiteX1" fmla="*/ 10336 w 10336"/>
                <a:gd name="connsiteY1" fmla="*/ 14459 h 14459"/>
                <a:gd name="connsiteX0" fmla="*/ 0 w 10336"/>
                <a:gd name="connsiteY0" fmla="*/ 0 h 14459"/>
                <a:gd name="connsiteX1" fmla="*/ 10336 w 10336"/>
                <a:gd name="connsiteY1" fmla="*/ 14459 h 14459"/>
                <a:gd name="connsiteX0" fmla="*/ 0 w 10221"/>
                <a:gd name="connsiteY0" fmla="*/ 0 h 8529"/>
                <a:gd name="connsiteX1" fmla="*/ 10221 w 10221"/>
                <a:gd name="connsiteY1" fmla="*/ 8529 h 8529"/>
                <a:gd name="connsiteX0" fmla="*/ 0 w 10113"/>
                <a:gd name="connsiteY0" fmla="*/ 0 h 13476"/>
                <a:gd name="connsiteX1" fmla="*/ 10113 w 10113"/>
                <a:gd name="connsiteY1" fmla="*/ 13476 h 13476"/>
                <a:gd name="connsiteX0" fmla="*/ 0 w 10000"/>
                <a:gd name="connsiteY0" fmla="*/ 0 h 13476"/>
                <a:gd name="connsiteX1" fmla="*/ 10000 w 10000"/>
                <a:gd name="connsiteY1" fmla="*/ 13476 h 13476"/>
                <a:gd name="connsiteX0" fmla="*/ 0 w 10338"/>
                <a:gd name="connsiteY0" fmla="*/ 0 h 11303"/>
                <a:gd name="connsiteX1" fmla="*/ 10338 w 10338"/>
                <a:gd name="connsiteY1" fmla="*/ 11303 h 11303"/>
                <a:gd name="connsiteX0" fmla="*/ 0 w 10394"/>
                <a:gd name="connsiteY0" fmla="*/ 0 h 9999"/>
                <a:gd name="connsiteX1" fmla="*/ 10394 w 10394"/>
                <a:gd name="connsiteY1" fmla="*/ 9999 h 9999"/>
                <a:gd name="connsiteX0" fmla="*/ 0 w 10000"/>
                <a:gd name="connsiteY0" fmla="*/ 0 h 10000"/>
                <a:gd name="connsiteX1" fmla="*/ 10000 w 10000"/>
                <a:gd name="connsiteY1" fmla="*/ 10000 h 10000"/>
                <a:gd name="connsiteX0" fmla="*/ 0 w 10000"/>
                <a:gd name="connsiteY0" fmla="*/ 19148 h 20980"/>
                <a:gd name="connsiteX1" fmla="*/ 10000 w 10000"/>
                <a:gd name="connsiteY1" fmla="*/ 31 h 20980"/>
                <a:gd name="connsiteX0" fmla="*/ 0 w 10000"/>
                <a:gd name="connsiteY0" fmla="*/ 22028 h 23385"/>
                <a:gd name="connsiteX1" fmla="*/ 10000 w 10000"/>
                <a:gd name="connsiteY1" fmla="*/ 2911 h 23385"/>
                <a:gd name="connsiteX0" fmla="*/ 0 w 10000"/>
                <a:gd name="connsiteY0" fmla="*/ 22312 h 22312"/>
                <a:gd name="connsiteX1" fmla="*/ 5194 w 10000"/>
                <a:gd name="connsiteY1" fmla="*/ 7842 h 22312"/>
                <a:gd name="connsiteX2" fmla="*/ 10000 w 10000"/>
                <a:gd name="connsiteY2" fmla="*/ 3195 h 22312"/>
                <a:gd name="connsiteX0" fmla="*/ 0 w 10000"/>
                <a:gd name="connsiteY0" fmla="*/ 37574 h 37574"/>
                <a:gd name="connsiteX1" fmla="*/ 5194 w 10000"/>
                <a:gd name="connsiteY1" fmla="*/ 23104 h 37574"/>
                <a:gd name="connsiteX2" fmla="*/ 10000 w 10000"/>
                <a:gd name="connsiteY2" fmla="*/ 18457 h 37574"/>
                <a:gd name="connsiteX0" fmla="*/ 0 w 10000"/>
                <a:gd name="connsiteY0" fmla="*/ 37574 h 47433"/>
                <a:gd name="connsiteX1" fmla="*/ 5194 w 10000"/>
                <a:gd name="connsiteY1" fmla="*/ 23104 h 47433"/>
                <a:gd name="connsiteX2" fmla="*/ 10000 w 10000"/>
                <a:gd name="connsiteY2" fmla="*/ 18457 h 47433"/>
                <a:gd name="connsiteX0" fmla="*/ 0 w 10000"/>
                <a:gd name="connsiteY0" fmla="*/ 37574 h 45058"/>
                <a:gd name="connsiteX1" fmla="*/ 5194 w 10000"/>
                <a:gd name="connsiteY1" fmla="*/ 23104 h 45058"/>
                <a:gd name="connsiteX2" fmla="*/ 10000 w 10000"/>
                <a:gd name="connsiteY2" fmla="*/ 18457 h 45058"/>
                <a:gd name="connsiteX0" fmla="*/ 0 w 10000"/>
                <a:gd name="connsiteY0" fmla="*/ 37574 h 52276"/>
                <a:gd name="connsiteX1" fmla="*/ 5194 w 10000"/>
                <a:gd name="connsiteY1" fmla="*/ 23104 h 52276"/>
                <a:gd name="connsiteX2" fmla="*/ 10000 w 10000"/>
                <a:gd name="connsiteY2" fmla="*/ 18457 h 52276"/>
                <a:gd name="connsiteX0" fmla="*/ 0 w 10000"/>
                <a:gd name="connsiteY0" fmla="*/ 30771 h 40308"/>
                <a:gd name="connsiteX1" fmla="*/ 5194 w 10000"/>
                <a:gd name="connsiteY1" fmla="*/ 16301 h 40308"/>
                <a:gd name="connsiteX2" fmla="*/ 10000 w 10000"/>
                <a:gd name="connsiteY2" fmla="*/ 11654 h 40308"/>
                <a:gd name="connsiteX0" fmla="*/ 0 w 10000"/>
                <a:gd name="connsiteY0" fmla="*/ 28291 h 39748"/>
                <a:gd name="connsiteX1" fmla="*/ 4760 w 10000"/>
                <a:gd name="connsiteY1" fmla="*/ 19470 h 39748"/>
                <a:gd name="connsiteX2" fmla="*/ 10000 w 10000"/>
                <a:gd name="connsiteY2" fmla="*/ 9174 h 39748"/>
                <a:gd name="connsiteX0" fmla="*/ 0 w 10000"/>
                <a:gd name="connsiteY0" fmla="*/ 31576 h 38715"/>
                <a:gd name="connsiteX1" fmla="*/ 4760 w 10000"/>
                <a:gd name="connsiteY1" fmla="*/ 22755 h 38715"/>
                <a:gd name="connsiteX2" fmla="*/ 9426 w 10000"/>
                <a:gd name="connsiteY2" fmla="*/ 158 h 38715"/>
                <a:gd name="connsiteX3" fmla="*/ 10000 w 10000"/>
                <a:gd name="connsiteY3" fmla="*/ 12459 h 38715"/>
                <a:gd name="connsiteX0" fmla="*/ 0 w 10000"/>
                <a:gd name="connsiteY0" fmla="*/ 31576 h 40609"/>
                <a:gd name="connsiteX1" fmla="*/ 4760 w 10000"/>
                <a:gd name="connsiteY1" fmla="*/ 22755 h 40609"/>
                <a:gd name="connsiteX2" fmla="*/ 9426 w 10000"/>
                <a:gd name="connsiteY2" fmla="*/ 158 h 40609"/>
                <a:gd name="connsiteX3" fmla="*/ 10000 w 10000"/>
                <a:gd name="connsiteY3" fmla="*/ 12459 h 40609"/>
                <a:gd name="connsiteX0" fmla="*/ 0 w 10000"/>
                <a:gd name="connsiteY0" fmla="*/ 31576 h 43290"/>
                <a:gd name="connsiteX1" fmla="*/ 4760 w 10000"/>
                <a:gd name="connsiteY1" fmla="*/ 22755 h 43290"/>
                <a:gd name="connsiteX2" fmla="*/ 9426 w 10000"/>
                <a:gd name="connsiteY2" fmla="*/ 158 h 43290"/>
                <a:gd name="connsiteX3" fmla="*/ 10000 w 10000"/>
                <a:gd name="connsiteY3" fmla="*/ 12459 h 43290"/>
                <a:gd name="connsiteX0" fmla="*/ 0 w 10135"/>
                <a:gd name="connsiteY0" fmla="*/ 31576 h 38715"/>
                <a:gd name="connsiteX1" fmla="*/ 4760 w 10135"/>
                <a:gd name="connsiteY1" fmla="*/ 22755 h 38715"/>
                <a:gd name="connsiteX2" fmla="*/ 9697 w 10135"/>
                <a:gd name="connsiteY2" fmla="*/ 158 h 38715"/>
                <a:gd name="connsiteX3" fmla="*/ 10000 w 10135"/>
                <a:gd name="connsiteY3" fmla="*/ 12459 h 38715"/>
                <a:gd name="connsiteX0" fmla="*/ 0 w 10007"/>
                <a:gd name="connsiteY0" fmla="*/ 31147 h 38273"/>
                <a:gd name="connsiteX1" fmla="*/ 4760 w 10007"/>
                <a:gd name="connsiteY1" fmla="*/ 22326 h 38273"/>
                <a:gd name="connsiteX2" fmla="*/ 9480 w 10007"/>
                <a:gd name="connsiteY2" fmla="*/ 164 h 38273"/>
                <a:gd name="connsiteX3" fmla="*/ 10000 w 10007"/>
                <a:gd name="connsiteY3" fmla="*/ 12030 h 38273"/>
                <a:gd name="connsiteX0" fmla="*/ 0 w 10007"/>
                <a:gd name="connsiteY0" fmla="*/ 31147 h 38273"/>
                <a:gd name="connsiteX1" fmla="*/ 4760 w 10007"/>
                <a:gd name="connsiteY1" fmla="*/ 22326 h 38273"/>
                <a:gd name="connsiteX2" fmla="*/ 9480 w 10007"/>
                <a:gd name="connsiteY2" fmla="*/ 164 h 38273"/>
                <a:gd name="connsiteX3" fmla="*/ 10000 w 10007"/>
                <a:gd name="connsiteY3" fmla="*/ 12030 h 38273"/>
                <a:gd name="connsiteX0" fmla="*/ 0 w 10007"/>
                <a:gd name="connsiteY0" fmla="*/ 30992 h 38118"/>
                <a:gd name="connsiteX1" fmla="*/ 4760 w 10007"/>
                <a:gd name="connsiteY1" fmla="*/ 22171 h 38118"/>
                <a:gd name="connsiteX2" fmla="*/ 9480 w 10007"/>
                <a:gd name="connsiteY2" fmla="*/ 9 h 38118"/>
                <a:gd name="connsiteX3" fmla="*/ 10000 w 10007"/>
                <a:gd name="connsiteY3" fmla="*/ 11875 h 38118"/>
                <a:gd name="connsiteX0" fmla="*/ 0 w 10007"/>
                <a:gd name="connsiteY0" fmla="*/ 30997 h 39604"/>
                <a:gd name="connsiteX1" fmla="*/ 4760 w 10007"/>
                <a:gd name="connsiteY1" fmla="*/ 22176 h 39604"/>
                <a:gd name="connsiteX2" fmla="*/ 9480 w 10007"/>
                <a:gd name="connsiteY2" fmla="*/ 14 h 39604"/>
                <a:gd name="connsiteX3" fmla="*/ 10000 w 10007"/>
                <a:gd name="connsiteY3" fmla="*/ 11880 h 39604"/>
                <a:gd name="connsiteX0" fmla="*/ 0 w 10007"/>
                <a:gd name="connsiteY0" fmla="*/ 30998 h 39705"/>
                <a:gd name="connsiteX1" fmla="*/ 4760 w 10007"/>
                <a:gd name="connsiteY1" fmla="*/ 22177 h 39705"/>
                <a:gd name="connsiteX2" fmla="*/ 9480 w 10007"/>
                <a:gd name="connsiteY2" fmla="*/ 15 h 39705"/>
                <a:gd name="connsiteX3" fmla="*/ 10000 w 10007"/>
                <a:gd name="connsiteY3" fmla="*/ 11881 h 39705"/>
                <a:gd name="connsiteX0" fmla="*/ 0 w 10007"/>
                <a:gd name="connsiteY0" fmla="*/ 30999 h 39589"/>
                <a:gd name="connsiteX1" fmla="*/ 4543 w 10007"/>
                <a:gd name="connsiteY1" fmla="*/ 21743 h 39589"/>
                <a:gd name="connsiteX2" fmla="*/ 9480 w 10007"/>
                <a:gd name="connsiteY2" fmla="*/ 16 h 39589"/>
                <a:gd name="connsiteX3" fmla="*/ 10000 w 10007"/>
                <a:gd name="connsiteY3" fmla="*/ 11882 h 39589"/>
                <a:gd name="connsiteX0" fmla="*/ 0 w 10007"/>
                <a:gd name="connsiteY0" fmla="*/ 30999 h 42099"/>
                <a:gd name="connsiteX1" fmla="*/ 4543 w 10007"/>
                <a:gd name="connsiteY1" fmla="*/ 21743 h 42099"/>
                <a:gd name="connsiteX2" fmla="*/ 9480 w 10007"/>
                <a:gd name="connsiteY2" fmla="*/ 16 h 42099"/>
                <a:gd name="connsiteX3" fmla="*/ 10000 w 10007"/>
                <a:gd name="connsiteY3" fmla="*/ 11882 h 42099"/>
                <a:gd name="connsiteX0" fmla="*/ 0 w 10000"/>
                <a:gd name="connsiteY0" fmla="*/ 19117 h 28284"/>
                <a:gd name="connsiteX1" fmla="*/ 4543 w 10000"/>
                <a:gd name="connsiteY1" fmla="*/ 9861 h 28284"/>
                <a:gd name="connsiteX2" fmla="*/ 10000 w 10000"/>
                <a:gd name="connsiteY2" fmla="*/ 0 h 28284"/>
                <a:gd name="connsiteX0" fmla="*/ 0 w 10271"/>
                <a:gd name="connsiteY0" fmla="*/ 9262 h 17834"/>
                <a:gd name="connsiteX1" fmla="*/ 4543 w 10271"/>
                <a:gd name="connsiteY1" fmla="*/ 6 h 17834"/>
                <a:gd name="connsiteX2" fmla="*/ 10271 w 10271"/>
                <a:gd name="connsiteY2" fmla="*/ 12308 h 17834"/>
                <a:gd name="connsiteX0" fmla="*/ 0 w 10271"/>
                <a:gd name="connsiteY0" fmla="*/ 9262 h 17834"/>
                <a:gd name="connsiteX1" fmla="*/ 4543 w 10271"/>
                <a:gd name="connsiteY1" fmla="*/ 6 h 17834"/>
                <a:gd name="connsiteX2" fmla="*/ 10271 w 10271"/>
                <a:gd name="connsiteY2" fmla="*/ 12308 h 17834"/>
                <a:gd name="connsiteX0" fmla="*/ 0 w 10271"/>
                <a:gd name="connsiteY0" fmla="*/ 0 h 3046"/>
                <a:gd name="connsiteX1" fmla="*/ 10271 w 10271"/>
                <a:gd name="connsiteY1" fmla="*/ 3046 h 3046"/>
                <a:gd name="connsiteX0" fmla="*/ 0 w 10000"/>
                <a:gd name="connsiteY0" fmla="*/ 0 h 19431"/>
                <a:gd name="connsiteX1" fmla="*/ 10000 w 10000"/>
                <a:gd name="connsiteY1" fmla="*/ 10000 h 19431"/>
                <a:gd name="connsiteX0" fmla="*/ 0 w 10106"/>
                <a:gd name="connsiteY0" fmla="*/ 0 h 35681"/>
                <a:gd name="connsiteX1" fmla="*/ 10106 w 10106"/>
                <a:gd name="connsiteY1" fmla="*/ 35681 h 35681"/>
                <a:gd name="connsiteX0" fmla="*/ 0 w 10106"/>
                <a:gd name="connsiteY0" fmla="*/ 0 h 35681"/>
                <a:gd name="connsiteX1" fmla="*/ 10106 w 10106"/>
                <a:gd name="connsiteY1" fmla="*/ 35681 h 35681"/>
                <a:gd name="connsiteX0" fmla="*/ 0 w 9842"/>
                <a:gd name="connsiteY0" fmla="*/ 0 h 35681"/>
                <a:gd name="connsiteX1" fmla="*/ 9842 w 9842"/>
                <a:gd name="connsiteY1" fmla="*/ 35681 h 35681"/>
              </a:gdLst>
              <a:ahLst/>
              <a:cxnLst>
                <a:cxn ang="0">
                  <a:pos x="connsiteX0" y="connsiteY0"/>
                </a:cxn>
                <a:cxn ang="0">
                  <a:pos x="connsiteX1" y="connsiteY1"/>
                </a:cxn>
              </a:cxnLst>
              <a:rect l="l" t="t" r="r" b="b"/>
              <a:pathLst>
                <a:path w="9842" h="35681">
                  <a:moveTo>
                    <a:pt x="0" y="0"/>
                  </a:moveTo>
                  <a:cubicBezTo>
                    <a:pt x="57" y="39001"/>
                    <a:pt x="9837" y="-9027"/>
                    <a:pt x="9842" y="35681"/>
                  </a:cubicBezTo>
                </a:path>
              </a:pathLst>
            </a:custGeom>
            <a:noFill/>
            <a:ln w="25400" cap="flat" cmpd="sng">
              <a:solidFill>
                <a:schemeClr val="tx1"/>
              </a:solidFill>
              <a:prstDash val="solid"/>
              <a:round/>
              <a:headEnd type="none" w="med" len="med"/>
              <a:tailEnd type="arrow"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000"/>
            </a:p>
          </p:txBody>
        </p:sp>
      </p:grpSp>
      <p:grpSp>
        <p:nvGrpSpPr>
          <p:cNvPr id="10" name="Group 41"/>
          <p:cNvGrpSpPr/>
          <p:nvPr/>
        </p:nvGrpSpPr>
        <p:grpSpPr>
          <a:xfrm>
            <a:off x="4451654" y="788999"/>
            <a:ext cx="3501130" cy="2828359"/>
            <a:chOff x="4450959" y="406003"/>
            <a:chExt cx="3501130" cy="2828359"/>
          </a:xfrm>
        </p:grpSpPr>
        <p:sp>
          <p:nvSpPr>
            <p:cNvPr id="7" name="Rectangle 6"/>
            <p:cNvSpPr/>
            <p:nvPr/>
          </p:nvSpPr>
          <p:spPr bwMode="auto">
            <a:xfrm>
              <a:off x="4450959" y="1088189"/>
              <a:ext cx="1413766" cy="365760"/>
            </a:xfrm>
            <a:prstGeom prst="rect">
              <a:avLst/>
            </a:prstGeom>
            <a:solidFill>
              <a:srgbClr val="D9E4FF"/>
            </a:solidFill>
            <a:ln w="20320" cap="flat" cmpd="sng" algn="ctr">
              <a:solidFill>
                <a:schemeClr val="tx1"/>
              </a:solidFill>
              <a:prstDash val="solid"/>
              <a:round/>
              <a:headEnd type="none" w="med" len="med"/>
              <a:tailEnd type="none" w="med" len="med"/>
            </a:ln>
            <a:effectLst/>
          </p:spPr>
          <p:txBody>
            <a:bodyPr vert="horz" wrap="none" lIns="91440" tIns="91440" rIns="91440" bIns="45720" numCol="1" rtlCol="0" anchor="t" anchorCtr="0" compatLnSpc="1">
              <a:prstTxWarp prst="textNoShape">
                <a:avLst/>
              </a:prstTxWarp>
              <a:noAutofit/>
            </a:bodyPr>
            <a:lstStyle/>
            <a:p>
              <a:pPr algn="ctr" eaLnBrk="0" hangingPunct="0">
                <a:lnSpc>
                  <a:spcPct val="80000"/>
                </a:lnSpc>
                <a:spcBef>
                  <a:spcPct val="50000"/>
                </a:spcBef>
              </a:pPr>
              <a:r>
                <a:rPr lang="en-US" sz="2000" dirty="0" smtClean="0"/>
                <a:t>sum</a:t>
              </a:r>
              <a:r>
                <a:rPr lang="en-US" sz="2000" baseline="-25000" dirty="0" smtClean="0"/>
                <a:t>1</a:t>
              </a:r>
              <a:r>
                <a:rPr lang="en-US" sz="2000" dirty="0" smtClean="0"/>
                <a:t> += 1</a:t>
              </a:r>
              <a:endParaRPr kumimoji="0" lang="en-US" sz="2000" u="none" strike="noStrike" cap="none" normalizeH="0" baseline="0" dirty="0" smtClean="0">
                <a:ln>
                  <a:noFill/>
                </a:ln>
                <a:solidFill>
                  <a:schemeClr val="tx1"/>
                </a:solidFill>
                <a:effectLst/>
              </a:endParaRPr>
            </a:p>
          </p:txBody>
        </p:sp>
        <p:sp>
          <p:nvSpPr>
            <p:cNvPr id="8" name="Rectangle 7"/>
            <p:cNvSpPr/>
            <p:nvPr/>
          </p:nvSpPr>
          <p:spPr bwMode="auto">
            <a:xfrm>
              <a:off x="6152319" y="1711916"/>
              <a:ext cx="1541014" cy="365760"/>
            </a:xfrm>
            <a:prstGeom prst="rect">
              <a:avLst/>
            </a:prstGeom>
            <a:solidFill>
              <a:srgbClr val="C8FFC8"/>
            </a:solidFill>
            <a:ln w="2032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indent="-225425" algn="ctr"/>
              <a:r>
                <a:rPr lang="en-US" sz="2000" dirty="0"/>
                <a:t>sum</a:t>
              </a:r>
              <a:r>
                <a:rPr lang="en-US" sz="2000" baseline="-25000" dirty="0"/>
                <a:t>2</a:t>
              </a:r>
              <a:r>
                <a:rPr lang="en-US" sz="2000" dirty="0" smtClean="0"/>
                <a:t> += 2</a:t>
              </a:r>
              <a:endParaRPr lang="en-US" sz="2000" dirty="0"/>
            </a:p>
          </p:txBody>
        </p:sp>
        <p:cxnSp>
          <p:nvCxnSpPr>
            <p:cNvPr id="9" name="Straight Arrow Connector 8"/>
            <p:cNvCxnSpPr>
              <a:stCxn id="16" idx="0"/>
            </p:cNvCxnSpPr>
            <p:nvPr/>
          </p:nvCxnSpPr>
          <p:spPr bwMode="auto">
            <a:xfrm flipV="1">
              <a:off x="6909102" y="2086581"/>
              <a:ext cx="4264" cy="516984"/>
            </a:xfrm>
            <a:prstGeom prst="straightConnector1">
              <a:avLst/>
            </a:prstGeom>
            <a:noFill/>
            <a:ln w="25400" cap="flat" cmpd="sng" algn="ctr">
              <a:solidFill>
                <a:schemeClr val="tx1"/>
              </a:solidFill>
              <a:prstDash val="solid"/>
              <a:round/>
              <a:headEnd type="arrow" w="med" len="med"/>
              <a:tailEnd type="none"/>
            </a:ln>
            <a:effectLst/>
          </p:spPr>
        </p:cxnSp>
        <p:cxnSp>
          <p:nvCxnSpPr>
            <p:cNvPr id="11" name="Straight Arrow Connector 10"/>
            <p:cNvCxnSpPr/>
            <p:nvPr/>
          </p:nvCxnSpPr>
          <p:spPr bwMode="auto">
            <a:xfrm flipV="1">
              <a:off x="6922826" y="406003"/>
              <a:ext cx="12052" cy="665028"/>
            </a:xfrm>
            <a:prstGeom prst="straightConnector1">
              <a:avLst/>
            </a:prstGeom>
            <a:noFill/>
            <a:ln w="25400" cap="flat" cmpd="sng" algn="ctr">
              <a:solidFill>
                <a:schemeClr val="tx1"/>
              </a:solidFill>
              <a:prstDash val="solid"/>
              <a:round/>
              <a:headEnd type="arrow" w="med" len="med"/>
              <a:tailEnd type="none"/>
            </a:ln>
            <a:effectLst/>
          </p:spPr>
        </p:cxnSp>
        <p:sp>
          <p:nvSpPr>
            <p:cNvPr id="12" name="Freeform 11"/>
            <p:cNvSpPr>
              <a:spLocks/>
            </p:cNvSpPr>
            <p:nvPr/>
          </p:nvSpPr>
          <p:spPr bwMode="auto">
            <a:xfrm flipH="1">
              <a:off x="5225873" y="567928"/>
              <a:ext cx="1716506" cy="503103"/>
            </a:xfrm>
            <a:custGeom>
              <a:avLst/>
              <a:gdLst>
                <a:gd name="T0" fmla="*/ 264 w 264"/>
                <a:gd name="T1" fmla="*/ 0 h 306"/>
                <a:gd name="T2" fmla="*/ 0 w 264"/>
                <a:gd name="T3" fmla="*/ 306 h 306"/>
                <a:gd name="connsiteX0" fmla="*/ 8741 w 8741"/>
                <a:gd name="connsiteY0" fmla="*/ 0 h 14328"/>
                <a:gd name="connsiteX1" fmla="*/ 0 w 8741"/>
                <a:gd name="connsiteY1" fmla="*/ 14328 h 14328"/>
                <a:gd name="connsiteX0" fmla="*/ 10000 w 10000"/>
                <a:gd name="connsiteY0" fmla="*/ 0 h 10000"/>
                <a:gd name="connsiteX1" fmla="*/ 0 w 10000"/>
                <a:gd name="connsiteY1" fmla="*/ 10000 h 10000"/>
                <a:gd name="connsiteX0" fmla="*/ 5680 w 5680"/>
                <a:gd name="connsiteY0" fmla="*/ 0 h 8339"/>
                <a:gd name="connsiteX1" fmla="*/ 0 w 5680"/>
                <a:gd name="connsiteY1" fmla="*/ 8339 h 8339"/>
                <a:gd name="connsiteX0" fmla="*/ 10000 w 10000"/>
                <a:gd name="connsiteY0" fmla="*/ 0 h 10000"/>
                <a:gd name="connsiteX1" fmla="*/ 0 w 10000"/>
                <a:gd name="connsiteY1" fmla="*/ 10000 h 10000"/>
                <a:gd name="connsiteX0" fmla="*/ 10000 w 10000"/>
                <a:gd name="connsiteY0" fmla="*/ 0 h 10000"/>
                <a:gd name="connsiteX1" fmla="*/ 0 w 10000"/>
                <a:gd name="connsiteY1" fmla="*/ 10000 h 10000"/>
                <a:gd name="connsiteX0" fmla="*/ 10000 w 10000"/>
                <a:gd name="connsiteY0" fmla="*/ 0 h 10000"/>
                <a:gd name="connsiteX1" fmla="*/ 0 w 10000"/>
                <a:gd name="connsiteY1" fmla="*/ 10000 h 10000"/>
                <a:gd name="connsiteX0" fmla="*/ 1191 w 2522"/>
                <a:gd name="connsiteY0" fmla="*/ 0 h 9276"/>
                <a:gd name="connsiteX1" fmla="*/ 1332 w 2522"/>
                <a:gd name="connsiteY1" fmla="*/ 9276 h 9276"/>
                <a:gd name="connsiteX0" fmla="*/ 21155 w 21715"/>
                <a:gd name="connsiteY0" fmla="*/ 0 h 10000"/>
                <a:gd name="connsiteX1" fmla="*/ 21715 w 21715"/>
                <a:gd name="connsiteY1" fmla="*/ 10000 h 10000"/>
                <a:gd name="connsiteX0" fmla="*/ 5814 w 48261"/>
                <a:gd name="connsiteY0" fmla="*/ 0 h 14100"/>
                <a:gd name="connsiteX1" fmla="*/ 48261 w 48261"/>
                <a:gd name="connsiteY1" fmla="*/ 14100 h 14100"/>
                <a:gd name="connsiteX0" fmla="*/ 1631 w 137904"/>
                <a:gd name="connsiteY0" fmla="*/ 130 h 2321"/>
                <a:gd name="connsiteX1" fmla="*/ 137904 w 137904"/>
                <a:gd name="connsiteY1" fmla="*/ 2321 h 2321"/>
                <a:gd name="connsiteX0" fmla="*/ 118 w 10000"/>
                <a:gd name="connsiteY0" fmla="*/ 0 h 15328"/>
                <a:gd name="connsiteX1" fmla="*/ 10000 w 10000"/>
                <a:gd name="connsiteY1" fmla="*/ 15328 h 15328"/>
                <a:gd name="connsiteX0" fmla="*/ 164 w 10046"/>
                <a:gd name="connsiteY0" fmla="*/ 0 h 15328"/>
                <a:gd name="connsiteX1" fmla="*/ 10046 w 10046"/>
                <a:gd name="connsiteY1" fmla="*/ 15328 h 15328"/>
                <a:gd name="connsiteX0" fmla="*/ 148 w 10759"/>
                <a:gd name="connsiteY0" fmla="*/ 0 h 52339"/>
                <a:gd name="connsiteX1" fmla="*/ 10759 w 10759"/>
                <a:gd name="connsiteY1" fmla="*/ 52339 h 52339"/>
                <a:gd name="connsiteX0" fmla="*/ 134 w 11595"/>
                <a:gd name="connsiteY0" fmla="*/ 0 h 49816"/>
                <a:gd name="connsiteX1" fmla="*/ 11595 w 11595"/>
                <a:gd name="connsiteY1" fmla="*/ 49816 h 49816"/>
                <a:gd name="connsiteX0" fmla="*/ 123 w 12191"/>
                <a:gd name="connsiteY0" fmla="*/ 0 h 59069"/>
                <a:gd name="connsiteX1" fmla="*/ 12191 w 12191"/>
                <a:gd name="connsiteY1" fmla="*/ 59069 h 59069"/>
                <a:gd name="connsiteX0" fmla="*/ 0 w 12068"/>
                <a:gd name="connsiteY0" fmla="*/ 0 h 59069"/>
                <a:gd name="connsiteX1" fmla="*/ 12068 w 12068"/>
                <a:gd name="connsiteY1" fmla="*/ 59069 h 59069"/>
                <a:gd name="connsiteX0" fmla="*/ 0 w 12797"/>
                <a:gd name="connsiteY0" fmla="*/ 0 h 67481"/>
                <a:gd name="connsiteX1" fmla="*/ 12797 w 12797"/>
                <a:gd name="connsiteY1" fmla="*/ 67481 h 67481"/>
                <a:gd name="connsiteX0" fmla="*/ 1965 w 2491"/>
                <a:gd name="connsiteY0" fmla="*/ 0 h 34676"/>
                <a:gd name="connsiteX1" fmla="*/ 2491 w 2491"/>
                <a:gd name="connsiteY1" fmla="*/ 34676 h 34676"/>
                <a:gd name="connsiteX0" fmla="*/ 0 w 105513"/>
                <a:gd name="connsiteY0" fmla="*/ 0 h 8059"/>
                <a:gd name="connsiteX1" fmla="*/ 105513 w 105513"/>
                <a:gd name="connsiteY1" fmla="*/ 8059 h 8059"/>
                <a:gd name="connsiteX0" fmla="*/ 0 w 9630"/>
                <a:gd name="connsiteY0" fmla="*/ 0 h 12408"/>
                <a:gd name="connsiteX1" fmla="*/ 9630 w 9630"/>
                <a:gd name="connsiteY1" fmla="*/ 12408 h 12408"/>
                <a:gd name="connsiteX0" fmla="*/ 0 w 9760"/>
                <a:gd name="connsiteY0" fmla="*/ 0 h 8787"/>
                <a:gd name="connsiteX1" fmla="*/ 9760 w 9760"/>
                <a:gd name="connsiteY1" fmla="*/ 8787 h 8787"/>
                <a:gd name="connsiteX0" fmla="*/ 0 w 10000"/>
                <a:gd name="connsiteY0" fmla="*/ 0 h 10000"/>
                <a:gd name="connsiteX1" fmla="*/ 10000 w 10000"/>
                <a:gd name="connsiteY1" fmla="*/ 10000 h 10000"/>
                <a:gd name="connsiteX0" fmla="*/ 0 w 10000"/>
                <a:gd name="connsiteY0" fmla="*/ 0 h 10000"/>
                <a:gd name="connsiteX1" fmla="*/ 7627 w 10000"/>
                <a:gd name="connsiteY1" fmla="*/ 4083 h 10000"/>
                <a:gd name="connsiteX2" fmla="*/ 10000 w 10000"/>
                <a:gd name="connsiteY2" fmla="*/ 10000 h 10000"/>
                <a:gd name="connsiteX0" fmla="*/ 0 w 10000"/>
                <a:gd name="connsiteY0" fmla="*/ 185 h 10185"/>
                <a:gd name="connsiteX1" fmla="*/ 7627 w 10000"/>
                <a:gd name="connsiteY1" fmla="*/ 4268 h 10185"/>
                <a:gd name="connsiteX2" fmla="*/ 10000 w 10000"/>
                <a:gd name="connsiteY2" fmla="*/ 10185 h 10185"/>
                <a:gd name="connsiteX0" fmla="*/ 0 w 10000"/>
                <a:gd name="connsiteY0" fmla="*/ 185 h 10185"/>
                <a:gd name="connsiteX1" fmla="*/ 7627 w 10000"/>
                <a:gd name="connsiteY1" fmla="*/ 4268 h 10185"/>
                <a:gd name="connsiteX2" fmla="*/ 10000 w 10000"/>
                <a:gd name="connsiteY2" fmla="*/ 10185 h 10185"/>
                <a:gd name="connsiteX0" fmla="*/ 0 w 10000"/>
                <a:gd name="connsiteY0" fmla="*/ 1026 h 11026"/>
                <a:gd name="connsiteX1" fmla="*/ 9299 w 10000"/>
                <a:gd name="connsiteY1" fmla="*/ 3729 h 11026"/>
                <a:gd name="connsiteX2" fmla="*/ 10000 w 10000"/>
                <a:gd name="connsiteY2" fmla="*/ 11026 h 11026"/>
                <a:gd name="connsiteX0" fmla="*/ 0 w 10000"/>
                <a:gd name="connsiteY0" fmla="*/ 1026 h 11026"/>
                <a:gd name="connsiteX1" fmla="*/ 9299 w 10000"/>
                <a:gd name="connsiteY1" fmla="*/ 3729 h 11026"/>
                <a:gd name="connsiteX2" fmla="*/ 10000 w 10000"/>
                <a:gd name="connsiteY2" fmla="*/ 11026 h 11026"/>
                <a:gd name="connsiteX0" fmla="*/ 0 w 10000"/>
                <a:gd name="connsiteY0" fmla="*/ 1051 h 11051"/>
                <a:gd name="connsiteX1" fmla="*/ 9299 w 10000"/>
                <a:gd name="connsiteY1" fmla="*/ 3754 h 11051"/>
                <a:gd name="connsiteX2" fmla="*/ 10000 w 10000"/>
                <a:gd name="connsiteY2" fmla="*/ 11051 h 11051"/>
                <a:gd name="connsiteX0" fmla="*/ 0 w 10188"/>
                <a:gd name="connsiteY0" fmla="*/ 1051 h 11051"/>
                <a:gd name="connsiteX1" fmla="*/ 9299 w 10188"/>
                <a:gd name="connsiteY1" fmla="*/ 3754 h 11051"/>
                <a:gd name="connsiteX2" fmla="*/ 10000 w 10188"/>
                <a:gd name="connsiteY2" fmla="*/ 11051 h 11051"/>
                <a:gd name="connsiteX0" fmla="*/ 0 w 10073"/>
                <a:gd name="connsiteY0" fmla="*/ 1051 h 11051"/>
                <a:gd name="connsiteX1" fmla="*/ 9299 w 10073"/>
                <a:gd name="connsiteY1" fmla="*/ 3754 h 11051"/>
                <a:gd name="connsiteX2" fmla="*/ 10000 w 10073"/>
                <a:gd name="connsiteY2" fmla="*/ 11051 h 11051"/>
                <a:gd name="connsiteX0" fmla="*/ 0 w 10000"/>
                <a:gd name="connsiteY0" fmla="*/ 872 h 10872"/>
                <a:gd name="connsiteX1" fmla="*/ 9004 w 10000"/>
                <a:gd name="connsiteY1" fmla="*/ 3851 h 10872"/>
                <a:gd name="connsiteX2" fmla="*/ 10000 w 10000"/>
                <a:gd name="connsiteY2" fmla="*/ 10872 h 10872"/>
                <a:gd name="connsiteX0" fmla="*/ 0 w 10000"/>
                <a:gd name="connsiteY0" fmla="*/ 872 h 10872"/>
                <a:gd name="connsiteX1" fmla="*/ 9004 w 10000"/>
                <a:gd name="connsiteY1" fmla="*/ 3851 h 10872"/>
                <a:gd name="connsiteX2" fmla="*/ 10000 w 10000"/>
                <a:gd name="connsiteY2" fmla="*/ 10872 h 10872"/>
                <a:gd name="connsiteX0" fmla="*/ 0 w 10006"/>
                <a:gd name="connsiteY0" fmla="*/ 1817 h 11817"/>
                <a:gd name="connsiteX1" fmla="*/ 9152 w 10006"/>
                <a:gd name="connsiteY1" fmla="*/ 3416 h 11817"/>
                <a:gd name="connsiteX2" fmla="*/ 10000 w 10006"/>
                <a:gd name="connsiteY2" fmla="*/ 11817 h 11817"/>
                <a:gd name="connsiteX0" fmla="*/ 0 w 10000"/>
                <a:gd name="connsiteY0" fmla="*/ 1860 h 11860"/>
                <a:gd name="connsiteX1" fmla="*/ 9152 w 10000"/>
                <a:gd name="connsiteY1" fmla="*/ 3459 h 11860"/>
                <a:gd name="connsiteX2" fmla="*/ 10000 w 10000"/>
                <a:gd name="connsiteY2" fmla="*/ 11860 h 11860"/>
                <a:gd name="connsiteX0" fmla="*/ 0 w 10040"/>
                <a:gd name="connsiteY0" fmla="*/ 0 h 15105"/>
                <a:gd name="connsiteX1" fmla="*/ 9054 w 10040"/>
                <a:gd name="connsiteY1" fmla="*/ 6704 h 15105"/>
                <a:gd name="connsiteX2" fmla="*/ 9902 w 10040"/>
                <a:gd name="connsiteY2" fmla="*/ 15105 h 15105"/>
                <a:gd name="connsiteX0" fmla="*/ 0 w 10459"/>
                <a:gd name="connsiteY0" fmla="*/ 0 h 15993"/>
                <a:gd name="connsiteX1" fmla="*/ 9447 w 10459"/>
                <a:gd name="connsiteY1" fmla="*/ 7592 h 15993"/>
                <a:gd name="connsiteX2" fmla="*/ 10295 w 10459"/>
                <a:gd name="connsiteY2" fmla="*/ 15993 h 15993"/>
                <a:gd name="connsiteX0" fmla="*/ 0 w 10353"/>
                <a:gd name="connsiteY0" fmla="*/ 0 h 15993"/>
                <a:gd name="connsiteX1" fmla="*/ 1676 w 10353"/>
                <a:gd name="connsiteY1" fmla="*/ 1247 h 15993"/>
                <a:gd name="connsiteX2" fmla="*/ 9447 w 10353"/>
                <a:gd name="connsiteY2" fmla="*/ 7592 h 15993"/>
                <a:gd name="connsiteX3" fmla="*/ 10295 w 10353"/>
                <a:gd name="connsiteY3" fmla="*/ 15993 h 15993"/>
                <a:gd name="connsiteX0" fmla="*/ 0 w 10353"/>
                <a:gd name="connsiteY0" fmla="*/ 0 h 15993"/>
                <a:gd name="connsiteX1" fmla="*/ 1676 w 10353"/>
                <a:gd name="connsiteY1" fmla="*/ 1247 h 15993"/>
                <a:gd name="connsiteX2" fmla="*/ 9447 w 10353"/>
                <a:gd name="connsiteY2" fmla="*/ 7592 h 15993"/>
                <a:gd name="connsiteX3" fmla="*/ 10295 w 10353"/>
                <a:gd name="connsiteY3" fmla="*/ 15993 h 15993"/>
                <a:gd name="connsiteX0" fmla="*/ 0 w 10459"/>
                <a:gd name="connsiteY0" fmla="*/ 0 h 15993"/>
                <a:gd name="connsiteX1" fmla="*/ 9447 w 10459"/>
                <a:gd name="connsiteY1" fmla="*/ 7592 h 15993"/>
                <a:gd name="connsiteX2" fmla="*/ 10295 w 10459"/>
                <a:gd name="connsiteY2" fmla="*/ 15993 h 15993"/>
                <a:gd name="connsiteX0" fmla="*/ 0 w 10459"/>
                <a:gd name="connsiteY0" fmla="*/ 0 h 15993"/>
                <a:gd name="connsiteX1" fmla="*/ 9447 w 10459"/>
                <a:gd name="connsiteY1" fmla="*/ 7592 h 15993"/>
                <a:gd name="connsiteX2" fmla="*/ 10295 w 10459"/>
                <a:gd name="connsiteY2" fmla="*/ 15993 h 15993"/>
                <a:gd name="connsiteX0" fmla="*/ 0 w 10295"/>
                <a:gd name="connsiteY0" fmla="*/ 0 h 15993"/>
                <a:gd name="connsiteX1" fmla="*/ 8709 w 10295"/>
                <a:gd name="connsiteY1" fmla="*/ 7148 h 15993"/>
                <a:gd name="connsiteX2" fmla="*/ 10295 w 10295"/>
                <a:gd name="connsiteY2" fmla="*/ 15993 h 15993"/>
                <a:gd name="connsiteX0" fmla="*/ 0 w 10535"/>
                <a:gd name="connsiteY0" fmla="*/ 0 h 17676"/>
                <a:gd name="connsiteX1" fmla="*/ 8709 w 10535"/>
                <a:gd name="connsiteY1" fmla="*/ 7148 h 17676"/>
                <a:gd name="connsiteX2" fmla="*/ 10535 w 10535"/>
                <a:gd name="connsiteY2" fmla="*/ 17676 h 17676"/>
                <a:gd name="connsiteX0" fmla="*/ 0 w 10535"/>
                <a:gd name="connsiteY0" fmla="*/ 0 h 17676"/>
                <a:gd name="connsiteX1" fmla="*/ 8709 w 10535"/>
                <a:gd name="connsiteY1" fmla="*/ 7148 h 17676"/>
                <a:gd name="connsiteX2" fmla="*/ 10535 w 10535"/>
                <a:gd name="connsiteY2" fmla="*/ 17676 h 17676"/>
                <a:gd name="connsiteX0" fmla="*/ 0 w 10535"/>
                <a:gd name="connsiteY0" fmla="*/ 0 h 17676"/>
                <a:gd name="connsiteX1" fmla="*/ 8709 w 10535"/>
                <a:gd name="connsiteY1" fmla="*/ 7148 h 17676"/>
                <a:gd name="connsiteX2" fmla="*/ 10535 w 10535"/>
                <a:gd name="connsiteY2" fmla="*/ 17676 h 17676"/>
                <a:gd name="connsiteX0" fmla="*/ 0 w 10535"/>
                <a:gd name="connsiteY0" fmla="*/ 0 h 17676"/>
                <a:gd name="connsiteX1" fmla="*/ 10535 w 10535"/>
                <a:gd name="connsiteY1" fmla="*/ 17676 h 17676"/>
                <a:gd name="connsiteX0" fmla="*/ 0 w 5953"/>
                <a:gd name="connsiteY0" fmla="*/ 0 h 16714"/>
                <a:gd name="connsiteX1" fmla="*/ 5953 w 5953"/>
                <a:gd name="connsiteY1" fmla="*/ 16714 h 16714"/>
                <a:gd name="connsiteX0" fmla="*/ 0 w 10000"/>
                <a:gd name="connsiteY0" fmla="*/ 0 h 10000"/>
                <a:gd name="connsiteX1" fmla="*/ 10000 w 10000"/>
                <a:gd name="connsiteY1" fmla="*/ 10000 h 10000"/>
                <a:gd name="connsiteX0" fmla="*/ 0 w 10000"/>
                <a:gd name="connsiteY0" fmla="*/ 0 h 10000"/>
                <a:gd name="connsiteX1" fmla="*/ 10000 w 10000"/>
                <a:gd name="connsiteY1" fmla="*/ 10000 h 10000"/>
                <a:gd name="connsiteX0" fmla="*/ 0 w 10000"/>
                <a:gd name="connsiteY0" fmla="*/ 0 h 10000"/>
                <a:gd name="connsiteX1" fmla="*/ 974 w 10000"/>
                <a:gd name="connsiteY1" fmla="*/ 2727 h 10000"/>
                <a:gd name="connsiteX2" fmla="*/ 10000 w 10000"/>
                <a:gd name="connsiteY2" fmla="*/ 10000 h 10000"/>
                <a:gd name="connsiteX0" fmla="*/ 0 w 10000"/>
                <a:gd name="connsiteY0" fmla="*/ 0 h 10000"/>
                <a:gd name="connsiteX1" fmla="*/ 974 w 10000"/>
                <a:gd name="connsiteY1" fmla="*/ 2727 h 10000"/>
                <a:gd name="connsiteX2" fmla="*/ 10000 w 10000"/>
                <a:gd name="connsiteY2" fmla="*/ 10000 h 10000"/>
                <a:gd name="connsiteX0" fmla="*/ 0 w 10000"/>
                <a:gd name="connsiteY0" fmla="*/ 0 h 10000"/>
                <a:gd name="connsiteX1" fmla="*/ 974 w 10000"/>
                <a:gd name="connsiteY1" fmla="*/ 2727 h 10000"/>
                <a:gd name="connsiteX2" fmla="*/ 10000 w 10000"/>
                <a:gd name="connsiteY2" fmla="*/ 10000 h 10000"/>
                <a:gd name="connsiteX0" fmla="*/ 0 w 10358"/>
                <a:gd name="connsiteY0" fmla="*/ 0 h 18200"/>
                <a:gd name="connsiteX1" fmla="*/ 1332 w 10358"/>
                <a:gd name="connsiteY1" fmla="*/ 10927 h 18200"/>
                <a:gd name="connsiteX2" fmla="*/ 10358 w 10358"/>
                <a:gd name="connsiteY2" fmla="*/ 18200 h 18200"/>
                <a:gd name="connsiteX0" fmla="*/ 0 w 10358"/>
                <a:gd name="connsiteY0" fmla="*/ 0 h 18200"/>
                <a:gd name="connsiteX1" fmla="*/ 1332 w 10358"/>
                <a:gd name="connsiteY1" fmla="*/ 10927 h 18200"/>
                <a:gd name="connsiteX2" fmla="*/ 10358 w 10358"/>
                <a:gd name="connsiteY2" fmla="*/ 18200 h 18200"/>
                <a:gd name="connsiteX0" fmla="*/ 0 w 10358"/>
                <a:gd name="connsiteY0" fmla="*/ 0 h 18200"/>
                <a:gd name="connsiteX1" fmla="*/ 1153 w 10358"/>
                <a:gd name="connsiteY1" fmla="*/ 11215 h 18200"/>
                <a:gd name="connsiteX2" fmla="*/ 10358 w 10358"/>
                <a:gd name="connsiteY2" fmla="*/ 18200 h 18200"/>
                <a:gd name="connsiteX0" fmla="*/ 106 w 10464"/>
                <a:gd name="connsiteY0" fmla="*/ 0 h 18200"/>
                <a:gd name="connsiteX1" fmla="*/ 1259 w 10464"/>
                <a:gd name="connsiteY1" fmla="*/ 11215 h 18200"/>
                <a:gd name="connsiteX2" fmla="*/ 10464 w 10464"/>
                <a:gd name="connsiteY2" fmla="*/ 18200 h 18200"/>
                <a:gd name="connsiteX0" fmla="*/ 0 w 10358"/>
                <a:gd name="connsiteY0" fmla="*/ 0 h 18200"/>
                <a:gd name="connsiteX1" fmla="*/ 1153 w 10358"/>
                <a:gd name="connsiteY1" fmla="*/ 11215 h 18200"/>
                <a:gd name="connsiteX2" fmla="*/ 10358 w 10358"/>
                <a:gd name="connsiteY2" fmla="*/ 18200 h 18200"/>
                <a:gd name="connsiteX0" fmla="*/ 0 w 10358"/>
                <a:gd name="connsiteY0" fmla="*/ 0 h 18200"/>
                <a:gd name="connsiteX1" fmla="*/ 1948 w 10358"/>
                <a:gd name="connsiteY1" fmla="*/ 9920 h 18200"/>
                <a:gd name="connsiteX2" fmla="*/ 1153 w 10358"/>
                <a:gd name="connsiteY2" fmla="*/ 11215 h 18200"/>
                <a:gd name="connsiteX3" fmla="*/ 10358 w 10358"/>
                <a:gd name="connsiteY3" fmla="*/ 18200 h 18200"/>
                <a:gd name="connsiteX0" fmla="*/ 0 w 10358"/>
                <a:gd name="connsiteY0" fmla="*/ 0 h 18200"/>
                <a:gd name="connsiteX1" fmla="*/ 1153 w 10358"/>
                <a:gd name="connsiteY1" fmla="*/ 11215 h 18200"/>
                <a:gd name="connsiteX2" fmla="*/ 10358 w 10358"/>
                <a:gd name="connsiteY2" fmla="*/ 18200 h 18200"/>
                <a:gd name="connsiteX0" fmla="*/ 0 w 10358"/>
                <a:gd name="connsiteY0" fmla="*/ 0 h 18200"/>
                <a:gd name="connsiteX1" fmla="*/ 1153 w 10358"/>
                <a:gd name="connsiteY1" fmla="*/ 11215 h 18200"/>
                <a:gd name="connsiteX2" fmla="*/ 10358 w 10358"/>
                <a:gd name="connsiteY2" fmla="*/ 18200 h 18200"/>
                <a:gd name="connsiteX0" fmla="*/ 0 w 10358"/>
                <a:gd name="connsiteY0" fmla="*/ 0 h 18200"/>
                <a:gd name="connsiteX1" fmla="*/ 1202 w 10358"/>
                <a:gd name="connsiteY1" fmla="*/ 11503 h 18200"/>
                <a:gd name="connsiteX2" fmla="*/ 10358 w 10358"/>
                <a:gd name="connsiteY2" fmla="*/ 18200 h 18200"/>
                <a:gd name="connsiteX0" fmla="*/ 0 w 10358"/>
                <a:gd name="connsiteY0" fmla="*/ 0 h 18200"/>
                <a:gd name="connsiteX1" fmla="*/ 1202 w 10358"/>
                <a:gd name="connsiteY1" fmla="*/ 11503 h 18200"/>
                <a:gd name="connsiteX2" fmla="*/ 10358 w 10358"/>
                <a:gd name="connsiteY2" fmla="*/ 18200 h 18200"/>
                <a:gd name="connsiteX0" fmla="*/ 0 w 10377"/>
                <a:gd name="connsiteY0" fmla="*/ 0 h 18200"/>
                <a:gd name="connsiteX1" fmla="*/ 1202 w 10377"/>
                <a:gd name="connsiteY1" fmla="*/ 11503 h 18200"/>
                <a:gd name="connsiteX2" fmla="*/ 10358 w 10377"/>
                <a:gd name="connsiteY2" fmla="*/ 18200 h 18200"/>
                <a:gd name="connsiteX0" fmla="*/ 0 w 10358"/>
                <a:gd name="connsiteY0" fmla="*/ 0 h 18200"/>
                <a:gd name="connsiteX1" fmla="*/ 1202 w 10358"/>
                <a:gd name="connsiteY1" fmla="*/ 11503 h 18200"/>
                <a:gd name="connsiteX2" fmla="*/ 10358 w 10358"/>
                <a:gd name="connsiteY2" fmla="*/ 18200 h 18200"/>
                <a:gd name="connsiteX0" fmla="*/ 0 w 10336"/>
                <a:gd name="connsiteY0" fmla="*/ 0 h 14459"/>
                <a:gd name="connsiteX1" fmla="*/ 1180 w 10336"/>
                <a:gd name="connsiteY1" fmla="*/ 7762 h 14459"/>
                <a:gd name="connsiteX2" fmla="*/ 10336 w 10336"/>
                <a:gd name="connsiteY2" fmla="*/ 14459 h 14459"/>
                <a:gd name="connsiteX0" fmla="*/ 0 w 10336"/>
                <a:gd name="connsiteY0" fmla="*/ 0 h 14459"/>
                <a:gd name="connsiteX1" fmla="*/ 1180 w 10336"/>
                <a:gd name="connsiteY1" fmla="*/ 7762 h 14459"/>
                <a:gd name="connsiteX2" fmla="*/ 10336 w 10336"/>
                <a:gd name="connsiteY2" fmla="*/ 14459 h 14459"/>
                <a:gd name="connsiteX0" fmla="*/ 0 w 10336"/>
                <a:gd name="connsiteY0" fmla="*/ 0 h 14459"/>
                <a:gd name="connsiteX1" fmla="*/ 10336 w 10336"/>
                <a:gd name="connsiteY1" fmla="*/ 14459 h 14459"/>
                <a:gd name="connsiteX0" fmla="*/ 0 w 10336"/>
                <a:gd name="connsiteY0" fmla="*/ 0 h 14459"/>
                <a:gd name="connsiteX1" fmla="*/ 10336 w 10336"/>
                <a:gd name="connsiteY1" fmla="*/ 14459 h 14459"/>
                <a:gd name="connsiteX0" fmla="*/ 0 w 10336"/>
                <a:gd name="connsiteY0" fmla="*/ 0 h 14459"/>
                <a:gd name="connsiteX1" fmla="*/ 10336 w 10336"/>
                <a:gd name="connsiteY1" fmla="*/ 14459 h 14459"/>
                <a:gd name="connsiteX0" fmla="*/ 0 w 10221"/>
                <a:gd name="connsiteY0" fmla="*/ 0 h 8529"/>
                <a:gd name="connsiteX1" fmla="*/ 10221 w 10221"/>
                <a:gd name="connsiteY1" fmla="*/ 8529 h 8529"/>
                <a:gd name="connsiteX0" fmla="*/ 0 w 10113"/>
                <a:gd name="connsiteY0" fmla="*/ 0 h 13476"/>
                <a:gd name="connsiteX1" fmla="*/ 10113 w 10113"/>
                <a:gd name="connsiteY1" fmla="*/ 13476 h 13476"/>
                <a:gd name="connsiteX0" fmla="*/ 0 w 10000"/>
                <a:gd name="connsiteY0" fmla="*/ 0 h 13476"/>
                <a:gd name="connsiteX1" fmla="*/ 10000 w 10000"/>
                <a:gd name="connsiteY1" fmla="*/ 13476 h 13476"/>
                <a:gd name="connsiteX0" fmla="*/ 0 w 10338"/>
                <a:gd name="connsiteY0" fmla="*/ 0 h 11303"/>
                <a:gd name="connsiteX1" fmla="*/ 10338 w 10338"/>
                <a:gd name="connsiteY1" fmla="*/ 11303 h 11303"/>
              </a:gdLst>
              <a:ahLst/>
              <a:cxnLst>
                <a:cxn ang="0">
                  <a:pos x="connsiteX0" y="connsiteY0"/>
                </a:cxn>
                <a:cxn ang="0">
                  <a:pos x="connsiteX1" y="connsiteY1"/>
                </a:cxn>
              </a:cxnLst>
              <a:rect l="l" t="t" r="r" b="b"/>
              <a:pathLst>
                <a:path w="10338" h="11303">
                  <a:moveTo>
                    <a:pt x="0" y="0"/>
                  </a:moveTo>
                  <a:cubicBezTo>
                    <a:pt x="1034" y="9362"/>
                    <a:pt x="10225" y="2784"/>
                    <a:pt x="10338" y="11303"/>
                  </a:cubicBezTo>
                </a:path>
              </a:pathLst>
            </a:custGeom>
            <a:noFill/>
            <a:ln w="25400" cap="flat" cmpd="sng">
              <a:solidFill>
                <a:schemeClr val="tx1"/>
              </a:solidFill>
              <a:prstDash val="solid"/>
              <a:round/>
              <a:headEnd type="oval" w="med" len="med"/>
              <a:tailEnd type="arrow"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000"/>
            </a:p>
          </p:txBody>
        </p:sp>
        <p:sp>
          <p:nvSpPr>
            <p:cNvPr id="13" name="Rectangle 12"/>
            <p:cNvSpPr/>
            <p:nvPr/>
          </p:nvSpPr>
          <p:spPr bwMode="auto">
            <a:xfrm>
              <a:off x="6202219" y="1087617"/>
              <a:ext cx="1345687" cy="365760"/>
            </a:xfrm>
            <a:prstGeom prst="rect">
              <a:avLst/>
            </a:prstGeom>
            <a:solidFill>
              <a:srgbClr val="C8FFC8"/>
            </a:solidFill>
            <a:ln w="20320" cap="flat" cmpd="sng" algn="ctr">
              <a:solidFill>
                <a:schemeClr val="tx1"/>
              </a:solidFill>
              <a:prstDash val="solid"/>
              <a:round/>
              <a:headEnd type="none" w="med" len="med"/>
              <a:tailEnd type="none" w="med" len="med"/>
            </a:ln>
            <a:effectLst/>
          </p:spPr>
          <p:txBody>
            <a:bodyPr vert="horz" wrap="none" lIns="91440" tIns="91440" rIns="91440" bIns="45720" numCol="1" rtlCol="0" anchor="t" anchorCtr="0" compatLnSpc="1">
              <a:prstTxWarp prst="textNoShape">
                <a:avLst/>
              </a:prstTxWarp>
              <a:noAutofit/>
            </a:bodyPr>
            <a:lstStyle/>
            <a:p>
              <a:pPr algn="ctr" eaLnBrk="0" hangingPunct="0">
                <a:lnSpc>
                  <a:spcPct val="80000"/>
                </a:lnSpc>
                <a:spcBef>
                  <a:spcPct val="50000"/>
                </a:spcBef>
              </a:pPr>
              <a:r>
                <a:rPr lang="en-US" sz="2000" dirty="0" smtClean="0"/>
                <a:t>sum</a:t>
              </a:r>
              <a:r>
                <a:rPr lang="en-US" sz="2000" baseline="-25000" dirty="0" smtClean="0"/>
                <a:t>2</a:t>
              </a:r>
              <a:r>
                <a:rPr lang="en-US" sz="2000" dirty="0" smtClean="0"/>
                <a:t> = 0</a:t>
              </a:r>
              <a:endParaRPr kumimoji="0" lang="en-US" sz="2000" u="none" strike="noStrike" cap="none" normalizeH="0" baseline="0" dirty="0" smtClean="0">
                <a:ln>
                  <a:noFill/>
                </a:ln>
                <a:solidFill>
                  <a:schemeClr val="tx1"/>
                </a:solidFill>
                <a:effectLst/>
              </a:endParaRPr>
            </a:p>
          </p:txBody>
        </p:sp>
        <p:sp>
          <p:nvSpPr>
            <p:cNvPr id="16" name="Rectangle 15"/>
            <p:cNvSpPr/>
            <p:nvPr/>
          </p:nvSpPr>
          <p:spPr bwMode="auto">
            <a:xfrm>
              <a:off x="5866115" y="2603565"/>
              <a:ext cx="2085974" cy="365760"/>
            </a:xfrm>
            <a:prstGeom prst="rect">
              <a:avLst/>
            </a:prstGeom>
            <a:solidFill>
              <a:srgbClr val="D9E4FF"/>
            </a:solidFill>
            <a:ln w="20320" cap="flat" cmpd="sng" algn="ctr">
              <a:solidFill>
                <a:schemeClr val="tx1"/>
              </a:solidFill>
              <a:prstDash val="solid"/>
              <a:round/>
              <a:headEnd type="none" w="med" len="med"/>
              <a:tailEnd type="none" w="med" len="med"/>
            </a:ln>
            <a:effectLst/>
          </p:spPr>
          <p:txBody>
            <a:bodyPr vert="horz" wrap="none" lIns="91440" tIns="91440" rIns="91440" bIns="45720" numCol="1" rtlCol="0" anchor="t" anchorCtr="0" compatLnSpc="1">
              <a:prstTxWarp prst="textNoShape">
                <a:avLst/>
              </a:prstTxWarp>
              <a:noAutofit/>
            </a:bodyPr>
            <a:lstStyle/>
            <a:p>
              <a:pPr algn="ctr" eaLnBrk="0" hangingPunct="0">
                <a:lnSpc>
                  <a:spcPct val="80000"/>
                </a:lnSpc>
                <a:spcBef>
                  <a:spcPct val="50000"/>
                </a:spcBef>
              </a:pPr>
              <a:r>
                <a:rPr lang="en-US" sz="2000" dirty="0" smtClean="0"/>
                <a:t>sum</a:t>
              </a:r>
              <a:r>
                <a:rPr lang="en-US" sz="2000" baseline="-25000" dirty="0" smtClean="0"/>
                <a:t>1</a:t>
              </a:r>
              <a:r>
                <a:rPr lang="en-US" sz="2000" dirty="0" smtClean="0"/>
                <a:t> += sum</a:t>
              </a:r>
              <a:r>
                <a:rPr lang="en-US" sz="2000" baseline="-25000" dirty="0"/>
                <a:t>2</a:t>
              </a:r>
              <a:endParaRPr kumimoji="0" lang="en-US" sz="2000" u="none" strike="noStrike" cap="none" normalizeH="0" baseline="0" dirty="0" smtClean="0">
                <a:ln>
                  <a:noFill/>
                </a:ln>
                <a:solidFill>
                  <a:schemeClr val="tx1"/>
                </a:solidFill>
                <a:effectLst/>
              </a:endParaRPr>
            </a:p>
          </p:txBody>
        </p:sp>
        <p:sp>
          <p:nvSpPr>
            <p:cNvPr id="17" name="Freeform 16"/>
            <p:cNvSpPr>
              <a:spLocks/>
            </p:cNvSpPr>
            <p:nvPr/>
          </p:nvSpPr>
          <p:spPr bwMode="auto">
            <a:xfrm>
              <a:off x="5196087" y="1452234"/>
              <a:ext cx="1639479" cy="853525"/>
            </a:xfrm>
            <a:custGeom>
              <a:avLst/>
              <a:gdLst>
                <a:gd name="T0" fmla="*/ 264 w 264"/>
                <a:gd name="T1" fmla="*/ 0 h 306"/>
                <a:gd name="T2" fmla="*/ 0 w 264"/>
                <a:gd name="T3" fmla="*/ 306 h 306"/>
                <a:gd name="connsiteX0" fmla="*/ 8741 w 8741"/>
                <a:gd name="connsiteY0" fmla="*/ 0 h 14328"/>
                <a:gd name="connsiteX1" fmla="*/ 0 w 8741"/>
                <a:gd name="connsiteY1" fmla="*/ 14328 h 14328"/>
                <a:gd name="connsiteX0" fmla="*/ 10000 w 10000"/>
                <a:gd name="connsiteY0" fmla="*/ 0 h 10000"/>
                <a:gd name="connsiteX1" fmla="*/ 0 w 10000"/>
                <a:gd name="connsiteY1" fmla="*/ 10000 h 10000"/>
                <a:gd name="connsiteX0" fmla="*/ 5680 w 5680"/>
                <a:gd name="connsiteY0" fmla="*/ 0 h 8339"/>
                <a:gd name="connsiteX1" fmla="*/ 0 w 5680"/>
                <a:gd name="connsiteY1" fmla="*/ 8339 h 8339"/>
                <a:gd name="connsiteX0" fmla="*/ 10000 w 10000"/>
                <a:gd name="connsiteY0" fmla="*/ 0 h 10000"/>
                <a:gd name="connsiteX1" fmla="*/ 0 w 10000"/>
                <a:gd name="connsiteY1" fmla="*/ 10000 h 10000"/>
                <a:gd name="connsiteX0" fmla="*/ 10000 w 10000"/>
                <a:gd name="connsiteY0" fmla="*/ 0 h 10000"/>
                <a:gd name="connsiteX1" fmla="*/ 0 w 10000"/>
                <a:gd name="connsiteY1" fmla="*/ 10000 h 10000"/>
                <a:gd name="connsiteX0" fmla="*/ 10000 w 10000"/>
                <a:gd name="connsiteY0" fmla="*/ 0 h 10000"/>
                <a:gd name="connsiteX1" fmla="*/ 0 w 10000"/>
                <a:gd name="connsiteY1" fmla="*/ 10000 h 10000"/>
                <a:gd name="connsiteX0" fmla="*/ 1191 w 2522"/>
                <a:gd name="connsiteY0" fmla="*/ 0 h 9276"/>
                <a:gd name="connsiteX1" fmla="*/ 1332 w 2522"/>
                <a:gd name="connsiteY1" fmla="*/ 9276 h 9276"/>
                <a:gd name="connsiteX0" fmla="*/ 21155 w 21715"/>
                <a:gd name="connsiteY0" fmla="*/ 0 h 10000"/>
                <a:gd name="connsiteX1" fmla="*/ 21715 w 21715"/>
                <a:gd name="connsiteY1" fmla="*/ 10000 h 10000"/>
                <a:gd name="connsiteX0" fmla="*/ 5814 w 48261"/>
                <a:gd name="connsiteY0" fmla="*/ 0 h 14100"/>
                <a:gd name="connsiteX1" fmla="*/ 48261 w 48261"/>
                <a:gd name="connsiteY1" fmla="*/ 14100 h 14100"/>
                <a:gd name="connsiteX0" fmla="*/ 1631 w 137904"/>
                <a:gd name="connsiteY0" fmla="*/ 130 h 2321"/>
                <a:gd name="connsiteX1" fmla="*/ 137904 w 137904"/>
                <a:gd name="connsiteY1" fmla="*/ 2321 h 2321"/>
                <a:gd name="connsiteX0" fmla="*/ 118 w 10000"/>
                <a:gd name="connsiteY0" fmla="*/ 0 h 15328"/>
                <a:gd name="connsiteX1" fmla="*/ 10000 w 10000"/>
                <a:gd name="connsiteY1" fmla="*/ 15328 h 15328"/>
                <a:gd name="connsiteX0" fmla="*/ 164 w 10046"/>
                <a:gd name="connsiteY0" fmla="*/ 0 h 15328"/>
                <a:gd name="connsiteX1" fmla="*/ 10046 w 10046"/>
                <a:gd name="connsiteY1" fmla="*/ 15328 h 15328"/>
                <a:gd name="connsiteX0" fmla="*/ 148 w 10759"/>
                <a:gd name="connsiteY0" fmla="*/ 0 h 52339"/>
                <a:gd name="connsiteX1" fmla="*/ 10759 w 10759"/>
                <a:gd name="connsiteY1" fmla="*/ 52339 h 52339"/>
                <a:gd name="connsiteX0" fmla="*/ 134 w 11595"/>
                <a:gd name="connsiteY0" fmla="*/ 0 h 49816"/>
                <a:gd name="connsiteX1" fmla="*/ 11595 w 11595"/>
                <a:gd name="connsiteY1" fmla="*/ 49816 h 49816"/>
                <a:gd name="connsiteX0" fmla="*/ 123 w 12191"/>
                <a:gd name="connsiteY0" fmla="*/ 0 h 59069"/>
                <a:gd name="connsiteX1" fmla="*/ 12191 w 12191"/>
                <a:gd name="connsiteY1" fmla="*/ 59069 h 59069"/>
                <a:gd name="connsiteX0" fmla="*/ 0 w 12068"/>
                <a:gd name="connsiteY0" fmla="*/ 0 h 59069"/>
                <a:gd name="connsiteX1" fmla="*/ 12068 w 12068"/>
                <a:gd name="connsiteY1" fmla="*/ 59069 h 59069"/>
                <a:gd name="connsiteX0" fmla="*/ 0 w 12797"/>
                <a:gd name="connsiteY0" fmla="*/ 0 h 67481"/>
                <a:gd name="connsiteX1" fmla="*/ 12797 w 12797"/>
                <a:gd name="connsiteY1" fmla="*/ 67481 h 67481"/>
                <a:gd name="connsiteX0" fmla="*/ 1965 w 2491"/>
                <a:gd name="connsiteY0" fmla="*/ 0 h 34676"/>
                <a:gd name="connsiteX1" fmla="*/ 2491 w 2491"/>
                <a:gd name="connsiteY1" fmla="*/ 34676 h 34676"/>
                <a:gd name="connsiteX0" fmla="*/ 0 w 105513"/>
                <a:gd name="connsiteY0" fmla="*/ 0 h 8059"/>
                <a:gd name="connsiteX1" fmla="*/ 105513 w 105513"/>
                <a:gd name="connsiteY1" fmla="*/ 8059 h 8059"/>
                <a:gd name="connsiteX0" fmla="*/ 0 w 9630"/>
                <a:gd name="connsiteY0" fmla="*/ 0 h 12408"/>
                <a:gd name="connsiteX1" fmla="*/ 9630 w 9630"/>
                <a:gd name="connsiteY1" fmla="*/ 12408 h 12408"/>
                <a:gd name="connsiteX0" fmla="*/ 0 w 9760"/>
                <a:gd name="connsiteY0" fmla="*/ 0 h 8787"/>
                <a:gd name="connsiteX1" fmla="*/ 9760 w 9760"/>
                <a:gd name="connsiteY1" fmla="*/ 8787 h 8787"/>
                <a:gd name="connsiteX0" fmla="*/ 0 w 10000"/>
                <a:gd name="connsiteY0" fmla="*/ 0 h 10000"/>
                <a:gd name="connsiteX1" fmla="*/ 10000 w 10000"/>
                <a:gd name="connsiteY1" fmla="*/ 10000 h 10000"/>
                <a:gd name="connsiteX0" fmla="*/ 0 w 10000"/>
                <a:gd name="connsiteY0" fmla="*/ 0 h 10000"/>
                <a:gd name="connsiteX1" fmla="*/ 7627 w 10000"/>
                <a:gd name="connsiteY1" fmla="*/ 4083 h 10000"/>
                <a:gd name="connsiteX2" fmla="*/ 10000 w 10000"/>
                <a:gd name="connsiteY2" fmla="*/ 10000 h 10000"/>
                <a:gd name="connsiteX0" fmla="*/ 0 w 10000"/>
                <a:gd name="connsiteY0" fmla="*/ 185 h 10185"/>
                <a:gd name="connsiteX1" fmla="*/ 7627 w 10000"/>
                <a:gd name="connsiteY1" fmla="*/ 4268 h 10185"/>
                <a:gd name="connsiteX2" fmla="*/ 10000 w 10000"/>
                <a:gd name="connsiteY2" fmla="*/ 10185 h 10185"/>
                <a:gd name="connsiteX0" fmla="*/ 0 w 10000"/>
                <a:gd name="connsiteY0" fmla="*/ 185 h 10185"/>
                <a:gd name="connsiteX1" fmla="*/ 7627 w 10000"/>
                <a:gd name="connsiteY1" fmla="*/ 4268 h 10185"/>
                <a:gd name="connsiteX2" fmla="*/ 10000 w 10000"/>
                <a:gd name="connsiteY2" fmla="*/ 10185 h 10185"/>
                <a:gd name="connsiteX0" fmla="*/ 0 w 10000"/>
                <a:gd name="connsiteY0" fmla="*/ 1026 h 11026"/>
                <a:gd name="connsiteX1" fmla="*/ 9299 w 10000"/>
                <a:gd name="connsiteY1" fmla="*/ 3729 h 11026"/>
                <a:gd name="connsiteX2" fmla="*/ 10000 w 10000"/>
                <a:gd name="connsiteY2" fmla="*/ 11026 h 11026"/>
                <a:gd name="connsiteX0" fmla="*/ 0 w 10000"/>
                <a:gd name="connsiteY0" fmla="*/ 1026 h 11026"/>
                <a:gd name="connsiteX1" fmla="*/ 9299 w 10000"/>
                <a:gd name="connsiteY1" fmla="*/ 3729 h 11026"/>
                <a:gd name="connsiteX2" fmla="*/ 10000 w 10000"/>
                <a:gd name="connsiteY2" fmla="*/ 11026 h 11026"/>
                <a:gd name="connsiteX0" fmla="*/ 0 w 10000"/>
                <a:gd name="connsiteY0" fmla="*/ 1051 h 11051"/>
                <a:gd name="connsiteX1" fmla="*/ 9299 w 10000"/>
                <a:gd name="connsiteY1" fmla="*/ 3754 h 11051"/>
                <a:gd name="connsiteX2" fmla="*/ 10000 w 10000"/>
                <a:gd name="connsiteY2" fmla="*/ 11051 h 11051"/>
                <a:gd name="connsiteX0" fmla="*/ 0 w 10188"/>
                <a:gd name="connsiteY0" fmla="*/ 1051 h 11051"/>
                <a:gd name="connsiteX1" fmla="*/ 9299 w 10188"/>
                <a:gd name="connsiteY1" fmla="*/ 3754 h 11051"/>
                <a:gd name="connsiteX2" fmla="*/ 10000 w 10188"/>
                <a:gd name="connsiteY2" fmla="*/ 11051 h 11051"/>
                <a:gd name="connsiteX0" fmla="*/ 0 w 10073"/>
                <a:gd name="connsiteY0" fmla="*/ 1051 h 11051"/>
                <a:gd name="connsiteX1" fmla="*/ 9299 w 10073"/>
                <a:gd name="connsiteY1" fmla="*/ 3754 h 11051"/>
                <a:gd name="connsiteX2" fmla="*/ 10000 w 10073"/>
                <a:gd name="connsiteY2" fmla="*/ 11051 h 11051"/>
                <a:gd name="connsiteX0" fmla="*/ 0 w 10000"/>
                <a:gd name="connsiteY0" fmla="*/ 872 h 10872"/>
                <a:gd name="connsiteX1" fmla="*/ 9004 w 10000"/>
                <a:gd name="connsiteY1" fmla="*/ 3851 h 10872"/>
                <a:gd name="connsiteX2" fmla="*/ 10000 w 10000"/>
                <a:gd name="connsiteY2" fmla="*/ 10872 h 10872"/>
                <a:gd name="connsiteX0" fmla="*/ 0 w 10000"/>
                <a:gd name="connsiteY0" fmla="*/ 872 h 10872"/>
                <a:gd name="connsiteX1" fmla="*/ 9004 w 10000"/>
                <a:gd name="connsiteY1" fmla="*/ 3851 h 10872"/>
                <a:gd name="connsiteX2" fmla="*/ 10000 w 10000"/>
                <a:gd name="connsiteY2" fmla="*/ 10872 h 10872"/>
                <a:gd name="connsiteX0" fmla="*/ 0 w 10006"/>
                <a:gd name="connsiteY0" fmla="*/ 1817 h 11817"/>
                <a:gd name="connsiteX1" fmla="*/ 9152 w 10006"/>
                <a:gd name="connsiteY1" fmla="*/ 3416 h 11817"/>
                <a:gd name="connsiteX2" fmla="*/ 10000 w 10006"/>
                <a:gd name="connsiteY2" fmla="*/ 11817 h 11817"/>
                <a:gd name="connsiteX0" fmla="*/ 0 w 10000"/>
                <a:gd name="connsiteY0" fmla="*/ 1860 h 11860"/>
                <a:gd name="connsiteX1" fmla="*/ 9152 w 10000"/>
                <a:gd name="connsiteY1" fmla="*/ 3459 h 11860"/>
                <a:gd name="connsiteX2" fmla="*/ 10000 w 10000"/>
                <a:gd name="connsiteY2" fmla="*/ 11860 h 11860"/>
                <a:gd name="connsiteX0" fmla="*/ 0 w 10040"/>
                <a:gd name="connsiteY0" fmla="*/ 0 h 15105"/>
                <a:gd name="connsiteX1" fmla="*/ 9054 w 10040"/>
                <a:gd name="connsiteY1" fmla="*/ 6704 h 15105"/>
                <a:gd name="connsiteX2" fmla="*/ 9902 w 10040"/>
                <a:gd name="connsiteY2" fmla="*/ 15105 h 15105"/>
                <a:gd name="connsiteX0" fmla="*/ 0 w 10459"/>
                <a:gd name="connsiteY0" fmla="*/ 0 h 15993"/>
                <a:gd name="connsiteX1" fmla="*/ 9447 w 10459"/>
                <a:gd name="connsiteY1" fmla="*/ 7592 h 15993"/>
                <a:gd name="connsiteX2" fmla="*/ 10295 w 10459"/>
                <a:gd name="connsiteY2" fmla="*/ 15993 h 15993"/>
                <a:gd name="connsiteX0" fmla="*/ 0 w 10353"/>
                <a:gd name="connsiteY0" fmla="*/ 0 h 15993"/>
                <a:gd name="connsiteX1" fmla="*/ 1676 w 10353"/>
                <a:gd name="connsiteY1" fmla="*/ 1247 h 15993"/>
                <a:gd name="connsiteX2" fmla="*/ 9447 w 10353"/>
                <a:gd name="connsiteY2" fmla="*/ 7592 h 15993"/>
                <a:gd name="connsiteX3" fmla="*/ 10295 w 10353"/>
                <a:gd name="connsiteY3" fmla="*/ 15993 h 15993"/>
                <a:gd name="connsiteX0" fmla="*/ 0 w 10353"/>
                <a:gd name="connsiteY0" fmla="*/ 0 h 15993"/>
                <a:gd name="connsiteX1" fmla="*/ 1676 w 10353"/>
                <a:gd name="connsiteY1" fmla="*/ 1247 h 15993"/>
                <a:gd name="connsiteX2" fmla="*/ 9447 w 10353"/>
                <a:gd name="connsiteY2" fmla="*/ 7592 h 15993"/>
                <a:gd name="connsiteX3" fmla="*/ 10295 w 10353"/>
                <a:gd name="connsiteY3" fmla="*/ 15993 h 15993"/>
                <a:gd name="connsiteX0" fmla="*/ 0 w 10459"/>
                <a:gd name="connsiteY0" fmla="*/ 0 h 15993"/>
                <a:gd name="connsiteX1" fmla="*/ 9447 w 10459"/>
                <a:gd name="connsiteY1" fmla="*/ 7592 h 15993"/>
                <a:gd name="connsiteX2" fmla="*/ 10295 w 10459"/>
                <a:gd name="connsiteY2" fmla="*/ 15993 h 15993"/>
                <a:gd name="connsiteX0" fmla="*/ 0 w 10459"/>
                <a:gd name="connsiteY0" fmla="*/ 0 h 15993"/>
                <a:gd name="connsiteX1" fmla="*/ 9447 w 10459"/>
                <a:gd name="connsiteY1" fmla="*/ 7592 h 15993"/>
                <a:gd name="connsiteX2" fmla="*/ 10295 w 10459"/>
                <a:gd name="connsiteY2" fmla="*/ 15993 h 15993"/>
                <a:gd name="connsiteX0" fmla="*/ 0 w 10295"/>
                <a:gd name="connsiteY0" fmla="*/ 0 h 15993"/>
                <a:gd name="connsiteX1" fmla="*/ 8709 w 10295"/>
                <a:gd name="connsiteY1" fmla="*/ 7148 h 15993"/>
                <a:gd name="connsiteX2" fmla="*/ 10295 w 10295"/>
                <a:gd name="connsiteY2" fmla="*/ 15993 h 15993"/>
                <a:gd name="connsiteX0" fmla="*/ 0 w 10535"/>
                <a:gd name="connsiteY0" fmla="*/ 0 h 17676"/>
                <a:gd name="connsiteX1" fmla="*/ 8709 w 10535"/>
                <a:gd name="connsiteY1" fmla="*/ 7148 h 17676"/>
                <a:gd name="connsiteX2" fmla="*/ 10535 w 10535"/>
                <a:gd name="connsiteY2" fmla="*/ 17676 h 17676"/>
                <a:gd name="connsiteX0" fmla="*/ 0 w 10535"/>
                <a:gd name="connsiteY0" fmla="*/ 0 h 17676"/>
                <a:gd name="connsiteX1" fmla="*/ 8709 w 10535"/>
                <a:gd name="connsiteY1" fmla="*/ 7148 h 17676"/>
                <a:gd name="connsiteX2" fmla="*/ 10535 w 10535"/>
                <a:gd name="connsiteY2" fmla="*/ 17676 h 17676"/>
                <a:gd name="connsiteX0" fmla="*/ 0 w 10535"/>
                <a:gd name="connsiteY0" fmla="*/ 0 h 17676"/>
                <a:gd name="connsiteX1" fmla="*/ 8709 w 10535"/>
                <a:gd name="connsiteY1" fmla="*/ 7148 h 17676"/>
                <a:gd name="connsiteX2" fmla="*/ 10535 w 10535"/>
                <a:gd name="connsiteY2" fmla="*/ 17676 h 17676"/>
                <a:gd name="connsiteX0" fmla="*/ 0 w 10535"/>
                <a:gd name="connsiteY0" fmla="*/ 0 h 17676"/>
                <a:gd name="connsiteX1" fmla="*/ 10535 w 10535"/>
                <a:gd name="connsiteY1" fmla="*/ 17676 h 17676"/>
                <a:gd name="connsiteX0" fmla="*/ 0 w 5953"/>
                <a:gd name="connsiteY0" fmla="*/ 0 h 16714"/>
                <a:gd name="connsiteX1" fmla="*/ 5953 w 5953"/>
                <a:gd name="connsiteY1" fmla="*/ 16714 h 16714"/>
                <a:gd name="connsiteX0" fmla="*/ 0 w 10000"/>
                <a:gd name="connsiteY0" fmla="*/ 0 h 10000"/>
                <a:gd name="connsiteX1" fmla="*/ 10000 w 10000"/>
                <a:gd name="connsiteY1" fmla="*/ 10000 h 10000"/>
                <a:gd name="connsiteX0" fmla="*/ 0 w 10000"/>
                <a:gd name="connsiteY0" fmla="*/ 0 h 10000"/>
                <a:gd name="connsiteX1" fmla="*/ 10000 w 10000"/>
                <a:gd name="connsiteY1" fmla="*/ 10000 h 10000"/>
                <a:gd name="connsiteX0" fmla="*/ 0 w 10000"/>
                <a:gd name="connsiteY0" fmla="*/ 0 h 10000"/>
                <a:gd name="connsiteX1" fmla="*/ 974 w 10000"/>
                <a:gd name="connsiteY1" fmla="*/ 2727 h 10000"/>
                <a:gd name="connsiteX2" fmla="*/ 10000 w 10000"/>
                <a:gd name="connsiteY2" fmla="*/ 10000 h 10000"/>
                <a:gd name="connsiteX0" fmla="*/ 0 w 10000"/>
                <a:gd name="connsiteY0" fmla="*/ 0 h 10000"/>
                <a:gd name="connsiteX1" fmla="*/ 974 w 10000"/>
                <a:gd name="connsiteY1" fmla="*/ 2727 h 10000"/>
                <a:gd name="connsiteX2" fmla="*/ 10000 w 10000"/>
                <a:gd name="connsiteY2" fmla="*/ 10000 h 10000"/>
                <a:gd name="connsiteX0" fmla="*/ 0 w 10000"/>
                <a:gd name="connsiteY0" fmla="*/ 0 h 10000"/>
                <a:gd name="connsiteX1" fmla="*/ 974 w 10000"/>
                <a:gd name="connsiteY1" fmla="*/ 2727 h 10000"/>
                <a:gd name="connsiteX2" fmla="*/ 10000 w 10000"/>
                <a:gd name="connsiteY2" fmla="*/ 10000 h 10000"/>
                <a:gd name="connsiteX0" fmla="*/ 0 w 10358"/>
                <a:gd name="connsiteY0" fmla="*/ 0 h 18200"/>
                <a:gd name="connsiteX1" fmla="*/ 1332 w 10358"/>
                <a:gd name="connsiteY1" fmla="*/ 10927 h 18200"/>
                <a:gd name="connsiteX2" fmla="*/ 10358 w 10358"/>
                <a:gd name="connsiteY2" fmla="*/ 18200 h 18200"/>
                <a:gd name="connsiteX0" fmla="*/ 0 w 10358"/>
                <a:gd name="connsiteY0" fmla="*/ 0 h 18200"/>
                <a:gd name="connsiteX1" fmla="*/ 1332 w 10358"/>
                <a:gd name="connsiteY1" fmla="*/ 10927 h 18200"/>
                <a:gd name="connsiteX2" fmla="*/ 10358 w 10358"/>
                <a:gd name="connsiteY2" fmla="*/ 18200 h 18200"/>
                <a:gd name="connsiteX0" fmla="*/ 0 w 10358"/>
                <a:gd name="connsiteY0" fmla="*/ 0 h 18200"/>
                <a:gd name="connsiteX1" fmla="*/ 1153 w 10358"/>
                <a:gd name="connsiteY1" fmla="*/ 11215 h 18200"/>
                <a:gd name="connsiteX2" fmla="*/ 10358 w 10358"/>
                <a:gd name="connsiteY2" fmla="*/ 18200 h 18200"/>
                <a:gd name="connsiteX0" fmla="*/ 106 w 10464"/>
                <a:gd name="connsiteY0" fmla="*/ 0 h 18200"/>
                <a:gd name="connsiteX1" fmla="*/ 1259 w 10464"/>
                <a:gd name="connsiteY1" fmla="*/ 11215 h 18200"/>
                <a:gd name="connsiteX2" fmla="*/ 10464 w 10464"/>
                <a:gd name="connsiteY2" fmla="*/ 18200 h 18200"/>
                <a:gd name="connsiteX0" fmla="*/ 0 w 10358"/>
                <a:gd name="connsiteY0" fmla="*/ 0 h 18200"/>
                <a:gd name="connsiteX1" fmla="*/ 1153 w 10358"/>
                <a:gd name="connsiteY1" fmla="*/ 11215 h 18200"/>
                <a:gd name="connsiteX2" fmla="*/ 10358 w 10358"/>
                <a:gd name="connsiteY2" fmla="*/ 18200 h 18200"/>
                <a:gd name="connsiteX0" fmla="*/ 0 w 10358"/>
                <a:gd name="connsiteY0" fmla="*/ 0 h 18200"/>
                <a:gd name="connsiteX1" fmla="*/ 1948 w 10358"/>
                <a:gd name="connsiteY1" fmla="*/ 9920 h 18200"/>
                <a:gd name="connsiteX2" fmla="*/ 1153 w 10358"/>
                <a:gd name="connsiteY2" fmla="*/ 11215 h 18200"/>
                <a:gd name="connsiteX3" fmla="*/ 10358 w 10358"/>
                <a:gd name="connsiteY3" fmla="*/ 18200 h 18200"/>
                <a:gd name="connsiteX0" fmla="*/ 0 w 10358"/>
                <a:gd name="connsiteY0" fmla="*/ 0 h 18200"/>
                <a:gd name="connsiteX1" fmla="*/ 1153 w 10358"/>
                <a:gd name="connsiteY1" fmla="*/ 11215 h 18200"/>
                <a:gd name="connsiteX2" fmla="*/ 10358 w 10358"/>
                <a:gd name="connsiteY2" fmla="*/ 18200 h 18200"/>
                <a:gd name="connsiteX0" fmla="*/ 0 w 10358"/>
                <a:gd name="connsiteY0" fmla="*/ 0 h 18200"/>
                <a:gd name="connsiteX1" fmla="*/ 1153 w 10358"/>
                <a:gd name="connsiteY1" fmla="*/ 11215 h 18200"/>
                <a:gd name="connsiteX2" fmla="*/ 10358 w 10358"/>
                <a:gd name="connsiteY2" fmla="*/ 18200 h 18200"/>
                <a:gd name="connsiteX0" fmla="*/ 0 w 10358"/>
                <a:gd name="connsiteY0" fmla="*/ 0 h 18200"/>
                <a:gd name="connsiteX1" fmla="*/ 1202 w 10358"/>
                <a:gd name="connsiteY1" fmla="*/ 11503 h 18200"/>
                <a:gd name="connsiteX2" fmla="*/ 10358 w 10358"/>
                <a:gd name="connsiteY2" fmla="*/ 18200 h 18200"/>
                <a:gd name="connsiteX0" fmla="*/ 0 w 10358"/>
                <a:gd name="connsiteY0" fmla="*/ 0 h 18200"/>
                <a:gd name="connsiteX1" fmla="*/ 1202 w 10358"/>
                <a:gd name="connsiteY1" fmla="*/ 11503 h 18200"/>
                <a:gd name="connsiteX2" fmla="*/ 10358 w 10358"/>
                <a:gd name="connsiteY2" fmla="*/ 18200 h 18200"/>
                <a:gd name="connsiteX0" fmla="*/ 0 w 10377"/>
                <a:gd name="connsiteY0" fmla="*/ 0 h 18200"/>
                <a:gd name="connsiteX1" fmla="*/ 1202 w 10377"/>
                <a:gd name="connsiteY1" fmla="*/ 11503 h 18200"/>
                <a:gd name="connsiteX2" fmla="*/ 10358 w 10377"/>
                <a:gd name="connsiteY2" fmla="*/ 18200 h 18200"/>
                <a:gd name="connsiteX0" fmla="*/ 0 w 10358"/>
                <a:gd name="connsiteY0" fmla="*/ 0 h 18200"/>
                <a:gd name="connsiteX1" fmla="*/ 1202 w 10358"/>
                <a:gd name="connsiteY1" fmla="*/ 11503 h 18200"/>
                <a:gd name="connsiteX2" fmla="*/ 10358 w 10358"/>
                <a:gd name="connsiteY2" fmla="*/ 18200 h 18200"/>
                <a:gd name="connsiteX0" fmla="*/ 0 w 10336"/>
                <a:gd name="connsiteY0" fmla="*/ 0 h 14459"/>
                <a:gd name="connsiteX1" fmla="*/ 1180 w 10336"/>
                <a:gd name="connsiteY1" fmla="*/ 7762 h 14459"/>
                <a:gd name="connsiteX2" fmla="*/ 10336 w 10336"/>
                <a:gd name="connsiteY2" fmla="*/ 14459 h 14459"/>
                <a:gd name="connsiteX0" fmla="*/ 0 w 10336"/>
                <a:gd name="connsiteY0" fmla="*/ 0 h 14459"/>
                <a:gd name="connsiteX1" fmla="*/ 1180 w 10336"/>
                <a:gd name="connsiteY1" fmla="*/ 7762 h 14459"/>
                <a:gd name="connsiteX2" fmla="*/ 10336 w 10336"/>
                <a:gd name="connsiteY2" fmla="*/ 14459 h 14459"/>
                <a:gd name="connsiteX0" fmla="*/ 0 w 10336"/>
                <a:gd name="connsiteY0" fmla="*/ 0 h 14459"/>
                <a:gd name="connsiteX1" fmla="*/ 10336 w 10336"/>
                <a:gd name="connsiteY1" fmla="*/ 14459 h 14459"/>
                <a:gd name="connsiteX0" fmla="*/ 0 w 10336"/>
                <a:gd name="connsiteY0" fmla="*/ 0 h 14459"/>
                <a:gd name="connsiteX1" fmla="*/ 10336 w 10336"/>
                <a:gd name="connsiteY1" fmla="*/ 14459 h 14459"/>
                <a:gd name="connsiteX0" fmla="*/ 0 w 10336"/>
                <a:gd name="connsiteY0" fmla="*/ 0 h 14459"/>
                <a:gd name="connsiteX1" fmla="*/ 10336 w 10336"/>
                <a:gd name="connsiteY1" fmla="*/ 14459 h 14459"/>
                <a:gd name="connsiteX0" fmla="*/ 0 w 10221"/>
                <a:gd name="connsiteY0" fmla="*/ 0 h 8529"/>
                <a:gd name="connsiteX1" fmla="*/ 10221 w 10221"/>
                <a:gd name="connsiteY1" fmla="*/ 8529 h 8529"/>
                <a:gd name="connsiteX0" fmla="*/ 0 w 10113"/>
                <a:gd name="connsiteY0" fmla="*/ 0 h 13476"/>
                <a:gd name="connsiteX1" fmla="*/ 10113 w 10113"/>
                <a:gd name="connsiteY1" fmla="*/ 13476 h 13476"/>
                <a:gd name="connsiteX0" fmla="*/ 0 w 10000"/>
                <a:gd name="connsiteY0" fmla="*/ 0 h 13476"/>
                <a:gd name="connsiteX1" fmla="*/ 10000 w 10000"/>
                <a:gd name="connsiteY1" fmla="*/ 13476 h 13476"/>
                <a:gd name="connsiteX0" fmla="*/ 0 w 10338"/>
                <a:gd name="connsiteY0" fmla="*/ 0 h 11303"/>
                <a:gd name="connsiteX1" fmla="*/ 10338 w 10338"/>
                <a:gd name="connsiteY1" fmla="*/ 11303 h 11303"/>
                <a:gd name="connsiteX0" fmla="*/ 0 w 10394"/>
                <a:gd name="connsiteY0" fmla="*/ 0 h 9999"/>
                <a:gd name="connsiteX1" fmla="*/ 10394 w 10394"/>
                <a:gd name="connsiteY1" fmla="*/ 9999 h 9999"/>
                <a:gd name="connsiteX0" fmla="*/ 0 w 10000"/>
                <a:gd name="connsiteY0" fmla="*/ 0 h 10000"/>
                <a:gd name="connsiteX1" fmla="*/ 10000 w 10000"/>
                <a:gd name="connsiteY1" fmla="*/ 10000 h 10000"/>
                <a:gd name="connsiteX0" fmla="*/ 0 w 9891"/>
                <a:gd name="connsiteY0" fmla="*/ 0 h 37378"/>
                <a:gd name="connsiteX1" fmla="*/ 9891 w 9891"/>
                <a:gd name="connsiteY1" fmla="*/ 37378 h 37378"/>
                <a:gd name="connsiteX0" fmla="*/ 0 w 10000"/>
                <a:gd name="connsiteY0" fmla="*/ 0 h 10000"/>
                <a:gd name="connsiteX1" fmla="*/ 10000 w 10000"/>
                <a:gd name="connsiteY1" fmla="*/ 10000 h 10000"/>
                <a:gd name="connsiteX0" fmla="*/ 0 w 10000"/>
                <a:gd name="connsiteY0" fmla="*/ 0 h 10000"/>
                <a:gd name="connsiteX1" fmla="*/ 10000 w 10000"/>
                <a:gd name="connsiteY1" fmla="*/ 10000 h 10000"/>
              </a:gdLst>
              <a:ahLst/>
              <a:cxnLst>
                <a:cxn ang="0">
                  <a:pos x="connsiteX0" y="connsiteY0"/>
                </a:cxn>
                <a:cxn ang="0">
                  <a:pos x="connsiteX1" y="connsiteY1"/>
                </a:cxn>
              </a:cxnLst>
              <a:rect l="l" t="t" r="r" b="b"/>
              <a:pathLst>
                <a:path w="10000" h="10000">
                  <a:moveTo>
                    <a:pt x="0" y="0"/>
                  </a:moveTo>
                  <a:cubicBezTo>
                    <a:pt x="238" y="5528"/>
                    <a:pt x="4404" y="9813"/>
                    <a:pt x="10000" y="10000"/>
                  </a:cubicBezTo>
                </a:path>
              </a:pathLst>
            </a:custGeom>
            <a:noFill/>
            <a:ln w="25400" cap="flat" cmpd="sng">
              <a:solidFill>
                <a:schemeClr val="tx1"/>
              </a:solidFill>
              <a:prstDash val="solid"/>
              <a:round/>
              <a:headEnd type="none" w="med" len="med"/>
              <a:tailEnd type="arrow"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000"/>
            </a:p>
          </p:txBody>
        </p:sp>
        <p:cxnSp>
          <p:nvCxnSpPr>
            <p:cNvPr id="32" name="Straight Arrow Connector 31"/>
            <p:cNvCxnSpPr/>
            <p:nvPr/>
          </p:nvCxnSpPr>
          <p:spPr bwMode="auto">
            <a:xfrm flipV="1">
              <a:off x="6930614" y="2956678"/>
              <a:ext cx="4264" cy="277684"/>
            </a:xfrm>
            <a:prstGeom prst="straightConnector1">
              <a:avLst/>
            </a:prstGeom>
            <a:noFill/>
            <a:ln w="25400" cap="flat" cmpd="sng" algn="ctr">
              <a:solidFill>
                <a:schemeClr val="tx1"/>
              </a:solidFill>
              <a:prstDash val="solid"/>
              <a:round/>
              <a:headEnd type="arrow" w="med" len="med"/>
              <a:tailEnd type="none"/>
            </a:ln>
            <a:effectLst/>
          </p:spPr>
        </p:cxnSp>
        <p:cxnSp>
          <p:nvCxnSpPr>
            <p:cNvPr id="33" name="Straight Arrow Connector 32"/>
            <p:cNvCxnSpPr/>
            <p:nvPr/>
          </p:nvCxnSpPr>
          <p:spPr bwMode="auto">
            <a:xfrm flipV="1">
              <a:off x="6911234" y="1452234"/>
              <a:ext cx="4264" cy="277684"/>
            </a:xfrm>
            <a:prstGeom prst="straightConnector1">
              <a:avLst/>
            </a:prstGeom>
            <a:noFill/>
            <a:ln w="25400" cap="flat" cmpd="sng" algn="ctr">
              <a:solidFill>
                <a:schemeClr val="tx1"/>
              </a:solidFill>
              <a:prstDash val="solid"/>
              <a:round/>
              <a:headEnd type="arrow" w="med" len="med"/>
              <a:tailEnd type="none"/>
            </a:ln>
            <a:effectLst/>
          </p:spPr>
        </p:cxnSp>
        <p:sp>
          <p:nvSpPr>
            <p:cNvPr id="34" name="Oval 33"/>
            <p:cNvSpPr>
              <a:spLocks noChangeAspect="1"/>
            </p:cNvSpPr>
            <p:nvPr/>
          </p:nvSpPr>
          <p:spPr>
            <a:xfrm>
              <a:off x="6835566" y="2237179"/>
              <a:ext cx="137160" cy="137160"/>
            </a:xfrm>
            <a:prstGeom prst="ellipse">
              <a:avLst/>
            </a:prstGeom>
            <a:solidFill>
              <a:srgbClr val="FFFF00"/>
            </a:solidFill>
            <a:ln>
              <a:solidFill>
                <a:schemeClr val="tx1"/>
              </a:solidFill>
            </a:ln>
          </p:spPr>
          <p:txBody>
            <a:bodyPr rtlCol="0" anchor="ctr"/>
            <a:lstStyle/>
            <a:p>
              <a:pPr algn="ctr"/>
              <a:endParaRPr lang="en-US" sz="2000"/>
            </a:p>
          </p:txBody>
        </p:sp>
      </p:grpSp>
      <p:sp>
        <p:nvSpPr>
          <p:cNvPr id="37" name="AutoShape 21"/>
          <p:cNvSpPr>
            <a:spLocks noChangeArrowheads="1"/>
          </p:cNvSpPr>
          <p:nvPr/>
        </p:nvSpPr>
        <p:spPr bwMode="auto">
          <a:xfrm>
            <a:off x="7694028" y="1473089"/>
            <a:ext cx="1315079" cy="319618"/>
          </a:xfrm>
          <a:prstGeom prst="roundRect">
            <a:avLst>
              <a:gd name="adj" fmla="val 16667"/>
            </a:avLst>
          </a:prstGeom>
          <a:solidFill>
            <a:schemeClr val="accent6">
              <a:lumMod val="20000"/>
              <a:lumOff val="80000"/>
            </a:schemeClr>
          </a:solidFill>
          <a:ln w="25400" algn="ctr">
            <a:solidFill>
              <a:schemeClr val="accent6">
                <a:lumMod val="75000"/>
              </a:schemeClr>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l"/>
            <a:r>
              <a:rPr lang="en-US" sz="2000" dirty="0" smtClean="0">
                <a:solidFill>
                  <a:srgbClr val="000000"/>
                </a:solidFill>
              </a:rPr>
              <a:t>New view!</a:t>
            </a:r>
            <a:endParaRPr lang="en-US" sz="2000" b="1" dirty="0">
              <a:solidFill>
                <a:srgbClr val="000000"/>
              </a:solidFill>
            </a:endParaRPr>
          </a:p>
        </p:txBody>
      </p:sp>
      <p:sp>
        <p:nvSpPr>
          <p:cNvPr id="38" name="AutoShape 21"/>
          <p:cNvSpPr>
            <a:spLocks noChangeArrowheads="1"/>
          </p:cNvSpPr>
          <p:nvPr/>
        </p:nvSpPr>
        <p:spPr bwMode="auto">
          <a:xfrm>
            <a:off x="4212844" y="2980674"/>
            <a:ext cx="1567492" cy="377533"/>
          </a:xfrm>
          <a:prstGeom prst="roundRect">
            <a:avLst>
              <a:gd name="adj" fmla="val 16667"/>
            </a:avLst>
          </a:prstGeom>
          <a:solidFill>
            <a:schemeClr val="accent6">
              <a:lumMod val="20000"/>
              <a:lumOff val="80000"/>
            </a:schemeClr>
          </a:solidFill>
          <a:ln w="25400" algn="ctr">
            <a:solidFill>
              <a:schemeClr val="accent6">
                <a:lumMod val="75000"/>
              </a:schemeClr>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l"/>
            <a:r>
              <a:rPr lang="en-US" sz="2000" dirty="0" smtClean="0">
                <a:solidFill>
                  <a:srgbClr val="000000"/>
                </a:solidFill>
              </a:rPr>
              <a:t>Merge views</a:t>
            </a:r>
            <a:endParaRPr lang="en-US" sz="2000" b="1" dirty="0">
              <a:solidFill>
                <a:srgbClr val="000000"/>
              </a:solidFill>
            </a:endParaRPr>
          </a:p>
        </p:txBody>
      </p:sp>
    </p:spTree>
    <p:extLst>
      <p:ext uri="{BB962C8B-B14F-4D97-AF65-F5344CB8AC3E}">
        <p14:creationId xmlns:p14="http://schemas.microsoft.com/office/powerpoint/2010/main" val="386470760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1"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up)">
                                      <p:cBhvr>
                                        <p:cTn id="11" dur="500"/>
                                        <p:tgtEl>
                                          <p:spTgt spid="10"/>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37"/>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38"/>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6"/>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37" grpId="0" animBg="1"/>
      <p:bldP spid="38" grpId="0" animBg="1"/>
    </p:bld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8513" y="0"/>
            <a:ext cx="8229600" cy="1143000"/>
          </a:xfrm>
        </p:spPr>
        <p:txBody>
          <a:bodyPr/>
          <a:lstStyle/>
          <a:p>
            <a:r>
              <a:rPr lang="en-US" dirty="0" smtClean="0"/>
              <a:t>Pipeline Pattern</a:t>
            </a:r>
            <a:endParaRPr lang="en-US" dirty="0"/>
          </a:p>
        </p:txBody>
      </p:sp>
      <p:sp>
        <p:nvSpPr>
          <p:cNvPr id="4" name="Slide Number Placeholder 3"/>
          <p:cNvSpPr>
            <a:spLocks noGrp="1"/>
          </p:cNvSpPr>
          <p:nvPr>
            <p:ph type="sldNum" sz="quarter" idx="12"/>
          </p:nvPr>
        </p:nvSpPr>
        <p:spPr/>
        <p:txBody>
          <a:bodyPr/>
          <a:lstStyle/>
          <a:p>
            <a:pPr>
              <a:defRPr/>
            </a:pPr>
            <a:fld id="{ACA39A89-D6FF-4AFC-9284-D1B46DF88740}" type="slidenum">
              <a:rPr lang="en-US" smtClean="0"/>
              <a:pPr>
                <a:defRPr/>
              </a:pPr>
              <a:t>185</a:t>
            </a:fld>
            <a:endParaRPr lang="en-US" dirty="0"/>
          </a:p>
        </p:txBody>
      </p:sp>
      <p:sp>
        <p:nvSpPr>
          <p:cNvPr id="6" name="TextBox 5"/>
          <p:cNvSpPr txBox="1"/>
          <p:nvPr/>
        </p:nvSpPr>
        <p:spPr>
          <a:xfrm>
            <a:off x="4095750" y="1789665"/>
            <a:ext cx="3295650" cy="4770537"/>
          </a:xfrm>
          <a:prstGeom prst="rect">
            <a:avLst/>
          </a:prstGeom>
          <a:solidFill>
            <a:schemeClr val="bg1">
              <a:lumMod val="95000"/>
              <a:alpha val="75000"/>
            </a:schemeClr>
          </a:solidFill>
        </p:spPr>
        <p:txBody>
          <a:bodyPr wrap="square" rtlCol="0">
            <a:spAutoFit/>
          </a:bodyPr>
          <a:lstStyle/>
          <a:p>
            <a:r>
              <a:rPr lang="en-US" sz="1600" b="1" dirty="0" err="1" smtClean="0"/>
              <a:t>parallel_pipeline</a:t>
            </a:r>
            <a:r>
              <a:rPr lang="en-US" sz="1600" b="1" dirty="0" smtClean="0"/>
              <a:t> ( </a:t>
            </a:r>
          </a:p>
          <a:p>
            <a:r>
              <a:rPr lang="en-US" sz="1600" b="1" dirty="0"/>
              <a:t> </a:t>
            </a:r>
            <a:r>
              <a:rPr lang="en-US" sz="1600" b="1" dirty="0" smtClean="0"/>
              <a:t>   </a:t>
            </a:r>
            <a:r>
              <a:rPr lang="en-US" sz="1600" dirty="0" err="1" smtClean="0"/>
              <a:t>ntoken</a:t>
            </a:r>
            <a:r>
              <a:rPr lang="en-US" sz="1600" dirty="0" smtClean="0"/>
              <a:t>,</a:t>
            </a:r>
          </a:p>
          <a:p>
            <a:r>
              <a:rPr lang="en-US" sz="1600" dirty="0"/>
              <a:t> </a:t>
            </a:r>
            <a:r>
              <a:rPr lang="en-US" sz="1600" dirty="0" smtClean="0"/>
              <a:t>   </a:t>
            </a:r>
            <a:r>
              <a:rPr lang="en-US" sz="1600" b="1" dirty="0" err="1" smtClean="0"/>
              <a:t>make_filter</a:t>
            </a:r>
            <a:r>
              <a:rPr lang="en-US" sz="1600" dirty="0" smtClean="0"/>
              <a:t>&lt;</a:t>
            </a:r>
            <a:r>
              <a:rPr lang="en-US" sz="1600" dirty="0" err="1" smtClean="0"/>
              <a:t>void,T</a:t>
            </a:r>
            <a:r>
              <a:rPr lang="en-US" sz="1600" dirty="0" smtClean="0"/>
              <a:t>&gt;( </a:t>
            </a:r>
          </a:p>
          <a:p>
            <a:r>
              <a:rPr lang="en-US" sz="1600" dirty="0"/>
              <a:t> </a:t>
            </a:r>
            <a:r>
              <a:rPr lang="en-US" sz="1600" dirty="0" smtClean="0"/>
              <a:t>       </a:t>
            </a:r>
            <a:r>
              <a:rPr lang="en-US" sz="1600" b="1" dirty="0" smtClean="0"/>
              <a:t>filter::serial_in_order</a:t>
            </a:r>
            <a:r>
              <a:rPr lang="en-US" sz="1600" dirty="0" smtClean="0"/>
              <a:t>,</a:t>
            </a:r>
          </a:p>
          <a:p>
            <a:r>
              <a:rPr lang="en-US" sz="1600" dirty="0"/>
              <a:t> </a:t>
            </a:r>
            <a:r>
              <a:rPr lang="en-US" sz="1600" dirty="0" smtClean="0"/>
              <a:t>       [&amp;]( </a:t>
            </a:r>
            <a:r>
              <a:rPr lang="en-US" sz="1600" b="1" dirty="0" err="1" smtClean="0"/>
              <a:t>flow_control</a:t>
            </a:r>
            <a:r>
              <a:rPr lang="en-US" sz="1600" dirty="0" smtClean="0"/>
              <a:t> &amp; fc ) -&gt; T{</a:t>
            </a:r>
          </a:p>
          <a:p>
            <a:r>
              <a:rPr lang="en-US" sz="1600" dirty="0" smtClean="0"/>
              <a:t>            T </a:t>
            </a:r>
            <a:r>
              <a:rPr lang="en-US" sz="1600" dirty="0"/>
              <a:t>item</a:t>
            </a:r>
            <a:r>
              <a:rPr lang="en-US" sz="1600" dirty="0" smtClean="0"/>
              <a:t> = </a:t>
            </a:r>
            <a:r>
              <a:rPr lang="en-US" sz="1600" dirty="0" smtClean="0">
                <a:solidFill>
                  <a:srgbClr val="0800FF"/>
                </a:solidFill>
              </a:rPr>
              <a:t>f</a:t>
            </a:r>
            <a:r>
              <a:rPr lang="en-US" sz="1600" dirty="0" smtClean="0"/>
              <a:t>();</a:t>
            </a:r>
          </a:p>
          <a:p>
            <a:r>
              <a:rPr lang="en-US" sz="1600" dirty="0"/>
              <a:t> </a:t>
            </a:r>
            <a:r>
              <a:rPr lang="en-US" sz="1600" dirty="0" smtClean="0"/>
              <a:t>           if( !item ) </a:t>
            </a:r>
            <a:r>
              <a:rPr lang="en-US" sz="1600" dirty="0" err="1" smtClean="0"/>
              <a:t>fc.stop</a:t>
            </a:r>
            <a:r>
              <a:rPr lang="en-US" sz="1600" dirty="0" smtClean="0"/>
              <a:t>();</a:t>
            </a:r>
          </a:p>
          <a:p>
            <a:r>
              <a:rPr lang="en-US" sz="1600" dirty="0" smtClean="0"/>
              <a:t>            return </a:t>
            </a:r>
            <a:r>
              <a:rPr lang="en-US" sz="1600" dirty="0"/>
              <a:t>item</a:t>
            </a:r>
            <a:r>
              <a:rPr lang="en-US" sz="1600" dirty="0" smtClean="0"/>
              <a:t>;</a:t>
            </a:r>
          </a:p>
          <a:p>
            <a:r>
              <a:rPr lang="en-US" sz="1600" dirty="0"/>
              <a:t> </a:t>
            </a:r>
            <a:r>
              <a:rPr lang="en-US" sz="1600" dirty="0" smtClean="0"/>
              <a:t>       }</a:t>
            </a:r>
          </a:p>
          <a:p>
            <a:r>
              <a:rPr lang="en-US" sz="1600" dirty="0"/>
              <a:t> </a:t>
            </a:r>
            <a:r>
              <a:rPr lang="en-US" sz="1600" dirty="0" smtClean="0"/>
              <a:t>   ) &amp;</a:t>
            </a:r>
          </a:p>
          <a:p>
            <a:r>
              <a:rPr lang="en-US" sz="1600" dirty="0"/>
              <a:t> </a:t>
            </a:r>
            <a:r>
              <a:rPr lang="en-US" sz="1600" dirty="0" smtClean="0"/>
              <a:t>   </a:t>
            </a:r>
            <a:r>
              <a:rPr lang="en-US" sz="1600" b="1" dirty="0" err="1" smtClean="0"/>
              <a:t>make_filter</a:t>
            </a:r>
            <a:r>
              <a:rPr lang="en-US" sz="1600" dirty="0" smtClean="0"/>
              <a:t>&lt;T,U&gt;( </a:t>
            </a:r>
          </a:p>
          <a:p>
            <a:r>
              <a:rPr lang="en-US" sz="1600" dirty="0"/>
              <a:t> </a:t>
            </a:r>
            <a:r>
              <a:rPr lang="en-US" sz="1600" dirty="0" smtClean="0"/>
              <a:t>       </a:t>
            </a:r>
            <a:r>
              <a:rPr lang="en-US" sz="1600" b="1" dirty="0" smtClean="0"/>
              <a:t>filter::parallel</a:t>
            </a:r>
            <a:r>
              <a:rPr lang="en-US" sz="1600" dirty="0" smtClean="0"/>
              <a:t>,</a:t>
            </a:r>
          </a:p>
          <a:p>
            <a:r>
              <a:rPr lang="en-US" sz="1600" dirty="0"/>
              <a:t> </a:t>
            </a:r>
            <a:r>
              <a:rPr lang="en-US" sz="1600" dirty="0" smtClean="0"/>
              <a:t>       </a:t>
            </a:r>
            <a:r>
              <a:rPr lang="en-US" sz="1600" dirty="0" smtClean="0">
                <a:solidFill>
                  <a:srgbClr val="0800FF"/>
                </a:solidFill>
              </a:rPr>
              <a:t>g</a:t>
            </a:r>
          </a:p>
          <a:p>
            <a:r>
              <a:rPr lang="en-US" sz="1600" dirty="0"/>
              <a:t> </a:t>
            </a:r>
            <a:r>
              <a:rPr lang="en-US" sz="1600" dirty="0" smtClean="0"/>
              <a:t>   ) &amp;</a:t>
            </a:r>
          </a:p>
          <a:p>
            <a:r>
              <a:rPr lang="en-US" sz="1600" dirty="0"/>
              <a:t> </a:t>
            </a:r>
            <a:r>
              <a:rPr lang="en-US" sz="1600" dirty="0" smtClean="0"/>
              <a:t>   </a:t>
            </a:r>
            <a:r>
              <a:rPr lang="en-US" sz="1600" b="1" dirty="0" err="1" smtClean="0"/>
              <a:t>make_filter</a:t>
            </a:r>
            <a:r>
              <a:rPr lang="en-US" sz="1600" dirty="0" smtClean="0"/>
              <a:t>&lt;</a:t>
            </a:r>
            <a:r>
              <a:rPr lang="en-US" sz="1600" dirty="0" err="1" smtClean="0"/>
              <a:t>U,void</a:t>
            </a:r>
            <a:r>
              <a:rPr lang="en-US" sz="1600" dirty="0" smtClean="0"/>
              <a:t>&gt;( </a:t>
            </a:r>
          </a:p>
          <a:p>
            <a:r>
              <a:rPr lang="en-US" sz="1600" dirty="0"/>
              <a:t> </a:t>
            </a:r>
            <a:r>
              <a:rPr lang="en-US" sz="1600" dirty="0" smtClean="0"/>
              <a:t>       </a:t>
            </a:r>
            <a:r>
              <a:rPr lang="en-US" sz="1600" b="1" dirty="0"/>
              <a:t>filter:: serial_in_order</a:t>
            </a:r>
            <a:r>
              <a:rPr lang="en-US" sz="1600" dirty="0" smtClean="0"/>
              <a:t>, </a:t>
            </a:r>
          </a:p>
          <a:p>
            <a:r>
              <a:rPr lang="en-US" sz="1600" dirty="0"/>
              <a:t> </a:t>
            </a:r>
            <a:r>
              <a:rPr lang="en-US" sz="1600" dirty="0" smtClean="0"/>
              <a:t>       </a:t>
            </a:r>
            <a:r>
              <a:rPr lang="en-US" sz="1600" dirty="0" smtClean="0">
                <a:solidFill>
                  <a:srgbClr val="0800FF"/>
                </a:solidFill>
              </a:rPr>
              <a:t>h</a:t>
            </a:r>
          </a:p>
          <a:p>
            <a:r>
              <a:rPr lang="en-US" sz="1600" dirty="0"/>
              <a:t> </a:t>
            </a:r>
            <a:r>
              <a:rPr lang="en-US" sz="1600" dirty="0" smtClean="0"/>
              <a:t>   )</a:t>
            </a:r>
          </a:p>
          <a:p>
            <a:r>
              <a:rPr lang="en-US" sz="1600" dirty="0" smtClean="0"/>
              <a:t>);</a:t>
            </a:r>
          </a:p>
        </p:txBody>
      </p:sp>
      <p:sp>
        <p:nvSpPr>
          <p:cNvPr id="8" name="AutoShape 12"/>
          <p:cNvSpPr>
            <a:spLocks noChangeArrowheads="1"/>
          </p:cNvSpPr>
          <p:nvPr/>
        </p:nvSpPr>
        <p:spPr bwMode="auto">
          <a:xfrm>
            <a:off x="4095750" y="1127476"/>
            <a:ext cx="1624095" cy="404568"/>
          </a:xfrm>
          <a:prstGeom prst="roundRect">
            <a:avLst>
              <a:gd name="adj" fmla="val 16667"/>
            </a:avLst>
          </a:prstGeom>
          <a:solidFill>
            <a:schemeClr val="accent6">
              <a:lumMod val="20000"/>
              <a:lumOff val="80000"/>
            </a:schemeClr>
          </a:solidFill>
          <a:ln w="25400" algn="ctr">
            <a:solidFill>
              <a:schemeClr val="accent6">
                <a:lumMod val="75000"/>
              </a:schemeClr>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sz="1800" dirty="0" smtClean="0"/>
              <a:t>Intel</a:t>
            </a:r>
            <a:r>
              <a:rPr lang="en-US" sz="1800" baseline="30000" dirty="0" smtClean="0"/>
              <a:t>® </a:t>
            </a:r>
            <a:r>
              <a:rPr lang="en-US" sz="1800" dirty="0" smtClean="0"/>
              <a:t>TBB</a:t>
            </a:r>
            <a:endParaRPr lang="en-US" sz="1800" dirty="0"/>
          </a:p>
        </p:txBody>
      </p:sp>
      <p:sp>
        <p:nvSpPr>
          <p:cNvPr id="9" name="TextBox 8"/>
          <p:cNvSpPr txBox="1"/>
          <p:nvPr/>
        </p:nvSpPr>
        <p:spPr>
          <a:xfrm>
            <a:off x="321633" y="1855404"/>
            <a:ext cx="3107367" cy="3046988"/>
          </a:xfrm>
          <a:prstGeom prst="rect">
            <a:avLst/>
          </a:prstGeom>
          <a:solidFill>
            <a:schemeClr val="bg1">
              <a:lumMod val="95000"/>
              <a:alpha val="75000"/>
            </a:schemeClr>
          </a:solidFill>
        </p:spPr>
        <p:txBody>
          <a:bodyPr wrap="square" rtlCol="0">
            <a:spAutoFit/>
          </a:bodyPr>
          <a:lstStyle/>
          <a:p>
            <a:r>
              <a:rPr lang="en-US" sz="1600" dirty="0"/>
              <a:t>S </a:t>
            </a:r>
            <a:r>
              <a:rPr lang="en-US" sz="1600" dirty="0" err="1"/>
              <a:t>s</a:t>
            </a:r>
            <a:r>
              <a:rPr lang="en-US" sz="1600" dirty="0"/>
              <a:t>;</a:t>
            </a:r>
          </a:p>
          <a:p>
            <a:r>
              <a:rPr lang="en-US" sz="1600" dirty="0" err="1" smtClean="0"/>
              <a:t>reducer_consume</a:t>
            </a:r>
            <a:r>
              <a:rPr lang="en-US" sz="1600" dirty="0" smtClean="0"/>
              <a:t>&lt;S,U</a:t>
            </a:r>
            <a:r>
              <a:rPr lang="en-US" sz="1600" dirty="0"/>
              <a:t>&gt; sink (    </a:t>
            </a:r>
          </a:p>
          <a:p>
            <a:r>
              <a:rPr lang="en-US" sz="1600" dirty="0"/>
              <a:t>    &amp;s, </a:t>
            </a:r>
            <a:r>
              <a:rPr lang="en-US" sz="1600" dirty="0">
                <a:solidFill>
                  <a:srgbClr val="0800FF"/>
                </a:solidFill>
              </a:rPr>
              <a:t>h</a:t>
            </a:r>
            <a:r>
              <a:rPr lang="en-US" sz="1600" dirty="0"/>
              <a:t> </a:t>
            </a:r>
          </a:p>
          <a:p>
            <a:r>
              <a:rPr lang="en-US" sz="1600" dirty="0"/>
              <a:t>);</a:t>
            </a:r>
          </a:p>
          <a:p>
            <a:r>
              <a:rPr lang="en-US" sz="1600" dirty="0" smtClean="0"/>
              <a:t>...</a:t>
            </a:r>
          </a:p>
          <a:p>
            <a:r>
              <a:rPr lang="en-US" sz="1600" dirty="0"/>
              <a:t>void Stage2( T x ) {</a:t>
            </a:r>
          </a:p>
          <a:p>
            <a:r>
              <a:rPr lang="en-US" sz="1600" dirty="0"/>
              <a:t>    </a:t>
            </a:r>
            <a:r>
              <a:rPr lang="en-US" sz="1600" dirty="0" err="1"/>
              <a:t>sink.consume</a:t>
            </a:r>
            <a:r>
              <a:rPr lang="en-US" sz="1600" dirty="0"/>
              <a:t>(</a:t>
            </a:r>
            <a:r>
              <a:rPr lang="en-US" sz="1600" dirty="0">
                <a:solidFill>
                  <a:srgbClr val="0800FF"/>
                </a:solidFill>
              </a:rPr>
              <a:t>g</a:t>
            </a:r>
            <a:r>
              <a:rPr lang="en-US" sz="1600" dirty="0"/>
              <a:t>(x));</a:t>
            </a:r>
          </a:p>
          <a:p>
            <a:r>
              <a:rPr lang="en-US" sz="1600" dirty="0"/>
              <a:t>}</a:t>
            </a:r>
          </a:p>
          <a:p>
            <a:r>
              <a:rPr lang="en-US" sz="1600" dirty="0" smtClean="0"/>
              <a:t>...</a:t>
            </a:r>
          </a:p>
          <a:p>
            <a:r>
              <a:rPr lang="en-US" sz="1600" dirty="0" smtClean="0"/>
              <a:t>while( T x = </a:t>
            </a:r>
            <a:r>
              <a:rPr lang="en-US" sz="1600" dirty="0" smtClean="0">
                <a:solidFill>
                  <a:srgbClr val="0800FF"/>
                </a:solidFill>
              </a:rPr>
              <a:t>f</a:t>
            </a:r>
            <a:r>
              <a:rPr lang="en-US" sz="1600" dirty="0" smtClean="0"/>
              <a:t>() )</a:t>
            </a:r>
          </a:p>
          <a:p>
            <a:r>
              <a:rPr lang="en-US" sz="1600" dirty="0" smtClean="0"/>
              <a:t>    </a:t>
            </a:r>
            <a:r>
              <a:rPr lang="en-US" sz="1600" b="1" dirty="0" smtClean="0"/>
              <a:t>cilk_spawn</a:t>
            </a:r>
            <a:r>
              <a:rPr lang="en-US" sz="1600" dirty="0" smtClean="0"/>
              <a:t> Stage2(x); </a:t>
            </a:r>
          </a:p>
          <a:p>
            <a:r>
              <a:rPr lang="en-US" sz="1600" b="1" dirty="0" smtClean="0"/>
              <a:t>cilk_sync</a:t>
            </a:r>
            <a:r>
              <a:rPr lang="en-US" sz="1600" dirty="0"/>
              <a:t>;</a:t>
            </a:r>
            <a:endParaRPr lang="en-US" sz="1600" dirty="0" smtClean="0"/>
          </a:p>
        </p:txBody>
      </p:sp>
      <p:sp>
        <p:nvSpPr>
          <p:cNvPr id="12" name="AutoShape 12"/>
          <p:cNvSpPr>
            <a:spLocks noChangeArrowheads="1"/>
          </p:cNvSpPr>
          <p:nvPr/>
        </p:nvSpPr>
        <p:spPr bwMode="auto">
          <a:xfrm>
            <a:off x="321632" y="1123174"/>
            <a:ext cx="2650167" cy="572275"/>
          </a:xfrm>
          <a:prstGeom prst="roundRect">
            <a:avLst>
              <a:gd name="adj" fmla="val 16667"/>
            </a:avLst>
          </a:prstGeom>
          <a:solidFill>
            <a:schemeClr val="accent6">
              <a:lumMod val="20000"/>
              <a:lumOff val="80000"/>
            </a:schemeClr>
          </a:solidFill>
          <a:ln w="25400" algn="ctr">
            <a:solidFill>
              <a:schemeClr val="accent6">
                <a:lumMod val="75000"/>
              </a:schemeClr>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sz="1800" dirty="0" smtClean="0"/>
              <a:t>Intel</a:t>
            </a:r>
            <a:r>
              <a:rPr lang="en-US" sz="1800" baseline="30000" dirty="0" smtClean="0"/>
              <a:t>®</a:t>
            </a:r>
            <a:r>
              <a:rPr lang="en-US" sz="1800" dirty="0" smtClean="0"/>
              <a:t> Cilk™ Plus </a:t>
            </a:r>
          </a:p>
          <a:p>
            <a:r>
              <a:rPr lang="en-US" sz="1800" dirty="0" smtClean="0"/>
              <a:t>(special case)</a:t>
            </a:r>
            <a:endParaRPr lang="en-US" sz="1800" dirty="0"/>
          </a:p>
        </p:txBody>
      </p:sp>
      <p:sp>
        <p:nvSpPr>
          <p:cNvPr id="19" name="Rounded Rectangle 18"/>
          <p:cNvSpPr/>
          <p:nvPr/>
        </p:nvSpPr>
        <p:spPr bwMode="auto">
          <a:xfrm rot="5400000">
            <a:off x="8458809" y="391317"/>
            <a:ext cx="285217" cy="285217"/>
          </a:xfrm>
          <a:prstGeom prst="roundRect">
            <a:avLst/>
          </a:prstGeom>
          <a:solidFill>
            <a:srgbClr val="54FF2D"/>
          </a:solidFill>
          <a:ln w="40640" cap="flat" cmpd="sng" algn="ctr">
            <a:solidFill>
              <a:schemeClr val="tx1"/>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smtClean="0">
              <a:ln>
                <a:noFill/>
              </a:ln>
              <a:solidFill>
                <a:schemeClr val="tx1"/>
              </a:solidFill>
              <a:effectLst/>
              <a:latin typeface="Verdana" pitchFamily="34" charset="0"/>
            </a:endParaRPr>
          </a:p>
        </p:txBody>
      </p:sp>
      <p:sp>
        <p:nvSpPr>
          <p:cNvPr id="20" name="Rectangle 19"/>
          <p:cNvSpPr/>
          <p:nvPr/>
        </p:nvSpPr>
        <p:spPr bwMode="auto">
          <a:xfrm>
            <a:off x="8445436" y="948806"/>
            <a:ext cx="320040" cy="289310"/>
          </a:xfrm>
          <a:prstGeom prst="rect">
            <a:avLst/>
          </a:prstGeom>
          <a:solidFill>
            <a:schemeClr val="tx2">
              <a:lumMod val="20000"/>
              <a:lumOff val="80000"/>
            </a:schemeClr>
          </a:solidFill>
          <a:ln w="20320"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noAutofit/>
          </a:bodyPr>
          <a:lstStyle/>
          <a:p>
            <a:pPr marL="0" marR="0" indent="0" algn="ctr" defTabSz="914400" rtl="0" eaLnBrk="0" fontAlgn="base" latinLnBrk="0" hangingPunct="0">
              <a:lnSpc>
                <a:spcPct val="80000"/>
              </a:lnSpc>
              <a:spcBef>
                <a:spcPct val="5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Verdana" pitchFamily="34" charset="0"/>
              </a:rPr>
              <a:t>f</a:t>
            </a:r>
          </a:p>
        </p:txBody>
      </p:sp>
      <p:cxnSp>
        <p:nvCxnSpPr>
          <p:cNvPr id="21" name="Straight Arrow Connector 20"/>
          <p:cNvCxnSpPr>
            <a:stCxn id="19" idx="3"/>
            <a:endCxn id="20" idx="0"/>
          </p:cNvCxnSpPr>
          <p:nvPr/>
        </p:nvCxnSpPr>
        <p:spPr bwMode="auto">
          <a:xfrm>
            <a:off x="8601417" y="676534"/>
            <a:ext cx="4039" cy="272272"/>
          </a:xfrm>
          <a:prstGeom prst="straightConnector1">
            <a:avLst/>
          </a:prstGeom>
          <a:noFill/>
          <a:ln w="12700" cap="flat" cmpd="sng" algn="ctr">
            <a:solidFill>
              <a:schemeClr val="tx1"/>
            </a:solidFill>
            <a:prstDash val="solid"/>
            <a:round/>
            <a:headEnd type="none" w="med" len="med"/>
            <a:tailEnd type="arrow"/>
          </a:ln>
          <a:effectLst/>
        </p:spPr>
      </p:cxnSp>
      <p:sp>
        <p:nvSpPr>
          <p:cNvPr id="22" name="Rectangle 21"/>
          <p:cNvSpPr/>
          <p:nvPr/>
        </p:nvSpPr>
        <p:spPr bwMode="auto">
          <a:xfrm>
            <a:off x="8445436" y="1523224"/>
            <a:ext cx="320040" cy="289310"/>
          </a:xfrm>
          <a:prstGeom prst="rect">
            <a:avLst/>
          </a:prstGeom>
          <a:solidFill>
            <a:schemeClr val="tx2">
              <a:lumMod val="20000"/>
              <a:lumOff val="80000"/>
            </a:schemeClr>
          </a:solidFill>
          <a:ln w="20320"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noAutofit/>
          </a:bodyPr>
          <a:lstStyle/>
          <a:p>
            <a:pPr marL="0" marR="0" indent="0" algn="ctr" defTabSz="914400" rtl="0" eaLnBrk="0" fontAlgn="base" latinLnBrk="0" hangingPunct="0">
              <a:lnSpc>
                <a:spcPct val="80000"/>
              </a:lnSpc>
              <a:spcBef>
                <a:spcPct val="5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Verdana" pitchFamily="34" charset="0"/>
              </a:rPr>
              <a:t>g</a:t>
            </a:r>
          </a:p>
        </p:txBody>
      </p:sp>
      <p:sp>
        <p:nvSpPr>
          <p:cNvPr id="23" name="Rounded Rectangle 22"/>
          <p:cNvSpPr/>
          <p:nvPr/>
        </p:nvSpPr>
        <p:spPr bwMode="auto">
          <a:xfrm rot="5400000">
            <a:off x="8462848" y="2674411"/>
            <a:ext cx="285217" cy="285217"/>
          </a:xfrm>
          <a:prstGeom prst="roundRect">
            <a:avLst/>
          </a:prstGeom>
          <a:solidFill>
            <a:srgbClr val="54FF2D"/>
          </a:solidFill>
          <a:ln w="40640" cap="flat" cmpd="sng" algn="ctr">
            <a:solidFill>
              <a:schemeClr val="tx1"/>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smtClean="0">
              <a:ln>
                <a:noFill/>
              </a:ln>
              <a:solidFill>
                <a:schemeClr val="tx1"/>
              </a:solidFill>
              <a:effectLst/>
              <a:latin typeface="Verdana" pitchFamily="34" charset="0"/>
            </a:endParaRPr>
          </a:p>
        </p:txBody>
      </p:sp>
      <p:cxnSp>
        <p:nvCxnSpPr>
          <p:cNvPr id="24" name="Straight Arrow Connector 23"/>
          <p:cNvCxnSpPr/>
          <p:nvPr/>
        </p:nvCxnSpPr>
        <p:spPr bwMode="auto">
          <a:xfrm rot="5400000" flipV="1">
            <a:off x="8464664" y="1373027"/>
            <a:ext cx="274319" cy="406"/>
          </a:xfrm>
          <a:prstGeom prst="straightConnector1">
            <a:avLst/>
          </a:prstGeom>
          <a:noFill/>
          <a:ln w="12700" cap="flat" cmpd="sng" algn="ctr">
            <a:solidFill>
              <a:schemeClr val="tx1"/>
            </a:solidFill>
            <a:prstDash val="solid"/>
            <a:round/>
            <a:headEnd type="none" w="med" len="med"/>
            <a:tailEnd type="arrow"/>
          </a:ln>
          <a:effectLst/>
        </p:spPr>
      </p:cxnSp>
      <p:sp>
        <p:nvSpPr>
          <p:cNvPr id="25" name="Rectangle 24"/>
          <p:cNvSpPr/>
          <p:nvPr/>
        </p:nvSpPr>
        <p:spPr bwMode="auto">
          <a:xfrm>
            <a:off x="8445436" y="2082760"/>
            <a:ext cx="320040" cy="289310"/>
          </a:xfrm>
          <a:prstGeom prst="rect">
            <a:avLst/>
          </a:prstGeom>
          <a:solidFill>
            <a:schemeClr val="tx2">
              <a:lumMod val="20000"/>
              <a:lumOff val="80000"/>
            </a:schemeClr>
          </a:solidFill>
          <a:ln w="20320"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noAutofit/>
          </a:bodyPr>
          <a:lstStyle/>
          <a:p>
            <a:pPr marL="0" marR="0" indent="0" algn="ctr" defTabSz="914400" rtl="0" eaLnBrk="0" fontAlgn="base" latinLnBrk="0" hangingPunct="0">
              <a:lnSpc>
                <a:spcPct val="80000"/>
              </a:lnSpc>
              <a:spcBef>
                <a:spcPct val="5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Verdana" pitchFamily="34" charset="0"/>
              </a:rPr>
              <a:t>h</a:t>
            </a:r>
          </a:p>
        </p:txBody>
      </p:sp>
      <p:cxnSp>
        <p:nvCxnSpPr>
          <p:cNvPr id="26" name="Straight Arrow Connector 25"/>
          <p:cNvCxnSpPr/>
          <p:nvPr/>
        </p:nvCxnSpPr>
        <p:spPr bwMode="auto">
          <a:xfrm rot="5400000" flipV="1">
            <a:off x="8456750" y="1947444"/>
            <a:ext cx="274319" cy="406"/>
          </a:xfrm>
          <a:prstGeom prst="straightConnector1">
            <a:avLst/>
          </a:prstGeom>
          <a:noFill/>
          <a:ln w="12700" cap="flat" cmpd="sng" algn="ctr">
            <a:solidFill>
              <a:schemeClr val="tx1"/>
            </a:solidFill>
            <a:prstDash val="solid"/>
            <a:round/>
            <a:headEnd type="none" w="med" len="med"/>
            <a:tailEnd type="arrow"/>
          </a:ln>
          <a:effectLst/>
        </p:spPr>
      </p:cxnSp>
      <p:cxnSp>
        <p:nvCxnSpPr>
          <p:cNvPr id="27" name="Straight Arrow Connector 26"/>
          <p:cNvCxnSpPr/>
          <p:nvPr/>
        </p:nvCxnSpPr>
        <p:spPr bwMode="auto">
          <a:xfrm rot="5400000" flipV="1">
            <a:off x="8464055" y="2505853"/>
            <a:ext cx="274319" cy="406"/>
          </a:xfrm>
          <a:prstGeom prst="straightConnector1">
            <a:avLst/>
          </a:prstGeom>
          <a:noFill/>
          <a:ln w="12700" cap="flat" cmpd="sng" algn="ctr">
            <a:solidFill>
              <a:schemeClr val="tx1"/>
            </a:solidFill>
            <a:prstDash val="solid"/>
            <a:round/>
            <a:headEnd type="none" w="med" len="med"/>
            <a:tailEnd type="arrow"/>
          </a:ln>
          <a:effectLst/>
        </p:spPr>
      </p:cxnSp>
      <p:grpSp>
        <p:nvGrpSpPr>
          <p:cNvPr id="3" name="Group 27"/>
          <p:cNvGrpSpPr/>
          <p:nvPr/>
        </p:nvGrpSpPr>
        <p:grpSpPr>
          <a:xfrm rot="5400000">
            <a:off x="7960558" y="846165"/>
            <a:ext cx="609969" cy="485970"/>
            <a:chOff x="5550154" y="1824038"/>
            <a:chExt cx="609969" cy="485970"/>
          </a:xfrm>
        </p:grpSpPr>
        <p:sp>
          <p:nvSpPr>
            <p:cNvPr id="33" name="Rounded Rectangle 32"/>
            <p:cNvSpPr/>
            <p:nvPr/>
          </p:nvSpPr>
          <p:spPr bwMode="auto">
            <a:xfrm>
              <a:off x="5716841" y="2024791"/>
              <a:ext cx="285217" cy="285217"/>
            </a:xfrm>
            <a:prstGeom prst="roundRect">
              <a:avLst/>
            </a:prstGeom>
            <a:solidFill>
              <a:srgbClr val="54FF2D"/>
            </a:solidFill>
            <a:ln w="40640" cap="flat" cmpd="sng" algn="ctr">
              <a:solidFill>
                <a:schemeClr val="tx1"/>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smtClean="0">
                <a:ln>
                  <a:noFill/>
                </a:ln>
                <a:solidFill>
                  <a:schemeClr val="tx1"/>
                </a:solidFill>
                <a:effectLst/>
                <a:latin typeface="Verdana" pitchFamily="34" charset="0"/>
              </a:endParaRPr>
            </a:p>
          </p:txBody>
        </p:sp>
        <p:sp>
          <p:nvSpPr>
            <p:cNvPr id="34" name="Freeform 33"/>
            <p:cNvSpPr/>
            <p:nvPr/>
          </p:nvSpPr>
          <p:spPr>
            <a:xfrm>
              <a:off x="6000751" y="1824038"/>
              <a:ext cx="159372" cy="357187"/>
            </a:xfrm>
            <a:custGeom>
              <a:avLst/>
              <a:gdLst>
                <a:gd name="connsiteX0" fmla="*/ 0 w 14288"/>
                <a:gd name="connsiteY0" fmla="*/ 0 h 357187"/>
                <a:gd name="connsiteX1" fmla="*/ 14288 w 14288"/>
                <a:gd name="connsiteY1" fmla="*/ 357187 h 357187"/>
                <a:gd name="connsiteX0" fmla="*/ 0 w 104853"/>
                <a:gd name="connsiteY0" fmla="*/ 0 h 357187"/>
                <a:gd name="connsiteX1" fmla="*/ 14288 w 104853"/>
                <a:gd name="connsiteY1" fmla="*/ 357187 h 357187"/>
                <a:gd name="connsiteX0" fmla="*/ 0 w 159372"/>
                <a:gd name="connsiteY0" fmla="*/ 0 h 357187"/>
                <a:gd name="connsiteX1" fmla="*/ 14288 w 159372"/>
                <a:gd name="connsiteY1" fmla="*/ 357187 h 357187"/>
              </a:gdLst>
              <a:ahLst/>
              <a:cxnLst>
                <a:cxn ang="0">
                  <a:pos x="connsiteX0" y="connsiteY0"/>
                </a:cxn>
                <a:cxn ang="0">
                  <a:pos x="connsiteX1" y="connsiteY1"/>
                </a:cxn>
              </a:cxnLst>
              <a:rect l="l" t="t" r="r" b="b"/>
              <a:pathLst>
                <a:path w="159372" h="357187">
                  <a:moveTo>
                    <a:pt x="0" y="0"/>
                  </a:moveTo>
                  <a:cubicBezTo>
                    <a:pt x="195263" y="4762"/>
                    <a:pt x="223837" y="352425"/>
                    <a:pt x="14288" y="357187"/>
                  </a:cubicBezTo>
                </a:path>
              </a:pathLst>
            </a:custGeom>
            <a:ln w="12700">
              <a:solidFill>
                <a:schemeClr val="tx1"/>
              </a:solidFill>
              <a:tailEnd type="arrow"/>
            </a:ln>
          </p:spPr>
          <p:txBody>
            <a:bodyPr rtlCol="0" anchor="ctr"/>
            <a:lstStyle/>
            <a:p>
              <a:pPr algn="ctr"/>
              <a:endParaRPr lang="en-US"/>
            </a:p>
          </p:txBody>
        </p:sp>
        <p:sp>
          <p:nvSpPr>
            <p:cNvPr id="35" name="Freeform 34"/>
            <p:cNvSpPr/>
            <p:nvPr/>
          </p:nvSpPr>
          <p:spPr>
            <a:xfrm rot="10800000">
              <a:off x="5550154" y="1824038"/>
              <a:ext cx="159372" cy="357187"/>
            </a:xfrm>
            <a:custGeom>
              <a:avLst/>
              <a:gdLst>
                <a:gd name="connsiteX0" fmla="*/ 0 w 14288"/>
                <a:gd name="connsiteY0" fmla="*/ 0 h 357187"/>
                <a:gd name="connsiteX1" fmla="*/ 14288 w 14288"/>
                <a:gd name="connsiteY1" fmla="*/ 357187 h 357187"/>
                <a:gd name="connsiteX0" fmla="*/ 0 w 104853"/>
                <a:gd name="connsiteY0" fmla="*/ 0 h 357187"/>
                <a:gd name="connsiteX1" fmla="*/ 14288 w 104853"/>
                <a:gd name="connsiteY1" fmla="*/ 357187 h 357187"/>
                <a:gd name="connsiteX0" fmla="*/ 0 w 159372"/>
                <a:gd name="connsiteY0" fmla="*/ 0 h 357187"/>
                <a:gd name="connsiteX1" fmla="*/ 14288 w 159372"/>
                <a:gd name="connsiteY1" fmla="*/ 357187 h 357187"/>
              </a:gdLst>
              <a:ahLst/>
              <a:cxnLst>
                <a:cxn ang="0">
                  <a:pos x="connsiteX0" y="connsiteY0"/>
                </a:cxn>
                <a:cxn ang="0">
                  <a:pos x="connsiteX1" y="connsiteY1"/>
                </a:cxn>
              </a:cxnLst>
              <a:rect l="l" t="t" r="r" b="b"/>
              <a:pathLst>
                <a:path w="159372" h="357187">
                  <a:moveTo>
                    <a:pt x="0" y="0"/>
                  </a:moveTo>
                  <a:cubicBezTo>
                    <a:pt x="195263" y="4762"/>
                    <a:pt x="223837" y="352425"/>
                    <a:pt x="14288" y="357187"/>
                  </a:cubicBezTo>
                </a:path>
              </a:pathLst>
            </a:custGeom>
            <a:ln w="12700">
              <a:solidFill>
                <a:schemeClr val="tx1"/>
              </a:solidFill>
              <a:tailEnd type="arrow"/>
            </a:ln>
          </p:spPr>
          <p:txBody>
            <a:bodyPr rtlCol="0" anchor="ctr"/>
            <a:lstStyle/>
            <a:p>
              <a:pPr algn="ctr"/>
              <a:endParaRPr lang="en-US"/>
            </a:p>
          </p:txBody>
        </p:sp>
      </p:grpSp>
      <p:grpSp>
        <p:nvGrpSpPr>
          <p:cNvPr id="5" name="Group 28"/>
          <p:cNvGrpSpPr/>
          <p:nvPr/>
        </p:nvGrpSpPr>
        <p:grpSpPr>
          <a:xfrm rot="5400000">
            <a:off x="7960558" y="1980119"/>
            <a:ext cx="609969" cy="485970"/>
            <a:chOff x="6684108" y="1801878"/>
            <a:chExt cx="609969" cy="485970"/>
          </a:xfrm>
        </p:grpSpPr>
        <p:sp>
          <p:nvSpPr>
            <p:cNvPr id="30" name="Rounded Rectangle 29"/>
            <p:cNvSpPr/>
            <p:nvPr/>
          </p:nvSpPr>
          <p:spPr bwMode="auto">
            <a:xfrm>
              <a:off x="6850795" y="2002631"/>
              <a:ext cx="285217" cy="285217"/>
            </a:xfrm>
            <a:prstGeom prst="roundRect">
              <a:avLst/>
            </a:prstGeom>
            <a:solidFill>
              <a:srgbClr val="54FF2D"/>
            </a:solidFill>
            <a:ln w="40640" cap="flat" cmpd="sng" algn="ctr">
              <a:solidFill>
                <a:schemeClr val="tx1"/>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smtClean="0">
                <a:ln>
                  <a:noFill/>
                </a:ln>
                <a:solidFill>
                  <a:schemeClr val="tx1"/>
                </a:solidFill>
                <a:effectLst/>
                <a:latin typeface="Verdana" pitchFamily="34" charset="0"/>
              </a:endParaRPr>
            </a:p>
          </p:txBody>
        </p:sp>
        <p:sp>
          <p:nvSpPr>
            <p:cNvPr id="31" name="Freeform 30"/>
            <p:cNvSpPr/>
            <p:nvPr/>
          </p:nvSpPr>
          <p:spPr>
            <a:xfrm>
              <a:off x="7134705" y="1801878"/>
              <a:ext cx="159372" cy="357187"/>
            </a:xfrm>
            <a:custGeom>
              <a:avLst/>
              <a:gdLst>
                <a:gd name="connsiteX0" fmla="*/ 0 w 14288"/>
                <a:gd name="connsiteY0" fmla="*/ 0 h 357187"/>
                <a:gd name="connsiteX1" fmla="*/ 14288 w 14288"/>
                <a:gd name="connsiteY1" fmla="*/ 357187 h 357187"/>
                <a:gd name="connsiteX0" fmla="*/ 0 w 104853"/>
                <a:gd name="connsiteY0" fmla="*/ 0 h 357187"/>
                <a:gd name="connsiteX1" fmla="*/ 14288 w 104853"/>
                <a:gd name="connsiteY1" fmla="*/ 357187 h 357187"/>
                <a:gd name="connsiteX0" fmla="*/ 0 w 159372"/>
                <a:gd name="connsiteY0" fmla="*/ 0 h 357187"/>
                <a:gd name="connsiteX1" fmla="*/ 14288 w 159372"/>
                <a:gd name="connsiteY1" fmla="*/ 357187 h 357187"/>
              </a:gdLst>
              <a:ahLst/>
              <a:cxnLst>
                <a:cxn ang="0">
                  <a:pos x="connsiteX0" y="connsiteY0"/>
                </a:cxn>
                <a:cxn ang="0">
                  <a:pos x="connsiteX1" y="connsiteY1"/>
                </a:cxn>
              </a:cxnLst>
              <a:rect l="l" t="t" r="r" b="b"/>
              <a:pathLst>
                <a:path w="159372" h="357187">
                  <a:moveTo>
                    <a:pt x="0" y="0"/>
                  </a:moveTo>
                  <a:cubicBezTo>
                    <a:pt x="195263" y="4762"/>
                    <a:pt x="223837" y="352425"/>
                    <a:pt x="14288" y="357187"/>
                  </a:cubicBezTo>
                </a:path>
              </a:pathLst>
            </a:custGeom>
            <a:ln w="12700">
              <a:solidFill>
                <a:schemeClr val="tx1"/>
              </a:solidFill>
              <a:tailEnd type="arrow"/>
            </a:ln>
          </p:spPr>
          <p:txBody>
            <a:bodyPr rtlCol="0" anchor="ctr"/>
            <a:lstStyle/>
            <a:p>
              <a:pPr algn="ctr"/>
              <a:endParaRPr lang="en-US"/>
            </a:p>
          </p:txBody>
        </p:sp>
        <p:sp>
          <p:nvSpPr>
            <p:cNvPr id="32" name="Freeform 31"/>
            <p:cNvSpPr/>
            <p:nvPr/>
          </p:nvSpPr>
          <p:spPr>
            <a:xfrm rot="10800000">
              <a:off x="6684108" y="1801878"/>
              <a:ext cx="159372" cy="357187"/>
            </a:xfrm>
            <a:custGeom>
              <a:avLst/>
              <a:gdLst>
                <a:gd name="connsiteX0" fmla="*/ 0 w 14288"/>
                <a:gd name="connsiteY0" fmla="*/ 0 h 357187"/>
                <a:gd name="connsiteX1" fmla="*/ 14288 w 14288"/>
                <a:gd name="connsiteY1" fmla="*/ 357187 h 357187"/>
                <a:gd name="connsiteX0" fmla="*/ 0 w 104853"/>
                <a:gd name="connsiteY0" fmla="*/ 0 h 357187"/>
                <a:gd name="connsiteX1" fmla="*/ 14288 w 104853"/>
                <a:gd name="connsiteY1" fmla="*/ 357187 h 357187"/>
                <a:gd name="connsiteX0" fmla="*/ 0 w 159372"/>
                <a:gd name="connsiteY0" fmla="*/ 0 h 357187"/>
                <a:gd name="connsiteX1" fmla="*/ 14288 w 159372"/>
                <a:gd name="connsiteY1" fmla="*/ 357187 h 357187"/>
              </a:gdLst>
              <a:ahLst/>
              <a:cxnLst>
                <a:cxn ang="0">
                  <a:pos x="connsiteX0" y="connsiteY0"/>
                </a:cxn>
                <a:cxn ang="0">
                  <a:pos x="connsiteX1" y="connsiteY1"/>
                </a:cxn>
              </a:cxnLst>
              <a:rect l="l" t="t" r="r" b="b"/>
              <a:pathLst>
                <a:path w="159372" h="357187">
                  <a:moveTo>
                    <a:pt x="0" y="0"/>
                  </a:moveTo>
                  <a:cubicBezTo>
                    <a:pt x="195263" y="4762"/>
                    <a:pt x="223837" y="352425"/>
                    <a:pt x="14288" y="357187"/>
                  </a:cubicBezTo>
                </a:path>
              </a:pathLst>
            </a:custGeom>
            <a:ln w="12700">
              <a:solidFill>
                <a:schemeClr val="tx1"/>
              </a:solidFill>
              <a:tailEnd type="arrow"/>
            </a:ln>
          </p:spPr>
          <p:txBody>
            <a:bodyPr rtlCol="0" anchor="ctr"/>
            <a:lstStyle/>
            <a:p>
              <a:pPr algn="ctr"/>
              <a:endParaRPr lang="en-US"/>
            </a:p>
          </p:txBody>
        </p:sp>
      </p:grpSp>
    </p:spTree>
    <p:extLst>
      <p:ext uri="{BB962C8B-B14F-4D97-AF65-F5344CB8AC3E}">
        <p14:creationId xmlns:p14="http://schemas.microsoft.com/office/powerpoint/2010/main" val="2974573483"/>
      </p:ext>
    </p:extLst>
  </p:cSld>
  <p:clrMapOvr>
    <a:masterClrMapping/>
  </p:clrMapOvr>
  <p:transition/>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smtClean="0"/>
              <a:t>Serial vs. Parallel Stages</a:t>
            </a:r>
            <a:endParaRPr lang="en-US" dirty="0"/>
          </a:p>
        </p:txBody>
      </p:sp>
      <p:sp>
        <p:nvSpPr>
          <p:cNvPr id="4" name="Slide Number Placeholder 3"/>
          <p:cNvSpPr>
            <a:spLocks noGrp="1"/>
          </p:cNvSpPr>
          <p:nvPr>
            <p:ph type="sldNum" sz="quarter" idx="12"/>
          </p:nvPr>
        </p:nvSpPr>
        <p:spPr/>
        <p:txBody>
          <a:bodyPr/>
          <a:lstStyle/>
          <a:p>
            <a:pPr>
              <a:defRPr/>
            </a:pPr>
            <a:fld id="{ACA39A89-D6FF-4AFC-9284-D1B46DF88740}" type="slidenum">
              <a:rPr lang="en-US" smtClean="0"/>
              <a:pPr>
                <a:defRPr/>
              </a:pPr>
              <a:t>186</a:t>
            </a:fld>
            <a:endParaRPr lang="en-US" dirty="0"/>
          </a:p>
        </p:txBody>
      </p:sp>
      <p:grpSp>
        <p:nvGrpSpPr>
          <p:cNvPr id="3" name="Group 65"/>
          <p:cNvGrpSpPr/>
          <p:nvPr/>
        </p:nvGrpSpPr>
        <p:grpSpPr>
          <a:xfrm>
            <a:off x="5656535" y="1164796"/>
            <a:ext cx="2581275" cy="2113645"/>
            <a:chOff x="5656535" y="1164796"/>
            <a:chExt cx="2581275" cy="2113645"/>
          </a:xfrm>
        </p:grpSpPr>
        <p:sp>
          <p:nvSpPr>
            <p:cNvPr id="18" name="Rounded Rectangle 17"/>
            <p:cNvSpPr/>
            <p:nvPr/>
          </p:nvSpPr>
          <p:spPr bwMode="auto">
            <a:xfrm rot="5400000">
              <a:off x="6244906" y="2511040"/>
              <a:ext cx="204383" cy="354925"/>
            </a:xfrm>
            <a:prstGeom prst="roundRect">
              <a:avLst/>
            </a:prstGeom>
            <a:solidFill>
              <a:srgbClr val="54FF2D"/>
            </a:solidFill>
            <a:ln w="40640" cap="flat" cmpd="sng" algn="ctr">
              <a:solidFill>
                <a:schemeClr val="tx1"/>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smtClean="0">
                <a:ln>
                  <a:noFill/>
                </a:ln>
                <a:solidFill>
                  <a:schemeClr val="tx1"/>
                </a:solidFill>
                <a:effectLst/>
                <a:latin typeface="Verdana" pitchFamily="34" charset="0"/>
              </a:endParaRPr>
            </a:p>
          </p:txBody>
        </p:sp>
        <p:sp>
          <p:nvSpPr>
            <p:cNvPr id="31" name="Freeform 30"/>
            <p:cNvSpPr/>
            <p:nvPr/>
          </p:nvSpPr>
          <p:spPr>
            <a:xfrm rot="5400000">
              <a:off x="6527424" y="2639074"/>
              <a:ext cx="221812" cy="582465"/>
            </a:xfrm>
            <a:custGeom>
              <a:avLst/>
              <a:gdLst>
                <a:gd name="connsiteX0" fmla="*/ 0 w 14288"/>
                <a:gd name="connsiteY0" fmla="*/ 0 h 357187"/>
                <a:gd name="connsiteX1" fmla="*/ 14288 w 14288"/>
                <a:gd name="connsiteY1" fmla="*/ 357187 h 357187"/>
                <a:gd name="connsiteX0" fmla="*/ 0 w 104853"/>
                <a:gd name="connsiteY0" fmla="*/ 0 h 357187"/>
                <a:gd name="connsiteX1" fmla="*/ 14288 w 104853"/>
                <a:gd name="connsiteY1" fmla="*/ 357187 h 357187"/>
                <a:gd name="connsiteX0" fmla="*/ 0 w 159372"/>
                <a:gd name="connsiteY0" fmla="*/ 0 h 357187"/>
                <a:gd name="connsiteX1" fmla="*/ 14288 w 159372"/>
                <a:gd name="connsiteY1" fmla="*/ 357187 h 357187"/>
              </a:gdLst>
              <a:ahLst/>
              <a:cxnLst>
                <a:cxn ang="0">
                  <a:pos x="connsiteX0" y="connsiteY0"/>
                </a:cxn>
                <a:cxn ang="0">
                  <a:pos x="connsiteX1" y="connsiteY1"/>
                </a:cxn>
              </a:cxnLst>
              <a:rect l="l" t="t" r="r" b="b"/>
              <a:pathLst>
                <a:path w="159372" h="357187">
                  <a:moveTo>
                    <a:pt x="0" y="0"/>
                  </a:moveTo>
                  <a:cubicBezTo>
                    <a:pt x="195263" y="4762"/>
                    <a:pt x="223837" y="352425"/>
                    <a:pt x="14288" y="357187"/>
                  </a:cubicBezTo>
                </a:path>
              </a:pathLst>
            </a:custGeom>
            <a:ln w="19050">
              <a:solidFill>
                <a:schemeClr val="tx1"/>
              </a:solidFill>
              <a:tailEnd type="arrow"/>
            </a:ln>
          </p:spPr>
          <p:txBody>
            <a:bodyPr rtlCol="0" anchor="ctr"/>
            <a:lstStyle/>
            <a:p>
              <a:pPr algn="ctr"/>
              <a:endParaRPr lang="en-US" sz="2000"/>
            </a:p>
          </p:txBody>
        </p:sp>
        <p:sp>
          <p:nvSpPr>
            <p:cNvPr id="32" name="Freeform 31"/>
            <p:cNvSpPr/>
            <p:nvPr/>
          </p:nvSpPr>
          <p:spPr>
            <a:xfrm rot="16200000">
              <a:off x="6525212" y="2172623"/>
              <a:ext cx="240063" cy="596290"/>
            </a:xfrm>
            <a:custGeom>
              <a:avLst/>
              <a:gdLst>
                <a:gd name="connsiteX0" fmla="*/ 0 w 14288"/>
                <a:gd name="connsiteY0" fmla="*/ 0 h 357187"/>
                <a:gd name="connsiteX1" fmla="*/ 14288 w 14288"/>
                <a:gd name="connsiteY1" fmla="*/ 357187 h 357187"/>
                <a:gd name="connsiteX0" fmla="*/ 0 w 104853"/>
                <a:gd name="connsiteY0" fmla="*/ 0 h 357187"/>
                <a:gd name="connsiteX1" fmla="*/ 14288 w 104853"/>
                <a:gd name="connsiteY1" fmla="*/ 357187 h 357187"/>
                <a:gd name="connsiteX0" fmla="*/ 0 w 159372"/>
                <a:gd name="connsiteY0" fmla="*/ 0 h 357187"/>
                <a:gd name="connsiteX1" fmla="*/ 14288 w 159372"/>
                <a:gd name="connsiteY1" fmla="*/ 357187 h 357187"/>
              </a:gdLst>
              <a:ahLst/>
              <a:cxnLst>
                <a:cxn ang="0">
                  <a:pos x="connsiteX0" y="connsiteY0"/>
                </a:cxn>
                <a:cxn ang="0">
                  <a:pos x="connsiteX1" y="connsiteY1"/>
                </a:cxn>
              </a:cxnLst>
              <a:rect l="l" t="t" r="r" b="b"/>
              <a:pathLst>
                <a:path w="159372" h="357187">
                  <a:moveTo>
                    <a:pt x="0" y="0"/>
                  </a:moveTo>
                  <a:cubicBezTo>
                    <a:pt x="195263" y="4762"/>
                    <a:pt x="223837" y="352425"/>
                    <a:pt x="14288" y="357187"/>
                  </a:cubicBezTo>
                </a:path>
              </a:pathLst>
            </a:custGeom>
            <a:ln w="19050">
              <a:solidFill>
                <a:schemeClr val="tx1"/>
              </a:solidFill>
              <a:tailEnd type="arrow"/>
            </a:ln>
          </p:spPr>
          <p:txBody>
            <a:bodyPr rtlCol="0" anchor="ctr"/>
            <a:lstStyle/>
            <a:p>
              <a:pPr algn="ctr"/>
              <a:endParaRPr lang="en-US" sz="2000"/>
            </a:p>
          </p:txBody>
        </p:sp>
        <p:sp>
          <p:nvSpPr>
            <p:cNvPr id="17" name="Rectangle 16"/>
            <p:cNvSpPr/>
            <p:nvPr/>
          </p:nvSpPr>
          <p:spPr bwMode="auto">
            <a:xfrm rot="5400000">
              <a:off x="6976796" y="2526541"/>
              <a:ext cx="184731" cy="338554"/>
            </a:xfrm>
            <a:prstGeom prst="rect">
              <a:avLst/>
            </a:prstGeom>
            <a:solidFill>
              <a:schemeClr val="tx2">
                <a:lumMod val="20000"/>
                <a:lumOff val="80000"/>
              </a:schemeClr>
            </a:solidFill>
            <a:ln w="20320"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smtClean="0">
                <a:ln>
                  <a:noFill/>
                </a:ln>
                <a:solidFill>
                  <a:schemeClr val="tx1"/>
                </a:solidFill>
                <a:effectLst/>
                <a:latin typeface="Verdana" pitchFamily="34" charset="0"/>
              </a:endParaRPr>
            </a:p>
          </p:txBody>
        </p:sp>
        <p:cxnSp>
          <p:nvCxnSpPr>
            <p:cNvPr id="14" name="Straight Arrow Connector 13"/>
            <p:cNvCxnSpPr>
              <a:endCxn id="17" idx="1"/>
            </p:cNvCxnSpPr>
            <p:nvPr/>
          </p:nvCxnSpPr>
          <p:spPr bwMode="auto">
            <a:xfrm>
              <a:off x="7069162" y="2008176"/>
              <a:ext cx="0" cy="595277"/>
            </a:xfrm>
            <a:prstGeom prst="straightConnector1">
              <a:avLst/>
            </a:prstGeom>
            <a:noFill/>
            <a:ln w="19050" cap="flat" cmpd="sng" algn="ctr">
              <a:solidFill>
                <a:schemeClr val="tx1"/>
              </a:solidFill>
              <a:prstDash val="solid"/>
              <a:round/>
              <a:headEnd type="none" w="med" len="med"/>
              <a:tailEnd type="arrow"/>
            </a:ln>
            <a:effectLst/>
          </p:spPr>
        </p:cxnSp>
        <p:cxnSp>
          <p:nvCxnSpPr>
            <p:cNvPr id="43" name="Straight Arrow Connector 42"/>
            <p:cNvCxnSpPr/>
            <p:nvPr/>
          </p:nvCxnSpPr>
          <p:spPr bwMode="auto">
            <a:xfrm rot="5400000">
              <a:off x="6839640" y="3048921"/>
              <a:ext cx="459041" cy="0"/>
            </a:xfrm>
            <a:prstGeom prst="straightConnector1">
              <a:avLst/>
            </a:prstGeom>
            <a:noFill/>
            <a:ln w="19050" cap="flat" cmpd="sng" algn="ctr">
              <a:solidFill>
                <a:schemeClr val="tx1"/>
              </a:solidFill>
              <a:prstDash val="solid"/>
              <a:round/>
              <a:headEnd type="none" w="med" len="med"/>
              <a:tailEnd type="arrow"/>
            </a:ln>
            <a:effectLst/>
          </p:spPr>
        </p:cxnSp>
        <p:sp>
          <p:nvSpPr>
            <p:cNvPr id="46" name="TextBox 45"/>
            <p:cNvSpPr txBox="1"/>
            <p:nvPr/>
          </p:nvSpPr>
          <p:spPr>
            <a:xfrm>
              <a:off x="5656535" y="1164796"/>
              <a:ext cx="2581275" cy="707886"/>
            </a:xfrm>
            <a:prstGeom prst="rect">
              <a:avLst/>
            </a:prstGeom>
            <a:noFill/>
          </p:spPr>
          <p:txBody>
            <a:bodyPr wrap="square" rtlCol="0">
              <a:spAutoFit/>
            </a:bodyPr>
            <a:lstStyle/>
            <a:p>
              <a:r>
                <a:rPr lang="en-US" sz="2000" dirty="0" smtClean="0"/>
                <a:t>Serial stage has associated state.</a:t>
              </a:r>
              <a:endParaRPr lang="en-US" sz="2000" dirty="0"/>
            </a:p>
          </p:txBody>
        </p:sp>
      </p:grpSp>
      <p:sp>
        <p:nvSpPr>
          <p:cNvPr id="53" name="TextBox 52"/>
          <p:cNvSpPr txBox="1"/>
          <p:nvPr/>
        </p:nvSpPr>
        <p:spPr>
          <a:xfrm>
            <a:off x="5284019" y="3634990"/>
            <a:ext cx="3113085" cy="2585323"/>
          </a:xfrm>
          <a:prstGeom prst="rect">
            <a:avLst/>
          </a:prstGeom>
          <a:solidFill>
            <a:schemeClr val="bg1">
              <a:lumMod val="95000"/>
              <a:alpha val="75000"/>
            </a:schemeClr>
          </a:solidFill>
        </p:spPr>
        <p:txBody>
          <a:bodyPr wrap="square" rtlCol="0">
            <a:spAutoFit/>
          </a:bodyPr>
          <a:lstStyle/>
          <a:p>
            <a:r>
              <a:rPr lang="en-US" b="1" dirty="0" err="1" smtClean="0"/>
              <a:t>make_filter</a:t>
            </a:r>
            <a:r>
              <a:rPr lang="en-US" dirty="0" smtClean="0"/>
              <a:t>&lt;X,Y&gt;( </a:t>
            </a:r>
          </a:p>
          <a:p>
            <a:r>
              <a:rPr lang="en-US" dirty="0" smtClean="0"/>
              <a:t>    </a:t>
            </a:r>
            <a:r>
              <a:rPr lang="en-US" b="1" dirty="0" smtClean="0"/>
              <a:t>filter::serial_in_order</a:t>
            </a:r>
            <a:r>
              <a:rPr lang="en-US" dirty="0" smtClean="0"/>
              <a:t>,</a:t>
            </a:r>
          </a:p>
          <a:p>
            <a:r>
              <a:rPr lang="en-US" dirty="0"/>
              <a:t> </a:t>
            </a:r>
            <a:r>
              <a:rPr lang="en-US" dirty="0" smtClean="0"/>
              <a:t>   [&amp;]( X </a:t>
            </a:r>
            <a:r>
              <a:rPr lang="en-US" dirty="0" err="1" smtClean="0"/>
              <a:t>x</a:t>
            </a:r>
            <a:r>
              <a:rPr lang="en-US" dirty="0" smtClean="0"/>
              <a:t> ) -&gt; Y {</a:t>
            </a:r>
          </a:p>
          <a:p>
            <a:r>
              <a:rPr lang="en-US" dirty="0"/>
              <a:t> </a:t>
            </a:r>
            <a:r>
              <a:rPr lang="en-US" dirty="0" smtClean="0"/>
              <a:t>       extern int count;</a:t>
            </a:r>
          </a:p>
          <a:p>
            <a:r>
              <a:rPr lang="en-US" dirty="0" smtClean="0"/>
              <a:t>        ++count;</a:t>
            </a:r>
          </a:p>
          <a:p>
            <a:r>
              <a:rPr lang="en-US" dirty="0"/>
              <a:t> </a:t>
            </a:r>
            <a:r>
              <a:rPr lang="en-US" dirty="0" smtClean="0"/>
              <a:t>       Y </a:t>
            </a:r>
            <a:r>
              <a:rPr lang="en-US" dirty="0" err="1" smtClean="0"/>
              <a:t>y</a:t>
            </a:r>
            <a:r>
              <a:rPr lang="en-US" dirty="0" smtClean="0"/>
              <a:t> = bar(x);</a:t>
            </a:r>
          </a:p>
          <a:p>
            <a:r>
              <a:rPr lang="en-US" dirty="0"/>
              <a:t> </a:t>
            </a:r>
            <a:r>
              <a:rPr lang="en-US" dirty="0" smtClean="0"/>
              <a:t>       return y;</a:t>
            </a:r>
          </a:p>
          <a:p>
            <a:r>
              <a:rPr lang="en-US" dirty="0"/>
              <a:t> </a:t>
            </a:r>
            <a:r>
              <a:rPr lang="en-US" dirty="0" smtClean="0"/>
              <a:t>   }</a:t>
            </a:r>
          </a:p>
          <a:p>
            <a:r>
              <a:rPr lang="en-US" dirty="0" smtClean="0"/>
              <a:t>)</a:t>
            </a:r>
          </a:p>
        </p:txBody>
      </p:sp>
      <p:sp>
        <p:nvSpPr>
          <p:cNvPr id="49" name="Rectangle 48"/>
          <p:cNvSpPr/>
          <p:nvPr/>
        </p:nvSpPr>
        <p:spPr bwMode="auto">
          <a:xfrm rot="5400000">
            <a:off x="1697665" y="2449361"/>
            <a:ext cx="457200" cy="457200"/>
          </a:xfrm>
          <a:prstGeom prst="rect">
            <a:avLst/>
          </a:prstGeom>
          <a:solidFill>
            <a:schemeClr val="tx2">
              <a:lumMod val="20000"/>
              <a:lumOff val="80000"/>
            </a:schemeClr>
          </a:solidFill>
          <a:ln w="20320"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smtClean="0">
              <a:ln>
                <a:noFill/>
              </a:ln>
              <a:solidFill>
                <a:schemeClr val="tx1"/>
              </a:solidFill>
              <a:effectLst/>
              <a:latin typeface="Verdana" pitchFamily="34" charset="0"/>
            </a:endParaRPr>
          </a:p>
        </p:txBody>
      </p:sp>
      <p:cxnSp>
        <p:nvCxnSpPr>
          <p:cNvPr id="50" name="Straight Arrow Connector 49"/>
          <p:cNvCxnSpPr>
            <a:endCxn id="49" idx="1"/>
          </p:cNvCxnSpPr>
          <p:nvPr/>
        </p:nvCxnSpPr>
        <p:spPr bwMode="auto">
          <a:xfrm rot="5400000">
            <a:off x="1696744" y="2219840"/>
            <a:ext cx="459041" cy="0"/>
          </a:xfrm>
          <a:prstGeom prst="straightConnector1">
            <a:avLst/>
          </a:prstGeom>
          <a:noFill/>
          <a:ln w="19050" cap="flat" cmpd="sng" algn="ctr">
            <a:solidFill>
              <a:schemeClr val="tx1"/>
            </a:solidFill>
            <a:prstDash val="solid"/>
            <a:round/>
            <a:headEnd type="none" w="med" len="med"/>
            <a:tailEnd type="arrow"/>
          </a:ln>
          <a:effectLst/>
        </p:spPr>
      </p:cxnSp>
      <p:cxnSp>
        <p:nvCxnSpPr>
          <p:cNvPr id="51" name="Straight Arrow Connector 50"/>
          <p:cNvCxnSpPr/>
          <p:nvPr/>
        </p:nvCxnSpPr>
        <p:spPr bwMode="auto">
          <a:xfrm rot="5400000">
            <a:off x="1696743" y="3128371"/>
            <a:ext cx="459041" cy="0"/>
          </a:xfrm>
          <a:prstGeom prst="straightConnector1">
            <a:avLst/>
          </a:prstGeom>
          <a:noFill/>
          <a:ln w="19050" cap="flat" cmpd="sng" algn="ctr">
            <a:solidFill>
              <a:schemeClr val="tx1"/>
            </a:solidFill>
            <a:prstDash val="solid"/>
            <a:round/>
            <a:headEnd type="none" w="med" len="med"/>
            <a:tailEnd type="arrow"/>
          </a:ln>
          <a:effectLst/>
        </p:spPr>
      </p:cxnSp>
      <p:sp>
        <p:nvSpPr>
          <p:cNvPr id="52" name="TextBox 51"/>
          <p:cNvSpPr txBox="1"/>
          <p:nvPr/>
        </p:nvSpPr>
        <p:spPr>
          <a:xfrm>
            <a:off x="759452" y="1164796"/>
            <a:ext cx="3012448" cy="707886"/>
          </a:xfrm>
          <a:prstGeom prst="rect">
            <a:avLst/>
          </a:prstGeom>
          <a:noFill/>
        </p:spPr>
        <p:txBody>
          <a:bodyPr wrap="square" rtlCol="0">
            <a:spAutoFit/>
          </a:bodyPr>
          <a:lstStyle/>
          <a:p>
            <a:r>
              <a:rPr lang="en-US" sz="2000" dirty="0" smtClean="0"/>
              <a:t>Parallel stage is functional transform.</a:t>
            </a:r>
            <a:endParaRPr lang="en-US" sz="2000" dirty="0"/>
          </a:p>
        </p:txBody>
      </p:sp>
      <p:sp>
        <p:nvSpPr>
          <p:cNvPr id="54" name="TextBox 53"/>
          <p:cNvSpPr txBox="1"/>
          <p:nvPr/>
        </p:nvSpPr>
        <p:spPr>
          <a:xfrm>
            <a:off x="871058" y="3624448"/>
            <a:ext cx="2357917" cy="2031325"/>
          </a:xfrm>
          <a:prstGeom prst="rect">
            <a:avLst/>
          </a:prstGeom>
          <a:solidFill>
            <a:schemeClr val="bg1">
              <a:lumMod val="95000"/>
              <a:alpha val="75000"/>
            </a:schemeClr>
          </a:solidFill>
        </p:spPr>
        <p:txBody>
          <a:bodyPr wrap="square" rtlCol="0">
            <a:spAutoFit/>
          </a:bodyPr>
          <a:lstStyle/>
          <a:p>
            <a:r>
              <a:rPr lang="en-US" b="1" dirty="0" err="1" smtClean="0"/>
              <a:t>make_filter</a:t>
            </a:r>
            <a:r>
              <a:rPr lang="en-US" dirty="0" smtClean="0"/>
              <a:t>&lt;X,Y&gt;( </a:t>
            </a:r>
          </a:p>
          <a:p>
            <a:r>
              <a:rPr lang="en-US" dirty="0" smtClean="0"/>
              <a:t>    </a:t>
            </a:r>
            <a:r>
              <a:rPr lang="en-US" b="1" dirty="0" smtClean="0"/>
              <a:t>filter::parallel</a:t>
            </a:r>
            <a:r>
              <a:rPr lang="en-US" dirty="0" smtClean="0"/>
              <a:t>,</a:t>
            </a:r>
          </a:p>
          <a:p>
            <a:r>
              <a:rPr lang="en-US" dirty="0"/>
              <a:t> </a:t>
            </a:r>
            <a:r>
              <a:rPr lang="en-US" dirty="0" smtClean="0"/>
              <a:t>   []( X </a:t>
            </a:r>
            <a:r>
              <a:rPr lang="en-US" dirty="0" err="1" smtClean="0"/>
              <a:t>x</a:t>
            </a:r>
            <a:r>
              <a:rPr lang="en-US" dirty="0" smtClean="0"/>
              <a:t> ) -&gt; Y {</a:t>
            </a:r>
          </a:p>
          <a:p>
            <a:r>
              <a:rPr lang="en-US" dirty="0"/>
              <a:t> </a:t>
            </a:r>
            <a:r>
              <a:rPr lang="en-US" dirty="0" smtClean="0"/>
              <a:t>       Y </a:t>
            </a:r>
            <a:r>
              <a:rPr lang="en-US" dirty="0" err="1" smtClean="0"/>
              <a:t>y</a:t>
            </a:r>
            <a:r>
              <a:rPr lang="en-US" dirty="0" smtClean="0"/>
              <a:t> = foo(x);</a:t>
            </a:r>
          </a:p>
          <a:p>
            <a:r>
              <a:rPr lang="en-US" dirty="0"/>
              <a:t> </a:t>
            </a:r>
            <a:r>
              <a:rPr lang="en-US" dirty="0" smtClean="0"/>
              <a:t>       return y;</a:t>
            </a:r>
          </a:p>
          <a:p>
            <a:r>
              <a:rPr lang="en-US" dirty="0" smtClean="0"/>
              <a:t>    }</a:t>
            </a:r>
          </a:p>
          <a:p>
            <a:r>
              <a:rPr lang="en-US" dirty="0" smtClean="0"/>
              <a:t>)</a:t>
            </a:r>
          </a:p>
        </p:txBody>
      </p:sp>
      <p:grpSp>
        <p:nvGrpSpPr>
          <p:cNvPr id="5" name="Group 64"/>
          <p:cNvGrpSpPr/>
          <p:nvPr/>
        </p:nvGrpSpPr>
        <p:grpSpPr>
          <a:xfrm>
            <a:off x="2543176" y="2898849"/>
            <a:ext cx="1428749" cy="725599"/>
            <a:chOff x="2543176" y="2898849"/>
            <a:chExt cx="1428749" cy="725599"/>
          </a:xfrm>
        </p:grpSpPr>
        <p:cxnSp>
          <p:nvCxnSpPr>
            <p:cNvPr id="60" name="Straight Arrow Connector 59"/>
            <p:cNvCxnSpPr/>
            <p:nvPr/>
          </p:nvCxnSpPr>
          <p:spPr bwMode="auto">
            <a:xfrm flipH="1">
              <a:off x="2543176" y="3128371"/>
              <a:ext cx="685799" cy="496077"/>
            </a:xfrm>
            <a:prstGeom prst="straightConnector1">
              <a:avLst/>
            </a:prstGeom>
            <a:noFill/>
            <a:ln w="19050" cap="flat" cmpd="sng" algn="ctr">
              <a:solidFill>
                <a:schemeClr val="accent6">
                  <a:lumMod val="75000"/>
                </a:schemeClr>
              </a:solidFill>
              <a:prstDash val="solid"/>
              <a:round/>
              <a:headEnd type="none" w="med" len="med"/>
              <a:tailEnd type="arrow"/>
            </a:ln>
            <a:effectLst/>
          </p:spPr>
        </p:cxnSp>
        <p:sp>
          <p:nvSpPr>
            <p:cNvPr id="58" name="AutoShape 12"/>
            <p:cNvSpPr>
              <a:spLocks noChangeArrowheads="1"/>
            </p:cNvSpPr>
            <p:nvPr/>
          </p:nvSpPr>
          <p:spPr bwMode="auto">
            <a:xfrm>
              <a:off x="2632365" y="2898849"/>
              <a:ext cx="1339560" cy="404431"/>
            </a:xfrm>
            <a:prstGeom prst="roundRect">
              <a:avLst>
                <a:gd name="adj" fmla="val 16667"/>
              </a:avLst>
            </a:prstGeom>
            <a:solidFill>
              <a:schemeClr val="accent6">
                <a:lumMod val="20000"/>
                <a:lumOff val="80000"/>
              </a:schemeClr>
            </a:solidFill>
            <a:ln w="25400" algn="ctr">
              <a:solidFill>
                <a:schemeClr val="accent6">
                  <a:lumMod val="75000"/>
                </a:schemeClr>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sz="1600" dirty="0" smtClean="0"/>
                <a:t>&lt;</a:t>
              </a:r>
              <a:r>
                <a:rPr lang="en-US" sz="1600" dirty="0" err="1" smtClean="0"/>
                <a:t>from,to</a:t>
              </a:r>
              <a:r>
                <a:rPr lang="en-US" sz="1600" dirty="0" smtClean="0"/>
                <a:t>&gt;</a:t>
              </a:r>
              <a:endParaRPr lang="en-US" sz="1600" dirty="0"/>
            </a:p>
          </p:txBody>
        </p:sp>
      </p:grpSp>
      <p:sp>
        <p:nvSpPr>
          <p:cNvPr id="64" name="AutoShape 12"/>
          <p:cNvSpPr>
            <a:spLocks noChangeArrowheads="1"/>
          </p:cNvSpPr>
          <p:nvPr/>
        </p:nvSpPr>
        <p:spPr bwMode="auto">
          <a:xfrm>
            <a:off x="1613188" y="5204350"/>
            <a:ext cx="2501611" cy="824975"/>
          </a:xfrm>
          <a:prstGeom prst="roundRect">
            <a:avLst>
              <a:gd name="adj" fmla="val 16667"/>
            </a:avLst>
          </a:prstGeom>
          <a:solidFill>
            <a:schemeClr val="accent6">
              <a:lumMod val="20000"/>
              <a:lumOff val="80000"/>
            </a:schemeClr>
          </a:solidFill>
          <a:ln w="25400" algn="ctr">
            <a:solidFill>
              <a:schemeClr val="accent6">
                <a:lumMod val="75000"/>
              </a:schemeClr>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sz="1600" dirty="0" smtClean="0"/>
              <a:t>You must ensure that parallel invocations of </a:t>
            </a:r>
            <a:r>
              <a:rPr lang="en-US" sz="1600" b="1" dirty="0" smtClean="0">
                <a:latin typeface="Courier New" pitchFamily="49" charset="0"/>
                <a:cs typeface="Courier New" pitchFamily="49" charset="0"/>
              </a:rPr>
              <a:t>foo</a:t>
            </a:r>
            <a:r>
              <a:rPr lang="en-US" sz="1600" dirty="0" smtClean="0"/>
              <a:t> are safe.</a:t>
            </a:r>
            <a:endParaRPr lang="en-US" sz="1600" dirty="0"/>
          </a:p>
        </p:txBody>
      </p:sp>
    </p:spTree>
    <p:extLst>
      <p:ext uri="{BB962C8B-B14F-4D97-AF65-F5344CB8AC3E}">
        <p14:creationId xmlns:p14="http://schemas.microsoft.com/office/powerpoint/2010/main" val="40539634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4" grpId="0" animBg="1"/>
      <p:bldP spid="64" grpId="0" animBg="1"/>
    </p:bld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Freeform 28"/>
          <p:cNvSpPr/>
          <p:nvPr/>
        </p:nvSpPr>
        <p:spPr>
          <a:xfrm rot="5400000">
            <a:off x="6715195" y="5402333"/>
            <a:ext cx="291635" cy="702238"/>
          </a:xfrm>
          <a:custGeom>
            <a:avLst/>
            <a:gdLst>
              <a:gd name="connsiteX0" fmla="*/ 0 w 14288"/>
              <a:gd name="connsiteY0" fmla="*/ 0 h 357187"/>
              <a:gd name="connsiteX1" fmla="*/ 14288 w 14288"/>
              <a:gd name="connsiteY1" fmla="*/ 357187 h 357187"/>
              <a:gd name="connsiteX0" fmla="*/ 0 w 104853"/>
              <a:gd name="connsiteY0" fmla="*/ 0 h 357187"/>
              <a:gd name="connsiteX1" fmla="*/ 14288 w 104853"/>
              <a:gd name="connsiteY1" fmla="*/ 357187 h 357187"/>
              <a:gd name="connsiteX0" fmla="*/ 0 w 159372"/>
              <a:gd name="connsiteY0" fmla="*/ 0 h 357187"/>
              <a:gd name="connsiteX1" fmla="*/ 14288 w 159372"/>
              <a:gd name="connsiteY1" fmla="*/ 357187 h 357187"/>
              <a:gd name="connsiteX0" fmla="*/ 0 w 156637"/>
              <a:gd name="connsiteY0" fmla="*/ 0 h 394658"/>
              <a:gd name="connsiteX1" fmla="*/ 9173 w 156637"/>
              <a:gd name="connsiteY1" fmla="*/ 394658 h 394658"/>
            </a:gdLst>
            <a:ahLst/>
            <a:cxnLst>
              <a:cxn ang="0">
                <a:pos x="connsiteX0" y="connsiteY0"/>
              </a:cxn>
              <a:cxn ang="0">
                <a:pos x="connsiteX1" y="connsiteY1"/>
              </a:cxn>
            </a:cxnLst>
            <a:rect l="l" t="t" r="r" b="b"/>
            <a:pathLst>
              <a:path w="156637" h="394658">
                <a:moveTo>
                  <a:pt x="0" y="0"/>
                </a:moveTo>
                <a:cubicBezTo>
                  <a:pt x="195263" y="4762"/>
                  <a:pt x="218722" y="389896"/>
                  <a:pt x="9173" y="394658"/>
                </a:cubicBezTo>
              </a:path>
            </a:pathLst>
          </a:custGeom>
          <a:ln w="19050">
            <a:solidFill>
              <a:schemeClr val="tx1"/>
            </a:solidFill>
            <a:tailEnd type="arrow"/>
          </a:ln>
        </p:spPr>
        <p:txBody>
          <a:bodyPr rtlCol="0" anchor="ctr"/>
          <a:lstStyle/>
          <a:p>
            <a:pPr algn="ctr"/>
            <a:endParaRPr lang="en-US"/>
          </a:p>
        </p:txBody>
      </p:sp>
      <p:sp>
        <p:nvSpPr>
          <p:cNvPr id="2" name="Title 1"/>
          <p:cNvSpPr>
            <a:spLocks noGrp="1"/>
          </p:cNvSpPr>
          <p:nvPr>
            <p:ph type="title"/>
          </p:nvPr>
        </p:nvSpPr>
        <p:spPr>
          <a:xfrm>
            <a:off x="457200" y="0"/>
            <a:ext cx="8229600" cy="1143000"/>
          </a:xfrm>
        </p:spPr>
        <p:txBody>
          <a:bodyPr>
            <a:normAutofit fontScale="90000"/>
          </a:bodyPr>
          <a:lstStyle/>
          <a:p>
            <a:r>
              <a:rPr lang="en-US" dirty="0" smtClean="0"/>
              <a:t>In-Order vs. Out-of-Order Serial Stages</a:t>
            </a:r>
            <a:endParaRPr lang="en-US" dirty="0"/>
          </a:p>
        </p:txBody>
      </p:sp>
      <p:sp>
        <p:nvSpPr>
          <p:cNvPr id="3" name="Content Placeholder 2"/>
          <p:cNvSpPr>
            <a:spLocks noGrp="1"/>
          </p:cNvSpPr>
          <p:nvPr>
            <p:ph idx="1"/>
          </p:nvPr>
        </p:nvSpPr>
        <p:spPr>
          <a:xfrm>
            <a:off x="503239" y="1313379"/>
            <a:ext cx="4545011" cy="1997840"/>
          </a:xfrm>
        </p:spPr>
        <p:txBody>
          <a:bodyPr>
            <a:normAutofit/>
          </a:bodyPr>
          <a:lstStyle/>
          <a:p>
            <a:r>
              <a:rPr lang="en-US" sz="2400" dirty="0" smtClean="0"/>
              <a:t>Each in-order stage receives values in the order the previous in-order stage returns them.</a:t>
            </a:r>
            <a:endParaRPr lang="en-US" sz="2400" dirty="0"/>
          </a:p>
        </p:txBody>
      </p:sp>
      <p:sp>
        <p:nvSpPr>
          <p:cNvPr id="4" name="Slide Number Placeholder 3"/>
          <p:cNvSpPr>
            <a:spLocks noGrp="1"/>
          </p:cNvSpPr>
          <p:nvPr>
            <p:ph type="sldNum" sz="quarter" idx="12"/>
          </p:nvPr>
        </p:nvSpPr>
        <p:spPr/>
        <p:txBody>
          <a:bodyPr/>
          <a:lstStyle/>
          <a:p>
            <a:pPr>
              <a:defRPr/>
            </a:pPr>
            <a:fld id="{ACA39A89-D6FF-4AFC-9284-D1B46DF88740}" type="slidenum">
              <a:rPr lang="en-US" smtClean="0"/>
              <a:pPr>
                <a:defRPr/>
              </a:pPr>
              <a:t>187</a:t>
            </a:fld>
            <a:endParaRPr lang="en-US" dirty="0"/>
          </a:p>
        </p:txBody>
      </p:sp>
      <p:sp>
        <p:nvSpPr>
          <p:cNvPr id="7" name="Rectangle 6"/>
          <p:cNvSpPr/>
          <p:nvPr/>
        </p:nvSpPr>
        <p:spPr bwMode="auto">
          <a:xfrm>
            <a:off x="7138056" y="3317409"/>
            <a:ext cx="457200" cy="457200"/>
          </a:xfrm>
          <a:prstGeom prst="rect">
            <a:avLst/>
          </a:prstGeom>
          <a:solidFill>
            <a:schemeClr val="tx2">
              <a:lumMod val="20000"/>
              <a:lumOff val="80000"/>
            </a:schemeClr>
          </a:solidFill>
          <a:ln w="2032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80000"/>
              </a:lnSpc>
              <a:spcBef>
                <a:spcPct val="5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Verdana" pitchFamily="34" charset="0"/>
              </a:rPr>
              <a:t>f</a:t>
            </a:r>
          </a:p>
        </p:txBody>
      </p:sp>
      <p:sp>
        <p:nvSpPr>
          <p:cNvPr id="9" name="Rectangle 8"/>
          <p:cNvSpPr/>
          <p:nvPr/>
        </p:nvSpPr>
        <p:spPr bwMode="auto">
          <a:xfrm>
            <a:off x="7139500" y="4243989"/>
            <a:ext cx="457200" cy="457200"/>
          </a:xfrm>
          <a:prstGeom prst="rect">
            <a:avLst/>
          </a:prstGeom>
          <a:solidFill>
            <a:schemeClr val="tx2">
              <a:lumMod val="20000"/>
              <a:lumOff val="80000"/>
            </a:schemeClr>
          </a:solidFill>
          <a:ln w="2032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80000"/>
              </a:lnSpc>
              <a:spcBef>
                <a:spcPct val="5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Verdana" pitchFamily="34" charset="0"/>
              </a:rPr>
              <a:t>g</a:t>
            </a:r>
          </a:p>
        </p:txBody>
      </p:sp>
      <p:cxnSp>
        <p:nvCxnSpPr>
          <p:cNvPr id="11" name="Straight Arrow Connector 10"/>
          <p:cNvCxnSpPr/>
          <p:nvPr/>
        </p:nvCxnSpPr>
        <p:spPr bwMode="auto">
          <a:xfrm rot="5400000" flipV="1">
            <a:off x="7139861" y="4013828"/>
            <a:ext cx="457200" cy="722"/>
          </a:xfrm>
          <a:prstGeom prst="straightConnector1">
            <a:avLst/>
          </a:prstGeom>
          <a:noFill/>
          <a:ln w="19050" cap="flat" cmpd="sng" algn="ctr">
            <a:solidFill>
              <a:schemeClr val="tx1"/>
            </a:solidFill>
            <a:prstDash val="solid"/>
            <a:round/>
            <a:headEnd type="none" w="med" len="med"/>
            <a:tailEnd type="arrow"/>
          </a:ln>
          <a:effectLst/>
        </p:spPr>
      </p:cxnSp>
      <p:sp>
        <p:nvSpPr>
          <p:cNvPr id="12" name="Rectangle 11"/>
          <p:cNvSpPr/>
          <p:nvPr/>
        </p:nvSpPr>
        <p:spPr bwMode="auto">
          <a:xfrm>
            <a:off x="7138056" y="5163451"/>
            <a:ext cx="457200" cy="457200"/>
          </a:xfrm>
          <a:prstGeom prst="rect">
            <a:avLst/>
          </a:prstGeom>
          <a:solidFill>
            <a:schemeClr val="tx2">
              <a:lumMod val="20000"/>
              <a:lumOff val="80000"/>
            </a:schemeClr>
          </a:solidFill>
          <a:ln w="2032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80000"/>
              </a:lnSpc>
              <a:spcBef>
                <a:spcPct val="5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Verdana" pitchFamily="34" charset="0"/>
              </a:rPr>
              <a:t>h</a:t>
            </a:r>
          </a:p>
        </p:txBody>
      </p:sp>
      <p:cxnSp>
        <p:nvCxnSpPr>
          <p:cNvPr id="13" name="Straight Arrow Connector 12"/>
          <p:cNvCxnSpPr/>
          <p:nvPr/>
        </p:nvCxnSpPr>
        <p:spPr bwMode="auto">
          <a:xfrm rot="5400000" flipV="1">
            <a:off x="7139139" y="4934490"/>
            <a:ext cx="457200" cy="722"/>
          </a:xfrm>
          <a:prstGeom prst="straightConnector1">
            <a:avLst/>
          </a:prstGeom>
          <a:noFill/>
          <a:ln w="19050" cap="flat" cmpd="sng" algn="ctr">
            <a:solidFill>
              <a:schemeClr val="tx1"/>
            </a:solidFill>
            <a:prstDash val="solid"/>
            <a:round/>
            <a:headEnd type="none" w="med" len="med"/>
            <a:tailEnd type="arrow"/>
          </a:ln>
          <a:effectLst/>
        </p:spPr>
      </p:cxnSp>
      <p:cxnSp>
        <p:nvCxnSpPr>
          <p:cNvPr id="14" name="Straight Arrow Connector 13"/>
          <p:cNvCxnSpPr/>
          <p:nvPr/>
        </p:nvCxnSpPr>
        <p:spPr bwMode="auto">
          <a:xfrm rot="5400000" flipV="1">
            <a:off x="7138417" y="5848890"/>
            <a:ext cx="457200" cy="722"/>
          </a:xfrm>
          <a:prstGeom prst="straightConnector1">
            <a:avLst/>
          </a:prstGeom>
          <a:noFill/>
          <a:ln w="19050" cap="flat" cmpd="sng" algn="ctr">
            <a:solidFill>
              <a:schemeClr val="tx1"/>
            </a:solidFill>
            <a:prstDash val="solid"/>
            <a:round/>
            <a:headEnd type="none" w="med" len="med"/>
            <a:tailEnd type="arrow"/>
          </a:ln>
          <a:effectLst/>
        </p:spPr>
      </p:cxnSp>
      <p:sp>
        <p:nvSpPr>
          <p:cNvPr id="20" name="Rounded Rectangle 19"/>
          <p:cNvSpPr/>
          <p:nvPr/>
        </p:nvSpPr>
        <p:spPr bwMode="auto">
          <a:xfrm rot="5400000">
            <a:off x="6245316" y="2389933"/>
            <a:ext cx="457200" cy="457200"/>
          </a:xfrm>
          <a:prstGeom prst="roundRect">
            <a:avLst/>
          </a:prstGeom>
          <a:solidFill>
            <a:srgbClr val="54FF2D"/>
          </a:solidFill>
          <a:ln w="40640" cap="flat" cmpd="sng" algn="ctr">
            <a:solidFill>
              <a:schemeClr val="tx1"/>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smtClean="0">
              <a:ln>
                <a:noFill/>
              </a:ln>
              <a:solidFill>
                <a:schemeClr val="tx1"/>
              </a:solidFill>
              <a:effectLst/>
              <a:latin typeface="Verdana" pitchFamily="34" charset="0"/>
            </a:endParaRPr>
          </a:p>
        </p:txBody>
      </p:sp>
      <p:sp>
        <p:nvSpPr>
          <p:cNvPr id="17" name="Rounded Rectangle 16"/>
          <p:cNvSpPr/>
          <p:nvPr/>
        </p:nvSpPr>
        <p:spPr bwMode="auto">
          <a:xfrm rot="5400000">
            <a:off x="6245316" y="5150430"/>
            <a:ext cx="457200" cy="457200"/>
          </a:xfrm>
          <a:prstGeom prst="roundRect">
            <a:avLst/>
          </a:prstGeom>
          <a:solidFill>
            <a:srgbClr val="54FF2D"/>
          </a:solidFill>
          <a:ln w="40640" cap="flat" cmpd="sng" algn="ctr">
            <a:solidFill>
              <a:schemeClr val="tx1"/>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smtClean="0">
              <a:ln>
                <a:noFill/>
              </a:ln>
              <a:solidFill>
                <a:schemeClr val="tx1"/>
              </a:solidFill>
              <a:effectLst/>
              <a:latin typeface="Verdana" pitchFamily="34" charset="0"/>
            </a:endParaRPr>
          </a:p>
        </p:txBody>
      </p:sp>
      <p:sp>
        <p:nvSpPr>
          <p:cNvPr id="19" name="Freeform 18"/>
          <p:cNvSpPr/>
          <p:nvPr/>
        </p:nvSpPr>
        <p:spPr>
          <a:xfrm rot="16200000">
            <a:off x="6756064" y="4707028"/>
            <a:ext cx="276569" cy="635566"/>
          </a:xfrm>
          <a:custGeom>
            <a:avLst/>
            <a:gdLst>
              <a:gd name="connsiteX0" fmla="*/ 0 w 14288"/>
              <a:gd name="connsiteY0" fmla="*/ 0 h 357187"/>
              <a:gd name="connsiteX1" fmla="*/ 14288 w 14288"/>
              <a:gd name="connsiteY1" fmla="*/ 357187 h 357187"/>
              <a:gd name="connsiteX0" fmla="*/ 0 w 104853"/>
              <a:gd name="connsiteY0" fmla="*/ 0 h 357187"/>
              <a:gd name="connsiteX1" fmla="*/ 14288 w 104853"/>
              <a:gd name="connsiteY1" fmla="*/ 357187 h 357187"/>
              <a:gd name="connsiteX0" fmla="*/ 0 w 159372"/>
              <a:gd name="connsiteY0" fmla="*/ 0 h 357187"/>
              <a:gd name="connsiteX1" fmla="*/ 14288 w 159372"/>
              <a:gd name="connsiteY1" fmla="*/ 357187 h 357187"/>
              <a:gd name="connsiteX0" fmla="*/ 7115 w 155362"/>
              <a:gd name="connsiteY0" fmla="*/ 0 h 357188"/>
              <a:gd name="connsiteX1" fmla="*/ 0 w 155362"/>
              <a:gd name="connsiteY1" fmla="*/ 357188 h 357188"/>
            </a:gdLst>
            <a:ahLst/>
            <a:cxnLst>
              <a:cxn ang="0">
                <a:pos x="connsiteX0" y="connsiteY0"/>
              </a:cxn>
              <a:cxn ang="0">
                <a:pos x="connsiteX1" y="connsiteY1"/>
              </a:cxn>
            </a:cxnLst>
            <a:rect l="l" t="t" r="r" b="b"/>
            <a:pathLst>
              <a:path w="155362" h="357188">
                <a:moveTo>
                  <a:pt x="7115" y="0"/>
                </a:moveTo>
                <a:cubicBezTo>
                  <a:pt x="202378" y="4762"/>
                  <a:pt x="209549" y="352426"/>
                  <a:pt x="0" y="357188"/>
                </a:cubicBezTo>
              </a:path>
            </a:pathLst>
          </a:custGeom>
          <a:ln w="19050">
            <a:solidFill>
              <a:schemeClr val="tx1"/>
            </a:solidFill>
            <a:tailEnd type="arrow"/>
          </a:ln>
        </p:spPr>
        <p:txBody>
          <a:bodyPr rtlCol="0" anchor="ctr"/>
          <a:lstStyle/>
          <a:p>
            <a:pPr algn="ctr"/>
            <a:endParaRPr lang="en-US"/>
          </a:p>
        </p:txBody>
      </p:sp>
      <p:sp>
        <p:nvSpPr>
          <p:cNvPr id="24" name="Rectangle 23"/>
          <p:cNvSpPr/>
          <p:nvPr/>
        </p:nvSpPr>
        <p:spPr bwMode="auto">
          <a:xfrm>
            <a:off x="7138056" y="2430130"/>
            <a:ext cx="457200" cy="457200"/>
          </a:xfrm>
          <a:prstGeom prst="rect">
            <a:avLst/>
          </a:prstGeom>
          <a:solidFill>
            <a:schemeClr val="tx2">
              <a:lumMod val="20000"/>
              <a:lumOff val="80000"/>
            </a:schemeClr>
          </a:solidFill>
          <a:ln w="2032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80000"/>
              </a:lnSpc>
              <a:spcBef>
                <a:spcPct val="5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Verdana" pitchFamily="34" charset="0"/>
              </a:rPr>
              <a:t>e</a:t>
            </a:r>
          </a:p>
        </p:txBody>
      </p:sp>
      <p:cxnSp>
        <p:nvCxnSpPr>
          <p:cNvPr id="25" name="Straight Arrow Connector 24"/>
          <p:cNvCxnSpPr/>
          <p:nvPr/>
        </p:nvCxnSpPr>
        <p:spPr bwMode="auto">
          <a:xfrm rot="5400000" flipV="1">
            <a:off x="7140583" y="3095498"/>
            <a:ext cx="457200" cy="722"/>
          </a:xfrm>
          <a:prstGeom prst="straightConnector1">
            <a:avLst/>
          </a:prstGeom>
          <a:noFill/>
          <a:ln w="19050" cap="flat" cmpd="sng" algn="ctr">
            <a:solidFill>
              <a:schemeClr val="tx1"/>
            </a:solidFill>
            <a:prstDash val="solid"/>
            <a:round/>
            <a:headEnd type="none" w="med" len="med"/>
            <a:tailEnd type="arrow"/>
          </a:ln>
          <a:effectLst/>
        </p:spPr>
      </p:cxnSp>
      <p:sp>
        <p:nvSpPr>
          <p:cNvPr id="26" name="Rectangle 25"/>
          <p:cNvSpPr/>
          <p:nvPr/>
        </p:nvSpPr>
        <p:spPr bwMode="auto">
          <a:xfrm>
            <a:off x="7138056" y="1524000"/>
            <a:ext cx="457200" cy="457200"/>
          </a:xfrm>
          <a:prstGeom prst="rect">
            <a:avLst/>
          </a:prstGeom>
          <a:solidFill>
            <a:schemeClr val="tx2">
              <a:lumMod val="20000"/>
              <a:lumOff val="80000"/>
            </a:schemeClr>
          </a:solidFill>
          <a:ln w="2032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80000"/>
              </a:lnSpc>
              <a:spcBef>
                <a:spcPct val="5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Verdana" pitchFamily="34" charset="0"/>
              </a:rPr>
              <a:t>d</a:t>
            </a:r>
          </a:p>
        </p:txBody>
      </p:sp>
      <p:cxnSp>
        <p:nvCxnSpPr>
          <p:cNvPr id="27" name="Straight Arrow Connector 26"/>
          <p:cNvCxnSpPr/>
          <p:nvPr/>
        </p:nvCxnSpPr>
        <p:spPr bwMode="auto">
          <a:xfrm rot="5400000" flipV="1">
            <a:off x="7140583" y="2189368"/>
            <a:ext cx="457200" cy="722"/>
          </a:xfrm>
          <a:prstGeom prst="straightConnector1">
            <a:avLst/>
          </a:prstGeom>
          <a:noFill/>
          <a:ln w="19050" cap="flat" cmpd="sng" algn="ctr">
            <a:solidFill>
              <a:schemeClr val="tx1"/>
            </a:solidFill>
            <a:prstDash val="solid"/>
            <a:round/>
            <a:headEnd type="none" w="med" len="med"/>
            <a:tailEnd type="arrow"/>
          </a:ln>
          <a:effectLst/>
        </p:spPr>
      </p:cxnSp>
      <p:cxnSp>
        <p:nvCxnSpPr>
          <p:cNvPr id="28" name="Straight Arrow Connector 27"/>
          <p:cNvCxnSpPr/>
          <p:nvPr/>
        </p:nvCxnSpPr>
        <p:spPr bwMode="auto">
          <a:xfrm rot="5400000" flipV="1">
            <a:off x="7137695" y="1295039"/>
            <a:ext cx="457200" cy="722"/>
          </a:xfrm>
          <a:prstGeom prst="straightConnector1">
            <a:avLst/>
          </a:prstGeom>
          <a:noFill/>
          <a:ln w="19050" cap="flat" cmpd="sng" algn="ctr">
            <a:solidFill>
              <a:schemeClr val="tx1"/>
            </a:solidFill>
            <a:prstDash val="solid"/>
            <a:round/>
            <a:headEnd type="none" w="med" len="med"/>
            <a:tailEnd type="arrow"/>
          </a:ln>
          <a:effectLst/>
        </p:spPr>
      </p:cxnSp>
      <p:sp>
        <p:nvSpPr>
          <p:cNvPr id="30" name="Freeform 29"/>
          <p:cNvSpPr/>
          <p:nvPr/>
        </p:nvSpPr>
        <p:spPr>
          <a:xfrm rot="5400000">
            <a:off x="6715196" y="2657566"/>
            <a:ext cx="291635" cy="702238"/>
          </a:xfrm>
          <a:custGeom>
            <a:avLst/>
            <a:gdLst>
              <a:gd name="connsiteX0" fmla="*/ 0 w 14288"/>
              <a:gd name="connsiteY0" fmla="*/ 0 h 357187"/>
              <a:gd name="connsiteX1" fmla="*/ 14288 w 14288"/>
              <a:gd name="connsiteY1" fmla="*/ 357187 h 357187"/>
              <a:gd name="connsiteX0" fmla="*/ 0 w 104853"/>
              <a:gd name="connsiteY0" fmla="*/ 0 h 357187"/>
              <a:gd name="connsiteX1" fmla="*/ 14288 w 104853"/>
              <a:gd name="connsiteY1" fmla="*/ 357187 h 357187"/>
              <a:gd name="connsiteX0" fmla="*/ 0 w 159372"/>
              <a:gd name="connsiteY0" fmla="*/ 0 h 357187"/>
              <a:gd name="connsiteX1" fmla="*/ 14288 w 159372"/>
              <a:gd name="connsiteY1" fmla="*/ 357187 h 357187"/>
              <a:gd name="connsiteX0" fmla="*/ 0 w 156637"/>
              <a:gd name="connsiteY0" fmla="*/ 0 h 394658"/>
              <a:gd name="connsiteX1" fmla="*/ 9173 w 156637"/>
              <a:gd name="connsiteY1" fmla="*/ 394658 h 394658"/>
            </a:gdLst>
            <a:ahLst/>
            <a:cxnLst>
              <a:cxn ang="0">
                <a:pos x="connsiteX0" y="connsiteY0"/>
              </a:cxn>
              <a:cxn ang="0">
                <a:pos x="connsiteX1" y="connsiteY1"/>
              </a:cxn>
            </a:cxnLst>
            <a:rect l="l" t="t" r="r" b="b"/>
            <a:pathLst>
              <a:path w="156637" h="394658">
                <a:moveTo>
                  <a:pt x="0" y="0"/>
                </a:moveTo>
                <a:cubicBezTo>
                  <a:pt x="195263" y="4762"/>
                  <a:pt x="218722" y="389896"/>
                  <a:pt x="9173" y="394658"/>
                </a:cubicBezTo>
              </a:path>
            </a:pathLst>
          </a:custGeom>
          <a:ln w="19050">
            <a:solidFill>
              <a:schemeClr val="tx1"/>
            </a:solidFill>
            <a:tailEnd type="arrow"/>
          </a:ln>
        </p:spPr>
        <p:txBody>
          <a:bodyPr rtlCol="0" anchor="ctr"/>
          <a:lstStyle/>
          <a:p>
            <a:pPr algn="ctr"/>
            <a:endParaRPr lang="en-US"/>
          </a:p>
        </p:txBody>
      </p:sp>
      <p:sp>
        <p:nvSpPr>
          <p:cNvPr id="31" name="Freeform 30"/>
          <p:cNvSpPr/>
          <p:nvPr/>
        </p:nvSpPr>
        <p:spPr>
          <a:xfrm rot="16200000">
            <a:off x="6756065" y="1962261"/>
            <a:ext cx="276569" cy="635566"/>
          </a:xfrm>
          <a:custGeom>
            <a:avLst/>
            <a:gdLst>
              <a:gd name="connsiteX0" fmla="*/ 0 w 14288"/>
              <a:gd name="connsiteY0" fmla="*/ 0 h 357187"/>
              <a:gd name="connsiteX1" fmla="*/ 14288 w 14288"/>
              <a:gd name="connsiteY1" fmla="*/ 357187 h 357187"/>
              <a:gd name="connsiteX0" fmla="*/ 0 w 104853"/>
              <a:gd name="connsiteY0" fmla="*/ 0 h 357187"/>
              <a:gd name="connsiteX1" fmla="*/ 14288 w 104853"/>
              <a:gd name="connsiteY1" fmla="*/ 357187 h 357187"/>
              <a:gd name="connsiteX0" fmla="*/ 0 w 159372"/>
              <a:gd name="connsiteY0" fmla="*/ 0 h 357187"/>
              <a:gd name="connsiteX1" fmla="*/ 14288 w 159372"/>
              <a:gd name="connsiteY1" fmla="*/ 357187 h 357187"/>
              <a:gd name="connsiteX0" fmla="*/ 7115 w 155362"/>
              <a:gd name="connsiteY0" fmla="*/ 0 h 357188"/>
              <a:gd name="connsiteX1" fmla="*/ 0 w 155362"/>
              <a:gd name="connsiteY1" fmla="*/ 357188 h 357188"/>
            </a:gdLst>
            <a:ahLst/>
            <a:cxnLst>
              <a:cxn ang="0">
                <a:pos x="connsiteX0" y="connsiteY0"/>
              </a:cxn>
              <a:cxn ang="0">
                <a:pos x="connsiteX1" y="connsiteY1"/>
              </a:cxn>
            </a:cxnLst>
            <a:rect l="l" t="t" r="r" b="b"/>
            <a:pathLst>
              <a:path w="155362" h="357188">
                <a:moveTo>
                  <a:pt x="7115" y="0"/>
                </a:moveTo>
                <a:cubicBezTo>
                  <a:pt x="202378" y="4762"/>
                  <a:pt x="209549" y="352426"/>
                  <a:pt x="0" y="357188"/>
                </a:cubicBezTo>
              </a:path>
            </a:pathLst>
          </a:custGeom>
          <a:ln w="19050">
            <a:solidFill>
              <a:schemeClr val="tx1"/>
            </a:solidFill>
            <a:tailEnd type="arrow"/>
          </a:ln>
        </p:spPr>
        <p:txBody>
          <a:bodyPr rtlCol="0" anchor="ctr"/>
          <a:lstStyle/>
          <a:p>
            <a:pPr algn="ctr"/>
            <a:endParaRPr lang="en-US"/>
          </a:p>
        </p:txBody>
      </p:sp>
    </p:spTree>
    <p:extLst>
      <p:ext uri="{BB962C8B-B14F-4D97-AF65-F5344CB8AC3E}">
        <p14:creationId xmlns:p14="http://schemas.microsoft.com/office/powerpoint/2010/main" val="3531588752"/>
      </p:ext>
    </p:extLst>
  </p:cSld>
  <p:clrMapOvr>
    <a:masterClrMapping/>
  </p:clrMapOvr>
  <p:transition/>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9287" y="0"/>
            <a:ext cx="8229600" cy="1143000"/>
          </a:xfrm>
        </p:spPr>
        <p:txBody>
          <a:bodyPr/>
          <a:lstStyle/>
          <a:p>
            <a:r>
              <a:rPr lang="en-US" dirty="0" smtClean="0"/>
              <a:t>Special Rule for Last Stage</a:t>
            </a:r>
            <a:endParaRPr lang="en-US" dirty="0"/>
          </a:p>
        </p:txBody>
      </p:sp>
      <p:sp>
        <p:nvSpPr>
          <p:cNvPr id="3" name="Slide Number Placeholder 2"/>
          <p:cNvSpPr>
            <a:spLocks noGrp="1"/>
          </p:cNvSpPr>
          <p:nvPr>
            <p:ph type="sldNum" sz="quarter" idx="12"/>
          </p:nvPr>
        </p:nvSpPr>
        <p:spPr/>
        <p:txBody>
          <a:bodyPr/>
          <a:lstStyle/>
          <a:p>
            <a:pPr>
              <a:defRPr/>
            </a:pPr>
            <a:fld id="{C0DA7C15-30D4-4B64-AB21-31C5FA61B81B}" type="slidenum">
              <a:rPr lang="en-US" smtClean="0"/>
              <a:pPr>
                <a:defRPr/>
              </a:pPr>
              <a:t>188</a:t>
            </a:fld>
            <a:endParaRPr lang="en-US" dirty="0"/>
          </a:p>
        </p:txBody>
      </p:sp>
      <p:grpSp>
        <p:nvGrpSpPr>
          <p:cNvPr id="4" name="Group 9"/>
          <p:cNvGrpSpPr/>
          <p:nvPr/>
        </p:nvGrpSpPr>
        <p:grpSpPr>
          <a:xfrm>
            <a:off x="7499623" y="362736"/>
            <a:ext cx="1179264" cy="1138053"/>
            <a:chOff x="7499623" y="362736"/>
            <a:chExt cx="1179264" cy="1138053"/>
          </a:xfrm>
        </p:grpSpPr>
        <p:sp>
          <p:nvSpPr>
            <p:cNvPr id="5" name="Rounded Rectangle 4"/>
            <p:cNvSpPr/>
            <p:nvPr/>
          </p:nvSpPr>
          <p:spPr bwMode="auto">
            <a:xfrm rot="5400000">
              <a:off x="7499623" y="814462"/>
              <a:ext cx="457200" cy="457200"/>
            </a:xfrm>
            <a:prstGeom prst="roundRect">
              <a:avLst/>
            </a:prstGeom>
            <a:solidFill>
              <a:srgbClr val="54FF2D"/>
            </a:solidFill>
            <a:ln w="40640" cap="flat" cmpd="sng" algn="ctr">
              <a:solidFill>
                <a:schemeClr val="tx1"/>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smtClean="0">
                <a:ln>
                  <a:noFill/>
                </a:ln>
                <a:solidFill>
                  <a:schemeClr val="tx1"/>
                </a:solidFill>
                <a:effectLst/>
                <a:latin typeface="Verdana" pitchFamily="34" charset="0"/>
              </a:endParaRPr>
            </a:p>
          </p:txBody>
        </p:sp>
        <p:sp>
          <p:nvSpPr>
            <p:cNvPr id="6" name="Freeform 5"/>
            <p:cNvSpPr/>
            <p:nvPr/>
          </p:nvSpPr>
          <p:spPr>
            <a:xfrm rot="5400000">
              <a:off x="7908549" y="1098650"/>
              <a:ext cx="221812" cy="582465"/>
            </a:xfrm>
            <a:custGeom>
              <a:avLst/>
              <a:gdLst>
                <a:gd name="connsiteX0" fmla="*/ 0 w 14288"/>
                <a:gd name="connsiteY0" fmla="*/ 0 h 357187"/>
                <a:gd name="connsiteX1" fmla="*/ 14288 w 14288"/>
                <a:gd name="connsiteY1" fmla="*/ 357187 h 357187"/>
                <a:gd name="connsiteX0" fmla="*/ 0 w 104853"/>
                <a:gd name="connsiteY0" fmla="*/ 0 h 357187"/>
                <a:gd name="connsiteX1" fmla="*/ 14288 w 104853"/>
                <a:gd name="connsiteY1" fmla="*/ 357187 h 357187"/>
                <a:gd name="connsiteX0" fmla="*/ 0 w 159372"/>
                <a:gd name="connsiteY0" fmla="*/ 0 h 357187"/>
                <a:gd name="connsiteX1" fmla="*/ 14288 w 159372"/>
                <a:gd name="connsiteY1" fmla="*/ 357187 h 357187"/>
              </a:gdLst>
              <a:ahLst/>
              <a:cxnLst>
                <a:cxn ang="0">
                  <a:pos x="connsiteX0" y="connsiteY0"/>
                </a:cxn>
                <a:cxn ang="0">
                  <a:pos x="connsiteX1" y="connsiteY1"/>
                </a:cxn>
              </a:cxnLst>
              <a:rect l="l" t="t" r="r" b="b"/>
              <a:pathLst>
                <a:path w="159372" h="357187">
                  <a:moveTo>
                    <a:pt x="0" y="0"/>
                  </a:moveTo>
                  <a:cubicBezTo>
                    <a:pt x="195263" y="4762"/>
                    <a:pt x="223837" y="352425"/>
                    <a:pt x="14288" y="357187"/>
                  </a:cubicBezTo>
                </a:path>
              </a:pathLst>
            </a:custGeom>
            <a:ln w="19050">
              <a:solidFill>
                <a:schemeClr val="tx1"/>
              </a:solidFill>
              <a:tailEnd type="arrow"/>
            </a:ln>
          </p:spPr>
          <p:txBody>
            <a:bodyPr rtlCol="0" anchor="ctr"/>
            <a:lstStyle/>
            <a:p>
              <a:pPr algn="ctr"/>
              <a:endParaRPr lang="en-US"/>
            </a:p>
          </p:txBody>
        </p:sp>
        <p:sp>
          <p:nvSpPr>
            <p:cNvPr id="7" name="Freeform 6"/>
            <p:cNvSpPr/>
            <p:nvPr/>
          </p:nvSpPr>
          <p:spPr>
            <a:xfrm rot="16200000">
              <a:off x="7906337" y="396286"/>
              <a:ext cx="240063" cy="596290"/>
            </a:xfrm>
            <a:custGeom>
              <a:avLst/>
              <a:gdLst>
                <a:gd name="connsiteX0" fmla="*/ 0 w 14288"/>
                <a:gd name="connsiteY0" fmla="*/ 0 h 357187"/>
                <a:gd name="connsiteX1" fmla="*/ 14288 w 14288"/>
                <a:gd name="connsiteY1" fmla="*/ 357187 h 357187"/>
                <a:gd name="connsiteX0" fmla="*/ 0 w 104853"/>
                <a:gd name="connsiteY0" fmla="*/ 0 h 357187"/>
                <a:gd name="connsiteX1" fmla="*/ 14288 w 104853"/>
                <a:gd name="connsiteY1" fmla="*/ 357187 h 357187"/>
                <a:gd name="connsiteX0" fmla="*/ 0 w 159372"/>
                <a:gd name="connsiteY0" fmla="*/ 0 h 357187"/>
                <a:gd name="connsiteX1" fmla="*/ 14288 w 159372"/>
                <a:gd name="connsiteY1" fmla="*/ 357187 h 357187"/>
              </a:gdLst>
              <a:ahLst/>
              <a:cxnLst>
                <a:cxn ang="0">
                  <a:pos x="connsiteX0" y="connsiteY0"/>
                </a:cxn>
                <a:cxn ang="0">
                  <a:pos x="connsiteX1" y="connsiteY1"/>
                </a:cxn>
              </a:cxnLst>
              <a:rect l="l" t="t" r="r" b="b"/>
              <a:pathLst>
                <a:path w="159372" h="357187">
                  <a:moveTo>
                    <a:pt x="0" y="0"/>
                  </a:moveTo>
                  <a:cubicBezTo>
                    <a:pt x="195263" y="4762"/>
                    <a:pt x="223837" y="352425"/>
                    <a:pt x="14288" y="357187"/>
                  </a:cubicBezTo>
                </a:path>
              </a:pathLst>
            </a:custGeom>
            <a:ln w="19050">
              <a:solidFill>
                <a:schemeClr val="tx1"/>
              </a:solidFill>
              <a:tailEnd type="arrow"/>
            </a:ln>
          </p:spPr>
          <p:txBody>
            <a:bodyPr rtlCol="0" anchor="ctr"/>
            <a:lstStyle/>
            <a:p>
              <a:pPr algn="ctr"/>
              <a:endParaRPr lang="en-US"/>
            </a:p>
          </p:txBody>
        </p:sp>
        <p:sp>
          <p:nvSpPr>
            <p:cNvPr id="8" name="Rectangle 7"/>
            <p:cNvSpPr/>
            <p:nvPr/>
          </p:nvSpPr>
          <p:spPr bwMode="auto">
            <a:xfrm rot="5400000">
              <a:off x="8221687" y="821777"/>
              <a:ext cx="457200" cy="457200"/>
            </a:xfrm>
            <a:prstGeom prst="rect">
              <a:avLst/>
            </a:prstGeom>
            <a:solidFill>
              <a:schemeClr val="tx2">
                <a:lumMod val="20000"/>
                <a:lumOff val="80000"/>
              </a:schemeClr>
            </a:solidFill>
            <a:ln w="20320"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smtClean="0">
                <a:ln>
                  <a:noFill/>
                </a:ln>
                <a:solidFill>
                  <a:schemeClr val="tx1"/>
                </a:solidFill>
                <a:effectLst/>
                <a:latin typeface="Verdana" pitchFamily="34" charset="0"/>
              </a:endParaRPr>
            </a:p>
          </p:txBody>
        </p:sp>
        <p:cxnSp>
          <p:nvCxnSpPr>
            <p:cNvPr id="9" name="Straight Arrow Connector 8"/>
            <p:cNvCxnSpPr/>
            <p:nvPr/>
          </p:nvCxnSpPr>
          <p:spPr bwMode="auto">
            <a:xfrm rot="5400000">
              <a:off x="8220766" y="592257"/>
              <a:ext cx="459041" cy="0"/>
            </a:xfrm>
            <a:prstGeom prst="straightConnector1">
              <a:avLst/>
            </a:prstGeom>
            <a:noFill/>
            <a:ln w="19050" cap="flat" cmpd="sng" algn="ctr">
              <a:solidFill>
                <a:schemeClr val="tx1"/>
              </a:solidFill>
              <a:prstDash val="solid"/>
              <a:round/>
              <a:headEnd type="none" w="med" len="med"/>
              <a:tailEnd type="arrow"/>
            </a:ln>
            <a:effectLst/>
          </p:spPr>
        </p:cxnSp>
      </p:grpSp>
      <p:sp>
        <p:nvSpPr>
          <p:cNvPr id="11" name="TextBox 10"/>
          <p:cNvSpPr txBox="1"/>
          <p:nvPr/>
        </p:nvSpPr>
        <p:spPr>
          <a:xfrm>
            <a:off x="2001121" y="2635010"/>
            <a:ext cx="3180479" cy="1938992"/>
          </a:xfrm>
          <a:prstGeom prst="rect">
            <a:avLst/>
          </a:prstGeom>
          <a:solidFill>
            <a:schemeClr val="bg1">
              <a:lumMod val="95000"/>
              <a:alpha val="75000"/>
            </a:schemeClr>
          </a:solidFill>
        </p:spPr>
        <p:txBody>
          <a:bodyPr wrap="square" rtlCol="0">
            <a:spAutoFit/>
          </a:bodyPr>
          <a:lstStyle/>
          <a:p>
            <a:r>
              <a:rPr lang="en-US" sz="2000" b="1" dirty="0" err="1" smtClean="0"/>
              <a:t>make_filter</a:t>
            </a:r>
            <a:r>
              <a:rPr lang="en-US" sz="2000" dirty="0" smtClean="0"/>
              <a:t>&lt;</a:t>
            </a:r>
            <a:r>
              <a:rPr lang="en-US" sz="2000" dirty="0" err="1" smtClean="0"/>
              <a:t>X,void</a:t>
            </a:r>
            <a:r>
              <a:rPr lang="en-US" sz="2000" dirty="0" smtClean="0"/>
              <a:t>&gt;( </a:t>
            </a:r>
          </a:p>
          <a:p>
            <a:r>
              <a:rPr lang="en-US" sz="2000" dirty="0" smtClean="0"/>
              <a:t>    </a:t>
            </a:r>
            <a:r>
              <a:rPr lang="en-US" sz="2000" b="1" dirty="0" smtClean="0"/>
              <a:t>filter::serial_in_order</a:t>
            </a:r>
            <a:r>
              <a:rPr lang="en-US" sz="2000" dirty="0" smtClean="0"/>
              <a:t>,</a:t>
            </a:r>
          </a:p>
          <a:p>
            <a:r>
              <a:rPr lang="en-US" sz="2000" dirty="0"/>
              <a:t> </a:t>
            </a:r>
            <a:r>
              <a:rPr lang="en-US" sz="2000" dirty="0" smtClean="0"/>
              <a:t>   [&amp;]( X </a:t>
            </a:r>
            <a:r>
              <a:rPr lang="en-US" sz="2000" dirty="0" err="1" smtClean="0"/>
              <a:t>x</a:t>
            </a:r>
            <a:r>
              <a:rPr lang="en-US" sz="2000" dirty="0" smtClean="0"/>
              <a:t> ) {</a:t>
            </a:r>
          </a:p>
          <a:p>
            <a:r>
              <a:rPr lang="en-US" sz="2000" dirty="0"/>
              <a:t> </a:t>
            </a:r>
            <a:r>
              <a:rPr lang="en-US" sz="2000" dirty="0" smtClean="0"/>
              <a:t>       </a:t>
            </a:r>
            <a:r>
              <a:rPr lang="en-US" sz="2000" dirty="0" err="1" smtClean="0"/>
              <a:t>cout</a:t>
            </a:r>
            <a:r>
              <a:rPr lang="en-US" sz="2000" dirty="0" smtClean="0"/>
              <a:t> &lt;&lt; x;</a:t>
            </a:r>
          </a:p>
          <a:p>
            <a:r>
              <a:rPr lang="en-US" sz="2000" dirty="0" smtClean="0"/>
              <a:t>    }</a:t>
            </a:r>
          </a:p>
          <a:p>
            <a:r>
              <a:rPr lang="en-US" sz="2000" dirty="0" smtClean="0"/>
              <a:t>)</a:t>
            </a:r>
          </a:p>
        </p:txBody>
      </p:sp>
      <p:grpSp>
        <p:nvGrpSpPr>
          <p:cNvPr id="10" name="Group 11"/>
          <p:cNvGrpSpPr/>
          <p:nvPr/>
        </p:nvGrpSpPr>
        <p:grpSpPr>
          <a:xfrm>
            <a:off x="4005263" y="1857209"/>
            <a:ext cx="2352674" cy="815901"/>
            <a:chOff x="3116410" y="1668241"/>
            <a:chExt cx="2352674" cy="815901"/>
          </a:xfrm>
        </p:grpSpPr>
        <p:cxnSp>
          <p:nvCxnSpPr>
            <p:cNvPr id="13" name="Straight Arrow Connector 12"/>
            <p:cNvCxnSpPr/>
            <p:nvPr/>
          </p:nvCxnSpPr>
          <p:spPr bwMode="auto">
            <a:xfrm flipH="1">
              <a:off x="3116410" y="1897763"/>
              <a:ext cx="685800" cy="586379"/>
            </a:xfrm>
            <a:prstGeom prst="straightConnector1">
              <a:avLst/>
            </a:prstGeom>
            <a:noFill/>
            <a:ln w="19050" cap="flat" cmpd="sng" algn="ctr">
              <a:solidFill>
                <a:schemeClr val="accent6">
                  <a:lumMod val="75000"/>
                </a:schemeClr>
              </a:solidFill>
              <a:prstDash val="solid"/>
              <a:round/>
              <a:headEnd type="none" w="med" len="med"/>
              <a:tailEnd type="arrow"/>
            </a:ln>
            <a:effectLst/>
          </p:spPr>
        </p:cxnSp>
        <p:sp>
          <p:nvSpPr>
            <p:cNvPr id="14" name="AutoShape 12"/>
            <p:cNvSpPr>
              <a:spLocks noChangeArrowheads="1"/>
            </p:cNvSpPr>
            <p:nvPr/>
          </p:nvSpPr>
          <p:spPr bwMode="auto">
            <a:xfrm>
              <a:off x="3205598" y="1668241"/>
              <a:ext cx="2263486" cy="404431"/>
            </a:xfrm>
            <a:prstGeom prst="roundRect">
              <a:avLst>
                <a:gd name="adj" fmla="val 16667"/>
              </a:avLst>
            </a:prstGeom>
            <a:solidFill>
              <a:schemeClr val="accent6">
                <a:lumMod val="20000"/>
                <a:lumOff val="80000"/>
              </a:schemeClr>
            </a:solidFill>
            <a:ln w="25400" algn="ctr">
              <a:solidFill>
                <a:schemeClr val="accent6">
                  <a:lumMod val="75000"/>
                </a:schemeClr>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sz="2000" dirty="0" smtClean="0"/>
                <a:t>“to” type is </a:t>
              </a:r>
              <a:r>
                <a:rPr lang="en-US" sz="2000" b="1" dirty="0" smtClean="0"/>
                <a:t>void</a:t>
              </a:r>
              <a:endParaRPr lang="en-US" sz="2000" b="1" dirty="0"/>
            </a:p>
          </p:txBody>
        </p:sp>
      </p:grpSp>
    </p:spTree>
    <p:extLst>
      <p:ext uri="{BB962C8B-B14F-4D97-AF65-F5344CB8AC3E}">
        <p14:creationId xmlns:p14="http://schemas.microsoft.com/office/powerpoint/2010/main" val="2167988488"/>
      </p:ext>
    </p:extLst>
  </p:cSld>
  <p:clrMapOvr>
    <a:masterClrMapping/>
  </p:clrMapOvr>
  <p:transition/>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0173" y="0"/>
            <a:ext cx="6550227" cy="1143000"/>
          </a:xfrm>
        </p:spPr>
        <p:txBody>
          <a:bodyPr/>
          <a:lstStyle/>
          <a:p>
            <a:r>
              <a:rPr lang="en-US" dirty="0" smtClean="0"/>
              <a:t>Special Rules for First Stage</a:t>
            </a:r>
            <a:endParaRPr lang="en-US" dirty="0"/>
          </a:p>
        </p:txBody>
      </p:sp>
      <p:sp>
        <p:nvSpPr>
          <p:cNvPr id="4" name="Slide Number Placeholder 3"/>
          <p:cNvSpPr>
            <a:spLocks noGrp="1"/>
          </p:cNvSpPr>
          <p:nvPr>
            <p:ph type="sldNum" sz="quarter" idx="12"/>
          </p:nvPr>
        </p:nvSpPr>
        <p:spPr/>
        <p:txBody>
          <a:bodyPr/>
          <a:lstStyle/>
          <a:p>
            <a:pPr>
              <a:defRPr/>
            </a:pPr>
            <a:fld id="{ACA39A89-D6FF-4AFC-9284-D1B46DF88740}" type="slidenum">
              <a:rPr lang="en-US" smtClean="0"/>
              <a:pPr>
                <a:defRPr/>
              </a:pPr>
              <a:t>189</a:t>
            </a:fld>
            <a:endParaRPr lang="en-US" dirty="0"/>
          </a:p>
        </p:txBody>
      </p:sp>
      <p:grpSp>
        <p:nvGrpSpPr>
          <p:cNvPr id="3" name="Group 22"/>
          <p:cNvGrpSpPr/>
          <p:nvPr/>
        </p:nvGrpSpPr>
        <p:grpSpPr>
          <a:xfrm>
            <a:off x="7499623" y="353114"/>
            <a:ext cx="1179264" cy="1155908"/>
            <a:chOff x="7499623" y="353114"/>
            <a:chExt cx="1179264" cy="1155908"/>
          </a:xfrm>
        </p:grpSpPr>
        <p:sp>
          <p:nvSpPr>
            <p:cNvPr id="5" name="Rounded Rectangle 4"/>
            <p:cNvSpPr/>
            <p:nvPr/>
          </p:nvSpPr>
          <p:spPr bwMode="auto">
            <a:xfrm rot="5400000">
              <a:off x="7499623" y="593177"/>
              <a:ext cx="457200" cy="457200"/>
            </a:xfrm>
            <a:prstGeom prst="roundRect">
              <a:avLst/>
            </a:prstGeom>
            <a:solidFill>
              <a:srgbClr val="54FF2D"/>
            </a:solidFill>
            <a:ln w="40640" cap="flat" cmpd="sng" algn="ctr">
              <a:solidFill>
                <a:schemeClr val="tx1"/>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smtClean="0">
                <a:ln>
                  <a:noFill/>
                </a:ln>
                <a:solidFill>
                  <a:schemeClr val="tx1"/>
                </a:solidFill>
                <a:effectLst/>
                <a:latin typeface="Verdana" pitchFamily="34" charset="0"/>
              </a:endParaRPr>
            </a:p>
          </p:txBody>
        </p:sp>
        <p:sp>
          <p:nvSpPr>
            <p:cNvPr id="6" name="Freeform 5"/>
            <p:cNvSpPr/>
            <p:nvPr/>
          </p:nvSpPr>
          <p:spPr>
            <a:xfrm rot="5400000">
              <a:off x="7908549" y="877365"/>
              <a:ext cx="221812" cy="582465"/>
            </a:xfrm>
            <a:custGeom>
              <a:avLst/>
              <a:gdLst>
                <a:gd name="connsiteX0" fmla="*/ 0 w 14288"/>
                <a:gd name="connsiteY0" fmla="*/ 0 h 357187"/>
                <a:gd name="connsiteX1" fmla="*/ 14288 w 14288"/>
                <a:gd name="connsiteY1" fmla="*/ 357187 h 357187"/>
                <a:gd name="connsiteX0" fmla="*/ 0 w 104853"/>
                <a:gd name="connsiteY0" fmla="*/ 0 h 357187"/>
                <a:gd name="connsiteX1" fmla="*/ 14288 w 104853"/>
                <a:gd name="connsiteY1" fmla="*/ 357187 h 357187"/>
                <a:gd name="connsiteX0" fmla="*/ 0 w 159372"/>
                <a:gd name="connsiteY0" fmla="*/ 0 h 357187"/>
                <a:gd name="connsiteX1" fmla="*/ 14288 w 159372"/>
                <a:gd name="connsiteY1" fmla="*/ 357187 h 357187"/>
              </a:gdLst>
              <a:ahLst/>
              <a:cxnLst>
                <a:cxn ang="0">
                  <a:pos x="connsiteX0" y="connsiteY0"/>
                </a:cxn>
                <a:cxn ang="0">
                  <a:pos x="connsiteX1" y="connsiteY1"/>
                </a:cxn>
              </a:cxnLst>
              <a:rect l="l" t="t" r="r" b="b"/>
              <a:pathLst>
                <a:path w="159372" h="357187">
                  <a:moveTo>
                    <a:pt x="0" y="0"/>
                  </a:moveTo>
                  <a:cubicBezTo>
                    <a:pt x="195263" y="4762"/>
                    <a:pt x="223837" y="352425"/>
                    <a:pt x="14288" y="357187"/>
                  </a:cubicBezTo>
                </a:path>
              </a:pathLst>
            </a:custGeom>
            <a:ln w="19050">
              <a:solidFill>
                <a:schemeClr val="tx1"/>
              </a:solidFill>
              <a:tailEnd type="arrow"/>
            </a:ln>
          </p:spPr>
          <p:txBody>
            <a:bodyPr rtlCol="0" anchor="ctr"/>
            <a:lstStyle/>
            <a:p>
              <a:pPr algn="ctr"/>
              <a:endParaRPr lang="en-US"/>
            </a:p>
          </p:txBody>
        </p:sp>
        <p:sp>
          <p:nvSpPr>
            <p:cNvPr id="7" name="Freeform 6"/>
            <p:cNvSpPr/>
            <p:nvPr/>
          </p:nvSpPr>
          <p:spPr>
            <a:xfrm rot="16200000">
              <a:off x="7906337" y="175001"/>
              <a:ext cx="240063" cy="596290"/>
            </a:xfrm>
            <a:custGeom>
              <a:avLst/>
              <a:gdLst>
                <a:gd name="connsiteX0" fmla="*/ 0 w 14288"/>
                <a:gd name="connsiteY0" fmla="*/ 0 h 357187"/>
                <a:gd name="connsiteX1" fmla="*/ 14288 w 14288"/>
                <a:gd name="connsiteY1" fmla="*/ 357187 h 357187"/>
                <a:gd name="connsiteX0" fmla="*/ 0 w 104853"/>
                <a:gd name="connsiteY0" fmla="*/ 0 h 357187"/>
                <a:gd name="connsiteX1" fmla="*/ 14288 w 104853"/>
                <a:gd name="connsiteY1" fmla="*/ 357187 h 357187"/>
                <a:gd name="connsiteX0" fmla="*/ 0 w 159372"/>
                <a:gd name="connsiteY0" fmla="*/ 0 h 357187"/>
                <a:gd name="connsiteX1" fmla="*/ 14288 w 159372"/>
                <a:gd name="connsiteY1" fmla="*/ 357187 h 357187"/>
              </a:gdLst>
              <a:ahLst/>
              <a:cxnLst>
                <a:cxn ang="0">
                  <a:pos x="connsiteX0" y="connsiteY0"/>
                </a:cxn>
                <a:cxn ang="0">
                  <a:pos x="connsiteX1" y="connsiteY1"/>
                </a:cxn>
              </a:cxnLst>
              <a:rect l="l" t="t" r="r" b="b"/>
              <a:pathLst>
                <a:path w="159372" h="357187">
                  <a:moveTo>
                    <a:pt x="0" y="0"/>
                  </a:moveTo>
                  <a:cubicBezTo>
                    <a:pt x="195263" y="4762"/>
                    <a:pt x="223837" y="352425"/>
                    <a:pt x="14288" y="357187"/>
                  </a:cubicBezTo>
                </a:path>
              </a:pathLst>
            </a:custGeom>
            <a:ln w="19050">
              <a:solidFill>
                <a:schemeClr val="tx1"/>
              </a:solidFill>
              <a:tailEnd type="arrow"/>
            </a:ln>
          </p:spPr>
          <p:txBody>
            <a:bodyPr rtlCol="0" anchor="ctr"/>
            <a:lstStyle/>
            <a:p>
              <a:pPr algn="ctr"/>
              <a:endParaRPr lang="en-US"/>
            </a:p>
          </p:txBody>
        </p:sp>
        <p:sp>
          <p:nvSpPr>
            <p:cNvPr id="8" name="Rectangle 7"/>
            <p:cNvSpPr/>
            <p:nvPr/>
          </p:nvSpPr>
          <p:spPr bwMode="auto">
            <a:xfrm rot="5400000">
              <a:off x="8221687" y="600492"/>
              <a:ext cx="457200" cy="457200"/>
            </a:xfrm>
            <a:prstGeom prst="rect">
              <a:avLst/>
            </a:prstGeom>
            <a:solidFill>
              <a:schemeClr val="tx2">
                <a:lumMod val="20000"/>
                <a:lumOff val="80000"/>
              </a:schemeClr>
            </a:solidFill>
            <a:ln w="20320"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smtClean="0">
                <a:ln>
                  <a:noFill/>
                </a:ln>
                <a:solidFill>
                  <a:schemeClr val="tx1"/>
                </a:solidFill>
                <a:effectLst/>
                <a:latin typeface="Verdana" pitchFamily="34" charset="0"/>
              </a:endParaRPr>
            </a:p>
          </p:txBody>
        </p:sp>
        <p:cxnSp>
          <p:nvCxnSpPr>
            <p:cNvPr id="9" name="Straight Arrow Connector 8"/>
            <p:cNvCxnSpPr/>
            <p:nvPr/>
          </p:nvCxnSpPr>
          <p:spPr bwMode="auto">
            <a:xfrm rot="5400000">
              <a:off x="8220765" y="1279502"/>
              <a:ext cx="459041" cy="0"/>
            </a:xfrm>
            <a:prstGeom prst="straightConnector1">
              <a:avLst/>
            </a:prstGeom>
            <a:noFill/>
            <a:ln w="19050" cap="flat" cmpd="sng" algn="ctr">
              <a:solidFill>
                <a:schemeClr val="tx1"/>
              </a:solidFill>
              <a:prstDash val="solid"/>
              <a:round/>
              <a:headEnd type="none" w="med" len="med"/>
              <a:tailEnd type="arrow"/>
            </a:ln>
            <a:effectLst/>
          </p:spPr>
        </p:cxnSp>
      </p:grpSp>
      <p:sp>
        <p:nvSpPr>
          <p:cNvPr id="10" name="TextBox 9"/>
          <p:cNvSpPr txBox="1"/>
          <p:nvPr/>
        </p:nvSpPr>
        <p:spPr>
          <a:xfrm>
            <a:off x="971551" y="2411816"/>
            <a:ext cx="3600449" cy="2862322"/>
          </a:xfrm>
          <a:prstGeom prst="rect">
            <a:avLst/>
          </a:prstGeom>
          <a:solidFill>
            <a:schemeClr val="bg1">
              <a:lumMod val="95000"/>
              <a:alpha val="75000"/>
            </a:schemeClr>
          </a:solidFill>
        </p:spPr>
        <p:txBody>
          <a:bodyPr wrap="square" rtlCol="0">
            <a:spAutoFit/>
          </a:bodyPr>
          <a:lstStyle/>
          <a:p>
            <a:r>
              <a:rPr lang="en-US" sz="2000" b="1" dirty="0" err="1" smtClean="0"/>
              <a:t>make_filter</a:t>
            </a:r>
            <a:r>
              <a:rPr lang="en-US" sz="2000" dirty="0" smtClean="0"/>
              <a:t>&lt;</a:t>
            </a:r>
            <a:r>
              <a:rPr lang="en-US" sz="2000" dirty="0" err="1" smtClean="0"/>
              <a:t>void,Y</a:t>
            </a:r>
            <a:r>
              <a:rPr lang="en-US" sz="2000" dirty="0" smtClean="0"/>
              <a:t>&gt;( </a:t>
            </a:r>
          </a:p>
          <a:p>
            <a:r>
              <a:rPr lang="en-US" sz="2000" dirty="0" smtClean="0"/>
              <a:t>    </a:t>
            </a:r>
            <a:r>
              <a:rPr lang="en-US" sz="2000" b="1" dirty="0" smtClean="0"/>
              <a:t>filter::serial_in_order</a:t>
            </a:r>
            <a:r>
              <a:rPr lang="en-US" sz="2000" dirty="0" smtClean="0"/>
              <a:t>,</a:t>
            </a:r>
          </a:p>
          <a:p>
            <a:r>
              <a:rPr lang="en-US" sz="2000" dirty="0"/>
              <a:t> </a:t>
            </a:r>
            <a:r>
              <a:rPr lang="en-US" sz="2000" dirty="0" smtClean="0"/>
              <a:t>   [&amp;]( </a:t>
            </a:r>
            <a:r>
              <a:rPr lang="en-US" sz="2000" b="1" dirty="0" err="1" smtClean="0"/>
              <a:t>flow_control</a:t>
            </a:r>
            <a:r>
              <a:rPr lang="en-US" sz="2000" dirty="0" smtClean="0"/>
              <a:t>&amp; fc ) -&gt; Y {</a:t>
            </a:r>
          </a:p>
          <a:p>
            <a:r>
              <a:rPr lang="en-US" sz="2000" dirty="0"/>
              <a:t> </a:t>
            </a:r>
            <a:r>
              <a:rPr lang="en-US" sz="2000" dirty="0" smtClean="0"/>
              <a:t>       Y </a:t>
            </a:r>
            <a:r>
              <a:rPr lang="en-US" sz="2000" dirty="0" err="1" smtClean="0"/>
              <a:t>y</a:t>
            </a:r>
            <a:r>
              <a:rPr lang="en-US" sz="2000" dirty="0" smtClean="0"/>
              <a:t>;</a:t>
            </a:r>
          </a:p>
          <a:p>
            <a:r>
              <a:rPr lang="en-US" sz="2000" dirty="0"/>
              <a:t> </a:t>
            </a:r>
            <a:r>
              <a:rPr lang="en-US" sz="2000" dirty="0" smtClean="0"/>
              <a:t>       </a:t>
            </a:r>
            <a:r>
              <a:rPr lang="en-US" sz="2000" dirty="0" err="1" smtClean="0"/>
              <a:t>cin</a:t>
            </a:r>
            <a:r>
              <a:rPr lang="en-US" sz="2000" dirty="0" smtClean="0"/>
              <a:t> &gt;&gt; y;</a:t>
            </a:r>
          </a:p>
          <a:p>
            <a:r>
              <a:rPr lang="en-US" sz="2000" dirty="0"/>
              <a:t> </a:t>
            </a:r>
            <a:r>
              <a:rPr lang="en-US" sz="2000" dirty="0" smtClean="0"/>
              <a:t>       if( </a:t>
            </a:r>
            <a:r>
              <a:rPr lang="en-US" sz="2000" dirty="0" err="1" smtClean="0"/>
              <a:t>cin.fail</a:t>
            </a:r>
            <a:r>
              <a:rPr lang="en-US" sz="2000" dirty="0" smtClean="0"/>
              <a:t>() ) </a:t>
            </a:r>
            <a:r>
              <a:rPr lang="en-US" sz="2000" dirty="0" err="1" smtClean="0"/>
              <a:t>fc.</a:t>
            </a:r>
            <a:r>
              <a:rPr lang="en-US" sz="2000" b="1" dirty="0" err="1" smtClean="0"/>
              <a:t>stop</a:t>
            </a:r>
            <a:r>
              <a:rPr lang="en-US" sz="2000" dirty="0" smtClean="0"/>
              <a:t>();</a:t>
            </a:r>
          </a:p>
          <a:p>
            <a:r>
              <a:rPr lang="en-US" sz="2000" dirty="0"/>
              <a:t> </a:t>
            </a:r>
            <a:r>
              <a:rPr lang="en-US" sz="2000" dirty="0" smtClean="0"/>
              <a:t>       return y;</a:t>
            </a:r>
          </a:p>
          <a:p>
            <a:r>
              <a:rPr lang="en-US" sz="2000" dirty="0" smtClean="0"/>
              <a:t>    }</a:t>
            </a:r>
          </a:p>
          <a:p>
            <a:r>
              <a:rPr lang="en-US" sz="2000" dirty="0" smtClean="0"/>
              <a:t>)</a:t>
            </a:r>
          </a:p>
        </p:txBody>
      </p:sp>
      <p:grpSp>
        <p:nvGrpSpPr>
          <p:cNvPr id="11" name="Group 26"/>
          <p:cNvGrpSpPr/>
          <p:nvPr/>
        </p:nvGrpSpPr>
        <p:grpSpPr>
          <a:xfrm>
            <a:off x="2778485" y="1668241"/>
            <a:ext cx="2352674" cy="815901"/>
            <a:chOff x="3116410" y="1668241"/>
            <a:chExt cx="2352674" cy="815901"/>
          </a:xfrm>
        </p:grpSpPr>
        <p:cxnSp>
          <p:nvCxnSpPr>
            <p:cNvPr id="12" name="Straight Arrow Connector 11"/>
            <p:cNvCxnSpPr/>
            <p:nvPr/>
          </p:nvCxnSpPr>
          <p:spPr bwMode="auto">
            <a:xfrm flipH="1">
              <a:off x="3116410" y="1897763"/>
              <a:ext cx="685800" cy="586379"/>
            </a:xfrm>
            <a:prstGeom prst="straightConnector1">
              <a:avLst/>
            </a:prstGeom>
            <a:noFill/>
            <a:ln w="19050" cap="flat" cmpd="sng" algn="ctr">
              <a:solidFill>
                <a:schemeClr val="accent6">
                  <a:lumMod val="75000"/>
                </a:schemeClr>
              </a:solidFill>
              <a:prstDash val="solid"/>
              <a:round/>
              <a:headEnd type="none" w="med" len="med"/>
              <a:tailEnd type="arrow"/>
            </a:ln>
            <a:effectLst/>
          </p:spPr>
        </p:cxnSp>
        <p:sp>
          <p:nvSpPr>
            <p:cNvPr id="13" name="AutoShape 12"/>
            <p:cNvSpPr>
              <a:spLocks noChangeArrowheads="1"/>
            </p:cNvSpPr>
            <p:nvPr/>
          </p:nvSpPr>
          <p:spPr bwMode="auto">
            <a:xfrm>
              <a:off x="3205598" y="1668241"/>
              <a:ext cx="2263486" cy="404431"/>
            </a:xfrm>
            <a:prstGeom prst="roundRect">
              <a:avLst>
                <a:gd name="adj" fmla="val 16667"/>
              </a:avLst>
            </a:prstGeom>
            <a:solidFill>
              <a:schemeClr val="accent6">
                <a:lumMod val="20000"/>
                <a:lumOff val="80000"/>
              </a:schemeClr>
            </a:solidFill>
            <a:ln w="25400" algn="ctr">
              <a:solidFill>
                <a:schemeClr val="accent6">
                  <a:lumMod val="75000"/>
                </a:schemeClr>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sz="2000" dirty="0" smtClean="0"/>
                <a:t>“from” type is </a:t>
              </a:r>
              <a:r>
                <a:rPr lang="en-US" sz="2000" b="1" dirty="0" smtClean="0"/>
                <a:t>void</a:t>
              </a:r>
              <a:endParaRPr lang="en-US" sz="2000" b="1" dirty="0"/>
            </a:p>
          </p:txBody>
        </p:sp>
      </p:grpSp>
      <p:grpSp>
        <p:nvGrpSpPr>
          <p:cNvPr id="14" name="Group 23"/>
          <p:cNvGrpSpPr/>
          <p:nvPr/>
        </p:nvGrpSpPr>
        <p:grpSpPr>
          <a:xfrm>
            <a:off x="3880141" y="2590800"/>
            <a:ext cx="3619482" cy="693240"/>
            <a:chOff x="4337341" y="2484142"/>
            <a:chExt cx="3379640" cy="693240"/>
          </a:xfrm>
        </p:grpSpPr>
        <p:cxnSp>
          <p:nvCxnSpPr>
            <p:cNvPr id="18" name="Straight Arrow Connector 17"/>
            <p:cNvCxnSpPr/>
            <p:nvPr/>
          </p:nvCxnSpPr>
          <p:spPr bwMode="auto">
            <a:xfrm flipH="1">
              <a:off x="4337341" y="2830762"/>
              <a:ext cx="741216" cy="0"/>
            </a:xfrm>
            <a:prstGeom prst="straightConnector1">
              <a:avLst/>
            </a:prstGeom>
            <a:noFill/>
            <a:ln w="19050" cap="flat" cmpd="sng" algn="ctr">
              <a:solidFill>
                <a:schemeClr val="accent6">
                  <a:lumMod val="75000"/>
                </a:schemeClr>
              </a:solidFill>
              <a:prstDash val="solid"/>
              <a:round/>
              <a:headEnd type="none" w="med" len="med"/>
              <a:tailEnd type="arrow"/>
            </a:ln>
            <a:effectLst/>
          </p:spPr>
        </p:cxnSp>
        <p:sp>
          <p:nvSpPr>
            <p:cNvPr id="15" name="AutoShape 12"/>
            <p:cNvSpPr>
              <a:spLocks noChangeArrowheads="1"/>
            </p:cNvSpPr>
            <p:nvPr/>
          </p:nvSpPr>
          <p:spPr bwMode="auto">
            <a:xfrm>
              <a:off x="5078557" y="2484142"/>
              <a:ext cx="2638424" cy="693240"/>
            </a:xfrm>
            <a:prstGeom prst="roundRect">
              <a:avLst>
                <a:gd name="adj" fmla="val 16667"/>
              </a:avLst>
            </a:prstGeom>
            <a:solidFill>
              <a:schemeClr val="accent6">
                <a:lumMod val="20000"/>
                <a:lumOff val="80000"/>
              </a:schemeClr>
            </a:solidFill>
            <a:ln w="25400" algn="ctr">
              <a:solidFill>
                <a:schemeClr val="accent6">
                  <a:lumMod val="75000"/>
                </a:schemeClr>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sz="2000" b="1" dirty="0" err="1"/>
                <a:t>serial_out_of_order</a:t>
              </a:r>
              <a:r>
                <a:rPr lang="en-US" sz="2000" b="1" dirty="0"/>
                <a:t> </a:t>
              </a:r>
              <a:r>
                <a:rPr lang="en-US" sz="2000" b="1" dirty="0" smtClean="0"/>
                <a:t> </a:t>
              </a:r>
              <a:r>
                <a:rPr lang="en-US" sz="2000" dirty="0" smtClean="0"/>
                <a:t>or </a:t>
              </a:r>
              <a:r>
                <a:rPr lang="en-US" sz="2000" b="1" dirty="0" smtClean="0"/>
                <a:t>parallel</a:t>
              </a:r>
              <a:r>
                <a:rPr lang="en-US" sz="2000" dirty="0" smtClean="0"/>
                <a:t> allowed too.</a:t>
              </a:r>
              <a:endParaRPr lang="en-US" sz="2000" b="1" dirty="0"/>
            </a:p>
          </p:txBody>
        </p:sp>
      </p:grpSp>
      <p:grpSp>
        <p:nvGrpSpPr>
          <p:cNvPr id="17" name="Group 24"/>
          <p:cNvGrpSpPr/>
          <p:nvPr/>
        </p:nvGrpSpPr>
        <p:grpSpPr>
          <a:xfrm>
            <a:off x="3560187" y="3368610"/>
            <a:ext cx="3703491" cy="948734"/>
            <a:chOff x="4119133" y="3188744"/>
            <a:chExt cx="3703491" cy="948734"/>
          </a:xfrm>
        </p:grpSpPr>
        <p:cxnSp>
          <p:nvCxnSpPr>
            <p:cNvPr id="21" name="Straight Arrow Connector 20"/>
            <p:cNvCxnSpPr/>
            <p:nvPr/>
          </p:nvCxnSpPr>
          <p:spPr bwMode="auto">
            <a:xfrm flipH="1" flipV="1">
              <a:off x="4119133" y="3188744"/>
              <a:ext cx="662417" cy="478381"/>
            </a:xfrm>
            <a:prstGeom prst="straightConnector1">
              <a:avLst/>
            </a:prstGeom>
            <a:noFill/>
            <a:ln w="19050" cap="flat" cmpd="sng" algn="ctr">
              <a:solidFill>
                <a:schemeClr val="accent6">
                  <a:lumMod val="75000"/>
                </a:schemeClr>
              </a:solidFill>
              <a:prstDash val="solid"/>
              <a:round/>
              <a:headEnd type="none" w="med" len="med"/>
              <a:tailEnd type="arrow"/>
            </a:ln>
            <a:effectLst/>
          </p:spPr>
        </p:cxnSp>
        <p:sp>
          <p:nvSpPr>
            <p:cNvPr id="16" name="AutoShape 12"/>
            <p:cNvSpPr>
              <a:spLocks noChangeArrowheads="1"/>
            </p:cNvSpPr>
            <p:nvPr/>
          </p:nvSpPr>
          <p:spPr bwMode="auto">
            <a:xfrm>
              <a:off x="4707949" y="3565693"/>
              <a:ext cx="3114675" cy="571785"/>
            </a:xfrm>
            <a:prstGeom prst="roundRect">
              <a:avLst>
                <a:gd name="adj" fmla="val 16667"/>
              </a:avLst>
            </a:prstGeom>
            <a:solidFill>
              <a:schemeClr val="accent6">
                <a:lumMod val="20000"/>
                <a:lumOff val="80000"/>
              </a:schemeClr>
            </a:solidFill>
            <a:ln w="25400" algn="ctr">
              <a:solidFill>
                <a:schemeClr val="accent6">
                  <a:lumMod val="75000"/>
                </a:schemeClr>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sz="2000" dirty="0" smtClean="0"/>
                <a:t>First stage receives special </a:t>
              </a:r>
              <a:r>
                <a:rPr lang="en-US" sz="2000" b="1" dirty="0" err="1" smtClean="0"/>
                <a:t>flow_control</a:t>
              </a:r>
              <a:r>
                <a:rPr lang="en-US" sz="2000" dirty="0" smtClean="0"/>
                <a:t> argument.</a:t>
              </a:r>
              <a:endParaRPr lang="en-US" sz="2000" b="1" dirty="0"/>
            </a:p>
          </p:txBody>
        </p:sp>
      </p:grpSp>
    </p:spTree>
    <p:extLst>
      <p:ext uri="{BB962C8B-B14F-4D97-AF65-F5344CB8AC3E}">
        <p14:creationId xmlns:p14="http://schemas.microsoft.com/office/powerpoint/2010/main" val="145422518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96" name="TextBox 222"/>
          <p:cNvSpPr txBox="1">
            <a:spLocks noChangeArrowheads="1"/>
          </p:cNvSpPr>
          <p:nvPr/>
        </p:nvSpPr>
        <p:spPr bwMode="auto">
          <a:xfrm>
            <a:off x="4929188" y="2357431"/>
            <a:ext cx="3992562" cy="1200328"/>
          </a:xfrm>
          <a:prstGeom prst="rect">
            <a:avLst/>
          </a:prstGeom>
          <a:noFill/>
          <a:ln w="9525">
            <a:noFill/>
            <a:miter lim="800000"/>
            <a:headEnd/>
            <a:tailEnd/>
          </a:ln>
        </p:spPr>
        <p:txBody>
          <a:bodyPr wrap="square">
            <a:spAutoFit/>
          </a:bodyPr>
          <a:lstStyle/>
          <a:p>
            <a:pPr eaLnBrk="1" hangingPunct="1">
              <a:spcBef>
                <a:spcPct val="0"/>
              </a:spcBef>
              <a:buClrTx/>
              <a:buFontTx/>
              <a:buNone/>
            </a:pPr>
            <a:r>
              <a:rPr lang="en-CA" sz="2400" b="1" dirty="0">
                <a:solidFill>
                  <a:srgbClr val="000000"/>
                </a:solidFill>
                <a:latin typeface="Courier New" pitchFamily="49" charset="0"/>
                <a:cs typeface="Courier New" pitchFamily="49" charset="0"/>
              </a:rPr>
              <a:t>F</a:t>
            </a:r>
            <a:r>
              <a:rPr lang="en-CA" sz="2400" b="1" dirty="0" smtClean="0">
                <a:solidFill>
                  <a:srgbClr val="000000"/>
                </a:solidFill>
                <a:latin typeface="Courier New" pitchFamily="49" charset="0"/>
                <a:cs typeface="Courier New" pitchFamily="49" charset="0"/>
              </a:rPr>
              <a:t> </a:t>
            </a:r>
            <a:r>
              <a:rPr lang="en-CA" sz="2400" b="1" dirty="0">
                <a:solidFill>
                  <a:srgbClr val="000000"/>
                </a:solidFill>
                <a:latin typeface="Courier New" pitchFamily="49" charset="0"/>
                <a:cs typeface="Courier New" pitchFamily="49" charset="0"/>
              </a:rPr>
              <a:t>= f(A);</a:t>
            </a:r>
          </a:p>
          <a:p>
            <a:pPr eaLnBrk="1" hangingPunct="1">
              <a:spcBef>
                <a:spcPct val="0"/>
              </a:spcBef>
              <a:buClrTx/>
              <a:buFontTx/>
              <a:buNone/>
            </a:pPr>
            <a:r>
              <a:rPr lang="en-CA" sz="2400" b="1" dirty="0">
                <a:solidFill>
                  <a:srgbClr val="000000"/>
                </a:solidFill>
                <a:latin typeface="Courier New" pitchFamily="49" charset="0"/>
                <a:cs typeface="Courier New" pitchFamily="49" charset="0"/>
              </a:rPr>
              <a:t>G</a:t>
            </a:r>
            <a:r>
              <a:rPr lang="en-CA" sz="2400" b="1" dirty="0" smtClean="0">
                <a:solidFill>
                  <a:srgbClr val="000000"/>
                </a:solidFill>
                <a:latin typeface="Courier New" pitchFamily="49" charset="0"/>
                <a:cs typeface="Courier New" pitchFamily="49" charset="0"/>
              </a:rPr>
              <a:t> </a:t>
            </a:r>
            <a:r>
              <a:rPr lang="en-CA" sz="2400" b="1" dirty="0">
                <a:solidFill>
                  <a:srgbClr val="000000"/>
                </a:solidFill>
                <a:latin typeface="Courier New" pitchFamily="49" charset="0"/>
                <a:cs typeface="Courier New" pitchFamily="49" charset="0"/>
              </a:rPr>
              <a:t>= g</a:t>
            </a:r>
            <a:r>
              <a:rPr lang="en-CA" sz="2400" b="1" dirty="0" smtClean="0">
                <a:solidFill>
                  <a:srgbClr val="000000"/>
                </a:solidFill>
                <a:latin typeface="Courier New" pitchFamily="49" charset="0"/>
                <a:cs typeface="Courier New" pitchFamily="49" charset="0"/>
              </a:rPr>
              <a:t>(F)</a:t>
            </a:r>
            <a:r>
              <a:rPr lang="en-CA" sz="2400" b="1" dirty="0">
                <a:solidFill>
                  <a:srgbClr val="000000"/>
                </a:solidFill>
                <a:latin typeface="Courier New" pitchFamily="49" charset="0"/>
                <a:cs typeface="Courier New" pitchFamily="49" charset="0"/>
              </a:rPr>
              <a:t>;</a:t>
            </a:r>
          </a:p>
          <a:p>
            <a:pPr eaLnBrk="1" hangingPunct="1">
              <a:spcBef>
                <a:spcPct val="0"/>
              </a:spcBef>
              <a:buClrTx/>
              <a:buFontTx/>
              <a:buNone/>
            </a:pPr>
            <a:r>
              <a:rPr lang="en-CA" sz="2400" b="1" dirty="0">
                <a:solidFill>
                  <a:srgbClr val="000000"/>
                </a:solidFill>
                <a:latin typeface="Courier New" pitchFamily="49" charset="0"/>
                <a:cs typeface="Courier New" pitchFamily="49" charset="0"/>
              </a:rPr>
              <a:t>B</a:t>
            </a:r>
            <a:r>
              <a:rPr lang="en-CA" sz="2400" b="1" dirty="0" smtClean="0">
                <a:solidFill>
                  <a:srgbClr val="000000"/>
                </a:solidFill>
                <a:latin typeface="Courier New" pitchFamily="49" charset="0"/>
                <a:cs typeface="Courier New" pitchFamily="49" charset="0"/>
              </a:rPr>
              <a:t> </a:t>
            </a:r>
            <a:r>
              <a:rPr lang="en-CA" sz="2400" b="1" dirty="0">
                <a:solidFill>
                  <a:srgbClr val="000000"/>
                </a:solidFill>
                <a:latin typeface="Courier New" pitchFamily="49" charset="0"/>
                <a:cs typeface="Courier New" pitchFamily="49" charset="0"/>
              </a:rPr>
              <a:t>= h</a:t>
            </a:r>
            <a:r>
              <a:rPr lang="en-CA" sz="2400" b="1" dirty="0" smtClean="0">
                <a:solidFill>
                  <a:srgbClr val="000000"/>
                </a:solidFill>
                <a:latin typeface="Courier New" pitchFamily="49" charset="0"/>
                <a:cs typeface="Courier New" pitchFamily="49" charset="0"/>
              </a:rPr>
              <a:t>(</a:t>
            </a:r>
            <a:r>
              <a:rPr lang="en-CA" sz="2400" b="1" dirty="0">
                <a:solidFill>
                  <a:srgbClr val="000000"/>
                </a:solidFill>
                <a:latin typeface="Courier New" pitchFamily="49" charset="0"/>
                <a:cs typeface="Courier New" pitchFamily="49" charset="0"/>
              </a:rPr>
              <a:t>G</a:t>
            </a:r>
            <a:r>
              <a:rPr lang="en-CA" sz="2400" b="1" dirty="0" smtClean="0">
                <a:solidFill>
                  <a:srgbClr val="000000"/>
                </a:solidFill>
                <a:latin typeface="Courier New" pitchFamily="49" charset="0"/>
                <a:cs typeface="Courier New" pitchFamily="49" charset="0"/>
              </a:rPr>
              <a:t>);</a:t>
            </a:r>
            <a:endParaRPr lang="en-CA" sz="2400" b="1" dirty="0">
              <a:solidFill>
                <a:srgbClr val="000000"/>
              </a:solidFill>
              <a:latin typeface="Courier New" pitchFamily="49" charset="0"/>
              <a:cs typeface="Courier New" pitchFamily="49" charset="0"/>
            </a:endParaRPr>
          </a:p>
        </p:txBody>
      </p:sp>
      <p:sp>
        <p:nvSpPr>
          <p:cNvPr id="11298" name="TextBox 222"/>
          <p:cNvSpPr txBox="1">
            <a:spLocks noChangeArrowheads="1"/>
          </p:cNvSpPr>
          <p:nvPr/>
        </p:nvSpPr>
        <p:spPr bwMode="auto">
          <a:xfrm>
            <a:off x="3786188" y="1285877"/>
            <a:ext cx="5207000" cy="830997"/>
          </a:xfrm>
          <a:prstGeom prst="rect">
            <a:avLst/>
          </a:prstGeom>
          <a:noFill/>
          <a:ln w="9525">
            <a:noFill/>
            <a:miter lim="800000"/>
            <a:headEnd/>
            <a:tailEnd/>
          </a:ln>
        </p:spPr>
        <p:txBody>
          <a:bodyPr>
            <a:spAutoFit/>
          </a:bodyPr>
          <a:lstStyle/>
          <a:p>
            <a:pPr eaLnBrk="1" hangingPunct="1">
              <a:spcBef>
                <a:spcPct val="0"/>
              </a:spcBef>
              <a:buClrTx/>
              <a:buFontTx/>
              <a:buNone/>
            </a:pPr>
            <a:r>
              <a:rPr lang="en-CA" sz="2400" dirty="0" smtClean="0">
                <a:solidFill>
                  <a:srgbClr val="000000"/>
                </a:solidFill>
                <a:latin typeface="+mn-lt"/>
              </a:rPr>
              <a:t>A serial sequence is executed in the exact order given:</a:t>
            </a:r>
            <a:endParaRPr lang="en-CA" sz="2400" dirty="0">
              <a:solidFill>
                <a:srgbClr val="000000"/>
              </a:solidFill>
              <a:latin typeface="+mn-lt"/>
            </a:endParaRPr>
          </a:p>
        </p:txBody>
      </p:sp>
      <p:pic>
        <p:nvPicPr>
          <p:cNvPr id="3" name="Picture 2" descr="chap02-simpleseq.eps"/>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67536" y="1179174"/>
            <a:ext cx="528108" cy="4405927"/>
          </a:xfrm>
          <a:prstGeom prst="rect">
            <a:avLst/>
          </a:prstGeom>
        </p:spPr>
      </p:pic>
      <p:sp>
        <p:nvSpPr>
          <p:cNvPr id="4" name="Title 3"/>
          <p:cNvSpPr>
            <a:spLocks noGrp="1"/>
          </p:cNvSpPr>
          <p:nvPr>
            <p:ph type="title"/>
          </p:nvPr>
        </p:nvSpPr>
        <p:spPr>
          <a:xfrm>
            <a:off x="457200" y="0"/>
            <a:ext cx="8229600" cy="1143000"/>
          </a:xfrm>
        </p:spPr>
        <p:txBody>
          <a:bodyPr/>
          <a:lstStyle/>
          <a:p>
            <a:r>
              <a:rPr lang="en-US" dirty="0" smtClean="0"/>
              <a:t>(Serial) Sequence</a:t>
            </a:r>
            <a:endParaRPr lang="en-US" dirty="0"/>
          </a:p>
        </p:txBody>
      </p:sp>
      <p:sp>
        <p:nvSpPr>
          <p:cNvPr id="6" name="Slide Number Placeholder 8"/>
          <p:cNvSpPr>
            <a:spLocks noGrp="1"/>
          </p:cNvSpPr>
          <p:nvPr>
            <p:ph type="sldNum" sz="quarter" idx="12"/>
          </p:nvPr>
        </p:nvSpPr>
        <p:spPr bwMode="auto">
          <a:xfrm>
            <a:off x="8505825" y="6553200"/>
            <a:ext cx="501650" cy="2587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sz="2000">
                <a:solidFill>
                  <a:schemeClr val="tx1"/>
                </a:solidFill>
                <a:latin typeface="Verdana" pitchFamily="34" charset="0"/>
                <a:ea typeface="MS PGothic" pitchFamily="34" charset="-128"/>
              </a:defRPr>
            </a:lvl1pPr>
            <a:lvl2pPr marL="742950" indent="-285750" eaLnBrk="0" hangingPunct="0">
              <a:defRPr sz="2000">
                <a:solidFill>
                  <a:schemeClr val="tx1"/>
                </a:solidFill>
                <a:latin typeface="Verdana" pitchFamily="34" charset="0"/>
                <a:ea typeface="MS PGothic" pitchFamily="34" charset="-128"/>
              </a:defRPr>
            </a:lvl2pPr>
            <a:lvl3pPr marL="1143000" indent="-228600" eaLnBrk="0" hangingPunct="0">
              <a:defRPr sz="2000">
                <a:solidFill>
                  <a:schemeClr val="tx1"/>
                </a:solidFill>
                <a:latin typeface="Verdana" pitchFamily="34" charset="0"/>
                <a:ea typeface="MS PGothic" pitchFamily="34" charset="-128"/>
              </a:defRPr>
            </a:lvl3pPr>
            <a:lvl4pPr marL="1600200" indent="-228600" eaLnBrk="0" hangingPunct="0">
              <a:defRPr sz="2000">
                <a:solidFill>
                  <a:schemeClr val="tx1"/>
                </a:solidFill>
                <a:latin typeface="Verdana" pitchFamily="34" charset="0"/>
                <a:ea typeface="MS PGothic" pitchFamily="34" charset="-128"/>
              </a:defRPr>
            </a:lvl4pPr>
            <a:lvl5pPr marL="2057400" indent="-228600" eaLnBrk="0" hangingPunct="0">
              <a:defRPr sz="2000">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sz="2000">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sz="2000">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sz="2000">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sz="2000">
                <a:solidFill>
                  <a:schemeClr val="tx1"/>
                </a:solidFill>
                <a:latin typeface="Verdana" pitchFamily="34" charset="0"/>
                <a:ea typeface="MS PGothic" pitchFamily="34" charset="-128"/>
              </a:defRPr>
            </a:lvl9pPr>
          </a:lstStyle>
          <a:p>
            <a:pPr eaLnBrk="1" hangingPunct="1"/>
            <a:fld id="{82B8D0C6-965C-41F4-AB5B-740D69AA43C8}" type="slidenum">
              <a:rPr lang="en-US" sz="1000" smtClean="0">
                <a:solidFill>
                  <a:schemeClr val="bg1"/>
                </a:solidFill>
              </a:rPr>
              <a:pPr eaLnBrk="1" hangingPunct="1"/>
              <a:t>19</a:t>
            </a:fld>
            <a:endParaRPr lang="en-US" sz="1000" dirty="0" smtClean="0">
              <a:solidFill>
                <a:schemeClr val="bg1"/>
              </a:solidFill>
            </a:endParaRPr>
          </a:p>
        </p:txBody>
      </p:sp>
      <p:sp>
        <p:nvSpPr>
          <p:cNvPr id="65" name="Slide Number Placeholder 3"/>
          <p:cNvSpPr txBox="1">
            <a:spLocks/>
          </p:cNvSpPr>
          <p:nvPr/>
        </p:nvSpPr>
        <p:spPr>
          <a:xfrm>
            <a:off x="6553200" y="63563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ACA39A89-D6FF-4AFC-9284-D1B46DF88740}" type="slidenum">
              <a:rPr lang="en-US" smtClean="0"/>
              <a:pPr>
                <a:defRPr/>
              </a:pPr>
              <a:t>19</a:t>
            </a:fld>
            <a:endParaRPr lang="en-US" dirty="0"/>
          </a:p>
        </p:txBody>
      </p:sp>
    </p:spTree>
    <p:extLst>
      <p:ext uri="{BB962C8B-B14F-4D97-AF65-F5344CB8AC3E}">
        <p14:creationId xmlns:p14="http://schemas.microsoft.com/office/powerpoint/2010/main" val="1983784054"/>
      </p:ext>
    </p:extLst>
  </p:cSld>
  <p:clrMapOvr>
    <a:masterClrMapping/>
  </p:clrMapOvr>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9600" y="0"/>
            <a:ext cx="8229600" cy="1143000"/>
          </a:xfrm>
        </p:spPr>
        <p:txBody>
          <a:bodyPr/>
          <a:lstStyle/>
          <a:p>
            <a:r>
              <a:rPr lang="en-US" dirty="0" smtClean="0"/>
              <a:t>Composing Stages</a:t>
            </a:r>
            <a:endParaRPr lang="en-US" dirty="0"/>
          </a:p>
        </p:txBody>
      </p:sp>
      <p:sp>
        <p:nvSpPr>
          <p:cNvPr id="3" name="Slide Number Placeholder 2"/>
          <p:cNvSpPr>
            <a:spLocks noGrp="1"/>
          </p:cNvSpPr>
          <p:nvPr>
            <p:ph type="sldNum" sz="quarter" idx="12"/>
          </p:nvPr>
        </p:nvSpPr>
        <p:spPr/>
        <p:txBody>
          <a:bodyPr/>
          <a:lstStyle/>
          <a:p>
            <a:pPr>
              <a:defRPr/>
            </a:pPr>
            <a:fld id="{C0DA7C15-30D4-4B64-AB21-31C5FA61B81B}" type="slidenum">
              <a:rPr lang="en-US" smtClean="0"/>
              <a:pPr>
                <a:defRPr/>
              </a:pPr>
              <a:t>190</a:t>
            </a:fld>
            <a:endParaRPr lang="en-US" dirty="0"/>
          </a:p>
        </p:txBody>
      </p:sp>
      <p:sp>
        <p:nvSpPr>
          <p:cNvPr id="4" name="TextBox 3"/>
          <p:cNvSpPr txBox="1"/>
          <p:nvPr/>
        </p:nvSpPr>
        <p:spPr>
          <a:xfrm>
            <a:off x="2627165" y="2167236"/>
            <a:ext cx="3021160" cy="2246769"/>
          </a:xfrm>
          <a:prstGeom prst="rect">
            <a:avLst/>
          </a:prstGeom>
          <a:solidFill>
            <a:schemeClr val="bg1">
              <a:lumMod val="95000"/>
              <a:alpha val="75000"/>
            </a:schemeClr>
          </a:solidFill>
        </p:spPr>
        <p:txBody>
          <a:bodyPr wrap="square" rtlCol="0">
            <a:spAutoFit/>
          </a:bodyPr>
          <a:lstStyle/>
          <a:p>
            <a:r>
              <a:rPr lang="en-US" sz="2000" b="1" dirty="0" err="1" smtClean="0"/>
              <a:t>make_filter</a:t>
            </a:r>
            <a:r>
              <a:rPr lang="en-US" sz="2000" dirty="0" smtClean="0"/>
              <a:t>&lt;X,</a:t>
            </a:r>
            <a:r>
              <a:rPr lang="en-US" sz="2000" dirty="0" smtClean="0">
                <a:solidFill>
                  <a:srgbClr val="0800FF"/>
                </a:solidFill>
              </a:rPr>
              <a:t>Y</a:t>
            </a:r>
            <a:r>
              <a:rPr lang="en-US" sz="2000" dirty="0" smtClean="0"/>
              <a:t>&gt;( </a:t>
            </a:r>
          </a:p>
          <a:p>
            <a:r>
              <a:rPr lang="en-US" sz="2000" b="1" dirty="0" smtClean="0"/>
              <a:t>    ...</a:t>
            </a:r>
          </a:p>
          <a:p>
            <a:r>
              <a:rPr lang="en-US" sz="2000" dirty="0" smtClean="0"/>
              <a:t>) </a:t>
            </a:r>
          </a:p>
          <a:p>
            <a:r>
              <a:rPr lang="en-US" sz="2000" b="1" dirty="0" smtClean="0"/>
              <a:t>&amp;</a:t>
            </a:r>
          </a:p>
          <a:p>
            <a:r>
              <a:rPr lang="en-US" sz="2000" b="1" dirty="0" err="1" smtClean="0"/>
              <a:t>make_filter</a:t>
            </a:r>
            <a:r>
              <a:rPr lang="en-US" sz="2000" dirty="0" smtClean="0"/>
              <a:t>&lt;</a:t>
            </a:r>
            <a:r>
              <a:rPr lang="en-US" sz="2000" dirty="0" smtClean="0">
                <a:solidFill>
                  <a:srgbClr val="0800FF"/>
                </a:solidFill>
              </a:rPr>
              <a:t>Y</a:t>
            </a:r>
            <a:r>
              <a:rPr lang="en-US" sz="2000" dirty="0" smtClean="0"/>
              <a:t>,Z&gt;(</a:t>
            </a:r>
          </a:p>
          <a:p>
            <a:r>
              <a:rPr lang="en-US" sz="2000" dirty="0"/>
              <a:t> </a:t>
            </a:r>
            <a:r>
              <a:rPr lang="en-US" sz="2000" dirty="0" smtClean="0"/>
              <a:t>  ...</a:t>
            </a:r>
          </a:p>
          <a:p>
            <a:r>
              <a:rPr lang="en-US" sz="2000" dirty="0"/>
              <a:t>)</a:t>
            </a:r>
            <a:endParaRPr lang="en-US" sz="2000" dirty="0" smtClean="0"/>
          </a:p>
        </p:txBody>
      </p:sp>
      <p:sp>
        <p:nvSpPr>
          <p:cNvPr id="5" name="Content Placeholder 2"/>
          <p:cNvSpPr txBox="1">
            <a:spLocks/>
          </p:cNvSpPr>
          <p:nvPr/>
        </p:nvSpPr>
        <p:spPr>
          <a:xfrm>
            <a:off x="503239" y="1089524"/>
            <a:ext cx="5735636" cy="1997840"/>
          </a:xfrm>
          <a:prstGeom prst="rect">
            <a:avLst/>
          </a:prstGeom>
        </p:spPr>
        <p:txBody>
          <a:bodyPr/>
          <a:lstStyle>
            <a:lvl1pPr marL="225425" indent="-225425" algn="l" rtl="0" eaLnBrk="1" fontAlgn="base" hangingPunct="1">
              <a:spcBef>
                <a:spcPct val="20000"/>
              </a:spcBef>
              <a:spcAft>
                <a:spcPct val="0"/>
              </a:spcAft>
              <a:buChar char="•"/>
              <a:defRPr sz="2400">
                <a:solidFill>
                  <a:schemeClr val="tx1"/>
                </a:solidFill>
                <a:latin typeface="+mn-lt"/>
                <a:ea typeface="MS PGothic" pitchFamily="34" charset="-128"/>
                <a:cs typeface="ＭＳ Ｐゴシック" charset="-128"/>
              </a:defRPr>
            </a:lvl1pPr>
            <a:lvl2pPr marL="576263" indent="-236538" algn="l" rtl="0" eaLnBrk="1" fontAlgn="base" hangingPunct="1">
              <a:spcBef>
                <a:spcPct val="20000"/>
              </a:spcBef>
              <a:spcAft>
                <a:spcPct val="0"/>
              </a:spcAft>
              <a:buFont typeface="Verdana" pitchFamily="34" charset="0"/>
              <a:buChar char="–"/>
              <a:defRPr sz="2000">
                <a:solidFill>
                  <a:schemeClr val="tx1"/>
                </a:solidFill>
                <a:latin typeface="+mn-lt"/>
                <a:ea typeface="MS PGothic" pitchFamily="34" charset="-128"/>
              </a:defRPr>
            </a:lvl2pPr>
            <a:lvl3pPr marL="914400" indent="-223838" algn="l" rtl="0" eaLnBrk="1" fontAlgn="base" hangingPunct="1">
              <a:spcBef>
                <a:spcPct val="20000"/>
              </a:spcBef>
              <a:spcAft>
                <a:spcPct val="0"/>
              </a:spcAft>
              <a:buFont typeface="Verdana" pitchFamily="34" charset="0"/>
              <a:buChar char="–"/>
              <a:defRPr>
                <a:solidFill>
                  <a:schemeClr val="tx1"/>
                </a:solidFill>
                <a:latin typeface="+mn-lt"/>
                <a:ea typeface="MS PGothic" pitchFamily="34" charset="-128"/>
              </a:defRPr>
            </a:lvl3pPr>
            <a:lvl4pPr marL="1265238" indent="-236538" algn="l" rtl="0" eaLnBrk="1" fontAlgn="base" hangingPunct="1">
              <a:spcBef>
                <a:spcPct val="20000"/>
              </a:spcBef>
              <a:spcAft>
                <a:spcPct val="0"/>
              </a:spcAft>
              <a:buFont typeface="Verdana" pitchFamily="34" charset="0"/>
              <a:buChar char="–"/>
              <a:defRPr sz="1600">
                <a:solidFill>
                  <a:schemeClr val="tx1"/>
                </a:solidFill>
                <a:latin typeface="+mn-lt"/>
                <a:ea typeface="MS PGothic" pitchFamily="34" charset="-128"/>
              </a:defRPr>
            </a:lvl4pPr>
            <a:lvl5pPr marL="1660525" indent="-234950" algn="l" rtl="0" eaLnBrk="1" fontAlgn="base" hangingPunct="1">
              <a:spcBef>
                <a:spcPct val="20000"/>
              </a:spcBef>
              <a:spcAft>
                <a:spcPct val="0"/>
              </a:spcAft>
              <a:buFont typeface="Verdana" pitchFamily="34" charset="0"/>
              <a:buChar char="–"/>
              <a:defRPr sz="1400">
                <a:solidFill>
                  <a:schemeClr val="tx1"/>
                </a:solidFill>
                <a:latin typeface="+mn-lt"/>
                <a:ea typeface="MS PGothic" pitchFamily="34" charset="-128"/>
              </a:defRPr>
            </a:lvl5pPr>
            <a:lvl6pPr marL="2117725" indent="-234950" algn="l" rtl="0" eaLnBrk="1" fontAlgn="base" hangingPunct="1">
              <a:spcBef>
                <a:spcPct val="20000"/>
              </a:spcBef>
              <a:spcAft>
                <a:spcPct val="0"/>
              </a:spcAft>
              <a:buFont typeface="Verdana" pitchFamily="34" charset="0"/>
              <a:buChar char="–"/>
              <a:defRPr sz="1400">
                <a:solidFill>
                  <a:schemeClr val="tx1"/>
                </a:solidFill>
                <a:latin typeface="+mn-lt"/>
              </a:defRPr>
            </a:lvl6pPr>
            <a:lvl7pPr marL="2574925" indent="-234950" algn="l" rtl="0" eaLnBrk="1" fontAlgn="base" hangingPunct="1">
              <a:spcBef>
                <a:spcPct val="20000"/>
              </a:spcBef>
              <a:spcAft>
                <a:spcPct val="0"/>
              </a:spcAft>
              <a:buFont typeface="Verdana" pitchFamily="34" charset="0"/>
              <a:buChar char="–"/>
              <a:defRPr sz="1400">
                <a:solidFill>
                  <a:schemeClr val="tx1"/>
                </a:solidFill>
                <a:latin typeface="+mn-lt"/>
              </a:defRPr>
            </a:lvl7pPr>
            <a:lvl8pPr marL="3032125" indent="-234950" algn="l" rtl="0" eaLnBrk="1" fontAlgn="base" hangingPunct="1">
              <a:spcBef>
                <a:spcPct val="20000"/>
              </a:spcBef>
              <a:spcAft>
                <a:spcPct val="0"/>
              </a:spcAft>
              <a:buFont typeface="Verdana" pitchFamily="34" charset="0"/>
              <a:buChar char="–"/>
              <a:defRPr sz="1400">
                <a:solidFill>
                  <a:schemeClr val="tx1"/>
                </a:solidFill>
                <a:latin typeface="+mn-lt"/>
              </a:defRPr>
            </a:lvl8pPr>
            <a:lvl9pPr marL="3489325" indent="-234950" algn="l" rtl="0" eaLnBrk="1" fontAlgn="base" hangingPunct="1">
              <a:spcBef>
                <a:spcPct val="20000"/>
              </a:spcBef>
              <a:spcAft>
                <a:spcPct val="0"/>
              </a:spcAft>
              <a:buFont typeface="Verdana" pitchFamily="34" charset="0"/>
              <a:buChar char="–"/>
              <a:defRPr sz="1400">
                <a:solidFill>
                  <a:schemeClr val="tx1"/>
                </a:solidFill>
                <a:latin typeface="+mn-lt"/>
              </a:defRPr>
            </a:lvl9pPr>
          </a:lstStyle>
          <a:p>
            <a:r>
              <a:rPr lang="en-US" sz="2000" dirty="0" smtClean="0"/>
              <a:t>Compose stages with </a:t>
            </a:r>
            <a:r>
              <a:rPr lang="en-US" sz="2000" b="1" dirty="0" smtClean="0"/>
              <a:t>operator&amp;</a:t>
            </a:r>
            <a:endParaRPr lang="en-US" sz="2000" b="1" dirty="0"/>
          </a:p>
        </p:txBody>
      </p:sp>
      <p:grpSp>
        <p:nvGrpSpPr>
          <p:cNvPr id="6" name="Group 38"/>
          <p:cNvGrpSpPr/>
          <p:nvPr/>
        </p:nvGrpSpPr>
        <p:grpSpPr>
          <a:xfrm>
            <a:off x="4124325" y="2505075"/>
            <a:ext cx="3086100" cy="942975"/>
            <a:chOff x="4124325" y="2728930"/>
            <a:chExt cx="3086100" cy="942975"/>
          </a:xfrm>
        </p:grpSpPr>
        <p:sp>
          <p:nvSpPr>
            <p:cNvPr id="8" name="AutoShape 12"/>
            <p:cNvSpPr>
              <a:spLocks noChangeArrowheads="1"/>
            </p:cNvSpPr>
            <p:nvPr/>
          </p:nvSpPr>
          <p:spPr bwMode="auto">
            <a:xfrm>
              <a:off x="4847356" y="2954698"/>
              <a:ext cx="2363069" cy="366418"/>
            </a:xfrm>
            <a:prstGeom prst="roundRect">
              <a:avLst>
                <a:gd name="adj" fmla="val 16667"/>
              </a:avLst>
            </a:prstGeom>
            <a:solidFill>
              <a:schemeClr val="accent6">
                <a:lumMod val="20000"/>
                <a:lumOff val="80000"/>
              </a:schemeClr>
            </a:solidFill>
            <a:ln w="25400" algn="ctr">
              <a:solidFill>
                <a:schemeClr val="accent6">
                  <a:lumMod val="75000"/>
                </a:schemeClr>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sz="2000" dirty="0" smtClean="0"/>
                <a:t>types must match</a:t>
              </a:r>
              <a:endParaRPr lang="en-US" sz="2000" b="1" dirty="0"/>
            </a:p>
          </p:txBody>
        </p:sp>
        <p:cxnSp>
          <p:nvCxnSpPr>
            <p:cNvPr id="18" name="Straight Arrow Connector 17"/>
            <p:cNvCxnSpPr/>
            <p:nvPr/>
          </p:nvCxnSpPr>
          <p:spPr bwMode="auto">
            <a:xfrm flipH="1">
              <a:off x="4124325" y="2728930"/>
              <a:ext cx="180976" cy="942975"/>
            </a:xfrm>
            <a:prstGeom prst="straightConnector1">
              <a:avLst/>
            </a:prstGeom>
            <a:noFill/>
            <a:ln w="19050" cap="flat" cmpd="sng" algn="ctr">
              <a:solidFill>
                <a:schemeClr val="accent6">
                  <a:lumMod val="75000"/>
                </a:schemeClr>
              </a:solidFill>
              <a:prstDash val="solid"/>
              <a:round/>
              <a:headEnd type="arrow" w="med" len="med"/>
              <a:tailEnd type="arrow"/>
            </a:ln>
            <a:effectLst/>
          </p:spPr>
        </p:cxnSp>
      </p:grpSp>
      <p:sp>
        <p:nvSpPr>
          <p:cNvPr id="21" name="Rectangle 20"/>
          <p:cNvSpPr/>
          <p:nvPr/>
        </p:nvSpPr>
        <p:spPr bwMode="auto">
          <a:xfrm>
            <a:off x="1703389" y="3498115"/>
            <a:ext cx="457200" cy="457200"/>
          </a:xfrm>
          <a:prstGeom prst="rect">
            <a:avLst/>
          </a:prstGeom>
          <a:solidFill>
            <a:schemeClr val="tx2">
              <a:lumMod val="20000"/>
              <a:lumOff val="80000"/>
            </a:schemeClr>
          </a:solidFill>
          <a:ln w="2032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dirty="0" smtClean="0">
              <a:ln>
                <a:noFill/>
              </a:ln>
              <a:solidFill>
                <a:schemeClr val="tx1"/>
              </a:solidFill>
              <a:effectLst/>
              <a:latin typeface="Verdana" pitchFamily="34" charset="0"/>
            </a:endParaRPr>
          </a:p>
        </p:txBody>
      </p:sp>
      <p:cxnSp>
        <p:nvCxnSpPr>
          <p:cNvPr id="22" name="Straight Arrow Connector 21"/>
          <p:cNvCxnSpPr/>
          <p:nvPr/>
        </p:nvCxnSpPr>
        <p:spPr bwMode="auto">
          <a:xfrm rot="5400000" flipV="1">
            <a:off x="1590894" y="4308834"/>
            <a:ext cx="685800" cy="722"/>
          </a:xfrm>
          <a:prstGeom prst="straightConnector1">
            <a:avLst/>
          </a:prstGeom>
          <a:noFill/>
          <a:ln w="19050" cap="flat" cmpd="sng" algn="ctr">
            <a:solidFill>
              <a:schemeClr val="tx1"/>
            </a:solidFill>
            <a:prstDash val="solid"/>
            <a:round/>
            <a:headEnd type="none" w="med" len="med"/>
            <a:tailEnd type="arrow"/>
          </a:ln>
          <a:effectLst/>
        </p:spPr>
      </p:cxnSp>
      <p:sp>
        <p:nvSpPr>
          <p:cNvPr id="23" name="Rectangle 22"/>
          <p:cNvSpPr/>
          <p:nvPr/>
        </p:nvSpPr>
        <p:spPr bwMode="auto">
          <a:xfrm>
            <a:off x="1703389" y="2359359"/>
            <a:ext cx="457200" cy="457200"/>
          </a:xfrm>
          <a:prstGeom prst="rect">
            <a:avLst/>
          </a:prstGeom>
          <a:solidFill>
            <a:schemeClr val="tx2">
              <a:lumMod val="20000"/>
              <a:lumOff val="80000"/>
            </a:schemeClr>
          </a:solidFill>
          <a:ln w="2032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dirty="0" smtClean="0">
              <a:ln>
                <a:noFill/>
              </a:ln>
              <a:solidFill>
                <a:schemeClr val="tx1"/>
              </a:solidFill>
              <a:effectLst/>
              <a:latin typeface="Verdana" pitchFamily="34" charset="0"/>
            </a:endParaRPr>
          </a:p>
        </p:txBody>
      </p:sp>
      <p:cxnSp>
        <p:nvCxnSpPr>
          <p:cNvPr id="24" name="Straight Arrow Connector 23"/>
          <p:cNvCxnSpPr/>
          <p:nvPr/>
        </p:nvCxnSpPr>
        <p:spPr bwMode="auto">
          <a:xfrm rot="5400000" flipV="1">
            <a:off x="1591616" y="3139027"/>
            <a:ext cx="685800" cy="722"/>
          </a:xfrm>
          <a:prstGeom prst="straightConnector1">
            <a:avLst/>
          </a:prstGeom>
          <a:noFill/>
          <a:ln w="19050" cap="flat" cmpd="sng" algn="ctr">
            <a:solidFill>
              <a:schemeClr val="tx1"/>
            </a:solidFill>
            <a:prstDash val="solid"/>
            <a:round/>
            <a:headEnd type="none" w="med" len="med"/>
            <a:tailEnd type="arrow"/>
          </a:ln>
          <a:effectLst/>
        </p:spPr>
      </p:cxnSp>
      <p:cxnSp>
        <p:nvCxnSpPr>
          <p:cNvPr id="27" name="Straight Arrow Connector 26"/>
          <p:cNvCxnSpPr/>
          <p:nvPr/>
        </p:nvCxnSpPr>
        <p:spPr bwMode="auto">
          <a:xfrm rot="5400000" flipV="1">
            <a:off x="1596891" y="2016098"/>
            <a:ext cx="685800" cy="722"/>
          </a:xfrm>
          <a:prstGeom prst="straightConnector1">
            <a:avLst/>
          </a:prstGeom>
          <a:noFill/>
          <a:ln w="19050" cap="flat" cmpd="sng" algn="ctr">
            <a:solidFill>
              <a:schemeClr val="tx1"/>
            </a:solidFill>
            <a:prstDash val="solid"/>
            <a:round/>
            <a:headEnd type="none" w="med" len="med"/>
            <a:tailEnd type="arrow"/>
          </a:ln>
          <a:effectLst/>
        </p:spPr>
      </p:cxnSp>
      <p:sp>
        <p:nvSpPr>
          <p:cNvPr id="28" name="TextBox 27"/>
          <p:cNvSpPr txBox="1"/>
          <p:nvPr/>
        </p:nvSpPr>
        <p:spPr>
          <a:xfrm>
            <a:off x="1507332" y="1816404"/>
            <a:ext cx="392111" cy="400110"/>
          </a:xfrm>
          <a:prstGeom prst="rect">
            <a:avLst/>
          </a:prstGeom>
          <a:noFill/>
        </p:spPr>
        <p:txBody>
          <a:bodyPr wrap="square" rtlCol="0">
            <a:spAutoFit/>
          </a:bodyPr>
          <a:lstStyle/>
          <a:p>
            <a:pPr algn="r"/>
            <a:r>
              <a:rPr lang="en-US" sz="2000" dirty="0" smtClean="0"/>
              <a:t>X</a:t>
            </a:r>
            <a:endParaRPr lang="en-US" sz="2000" dirty="0"/>
          </a:p>
        </p:txBody>
      </p:sp>
      <p:sp>
        <p:nvSpPr>
          <p:cNvPr id="29" name="TextBox 28"/>
          <p:cNvSpPr txBox="1"/>
          <p:nvPr/>
        </p:nvSpPr>
        <p:spPr>
          <a:xfrm>
            <a:off x="1507332" y="2979617"/>
            <a:ext cx="392111" cy="400110"/>
          </a:xfrm>
          <a:prstGeom prst="rect">
            <a:avLst/>
          </a:prstGeom>
          <a:noFill/>
        </p:spPr>
        <p:txBody>
          <a:bodyPr wrap="square" rtlCol="0">
            <a:spAutoFit/>
          </a:bodyPr>
          <a:lstStyle/>
          <a:p>
            <a:pPr algn="r"/>
            <a:r>
              <a:rPr lang="en-US" sz="2000" dirty="0" smtClean="0"/>
              <a:t>Y</a:t>
            </a:r>
            <a:endParaRPr lang="en-US" sz="2000" dirty="0"/>
          </a:p>
        </p:txBody>
      </p:sp>
      <p:sp>
        <p:nvSpPr>
          <p:cNvPr id="30" name="TextBox 29"/>
          <p:cNvSpPr txBox="1"/>
          <p:nvPr/>
        </p:nvSpPr>
        <p:spPr>
          <a:xfrm>
            <a:off x="1507332" y="4125914"/>
            <a:ext cx="392111" cy="400110"/>
          </a:xfrm>
          <a:prstGeom prst="rect">
            <a:avLst/>
          </a:prstGeom>
          <a:noFill/>
        </p:spPr>
        <p:txBody>
          <a:bodyPr wrap="square" rtlCol="0">
            <a:spAutoFit/>
          </a:bodyPr>
          <a:lstStyle/>
          <a:p>
            <a:pPr algn="r"/>
            <a:r>
              <a:rPr lang="en-US" sz="2000" dirty="0" smtClean="0"/>
              <a:t>Z</a:t>
            </a:r>
            <a:endParaRPr lang="en-US" sz="2000" dirty="0"/>
          </a:p>
        </p:txBody>
      </p:sp>
      <p:sp>
        <p:nvSpPr>
          <p:cNvPr id="40" name="TextBox 39"/>
          <p:cNvSpPr txBox="1"/>
          <p:nvPr/>
        </p:nvSpPr>
        <p:spPr>
          <a:xfrm>
            <a:off x="2627165" y="4835604"/>
            <a:ext cx="6096001" cy="1169551"/>
          </a:xfrm>
          <a:prstGeom prst="rect">
            <a:avLst/>
          </a:prstGeom>
          <a:noFill/>
        </p:spPr>
        <p:txBody>
          <a:bodyPr wrap="square" rtlCol="0">
            <a:spAutoFit/>
          </a:bodyPr>
          <a:lstStyle/>
          <a:p>
            <a:pPr>
              <a:spcBef>
                <a:spcPts val="600"/>
              </a:spcBef>
            </a:pPr>
            <a:r>
              <a:rPr lang="en-US" sz="2000" b="1" dirty="0" smtClean="0"/>
              <a:t>Type Algebra</a:t>
            </a:r>
          </a:p>
          <a:p>
            <a:pPr>
              <a:spcBef>
                <a:spcPts val="600"/>
              </a:spcBef>
            </a:pPr>
            <a:r>
              <a:rPr lang="en-US" sz="2000" dirty="0" err="1" smtClean="0"/>
              <a:t>make_filter</a:t>
            </a:r>
            <a:r>
              <a:rPr lang="en-US" sz="2000" dirty="0" smtClean="0"/>
              <a:t>&lt;</a:t>
            </a:r>
            <a:r>
              <a:rPr lang="en-US" sz="2000" i="1" dirty="0" smtClean="0"/>
              <a:t>T</a:t>
            </a:r>
            <a:r>
              <a:rPr lang="en-US" sz="2000" dirty="0" smtClean="0"/>
              <a:t>,</a:t>
            </a:r>
            <a:r>
              <a:rPr lang="en-US" sz="2000" i="1" dirty="0" smtClean="0"/>
              <a:t>U</a:t>
            </a:r>
            <a:r>
              <a:rPr lang="en-US" sz="2000" dirty="0" smtClean="0"/>
              <a:t>&gt;(</a:t>
            </a:r>
            <a:r>
              <a:rPr lang="en-US" sz="2000" i="1" dirty="0" err="1" smtClean="0"/>
              <a:t>mode,functor</a:t>
            </a:r>
            <a:r>
              <a:rPr lang="en-US" sz="2000" dirty="0" smtClean="0"/>
              <a:t>) </a:t>
            </a:r>
            <a:r>
              <a:rPr lang="en-US" sz="2000" dirty="0" smtClean="0">
                <a:sym typeface="Symbol"/>
              </a:rPr>
              <a:t> </a:t>
            </a:r>
            <a:r>
              <a:rPr lang="en-US" sz="2000" dirty="0" err="1" smtClean="0">
                <a:sym typeface="Symbol"/>
              </a:rPr>
              <a:t>filter_t</a:t>
            </a:r>
            <a:r>
              <a:rPr lang="en-US" sz="2000" dirty="0" smtClean="0">
                <a:sym typeface="Symbol"/>
              </a:rPr>
              <a:t>&lt;</a:t>
            </a:r>
            <a:r>
              <a:rPr lang="en-US" sz="2000" i="1" dirty="0" smtClean="0">
                <a:sym typeface="Symbol"/>
              </a:rPr>
              <a:t>T,U</a:t>
            </a:r>
            <a:r>
              <a:rPr lang="en-US" sz="2000" dirty="0" smtClean="0">
                <a:sym typeface="Symbol"/>
              </a:rPr>
              <a:t>&gt;</a:t>
            </a:r>
          </a:p>
          <a:p>
            <a:pPr>
              <a:spcBef>
                <a:spcPts val="600"/>
              </a:spcBef>
            </a:pPr>
            <a:r>
              <a:rPr lang="en-US" sz="2000" dirty="0" err="1" smtClean="0">
                <a:sym typeface="Symbol"/>
              </a:rPr>
              <a:t>filter_t</a:t>
            </a:r>
            <a:r>
              <a:rPr lang="en-US" sz="2000" dirty="0" smtClean="0">
                <a:sym typeface="Symbol"/>
              </a:rPr>
              <a:t>&lt;</a:t>
            </a:r>
            <a:r>
              <a:rPr lang="en-US" sz="2000" i="1" dirty="0" smtClean="0">
                <a:sym typeface="Symbol"/>
              </a:rPr>
              <a:t>T,U</a:t>
            </a:r>
            <a:r>
              <a:rPr lang="en-US" sz="2000" dirty="0" smtClean="0">
                <a:sym typeface="Symbol"/>
              </a:rPr>
              <a:t>&gt; &amp; </a:t>
            </a:r>
            <a:r>
              <a:rPr lang="en-US" sz="2000" dirty="0" err="1" smtClean="0">
                <a:sym typeface="Symbol"/>
              </a:rPr>
              <a:t>filter_t</a:t>
            </a:r>
            <a:r>
              <a:rPr lang="en-US" sz="2000" dirty="0" smtClean="0">
                <a:sym typeface="Symbol"/>
              </a:rPr>
              <a:t>&lt;</a:t>
            </a:r>
            <a:r>
              <a:rPr lang="en-US" sz="2000" i="1" dirty="0" smtClean="0">
                <a:sym typeface="Symbol"/>
              </a:rPr>
              <a:t>U,V</a:t>
            </a:r>
            <a:r>
              <a:rPr lang="en-US" sz="2000" dirty="0" smtClean="0">
                <a:sym typeface="Symbol"/>
              </a:rPr>
              <a:t>&gt; </a:t>
            </a:r>
            <a:r>
              <a:rPr lang="en-US" sz="2000" dirty="0">
                <a:sym typeface="Symbol"/>
              </a:rPr>
              <a:t></a:t>
            </a:r>
            <a:r>
              <a:rPr lang="en-US" sz="2000" dirty="0" smtClean="0">
                <a:sym typeface="Symbol"/>
              </a:rPr>
              <a:t> </a:t>
            </a:r>
            <a:r>
              <a:rPr lang="en-US" sz="2000" dirty="0" err="1" smtClean="0">
                <a:sym typeface="Symbol"/>
              </a:rPr>
              <a:t>filter_t</a:t>
            </a:r>
            <a:r>
              <a:rPr lang="en-US" sz="2000" dirty="0" smtClean="0">
                <a:sym typeface="Symbol"/>
              </a:rPr>
              <a:t>&lt;T,V&gt;</a:t>
            </a:r>
            <a:endParaRPr lang="en-US" sz="2000" dirty="0"/>
          </a:p>
        </p:txBody>
      </p:sp>
    </p:spTree>
    <p:extLst>
      <p:ext uri="{BB962C8B-B14F-4D97-AF65-F5344CB8AC3E}">
        <p14:creationId xmlns:p14="http://schemas.microsoft.com/office/powerpoint/2010/main" val="8328837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4514"/>
            <a:ext cx="8229600" cy="1143000"/>
          </a:xfrm>
        </p:spPr>
        <p:txBody>
          <a:bodyPr/>
          <a:lstStyle/>
          <a:p>
            <a:r>
              <a:rPr lang="en-US" dirty="0" smtClean="0"/>
              <a:t>Running the Pipeline</a:t>
            </a:r>
            <a:endParaRPr lang="en-US" dirty="0"/>
          </a:p>
        </p:txBody>
      </p:sp>
      <p:sp>
        <p:nvSpPr>
          <p:cNvPr id="3" name="Slide Number Placeholder 2"/>
          <p:cNvSpPr>
            <a:spLocks noGrp="1"/>
          </p:cNvSpPr>
          <p:nvPr>
            <p:ph type="sldNum" sz="quarter" idx="12"/>
          </p:nvPr>
        </p:nvSpPr>
        <p:spPr/>
        <p:txBody>
          <a:bodyPr/>
          <a:lstStyle/>
          <a:p>
            <a:pPr>
              <a:defRPr/>
            </a:pPr>
            <a:fld id="{C0DA7C15-30D4-4B64-AB21-31C5FA61B81B}" type="slidenum">
              <a:rPr lang="en-US" smtClean="0"/>
              <a:pPr>
                <a:defRPr/>
              </a:pPr>
              <a:t>191</a:t>
            </a:fld>
            <a:endParaRPr lang="en-US" dirty="0"/>
          </a:p>
        </p:txBody>
      </p:sp>
      <p:sp>
        <p:nvSpPr>
          <p:cNvPr id="4" name="TextBox 3"/>
          <p:cNvSpPr txBox="1"/>
          <p:nvPr/>
        </p:nvSpPr>
        <p:spPr>
          <a:xfrm>
            <a:off x="971551" y="1424286"/>
            <a:ext cx="6981824" cy="707886"/>
          </a:xfrm>
          <a:prstGeom prst="rect">
            <a:avLst/>
          </a:prstGeom>
          <a:solidFill>
            <a:schemeClr val="bg1">
              <a:lumMod val="95000"/>
              <a:alpha val="75000"/>
            </a:schemeClr>
          </a:solidFill>
        </p:spPr>
        <p:txBody>
          <a:bodyPr wrap="square" rtlCol="0">
            <a:spAutoFit/>
          </a:bodyPr>
          <a:lstStyle/>
          <a:p>
            <a:r>
              <a:rPr lang="en-US" sz="2000" b="1" dirty="0" err="1" smtClean="0"/>
              <a:t>parallel_pipeline</a:t>
            </a:r>
            <a:r>
              <a:rPr lang="en-US" sz="2000" dirty="0" smtClean="0"/>
              <a:t>( </a:t>
            </a:r>
          </a:p>
          <a:p>
            <a:r>
              <a:rPr lang="en-US" sz="2000" b="1" i="1" dirty="0"/>
              <a:t> </a:t>
            </a:r>
            <a:r>
              <a:rPr lang="en-US" sz="2000" b="1" i="1" dirty="0" smtClean="0"/>
              <a:t>   </a:t>
            </a:r>
            <a:r>
              <a:rPr lang="en-US" sz="2000" dirty="0" smtClean="0"/>
              <a:t>size_t </a:t>
            </a:r>
            <a:r>
              <a:rPr lang="en-US" sz="2000" i="1" dirty="0" err="1" smtClean="0"/>
              <a:t>ntoken</a:t>
            </a:r>
            <a:r>
              <a:rPr lang="en-US" sz="2000" dirty="0" smtClean="0"/>
              <a:t>, </a:t>
            </a:r>
            <a:r>
              <a:rPr lang="en-US" sz="2000" dirty="0" err="1" smtClean="0"/>
              <a:t>const</a:t>
            </a:r>
            <a:r>
              <a:rPr lang="en-US" sz="2000" dirty="0" smtClean="0"/>
              <a:t> </a:t>
            </a:r>
            <a:r>
              <a:rPr lang="en-US" sz="2000" dirty="0" err="1" smtClean="0"/>
              <a:t>filter_t</a:t>
            </a:r>
            <a:r>
              <a:rPr lang="en-US" sz="2000" dirty="0" smtClean="0"/>
              <a:t>&lt;</a:t>
            </a:r>
            <a:r>
              <a:rPr lang="en-US" sz="2000" dirty="0" err="1" smtClean="0"/>
              <a:t>void,void</a:t>
            </a:r>
            <a:r>
              <a:rPr lang="en-US" sz="2000" dirty="0" smtClean="0"/>
              <a:t>&gt;&amp;</a:t>
            </a:r>
            <a:r>
              <a:rPr lang="en-US" sz="2000" i="1" dirty="0" smtClean="0"/>
              <a:t> filter</a:t>
            </a:r>
            <a:r>
              <a:rPr lang="en-US" sz="2000" dirty="0" smtClean="0"/>
              <a:t> );</a:t>
            </a:r>
          </a:p>
        </p:txBody>
      </p:sp>
      <p:grpSp>
        <p:nvGrpSpPr>
          <p:cNvPr id="5" name="Group 14"/>
          <p:cNvGrpSpPr/>
          <p:nvPr/>
        </p:nvGrpSpPr>
        <p:grpSpPr>
          <a:xfrm>
            <a:off x="1218332" y="2132172"/>
            <a:ext cx="1743944" cy="1049178"/>
            <a:chOff x="1218332" y="2132172"/>
            <a:chExt cx="1743944" cy="1049178"/>
          </a:xfrm>
        </p:grpSpPr>
        <p:sp>
          <p:nvSpPr>
            <p:cNvPr id="6" name="AutoShape 12"/>
            <p:cNvSpPr>
              <a:spLocks noChangeArrowheads="1"/>
            </p:cNvSpPr>
            <p:nvPr/>
          </p:nvSpPr>
          <p:spPr bwMode="auto">
            <a:xfrm>
              <a:off x="1218332" y="2699436"/>
              <a:ext cx="1743944" cy="481914"/>
            </a:xfrm>
            <a:prstGeom prst="roundRect">
              <a:avLst>
                <a:gd name="adj" fmla="val 16667"/>
              </a:avLst>
            </a:prstGeom>
            <a:solidFill>
              <a:schemeClr val="accent6">
                <a:lumMod val="20000"/>
                <a:lumOff val="80000"/>
              </a:schemeClr>
            </a:solidFill>
            <a:ln w="25400" algn="ctr">
              <a:solidFill>
                <a:schemeClr val="accent6">
                  <a:lumMod val="75000"/>
                </a:schemeClr>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sz="2000" dirty="0" smtClean="0"/>
                <a:t>Token limit.</a:t>
              </a:r>
              <a:endParaRPr lang="en-US" sz="2000" b="1" dirty="0"/>
            </a:p>
          </p:txBody>
        </p:sp>
        <p:cxnSp>
          <p:nvCxnSpPr>
            <p:cNvPr id="7" name="Straight Arrow Connector 6"/>
            <p:cNvCxnSpPr>
              <a:stCxn id="6" idx="0"/>
            </p:cNvCxnSpPr>
            <p:nvPr/>
          </p:nvCxnSpPr>
          <p:spPr bwMode="auto">
            <a:xfrm flipV="1">
              <a:off x="2090304" y="2132172"/>
              <a:ext cx="119496" cy="567264"/>
            </a:xfrm>
            <a:prstGeom prst="straightConnector1">
              <a:avLst/>
            </a:prstGeom>
            <a:noFill/>
            <a:ln w="19050" cap="flat" cmpd="sng" algn="ctr">
              <a:solidFill>
                <a:schemeClr val="accent6">
                  <a:lumMod val="75000"/>
                </a:schemeClr>
              </a:solidFill>
              <a:prstDash val="solid"/>
              <a:round/>
              <a:headEnd type="none" w="med" len="med"/>
              <a:tailEnd type="arrow"/>
            </a:ln>
            <a:effectLst/>
          </p:spPr>
        </p:cxnSp>
      </p:grpSp>
      <p:grpSp>
        <p:nvGrpSpPr>
          <p:cNvPr id="8" name="Group 13"/>
          <p:cNvGrpSpPr/>
          <p:nvPr/>
        </p:nvGrpSpPr>
        <p:grpSpPr>
          <a:xfrm>
            <a:off x="3733800" y="2168154"/>
            <a:ext cx="2153519" cy="1098920"/>
            <a:chOff x="4704481" y="2168154"/>
            <a:chExt cx="2153519" cy="1098920"/>
          </a:xfrm>
        </p:grpSpPr>
        <p:sp>
          <p:nvSpPr>
            <p:cNvPr id="11" name="AutoShape 12"/>
            <p:cNvSpPr>
              <a:spLocks noChangeArrowheads="1"/>
            </p:cNvSpPr>
            <p:nvPr/>
          </p:nvSpPr>
          <p:spPr bwMode="auto">
            <a:xfrm>
              <a:off x="4704481" y="2571749"/>
              <a:ext cx="2153519" cy="695325"/>
            </a:xfrm>
            <a:prstGeom prst="roundRect">
              <a:avLst>
                <a:gd name="adj" fmla="val 16667"/>
              </a:avLst>
            </a:prstGeom>
            <a:solidFill>
              <a:schemeClr val="accent6">
                <a:lumMod val="20000"/>
                <a:lumOff val="80000"/>
              </a:schemeClr>
            </a:solidFill>
            <a:ln w="25400" algn="ctr">
              <a:solidFill>
                <a:schemeClr val="accent6">
                  <a:lumMod val="75000"/>
                </a:schemeClr>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sz="2000" i="1" dirty="0" smtClean="0"/>
                <a:t>filter </a:t>
              </a:r>
              <a:r>
                <a:rPr lang="en-US" sz="2000" dirty="0" smtClean="0"/>
                <a:t>must map  </a:t>
              </a:r>
              <a:r>
                <a:rPr lang="en-US" sz="2000" dirty="0" err="1" smtClean="0"/>
                <a:t>void</a:t>
              </a:r>
              <a:r>
                <a:rPr lang="en-US" sz="2000" dirty="0" err="1" smtClean="0">
                  <a:sym typeface="Symbol"/>
                </a:rPr>
                <a:t></a:t>
              </a:r>
              <a:r>
                <a:rPr lang="en-US" sz="2000" dirty="0" err="1" smtClean="0"/>
                <a:t>void</a:t>
              </a:r>
              <a:r>
                <a:rPr lang="en-US" sz="2000" dirty="0" smtClean="0"/>
                <a:t>.</a:t>
              </a:r>
              <a:endParaRPr lang="en-US" sz="2000" b="1" dirty="0"/>
            </a:p>
          </p:txBody>
        </p:sp>
        <p:sp>
          <p:nvSpPr>
            <p:cNvPr id="12" name="Left Brace 11"/>
            <p:cNvSpPr/>
            <p:nvPr/>
          </p:nvSpPr>
          <p:spPr bwMode="auto">
            <a:xfrm rot="16200000">
              <a:off x="5479213" y="1822481"/>
              <a:ext cx="403596" cy="1094941"/>
            </a:xfrm>
            <a:prstGeom prst="leftBrace">
              <a:avLst>
                <a:gd name="adj1" fmla="val 43734"/>
                <a:gd name="adj2" fmla="val 50735"/>
              </a:avLst>
            </a:prstGeom>
            <a:noFill/>
            <a:ln w="19050" cap="flat" cmpd="sng" algn="ctr">
              <a:solidFill>
                <a:schemeClr val="accent6">
                  <a:lumMod val="75000"/>
                </a:schemeClr>
              </a:solidFill>
              <a:prstDash val="solid"/>
              <a:round/>
              <a:headEnd type="none" w="med" len="med"/>
              <a:tailEnd type="none"/>
            </a:ln>
            <a:effectLst/>
          </p:spPr>
          <p:txBody>
            <a:bodyPr rtlCol="0" anchor="ctr"/>
            <a:lstStyle/>
            <a:p>
              <a:pPr algn="ctr"/>
              <a:endParaRPr lang="en-US" sz="2000"/>
            </a:p>
          </p:txBody>
        </p:sp>
      </p:grpSp>
    </p:spTree>
    <p:extLst>
      <p:ext uri="{BB962C8B-B14F-4D97-AF65-F5344CB8AC3E}">
        <p14:creationId xmlns:p14="http://schemas.microsoft.com/office/powerpoint/2010/main" val="65013701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10" y="0"/>
            <a:ext cx="8229600" cy="1143000"/>
          </a:xfrm>
        </p:spPr>
        <p:txBody>
          <a:bodyPr>
            <a:normAutofit fontScale="90000"/>
          </a:bodyPr>
          <a:lstStyle/>
          <a:p>
            <a:r>
              <a:rPr lang="en-US" dirty="0" smtClean="0"/>
              <a:t>Bzip2 with </a:t>
            </a:r>
            <a:r>
              <a:rPr lang="en-US" dirty="0" err="1" smtClean="0">
                <a:latin typeface="Courier New" pitchFamily="49" charset="0"/>
                <a:cs typeface="Courier New" pitchFamily="49" charset="0"/>
              </a:rPr>
              <a:t>parallel_pipeline</a:t>
            </a:r>
            <a:endParaRPr lang="en-US" dirty="0">
              <a:latin typeface="Courier New" pitchFamily="49" charset="0"/>
              <a:cs typeface="Courier New" pitchFamily="49" charset="0"/>
            </a:endParaRPr>
          </a:p>
        </p:txBody>
      </p:sp>
      <p:sp>
        <p:nvSpPr>
          <p:cNvPr id="4" name="Slide Number Placeholder 3"/>
          <p:cNvSpPr>
            <a:spLocks noGrp="1"/>
          </p:cNvSpPr>
          <p:nvPr>
            <p:ph type="sldNum" sz="quarter" idx="12"/>
          </p:nvPr>
        </p:nvSpPr>
        <p:spPr/>
        <p:txBody>
          <a:bodyPr/>
          <a:lstStyle/>
          <a:p>
            <a:pPr>
              <a:defRPr/>
            </a:pPr>
            <a:fld id="{ACA39A89-D6FF-4AFC-9284-D1B46DF88740}" type="slidenum">
              <a:rPr lang="en-US" smtClean="0"/>
              <a:pPr>
                <a:defRPr/>
              </a:pPr>
              <a:t>192</a:t>
            </a:fld>
            <a:endParaRPr lang="en-US" dirty="0"/>
          </a:p>
        </p:txBody>
      </p:sp>
      <p:sp>
        <p:nvSpPr>
          <p:cNvPr id="6" name="Rectangle 5"/>
          <p:cNvSpPr/>
          <p:nvPr/>
        </p:nvSpPr>
        <p:spPr bwMode="auto">
          <a:xfrm>
            <a:off x="2971800" y="1984465"/>
            <a:ext cx="2342969" cy="594356"/>
          </a:xfrm>
          <a:prstGeom prst="rect">
            <a:avLst/>
          </a:prstGeom>
          <a:solidFill>
            <a:schemeClr val="tx2">
              <a:lumMod val="20000"/>
              <a:lumOff val="80000"/>
            </a:schemeClr>
          </a:solidFill>
          <a:ln w="2032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80000"/>
              </a:lnSpc>
              <a:spcBef>
                <a:spcPts val="600"/>
              </a:spcBef>
              <a:spcAft>
                <a:spcPct val="0"/>
              </a:spcAft>
              <a:buClrTx/>
              <a:buSzTx/>
              <a:buFontTx/>
              <a:buNone/>
              <a:tabLst/>
            </a:pPr>
            <a:r>
              <a:rPr kumimoji="0" lang="en-US" b="0" i="0" u="none" strike="noStrike" cap="none" normalizeH="0" baseline="0" dirty="0" smtClean="0">
                <a:ln>
                  <a:noFill/>
                </a:ln>
                <a:solidFill>
                  <a:schemeClr val="tx1"/>
                </a:solidFill>
                <a:effectLst/>
              </a:rPr>
              <a:t>Read block</a:t>
            </a:r>
          </a:p>
          <a:p>
            <a:pPr marL="0" marR="0" indent="0" algn="ctr" defTabSz="914400" rtl="0" eaLnBrk="0" fontAlgn="base" latinLnBrk="0" hangingPunct="0">
              <a:lnSpc>
                <a:spcPct val="80000"/>
              </a:lnSpc>
              <a:spcBef>
                <a:spcPts val="600"/>
              </a:spcBef>
              <a:spcAft>
                <a:spcPct val="0"/>
              </a:spcAft>
              <a:buClrTx/>
              <a:buSzTx/>
              <a:buFontTx/>
              <a:buNone/>
              <a:tabLst/>
            </a:pPr>
            <a:r>
              <a:rPr lang="en-US" dirty="0" smtClean="0"/>
              <a:t>Run-length encoding</a:t>
            </a:r>
            <a:endParaRPr kumimoji="0" lang="en-US" b="0" i="0" u="none" strike="noStrike" cap="none" normalizeH="0" baseline="0" dirty="0" smtClean="0">
              <a:ln>
                <a:noFill/>
              </a:ln>
              <a:solidFill>
                <a:schemeClr val="tx1"/>
              </a:solidFill>
              <a:effectLst/>
            </a:endParaRPr>
          </a:p>
        </p:txBody>
      </p:sp>
      <p:sp>
        <p:nvSpPr>
          <p:cNvPr id="9" name="Rounded Rectangle 8"/>
          <p:cNvSpPr/>
          <p:nvPr/>
        </p:nvSpPr>
        <p:spPr bwMode="auto">
          <a:xfrm>
            <a:off x="3196296" y="5790907"/>
            <a:ext cx="1893976" cy="347329"/>
          </a:xfrm>
          <a:prstGeom prst="roundRect">
            <a:avLst/>
          </a:prstGeom>
          <a:solidFill>
            <a:srgbClr val="54FF2D"/>
          </a:solidFill>
          <a:ln w="40640" cap="flat" cmpd="sng" algn="ctr">
            <a:solidFill>
              <a:schemeClr val="tx1"/>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marL="0" marR="0" indent="0" algn="ctr" defTabSz="914400" rtl="0" eaLnBrk="0" fontAlgn="base" latinLnBrk="0" hangingPunct="0">
              <a:lnSpc>
                <a:spcPct val="80000"/>
              </a:lnSpc>
              <a:spcBef>
                <a:spcPts val="600"/>
              </a:spcBef>
              <a:spcAft>
                <a:spcPct val="0"/>
              </a:spcAft>
              <a:buClrTx/>
              <a:buSzTx/>
              <a:buFontTx/>
              <a:buNone/>
              <a:tabLst/>
            </a:pPr>
            <a:r>
              <a:rPr kumimoji="0" lang="en-US" b="0" i="0" u="none" strike="noStrike" cap="none" normalizeH="0" baseline="0" dirty="0" smtClean="0">
                <a:ln>
                  <a:noFill/>
                </a:ln>
                <a:solidFill>
                  <a:schemeClr val="tx1"/>
                </a:solidFill>
                <a:effectLst/>
                <a:latin typeface="Verdana" pitchFamily="34" charset="0"/>
              </a:rPr>
              <a:t>Output stream</a:t>
            </a:r>
          </a:p>
        </p:txBody>
      </p:sp>
      <p:sp>
        <p:nvSpPr>
          <p:cNvPr id="15" name="Rounded Rectangle 14"/>
          <p:cNvSpPr/>
          <p:nvPr/>
        </p:nvSpPr>
        <p:spPr bwMode="auto">
          <a:xfrm>
            <a:off x="1169527" y="4521078"/>
            <a:ext cx="1588425" cy="1007936"/>
          </a:xfrm>
          <a:prstGeom prst="roundRect">
            <a:avLst/>
          </a:prstGeom>
          <a:solidFill>
            <a:srgbClr val="54FF2D"/>
          </a:solidFill>
          <a:ln w="40640" cap="flat" cmpd="sng" algn="ctr">
            <a:solidFill>
              <a:schemeClr val="tx1"/>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marL="0" marR="0" indent="0" algn="ctr" defTabSz="914400" rtl="0" eaLnBrk="0" fontAlgn="base" latinLnBrk="0" hangingPunct="0">
              <a:lnSpc>
                <a:spcPct val="80000"/>
              </a:lnSpc>
              <a:spcBef>
                <a:spcPts val="600"/>
              </a:spcBef>
              <a:spcAft>
                <a:spcPct val="0"/>
              </a:spcAft>
              <a:buClrTx/>
              <a:buSzTx/>
              <a:buFontTx/>
              <a:buNone/>
              <a:tabLst/>
            </a:pPr>
            <a:r>
              <a:rPr lang="en-US" dirty="0" smtClean="0"/>
              <a:t>checksum</a:t>
            </a:r>
          </a:p>
          <a:p>
            <a:pPr marL="0" marR="0" indent="0" algn="ctr" defTabSz="914400" rtl="0" eaLnBrk="0" fontAlgn="base" latinLnBrk="0" hangingPunct="0">
              <a:lnSpc>
                <a:spcPct val="80000"/>
              </a:lnSpc>
              <a:spcBef>
                <a:spcPts val="600"/>
              </a:spcBef>
              <a:spcAft>
                <a:spcPct val="0"/>
              </a:spcAft>
              <a:buClrTx/>
              <a:buSzTx/>
              <a:buFontTx/>
              <a:buNone/>
              <a:tabLst/>
            </a:pPr>
            <a:r>
              <a:rPr lang="en-US" dirty="0" smtClean="0"/>
              <a:t>bit position</a:t>
            </a:r>
          </a:p>
          <a:p>
            <a:pPr marL="0" marR="0" indent="0" algn="ctr" defTabSz="914400" rtl="0" eaLnBrk="0" fontAlgn="base" latinLnBrk="0" hangingPunct="0">
              <a:lnSpc>
                <a:spcPct val="80000"/>
              </a:lnSpc>
              <a:spcBef>
                <a:spcPts val="600"/>
              </a:spcBef>
              <a:spcAft>
                <a:spcPct val="0"/>
              </a:spcAft>
              <a:buClrTx/>
              <a:buSzTx/>
              <a:buFontTx/>
              <a:buNone/>
              <a:tabLst/>
            </a:pPr>
            <a:r>
              <a:rPr lang="en-US" dirty="0" smtClean="0"/>
              <a:t>output file </a:t>
            </a:r>
            <a:r>
              <a:rPr lang="en-US" dirty="0" err="1" smtClean="0"/>
              <a:t>ptr</a:t>
            </a:r>
            <a:endParaRPr kumimoji="0" lang="en-US" b="0" i="0" u="none" strike="noStrike" cap="none" normalizeH="0" baseline="0" dirty="0" smtClean="0">
              <a:ln>
                <a:noFill/>
              </a:ln>
              <a:solidFill>
                <a:schemeClr val="tx1"/>
              </a:solidFill>
              <a:effectLst/>
            </a:endParaRPr>
          </a:p>
        </p:txBody>
      </p:sp>
      <p:sp>
        <p:nvSpPr>
          <p:cNvPr id="16" name="Freeform 15"/>
          <p:cNvSpPr/>
          <p:nvPr/>
        </p:nvSpPr>
        <p:spPr>
          <a:xfrm rot="5400000">
            <a:off x="2792811" y="5049799"/>
            <a:ext cx="283225" cy="950530"/>
          </a:xfrm>
          <a:custGeom>
            <a:avLst/>
            <a:gdLst>
              <a:gd name="connsiteX0" fmla="*/ 0 w 14288"/>
              <a:gd name="connsiteY0" fmla="*/ 0 h 357187"/>
              <a:gd name="connsiteX1" fmla="*/ 14288 w 14288"/>
              <a:gd name="connsiteY1" fmla="*/ 357187 h 357187"/>
              <a:gd name="connsiteX0" fmla="*/ 0 w 104853"/>
              <a:gd name="connsiteY0" fmla="*/ 0 h 357187"/>
              <a:gd name="connsiteX1" fmla="*/ 14288 w 104853"/>
              <a:gd name="connsiteY1" fmla="*/ 357187 h 357187"/>
              <a:gd name="connsiteX0" fmla="*/ 0 w 159372"/>
              <a:gd name="connsiteY0" fmla="*/ 0 h 357187"/>
              <a:gd name="connsiteX1" fmla="*/ 14288 w 159372"/>
              <a:gd name="connsiteY1" fmla="*/ 357187 h 357187"/>
              <a:gd name="connsiteX0" fmla="*/ 0 w 159372"/>
              <a:gd name="connsiteY0" fmla="*/ 0 h 357187"/>
              <a:gd name="connsiteX1" fmla="*/ 14288 w 159372"/>
              <a:gd name="connsiteY1" fmla="*/ 357187 h 357187"/>
              <a:gd name="connsiteX0" fmla="*/ 0 w 156682"/>
              <a:gd name="connsiteY0" fmla="*/ 0 h 376027"/>
              <a:gd name="connsiteX1" fmla="*/ 9258 w 156682"/>
              <a:gd name="connsiteY1" fmla="*/ 376027 h 376027"/>
              <a:gd name="connsiteX0" fmla="*/ 0 w 149566"/>
              <a:gd name="connsiteY0" fmla="*/ 0 h 376027"/>
              <a:gd name="connsiteX1" fmla="*/ 9258 w 149566"/>
              <a:gd name="connsiteY1" fmla="*/ 376027 h 376027"/>
            </a:gdLst>
            <a:ahLst/>
            <a:cxnLst>
              <a:cxn ang="0">
                <a:pos x="connsiteX0" y="connsiteY0"/>
              </a:cxn>
              <a:cxn ang="0">
                <a:pos x="connsiteX1" y="connsiteY1"/>
              </a:cxn>
            </a:cxnLst>
            <a:rect l="l" t="t" r="r" b="b"/>
            <a:pathLst>
              <a:path w="149566" h="376027">
                <a:moveTo>
                  <a:pt x="0" y="0"/>
                </a:moveTo>
                <a:cubicBezTo>
                  <a:pt x="175143" y="65051"/>
                  <a:pt x="218807" y="310976"/>
                  <a:pt x="9258" y="376027"/>
                </a:cubicBezTo>
              </a:path>
            </a:pathLst>
          </a:custGeom>
          <a:ln w="25400">
            <a:solidFill>
              <a:schemeClr val="tx1"/>
            </a:solidFill>
            <a:tailEnd type="arrow"/>
          </a:ln>
        </p:spPr>
        <p:txBody>
          <a:bodyPr rtlCol="0" anchor="ctr"/>
          <a:lstStyle/>
          <a:p>
            <a:pPr algn="ctr"/>
            <a:endParaRPr lang="en-US"/>
          </a:p>
        </p:txBody>
      </p:sp>
      <p:sp>
        <p:nvSpPr>
          <p:cNvPr id="17" name="Freeform 16"/>
          <p:cNvSpPr/>
          <p:nvPr/>
        </p:nvSpPr>
        <p:spPr>
          <a:xfrm rot="16200000">
            <a:off x="2927319" y="4019395"/>
            <a:ext cx="127790" cy="875576"/>
          </a:xfrm>
          <a:custGeom>
            <a:avLst/>
            <a:gdLst>
              <a:gd name="connsiteX0" fmla="*/ 0 w 14288"/>
              <a:gd name="connsiteY0" fmla="*/ 0 h 357187"/>
              <a:gd name="connsiteX1" fmla="*/ 14288 w 14288"/>
              <a:gd name="connsiteY1" fmla="*/ 357187 h 357187"/>
              <a:gd name="connsiteX0" fmla="*/ 0 w 104853"/>
              <a:gd name="connsiteY0" fmla="*/ 0 h 357187"/>
              <a:gd name="connsiteX1" fmla="*/ 14288 w 104853"/>
              <a:gd name="connsiteY1" fmla="*/ 357187 h 357187"/>
              <a:gd name="connsiteX0" fmla="*/ 0 w 159372"/>
              <a:gd name="connsiteY0" fmla="*/ 0 h 357187"/>
              <a:gd name="connsiteX1" fmla="*/ 14288 w 159372"/>
              <a:gd name="connsiteY1" fmla="*/ 357187 h 357187"/>
              <a:gd name="connsiteX0" fmla="*/ 33337 w 169107"/>
              <a:gd name="connsiteY0" fmla="*/ 0 h 369237"/>
              <a:gd name="connsiteX1" fmla="*/ 0 w 169107"/>
              <a:gd name="connsiteY1" fmla="*/ 369237 h 369237"/>
              <a:gd name="connsiteX0" fmla="*/ 33337 w 175862"/>
              <a:gd name="connsiteY0" fmla="*/ 0 h 369237"/>
              <a:gd name="connsiteX1" fmla="*/ 0 w 175862"/>
              <a:gd name="connsiteY1" fmla="*/ 369237 h 369237"/>
              <a:gd name="connsiteX0" fmla="*/ 33337 w 175862"/>
              <a:gd name="connsiteY0" fmla="*/ 0 h 369237"/>
              <a:gd name="connsiteX1" fmla="*/ 0 w 175862"/>
              <a:gd name="connsiteY1" fmla="*/ 369237 h 369237"/>
            </a:gdLst>
            <a:ahLst/>
            <a:cxnLst>
              <a:cxn ang="0">
                <a:pos x="connsiteX0" y="connsiteY0"/>
              </a:cxn>
              <a:cxn ang="0">
                <a:pos x="connsiteX1" y="connsiteY1"/>
              </a:cxn>
            </a:cxnLst>
            <a:rect l="l" t="t" r="r" b="b"/>
            <a:pathLst>
              <a:path w="175862" h="369237">
                <a:moveTo>
                  <a:pt x="33337" y="0"/>
                </a:moveTo>
                <a:cubicBezTo>
                  <a:pt x="228600" y="85097"/>
                  <a:pt x="228597" y="316275"/>
                  <a:pt x="0" y="369237"/>
                </a:cubicBezTo>
              </a:path>
            </a:pathLst>
          </a:custGeom>
          <a:ln w="25400">
            <a:solidFill>
              <a:schemeClr val="tx1"/>
            </a:solidFill>
            <a:tailEnd type="arrow"/>
          </a:ln>
        </p:spPr>
        <p:txBody>
          <a:bodyPr rtlCol="0" anchor="ctr"/>
          <a:lstStyle/>
          <a:p>
            <a:pPr algn="ctr"/>
            <a:endParaRPr lang="en-US"/>
          </a:p>
        </p:txBody>
      </p:sp>
      <p:sp>
        <p:nvSpPr>
          <p:cNvPr id="31" name="Rectangle 30"/>
          <p:cNvSpPr/>
          <p:nvPr/>
        </p:nvSpPr>
        <p:spPr bwMode="auto">
          <a:xfrm>
            <a:off x="2666909" y="2995800"/>
            <a:ext cx="2952750" cy="1161047"/>
          </a:xfrm>
          <a:prstGeom prst="rect">
            <a:avLst/>
          </a:prstGeom>
          <a:solidFill>
            <a:schemeClr val="tx2">
              <a:lumMod val="20000"/>
              <a:lumOff val="80000"/>
            </a:schemeClr>
          </a:solidFill>
          <a:ln w="2032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80000"/>
              </a:lnSpc>
              <a:spcBef>
                <a:spcPts val="600"/>
              </a:spcBef>
              <a:spcAft>
                <a:spcPct val="0"/>
              </a:spcAft>
              <a:buClrTx/>
              <a:buSzTx/>
              <a:buFontTx/>
              <a:buNone/>
              <a:tabLst/>
            </a:pPr>
            <a:r>
              <a:rPr kumimoji="0" lang="en-US" b="0" i="0" u="none" strike="noStrike" cap="none" normalizeH="0" baseline="0" dirty="0" smtClean="0">
                <a:ln>
                  <a:noFill/>
                </a:ln>
                <a:solidFill>
                  <a:schemeClr val="tx1"/>
                </a:solidFill>
                <a:effectLst/>
              </a:rPr>
              <a:t>Burrows-Wheeler</a:t>
            </a:r>
            <a:r>
              <a:rPr kumimoji="0" lang="en-US" b="0" i="0" u="none" strike="noStrike" cap="none" normalizeH="0" dirty="0" smtClean="0">
                <a:ln>
                  <a:noFill/>
                </a:ln>
                <a:solidFill>
                  <a:schemeClr val="tx1"/>
                </a:solidFill>
                <a:effectLst/>
              </a:rPr>
              <a:t> Transform</a:t>
            </a:r>
          </a:p>
          <a:p>
            <a:pPr marL="0" marR="0" indent="0" algn="ctr" defTabSz="914400" rtl="0" eaLnBrk="0" fontAlgn="base" latinLnBrk="0" hangingPunct="0">
              <a:lnSpc>
                <a:spcPct val="80000"/>
              </a:lnSpc>
              <a:spcBef>
                <a:spcPts val="600"/>
              </a:spcBef>
              <a:spcAft>
                <a:spcPct val="0"/>
              </a:spcAft>
              <a:buClrTx/>
              <a:buSzTx/>
              <a:buFontTx/>
              <a:buNone/>
              <a:tabLst/>
            </a:pPr>
            <a:r>
              <a:rPr lang="en-US" baseline="0" dirty="0" smtClean="0"/>
              <a:t>Move</a:t>
            </a:r>
            <a:r>
              <a:rPr lang="en-US" dirty="0" smtClean="0"/>
              <a:t> To Front</a:t>
            </a:r>
          </a:p>
          <a:p>
            <a:pPr marL="0" marR="0" indent="0" algn="ctr" defTabSz="914400" rtl="0" eaLnBrk="0" fontAlgn="base" latinLnBrk="0" hangingPunct="0">
              <a:lnSpc>
                <a:spcPct val="80000"/>
              </a:lnSpc>
              <a:spcBef>
                <a:spcPts val="600"/>
              </a:spcBef>
              <a:spcAft>
                <a:spcPct val="0"/>
              </a:spcAft>
              <a:buClrTx/>
              <a:buSzTx/>
              <a:buFontTx/>
              <a:buNone/>
              <a:tabLst/>
            </a:pPr>
            <a:r>
              <a:rPr kumimoji="0" lang="en-US" b="0" i="0" u="none" strike="noStrike" cap="none" normalizeH="0" baseline="0" dirty="0" smtClean="0">
                <a:ln>
                  <a:noFill/>
                </a:ln>
                <a:solidFill>
                  <a:schemeClr val="tx1"/>
                </a:solidFill>
                <a:effectLst/>
              </a:rPr>
              <a:t>Run-length</a:t>
            </a:r>
            <a:r>
              <a:rPr kumimoji="0" lang="en-US" b="0" i="0" u="none" strike="noStrike" cap="none" normalizeH="0" dirty="0" smtClean="0">
                <a:ln>
                  <a:noFill/>
                </a:ln>
                <a:solidFill>
                  <a:schemeClr val="tx1"/>
                </a:solidFill>
                <a:effectLst/>
              </a:rPr>
              <a:t> Encoding</a:t>
            </a:r>
          </a:p>
          <a:p>
            <a:pPr marL="0" marR="0" indent="0" algn="ctr" defTabSz="914400" rtl="0" eaLnBrk="0" fontAlgn="base" latinLnBrk="0" hangingPunct="0">
              <a:lnSpc>
                <a:spcPct val="80000"/>
              </a:lnSpc>
              <a:spcBef>
                <a:spcPts val="600"/>
              </a:spcBef>
              <a:spcAft>
                <a:spcPct val="0"/>
              </a:spcAft>
              <a:buClrTx/>
              <a:buSzTx/>
              <a:buFontTx/>
              <a:buNone/>
              <a:tabLst/>
            </a:pPr>
            <a:r>
              <a:rPr lang="en-US" baseline="0" dirty="0" smtClean="0"/>
              <a:t>Huffman</a:t>
            </a:r>
            <a:r>
              <a:rPr lang="en-US" dirty="0" smtClean="0"/>
              <a:t> Coding</a:t>
            </a:r>
            <a:endParaRPr kumimoji="0" lang="en-US" b="0" i="0" u="none" strike="noStrike" cap="none" normalizeH="0" baseline="0" dirty="0" smtClean="0">
              <a:ln>
                <a:noFill/>
              </a:ln>
              <a:solidFill>
                <a:schemeClr val="tx1"/>
              </a:solidFill>
              <a:effectLst/>
            </a:endParaRPr>
          </a:p>
        </p:txBody>
      </p:sp>
      <p:sp>
        <p:nvSpPr>
          <p:cNvPr id="32" name="Rectangle 31"/>
          <p:cNvSpPr/>
          <p:nvPr/>
        </p:nvSpPr>
        <p:spPr bwMode="auto">
          <a:xfrm>
            <a:off x="3400425" y="4521078"/>
            <a:ext cx="1485719" cy="852848"/>
          </a:xfrm>
          <a:prstGeom prst="rect">
            <a:avLst/>
          </a:prstGeom>
          <a:solidFill>
            <a:schemeClr val="tx2">
              <a:lumMod val="20000"/>
              <a:lumOff val="80000"/>
            </a:schemeClr>
          </a:solidFill>
          <a:ln w="2032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eaLnBrk="0" hangingPunct="0">
              <a:lnSpc>
                <a:spcPct val="80000"/>
              </a:lnSpc>
              <a:spcBef>
                <a:spcPts val="600"/>
              </a:spcBef>
            </a:pPr>
            <a:r>
              <a:rPr lang="en-US" dirty="0"/>
              <a:t>Checksum</a:t>
            </a:r>
          </a:p>
          <a:p>
            <a:pPr marL="0" marR="0" indent="0" algn="ctr" defTabSz="914400" rtl="0" eaLnBrk="0" fontAlgn="base" latinLnBrk="0" hangingPunct="0">
              <a:lnSpc>
                <a:spcPct val="80000"/>
              </a:lnSpc>
              <a:spcBef>
                <a:spcPts val="600"/>
              </a:spcBef>
              <a:spcAft>
                <a:spcPct val="0"/>
              </a:spcAft>
              <a:buClrTx/>
              <a:buSzTx/>
              <a:buFontTx/>
              <a:buNone/>
              <a:tabLst/>
            </a:pPr>
            <a:r>
              <a:rPr kumimoji="0" lang="en-US" b="0" i="0" u="none" strike="noStrike" cap="none" normalizeH="0" baseline="0" dirty="0" smtClean="0">
                <a:ln>
                  <a:noFill/>
                </a:ln>
                <a:solidFill>
                  <a:schemeClr val="tx1"/>
                </a:solidFill>
                <a:effectLst/>
              </a:rPr>
              <a:t>Bit-align</a:t>
            </a:r>
          </a:p>
          <a:p>
            <a:pPr marL="0" marR="0" indent="0" algn="ctr" defTabSz="914400" rtl="0" eaLnBrk="0" fontAlgn="base" latinLnBrk="0" hangingPunct="0">
              <a:lnSpc>
                <a:spcPct val="80000"/>
              </a:lnSpc>
              <a:spcBef>
                <a:spcPts val="600"/>
              </a:spcBef>
              <a:spcAft>
                <a:spcPct val="0"/>
              </a:spcAft>
              <a:buClrTx/>
              <a:buSzTx/>
              <a:buFontTx/>
              <a:buNone/>
              <a:tabLst/>
            </a:pPr>
            <a:r>
              <a:rPr lang="en-US" dirty="0" smtClean="0"/>
              <a:t>Write block</a:t>
            </a:r>
            <a:endParaRPr kumimoji="0" lang="en-US" b="0" i="0" u="none" strike="noStrike" cap="none" normalizeH="0" baseline="0" dirty="0" smtClean="0">
              <a:ln>
                <a:noFill/>
              </a:ln>
              <a:solidFill>
                <a:schemeClr val="tx1"/>
              </a:solidFill>
              <a:effectLst/>
            </a:endParaRPr>
          </a:p>
        </p:txBody>
      </p:sp>
      <p:sp>
        <p:nvSpPr>
          <p:cNvPr id="36" name="Rounded Rectangle 35"/>
          <p:cNvSpPr/>
          <p:nvPr/>
        </p:nvSpPr>
        <p:spPr bwMode="auto">
          <a:xfrm>
            <a:off x="3276280" y="1247398"/>
            <a:ext cx="1734010" cy="347329"/>
          </a:xfrm>
          <a:prstGeom prst="roundRect">
            <a:avLst/>
          </a:prstGeom>
          <a:solidFill>
            <a:srgbClr val="54FF2D"/>
          </a:solidFill>
          <a:ln w="40640" cap="flat" cmpd="sng" algn="ctr">
            <a:solidFill>
              <a:schemeClr val="tx1"/>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marL="0" marR="0" indent="0" algn="ctr" defTabSz="914400" rtl="0" eaLnBrk="0" fontAlgn="base" latinLnBrk="0" hangingPunct="0">
              <a:lnSpc>
                <a:spcPct val="80000"/>
              </a:lnSpc>
              <a:spcBef>
                <a:spcPts val="600"/>
              </a:spcBef>
              <a:spcAft>
                <a:spcPct val="0"/>
              </a:spcAft>
              <a:buClrTx/>
              <a:buSzTx/>
              <a:buFontTx/>
              <a:buNone/>
              <a:tabLst/>
            </a:pPr>
            <a:r>
              <a:rPr kumimoji="0" lang="en-US" b="0" i="0" u="none" strike="noStrike" cap="none" normalizeH="0" baseline="0" dirty="0" smtClean="0">
                <a:ln>
                  <a:noFill/>
                </a:ln>
                <a:solidFill>
                  <a:schemeClr val="tx1"/>
                </a:solidFill>
                <a:effectLst/>
                <a:latin typeface="Verdana" pitchFamily="34" charset="0"/>
              </a:rPr>
              <a:t>Input stream</a:t>
            </a:r>
          </a:p>
        </p:txBody>
      </p:sp>
      <p:cxnSp>
        <p:nvCxnSpPr>
          <p:cNvPr id="44" name="Straight Arrow Connector 43"/>
          <p:cNvCxnSpPr>
            <a:stCxn id="31" idx="2"/>
            <a:endCxn id="32" idx="0"/>
          </p:cNvCxnSpPr>
          <p:nvPr/>
        </p:nvCxnSpPr>
        <p:spPr bwMode="auto">
          <a:xfrm>
            <a:off x="4143284" y="4156847"/>
            <a:ext cx="1" cy="364231"/>
          </a:xfrm>
          <a:prstGeom prst="straightConnector1">
            <a:avLst/>
          </a:prstGeom>
          <a:noFill/>
          <a:ln w="25400" cap="flat" cmpd="sng" algn="ctr">
            <a:solidFill>
              <a:schemeClr val="tx1"/>
            </a:solidFill>
            <a:prstDash val="solid"/>
            <a:round/>
            <a:headEnd type="none" w="med" len="med"/>
            <a:tailEnd type="arrow"/>
          </a:ln>
          <a:effectLst/>
        </p:spPr>
      </p:cxnSp>
      <p:cxnSp>
        <p:nvCxnSpPr>
          <p:cNvPr id="45" name="Straight Arrow Connector 44"/>
          <p:cNvCxnSpPr>
            <a:endCxn id="9" idx="0"/>
          </p:cNvCxnSpPr>
          <p:nvPr/>
        </p:nvCxnSpPr>
        <p:spPr bwMode="auto">
          <a:xfrm>
            <a:off x="4143284" y="5360627"/>
            <a:ext cx="0" cy="430280"/>
          </a:xfrm>
          <a:prstGeom prst="straightConnector1">
            <a:avLst/>
          </a:prstGeom>
          <a:noFill/>
          <a:ln w="25400" cap="flat" cmpd="sng" algn="ctr">
            <a:solidFill>
              <a:schemeClr val="tx1"/>
            </a:solidFill>
            <a:prstDash val="solid"/>
            <a:round/>
            <a:headEnd type="none" w="med" len="med"/>
            <a:tailEnd type="arrow"/>
          </a:ln>
          <a:effectLst/>
        </p:spPr>
      </p:cxnSp>
      <p:cxnSp>
        <p:nvCxnSpPr>
          <p:cNvPr id="46" name="Straight Arrow Connector 45"/>
          <p:cNvCxnSpPr>
            <a:endCxn id="31" idx="0"/>
          </p:cNvCxnSpPr>
          <p:nvPr/>
        </p:nvCxnSpPr>
        <p:spPr bwMode="auto">
          <a:xfrm>
            <a:off x="4143283" y="2578821"/>
            <a:ext cx="1" cy="416979"/>
          </a:xfrm>
          <a:prstGeom prst="straightConnector1">
            <a:avLst/>
          </a:prstGeom>
          <a:noFill/>
          <a:ln w="25400" cap="flat" cmpd="sng" algn="ctr">
            <a:solidFill>
              <a:schemeClr val="tx1"/>
            </a:solidFill>
            <a:prstDash val="solid"/>
            <a:round/>
            <a:headEnd type="none" w="med" len="med"/>
            <a:tailEnd type="arrow"/>
          </a:ln>
          <a:effectLst/>
        </p:spPr>
      </p:cxnSp>
      <p:sp>
        <p:nvSpPr>
          <p:cNvPr id="53" name="Rounded Rectangle 52"/>
          <p:cNvSpPr/>
          <p:nvPr/>
        </p:nvSpPr>
        <p:spPr bwMode="auto">
          <a:xfrm>
            <a:off x="1026328" y="2121599"/>
            <a:ext cx="1381653" cy="347329"/>
          </a:xfrm>
          <a:prstGeom prst="roundRect">
            <a:avLst/>
          </a:prstGeom>
          <a:solidFill>
            <a:srgbClr val="54FF2D"/>
          </a:solidFill>
          <a:ln w="40640" cap="flat" cmpd="sng" algn="ctr">
            <a:solidFill>
              <a:schemeClr val="tx1"/>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marL="0" marR="0" indent="0" algn="ctr" defTabSz="914400" rtl="0" eaLnBrk="0" fontAlgn="base" latinLnBrk="0" hangingPunct="0">
              <a:lnSpc>
                <a:spcPct val="80000"/>
              </a:lnSpc>
              <a:spcBef>
                <a:spcPts val="600"/>
              </a:spcBef>
              <a:spcAft>
                <a:spcPct val="0"/>
              </a:spcAft>
              <a:buClrTx/>
              <a:buSzTx/>
              <a:buFontTx/>
              <a:buNone/>
              <a:tabLst/>
            </a:pPr>
            <a:r>
              <a:rPr lang="en-US" dirty="0" smtClean="0"/>
              <a:t>input file </a:t>
            </a:r>
            <a:r>
              <a:rPr lang="en-US" dirty="0" err="1" smtClean="0"/>
              <a:t>ptr</a:t>
            </a:r>
            <a:endParaRPr lang="en-US" dirty="0" smtClean="0"/>
          </a:p>
        </p:txBody>
      </p:sp>
      <p:sp>
        <p:nvSpPr>
          <p:cNvPr id="54" name="Freeform 53"/>
          <p:cNvSpPr/>
          <p:nvPr/>
        </p:nvSpPr>
        <p:spPr>
          <a:xfrm rot="5400000">
            <a:off x="2491990" y="2246124"/>
            <a:ext cx="268524" cy="691094"/>
          </a:xfrm>
          <a:custGeom>
            <a:avLst/>
            <a:gdLst>
              <a:gd name="connsiteX0" fmla="*/ 0 w 14288"/>
              <a:gd name="connsiteY0" fmla="*/ 0 h 357187"/>
              <a:gd name="connsiteX1" fmla="*/ 14288 w 14288"/>
              <a:gd name="connsiteY1" fmla="*/ 357187 h 357187"/>
              <a:gd name="connsiteX0" fmla="*/ 0 w 104853"/>
              <a:gd name="connsiteY0" fmla="*/ 0 h 357187"/>
              <a:gd name="connsiteX1" fmla="*/ 14288 w 104853"/>
              <a:gd name="connsiteY1" fmla="*/ 357187 h 357187"/>
              <a:gd name="connsiteX0" fmla="*/ 0 w 159372"/>
              <a:gd name="connsiteY0" fmla="*/ 0 h 357187"/>
              <a:gd name="connsiteX1" fmla="*/ 14288 w 159372"/>
              <a:gd name="connsiteY1" fmla="*/ 357187 h 357187"/>
              <a:gd name="connsiteX0" fmla="*/ 0 w 159372"/>
              <a:gd name="connsiteY0" fmla="*/ 0 h 357187"/>
              <a:gd name="connsiteX1" fmla="*/ 14288 w 159372"/>
              <a:gd name="connsiteY1" fmla="*/ 357187 h 357187"/>
              <a:gd name="connsiteX0" fmla="*/ 0 w 156682"/>
              <a:gd name="connsiteY0" fmla="*/ 0 h 376027"/>
              <a:gd name="connsiteX1" fmla="*/ 9258 w 156682"/>
              <a:gd name="connsiteY1" fmla="*/ 376027 h 376027"/>
              <a:gd name="connsiteX0" fmla="*/ 0 w 149566"/>
              <a:gd name="connsiteY0" fmla="*/ 0 h 376027"/>
              <a:gd name="connsiteX1" fmla="*/ 9258 w 149566"/>
              <a:gd name="connsiteY1" fmla="*/ 376027 h 376027"/>
              <a:gd name="connsiteX0" fmla="*/ 0 w 145407"/>
              <a:gd name="connsiteY0" fmla="*/ 0 h 376027"/>
              <a:gd name="connsiteX1" fmla="*/ 9258 w 145407"/>
              <a:gd name="connsiteY1" fmla="*/ 376027 h 376027"/>
              <a:gd name="connsiteX0" fmla="*/ 0 w 143525"/>
              <a:gd name="connsiteY0" fmla="*/ 0 h 334578"/>
              <a:gd name="connsiteX1" fmla="*/ 5765 w 143525"/>
              <a:gd name="connsiteY1" fmla="*/ 334578 h 334578"/>
              <a:gd name="connsiteX0" fmla="*/ 36154 w 158992"/>
              <a:gd name="connsiteY0" fmla="*/ 0 h 323274"/>
              <a:gd name="connsiteX1" fmla="*/ 0 w 158992"/>
              <a:gd name="connsiteY1" fmla="*/ 323274 h 323274"/>
              <a:gd name="connsiteX0" fmla="*/ 36154 w 131089"/>
              <a:gd name="connsiteY0" fmla="*/ 0 h 323274"/>
              <a:gd name="connsiteX1" fmla="*/ 0 w 131089"/>
              <a:gd name="connsiteY1" fmla="*/ 323274 h 323274"/>
              <a:gd name="connsiteX0" fmla="*/ 36154 w 105516"/>
              <a:gd name="connsiteY0" fmla="*/ 0 h 323274"/>
              <a:gd name="connsiteX1" fmla="*/ 0 w 105516"/>
              <a:gd name="connsiteY1" fmla="*/ 323274 h 323274"/>
              <a:gd name="connsiteX0" fmla="*/ 36154 w 98480"/>
              <a:gd name="connsiteY0" fmla="*/ 0 h 323274"/>
              <a:gd name="connsiteX1" fmla="*/ 0 w 98480"/>
              <a:gd name="connsiteY1" fmla="*/ 323274 h 323274"/>
            </a:gdLst>
            <a:ahLst/>
            <a:cxnLst>
              <a:cxn ang="0">
                <a:pos x="connsiteX0" y="connsiteY0"/>
              </a:cxn>
              <a:cxn ang="0">
                <a:pos x="connsiteX1" y="connsiteY1"/>
              </a:cxn>
            </a:cxnLst>
            <a:rect l="l" t="t" r="r" b="b"/>
            <a:pathLst>
              <a:path w="98480" h="323274">
                <a:moveTo>
                  <a:pt x="36154" y="0"/>
                </a:moveTo>
                <a:cubicBezTo>
                  <a:pt x="120474" y="171958"/>
                  <a:pt x="129204" y="192103"/>
                  <a:pt x="0" y="323274"/>
                </a:cubicBezTo>
              </a:path>
            </a:pathLst>
          </a:custGeom>
          <a:ln w="25400">
            <a:solidFill>
              <a:schemeClr val="tx1"/>
            </a:solidFill>
            <a:tailEnd type="arrow"/>
          </a:ln>
        </p:spPr>
        <p:txBody>
          <a:bodyPr rtlCol="0" anchor="ctr"/>
          <a:lstStyle/>
          <a:p>
            <a:pPr algn="ctr"/>
            <a:endParaRPr lang="en-US"/>
          </a:p>
        </p:txBody>
      </p:sp>
      <p:sp>
        <p:nvSpPr>
          <p:cNvPr id="55" name="Freeform 54"/>
          <p:cNvSpPr/>
          <p:nvPr/>
        </p:nvSpPr>
        <p:spPr>
          <a:xfrm rot="16200000">
            <a:off x="2475982" y="1561115"/>
            <a:ext cx="274492" cy="760291"/>
          </a:xfrm>
          <a:custGeom>
            <a:avLst/>
            <a:gdLst>
              <a:gd name="connsiteX0" fmla="*/ 0 w 14288"/>
              <a:gd name="connsiteY0" fmla="*/ 0 h 357187"/>
              <a:gd name="connsiteX1" fmla="*/ 14288 w 14288"/>
              <a:gd name="connsiteY1" fmla="*/ 357187 h 357187"/>
              <a:gd name="connsiteX0" fmla="*/ 0 w 104853"/>
              <a:gd name="connsiteY0" fmla="*/ 0 h 357187"/>
              <a:gd name="connsiteX1" fmla="*/ 14288 w 104853"/>
              <a:gd name="connsiteY1" fmla="*/ 357187 h 357187"/>
              <a:gd name="connsiteX0" fmla="*/ 0 w 159372"/>
              <a:gd name="connsiteY0" fmla="*/ 0 h 357187"/>
              <a:gd name="connsiteX1" fmla="*/ 14288 w 159372"/>
              <a:gd name="connsiteY1" fmla="*/ 357187 h 357187"/>
              <a:gd name="connsiteX0" fmla="*/ 33337 w 169107"/>
              <a:gd name="connsiteY0" fmla="*/ 0 h 369237"/>
              <a:gd name="connsiteX1" fmla="*/ 0 w 169107"/>
              <a:gd name="connsiteY1" fmla="*/ 369237 h 369237"/>
              <a:gd name="connsiteX0" fmla="*/ 33337 w 175862"/>
              <a:gd name="connsiteY0" fmla="*/ 0 h 369237"/>
              <a:gd name="connsiteX1" fmla="*/ 0 w 175862"/>
              <a:gd name="connsiteY1" fmla="*/ 369237 h 369237"/>
              <a:gd name="connsiteX0" fmla="*/ 33337 w 175862"/>
              <a:gd name="connsiteY0" fmla="*/ 0 h 369237"/>
              <a:gd name="connsiteX1" fmla="*/ 0 w 175862"/>
              <a:gd name="connsiteY1" fmla="*/ 369237 h 369237"/>
              <a:gd name="connsiteX0" fmla="*/ 0 w 182036"/>
              <a:gd name="connsiteY0" fmla="*/ 0 h 347478"/>
              <a:gd name="connsiteX1" fmla="*/ 40501 w 182036"/>
              <a:gd name="connsiteY1" fmla="*/ 347478 h 347478"/>
              <a:gd name="connsiteX0" fmla="*/ 0 w 166796"/>
              <a:gd name="connsiteY0" fmla="*/ 0 h 347478"/>
              <a:gd name="connsiteX1" fmla="*/ 40501 w 166796"/>
              <a:gd name="connsiteY1" fmla="*/ 347478 h 347478"/>
              <a:gd name="connsiteX0" fmla="*/ 0 w 162730"/>
              <a:gd name="connsiteY0" fmla="*/ 0 h 347478"/>
              <a:gd name="connsiteX1" fmla="*/ 40501 w 162730"/>
              <a:gd name="connsiteY1" fmla="*/ 347478 h 347478"/>
              <a:gd name="connsiteX0" fmla="*/ 0 w 167616"/>
              <a:gd name="connsiteY0" fmla="*/ 0 h 289457"/>
              <a:gd name="connsiteX1" fmla="*/ 48705 w 167616"/>
              <a:gd name="connsiteY1" fmla="*/ 289457 h 289457"/>
              <a:gd name="connsiteX0" fmla="*/ 0 w 156425"/>
              <a:gd name="connsiteY0" fmla="*/ 0 h 289457"/>
              <a:gd name="connsiteX1" fmla="*/ 48705 w 156425"/>
              <a:gd name="connsiteY1" fmla="*/ 289457 h 289457"/>
              <a:gd name="connsiteX0" fmla="*/ 0 w 118215"/>
              <a:gd name="connsiteY0" fmla="*/ 0 h 289457"/>
              <a:gd name="connsiteX1" fmla="*/ 48705 w 118215"/>
              <a:gd name="connsiteY1" fmla="*/ 289457 h 289457"/>
            </a:gdLst>
            <a:ahLst/>
            <a:cxnLst>
              <a:cxn ang="0">
                <a:pos x="connsiteX0" y="connsiteY0"/>
              </a:cxn>
              <a:cxn ang="0">
                <a:pos x="connsiteX1" y="connsiteY1"/>
              </a:cxn>
            </a:cxnLst>
            <a:rect l="l" t="t" r="r" b="b"/>
            <a:pathLst>
              <a:path w="118215" h="289457">
                <a:moveTo>
                  <a:pt x="0" y="0"/>
                </a:moveTo>
                <a:cubicBezTo>
                  <a:pt x="146038" y="146746"/>
                  <a:pt x="150136" y="174848"/>
                  <a:pt x="48705" y="289457"/>
                </a:cubicBezTo>
              </a:path>
            </a:pathLst>
          </a:custGeom>
          <a:ln w="25400">
            <a:solidFill>
              <a:schemeClr val="tx1"/>
            </a:solidFill>
            <a:tailEnd type="arrow"/>
          </a:ln>
        </p:spPr>
        <p:txBody>
          <a:bodyPr rtlCol="0" anchor="ctr"/>
          <a:lstStyle/>
          <a:p>
            <a:pPr algn="ctr"/>
            <a:endParaRPr lang="en-US"/>
          </a:p>
        </p:txBody>
      </p:sp>
      <p:cxnSp>
        <p:nvCxnSpPr>
          <p:cNvPr id="56" name="Straight Arrow Connector 55"/>
          <p:cNvCxnSpPr/>
          <p:nvPr/>
        </p:nvCxnSpPr>
        <p:spPr bwMode="auto">
          <a:xfrm>
            <a:off x="4143282" y="1551745"/>
            <a:ext cx="1" cy="416979"/>
          </a:xfrm>
          <a:prstGeom prst="straightConnector1">
            <a:avLst/>
          </a:prstGeom>
          <a:noFill/>
          <a:ln w="25400" cap="flat" cmpd="sng" algn="ctr">
            <a:solidFill>
              <a:schemeClr val="tx1"/>
            </a:solidFill>
            <a:prstDash val="solid"/>
            <a:round/>
            <a:headEnd type="none" w="med" len="med"/>
            <a:tailEnd type="arrow"/>
          </a:ln>
          <a:effectLst/>
        </p:spPr>
      </p:cxnSp>
    </p:spTree>
    <p:extLst>
      <p:ext uri="{BB962C8B-B14F-4D97-AF65-F5344CB8AC3E}">
        <p14:creationId xmlns:p14="http://schemas.microsoft.com/office/powerpoint/2010/main" val="276601975"/>
      </p:ext>
    </p:extLst>
  </p:cSld>
  <p:clrMapOvr>
    <a:masterClrMapping/>
  </p:clrMapOvr>
  <p:transition/>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3633" y="0"/>
            <a:ext cx="8229600" cy="1143000"/>
          </a:xfrm>
        </p:spPr>
        <p:txBody>
          <a:bodyPr/>
          <a:lstStyle/>
          <a:p>
            <a:r>
              <a:rPr lang="en-US" dirty="0" smtClean="0"/>
              <a:t>Pipeline Hack in Cilk Plus</a:t>
            </a:r>
            <a:endParaRPr lang="en-US" dirty="0"/>
          </a:p>
        </p:txBody>
      </p:sp>
      <p:sp>
        <p:nvSpPr>
          <p:cNvPr id="3" name="Content Placeholder 2"/>
          <p:cNvSpPr>
            <a:spLocks noGrp="1"/>
          </p:cNvSpPr>
          <p:nvPr>
            <p:ph idx="1"/>
          </p:nvPr>
        </p:nvSpPr>
        <p:spPr>
          <a:xfrm>
            <a:off x="455613" y="1201738"/>
            <a:ext cx="8237537" cy="1141412"/>
          </a:xfrm>
        </p:spPr>
        <p:txBody>
          <a:bodyPr>
            <a:normAutofit lnSpcReduction="10000"/>
          </a:bodyPr>
          <a:lstStyle/>
          <a:p>
            <a:r>
              <a:rPr lang="en-US" dirty="0" smtClean="0"/>
              <a:t>General TBB-style pipeline not possible (yet)</a:t>
            </a:r>
          </a:p>
          <a:p>
            <a:r>
              <a:rPr lang="en-US" dirty="0" smtClean="0"/>
              <a:t>But 3-stage serial-parallel-serial is.</a:t>
            </a:r>
          </a:p>
          <a:p>
            <a:pPr marL="0" indent="0">
              <a:buNone/>
            </a:pPr>
            <a:endParaRPr lang="en-US" dirty="0"/>
          </a:p>
        </p:txBody>
      </p:sp>
      <p:sp>
        <p:nvSpPr>
          <p:cNvPr id="4" name="Slide Number Placeholder 3"/>
          <p:cNvSpPr>
            <a:spLocks noGrp="1"/>
          </p:cNvSpPr>
          <p:nvPr>
            <p:ph type="sldNum" sz="quarter" idx="12"/>
          </p:nvPr>
        </p:nvSpPr>
        <p:spPr/>
        <p:txBody>
          <a:bodyPr/>
          <a:lstStyle/>
          <a:p>
            <a:pPr>
              <a:defRPr/>
            </a:pPr>
            <a:fld id="{ACA39A89-D6FF-4AFC-9284-D1B46DF88740}" type="slidenum">
              <a:rPr lang="en-US" smtClean="0"/>
              <a:pPr>
                <a:defRPr/>
              </a:pPr>
              <a:t>193</a:t>
            </a:fld>
            <a:endParaRPr lang="en-US" dirty="0"/>
          </a:p>
        </p:txBody>
      </p:sp>
      <p:sp>
        <p:nvSpPr>
          <p:cNvPr id="24" name="TextBox 23"/>
          <p:cNvSpPr txBox="1"/>
          <p:nvPr/>
        </p:nvSpPr>
        <p:spPr>
          <a:xfrm>
            <a:off x="3981449" y="2823622"/>
            <a:ext cx="1952626" cy="400110"/>
          </a:xfrm>
          <a:prstGeom prst="rect">
            <a:avLst/>
          </a:prstGeom>
          <a:noFill/>
        </p:spPr>
        <p:txBody>
          <a:bodyPr wrap="square" rtlCol="0">
            <a:spAutoFit/>
          </a:bodyPr>
          <a:lstStyle/>
          <a:p>
            <a:r>
              <a:rPr lang="en-US" sz="2000" dirty="0" smtClean="0"/>
              <a:t>serial loop</a:t>
            </a:r>
            <a:endParaRPr lang="en-US" sz="2000" dirty="0"/>
          </a:p>
        </p:txBody>
      </p:sp>
      <p:sp>
        <p:nvSpPr>
          <p:cNvPr id="25" name="TextBox 24"/>
          <p:cNvSpPr txBox="1"/>
          <p:nvPr/>
        </p:nvSpPr>
        <p:spPr>
          <a:xfrm>
            <a:off x="3981449" y="3779723"/>
            <a:ext cx="2895601" cy="400110"/>
          </a:xfrm>
          <a:prstGeom prst="rect">
            <a:avLst/>
          </a:prstGeom>
          <a:noFill/>
        </p:spPr>
        <p:txBody>
          <a:bodyPr wrap="square" rtlCol="0">
            <a:spAutoFit/>
          </a:bodyPr>
          <a:lstStyle/>
          <a:p>
            <a:r>
              <a:rPr lang="en-US" sz="2000" dirty="0" smtClean="0"/>
              <a:t>y</a:t>
            </a:r>
            <a:r>
              <a:rPr lang="en-US" sz="2000" b="1" dirty="0" smtClean="0"/>
              <a:t> = cilk_spawn</a:t>
            </a:r>
            <a:r>
              <a:rPr lang="en-US" sz="2000" dirty="0" smtClean="0"/>
              <a:t> </a:t>
            </a:r>
            <a:r>
              <a:rPr lang="en-US" sz="2000" i="1" dirty="0" smtClean="0"/>
              <a:t>g</a:t>
            </a:r>
            <a:r>
              <a:rPr lang="en-US" sz="2000" dirty="0" smtClean="0"/>
              <a:t>(x)</a:t>
            </a:r>
            <a:endParaRPr lang="en-US" sz="2000" dirty="0"/>
          </a:p>
        </p:txBody>
      </p:sp>
      <p:sp>
        <p:nvSpPr>
          <p:cNvPr id="26" name="TextBox 25"/>
          <p:cNvSpPr txBox="1"/>
          <p:nvPr/>
        </p:nvSpPr>
        <p:spPr>
          <a:xfrm>
            <a:off x="3981448" y="4735825"/>
            <a:ext cx="2447927" cy="400110"/>
          </a:xfrm>
          <a:prstGeom prst="rect">
            <a:avLst/>
          </a:prstGeom>
          <a:noFill/>
        </p:spPr>
        <p:txBody>
          <a:bodyPr wrap="square" rtlCol="0">
            <a:spAutoFit/>
          </a:bodyPr>
          <a:lstStyle/>
          <a:p>
            <a:r>
              <a:rPr lang="en-US" sz="2000" dirty="0" smtClean="0"/>
              <a:t>s = </a:t>
            </a:r>
            <a:r>
              <a:rPr lang="en-US" sz="2000" i="1" dirty="0" smtClean="0"/>
              <a:t>h</a:t>
            </a:r>
            <a:r>
              <a:rPr lang="en-US" sz="2000" dirty="0" smtClean="0"/>
              <a:t>(</a:t>
            </a:r>
            <a:r>
              <a:rPr lang="en-US" sz="2000" dirty="0" err="1" smtClean="0"/>
              <a:t>s,y</a:t>
            </a:r>
            <a:r>
              <a:rPr lang="en-US" sz="2000" dirty="0" smtClean="0"/>
              <a:t>)</a:t>
            </a:r>
          </a:p>
        </p:txBody>
      </p:sp>
      <p:grpSp>
        <p:nvGrpSpPr>
          <p:cNvPr id="11" name="Group 15"/>
          <p:cNvGrpSpPr/>
          <p:nvPr/>
        </p:nvGrpSpPr>
        <p:grpSpPr>
          <a:xfrm>
            <a:off x="1805704" y="2366422"/>
            <a:ext cx="1868099" cy="3038179"/>
            <a:chOff x="1805704" y="2366422"/>
            <a:chExt cx="1868099" cy="3038179"/>
          </a:xfrm>
        </p:grpSpPr>
        <p:sp>
          <p:nvSpPr>
            <p:cNvPr id="5" name="Freeform 4"/>
            <p:cNvSpPr/>
            <p:nvPr/>
          </p:nvSpPr>
          <p:spPr>
            <a:xfrm rot="5400000">
              <a:off x="2356736" y="4902130"/>
              <a:ext cx="293178" cy="711763"/>
            </a:xfrm>
            <a:custGeom>
              <a:avLst/>
              <a:gdLst>
                <a:gd name="connsiteX0" fmla="*/ 0 w 14288"/>
                <a:gd name="connsiteY0" fmla="*/ 0 h 357187"/>
                <a:gd name="connsiteX1" fmla="*/ 14288 w 14288"/>
                <a:gd name="connsiteY1" fmla="*/ 357187 h 357187"/>
                <a:gd name="connsiteX0" fmla="*/ 0 w 104853"/>
                <a:gd name="connsiteY0" fmla="*/ 0 h 357187"/>
                <a:gd name="connsiteX1" fmla="*/ 14288 w 104853"/>
                <a:gd name="connsiteY1" fmla="*/ 357187 h 357187"/>
                <a:gd name="connsiteX0" fmla="*/ 0 w 159372"/>
                <a:gd name="connsiteY0" fmla="*/ 0 h 357187"/>
                <a:gd name="connsiteX1" fmla="*/ 14288 w 159372"/>
                <a:gd name="connsiteY1" fmla="*/ 357187 h 357187"/>
                <a:gd name="connsiteX0" fmla="*/ 0 w 156637"/>
                <a:gd name="connsiteY0" fmla="*/ 0 h 394658"/>
                <a:gd name="connsiteX1" fmla="*/ 9173 w 156637"/>
                <a:gd name="connsiteY1" fmla="*/ 394658 h 394658"/>
                <a:gd name="connsiteX0" fmla="*/ 11292 w 157466"/>
                <a:gd name="connsiteY0" fmla="*/ 0 h 400011"/>
                <a:gd name="connsiteX1" fmla="*/ 0 w 157466"/>
                <a:gd name="connsiteY1" fmla="*/ 400011 h 400011"/>
              </a:gdLst>
              <a:ahLst/>
              <a:cxnLst>
                <a:cxn ang="0">
                  <a:pos x="connsiteX0" y="connsiteY0"/>
                </a:cxn>
                <a:cxn ang="0">
                  <a:pos x="connsiteX1" y="connsiteY1"/>
                </a:cxn>
              </a:cxnLst>
              <a:rect l="l" t="t" r="r" b="b"/>
              <a:pathLst>
                <a:path w="157466" h="400011">
                  <a:moveTo>
                    <a:pt x="11292" y="0"/>
                  </a:moveTo>
                  <a:cubicBezTo>
                    <a:pt x="206555" y="4762"/>
                    <a:pt x="209549" y="395249"/>
                    <a:pt x="0" y="400011"/>
                  </a:cubicBezTo>
                </a:path>
              </a:pathLst>
            </a:custGeom>
            <a:ln w="19050">
              <a:solidFill>
                <a:schemeClr val="tx1"/>
              </a:solidFill>
              <a:tailEnd type="arrow"/>
            </a:ln>
          </p:spPr>
          <p:txBody>
            <a:bodyPr rtlCol="0" anchor="ctr"/>
            <a:lstStyle/>
            <a:p>
              <a:pPr algn="ctr"/>
              <a:endParaRPr lang="en-US"/>
            </a:p>
          </p:txBody>
        </p:sp>
        <p:sp>
          <p:nvSpPr>
            <p:cNvPr id="6" name="Rectangle 5"/>
            <p:cNvSpPr/>
            <p:nvPr/>
          </p:nvSpPr>
          <p:spPr bwMode="auto">
            <a:xfrm>
              <a:off x="2775605" y="2832693"/>
              <a:ext cx="457200" cy="457200"/>
            </a:xfrm>
            <a:prstGeom prst="rect">
              <a:avLst/>
            </a:prstGeom>
            <a:solidFill>
              <a:schemeClr val="tx2">
                <a:lumMod val="20000"/>
                <a:lumOff val="80000"/>
              </a:schemeClr>
            </a:solidFill>
            <a:ln w="2032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80000"/>
                </a:lnSpc>
                <a:spcBef>
                  <a:spcPct val="50000"/>
                </a:spcBef>
                <a:spcAft>
                  <a:spcPct val="0"/>
                </a:spcAft>
                <a:buClrTx/>
                <a:buSzTx/>
                <a:buFontTx/>
                <a:buNone/>
                <a:tabLst/>
              </a:pPr>
              <a:r>
                <a:rPr kumimoji="0" lang="en-US" sz="2000" b="0" i="1" u="none" strike="noStrike" cap="none" normalizeH="0" baseline="0" dirty="0" smtClean="0">
                  <a:ln>
                    <a:noFill/>
                  </a:ln>
                  <a:solidFill>
                    <a:schemeClr val="tx1"/>
                  </a:solidFill>
                  <a:effectLst/>
                  <a:latin typeface="Verdana" pitchFamily="34" charset="0"/>
                </a:rPr>
                <a:t>f</a:t>
              </a:r>
            </a:p>
          </p:txBody>
        </p:sp>
        <p:sp>
          <p:nvSpPr>
            <p:cNvPr id="7" name="Rectangle 6"/>
            <p:cNvSpPr/>
            <p:nvPr/>
          </p:nvSpPr>
          <p:spPr bwMode="auto">
            <a:xfrm>
              <a:off x="2777049" y="3759273"/>
              <a:ext cx="457200" cy="457200"/>
            </a:xfrm>
            <a:prstGeom prst="rect">
              <a:avLst/>
            </a:prstGeom>
            <a:solidFill>
              <a:schemeClr val="tx2">
                <a:lumMod val="20000"/>
                <a:lumOff val="80000"/>
              </a:schemeClr>
            </a:solidFill>
            <a:ln w="2032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80000"/>
                </a:lnSpc>
                <a:spcBef>
                  <a:spcPct val="50000"/>
                </a:spcBef>
                <a:spcAft>
                  <a:spcPct val="0"/>
                </a:spcAft>
                <a:buClrTx/>
                <a:buSzTx/>
                <a:buFontTx/>
                <a:buNone/>
                <a:tabLst/>
              </a:pPr>
              <a:r>
                <a:rPr kumimoji="0" lang="en-US" sz="2000" b="0" i="1" u="none" strike="noStrike" cap="none" normalizeH="0" baseline="0" dirty="0" smtClean="0">
                  <a:ln>
                    <a:noFill/>
                  </a:ln>
                  <a:solidFill>
                    <a:schemeClr val="tx1"/>
                  </a:solidFill>
                  <a:effectLst/>
                  <a:latin typeface="Verdana" pitchFamily="34" charset="0"/>
                </a:rPr>
                <a:t>g</a:t>
              </a:r>
            </a:p>
          </p:txBody>
        </p:sp>
        <p:cxnSp>
          <p:nvCxnSpPr>
            <p:cNvPr id="8" name="Straight Arrow Connector 7"/>
            <p:cNvCxnSpPr/>
            <p:nvPr/>
          </p:nvCxnSpPr>
          <p:spPr bwMode="auto">
            <a:xfrm rot="5400000" flipV="1">
              <a:off x="2777410" y="3529112"/>
              <a:ext cx="457200" cy="722"/>
            </a:xfrm>
            <a:prstGeom prst="straightConnector1">
              <a:avLst/>
            </a:prstGeom>
            <a:noFill/>
            <a:ln w="19050" cap="flat" cmpd="sng" algn="ctr">
              <a:solidFill>
                <a:schemeClr val="tx1"/>
              </a:solidFill>
              <a:prstDash val="solid"/>
              <a:round/>
              <a:headEnd type="none" w="med" len="med"/>
              <a:tailEnd type="arrow"/>
            </a:ln>
            <a:effectLst/>
          </p:spPr>
        </p:cxnSp>
        <p:sp>
          <p:nvSpPr>
            <p:cNvPr id="9" name="Rectangle 8"/>
            <p:cNvSpPr/>
            <p:nvPr/>
          </p:nvSpPr>
          <p:spPr bwMode="auto">
            <a:xfrm>
              <a:off x="2775605" y="4678735"/>
              <a:ext cx="457200" cy="457200"/>
            </a:xfrm>
            <a:prstGeom prst="rect">
              <a:avLst/>
            </a:prstGeom>
            <a:solidFill>
              <a:schemeClr val="tx2">
                <a:lumMod val="20000"/>
                <a:lumOff val="80000"/>
              </a:schemeClr>
            </a:solidFill>
            <a:ln w="2032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80000"/>
                </a:lnSpc>
                <a:spcBef>
                  <a:spcPct val="50000"/>
                </a:spcBef>
                <a:spcAft>
                  <a:spcPct val="0"/>
                </a:spcAft>
                <a:buClrTx/>
                <a:buSzTx/>
                <a:buFontTx/>
                <a:buNone/>
                <a:tabLst/>
              </a:pPr>
              <a:r>
                <a:rPr kumimoji="0" lang="en-US" sz="2000" b="0" i="1" u="none" strike="noStrike" cap="none" normalizeH="0" baseline="0" dirty="0" smtClean="0">
                  <a:ln>
                    <a:noFill/>
                  </a:ln>
                  <a:solidFill>
                    <a:schemeClr val="tx1"/>
                  </a:solidFill>
                  <a:effectLst/>
                  <a:latin typeface="Verdana" pitchFamily="34" charset="0"/>
                </a:rPr>
                <a:t>h</a:t>
              </a:r>
            </a:p>
          </p:txBody>
        </p:sp>
        <p:cxnSp>
          <p:nvCxnSpPr>
            <p:cNvPr id="10" name="Straight Arrow Connector 9"/>
            <p:cNvCxnSpPr/>
            <p:nvPr/>
          </p:nvCxnSpPr>
          <p:spPr bwMode="auto">
            <a:xfrm rot="5400000" flipV="1">
              <a:off x="2776688" y="4449774"/>
              <a:ext cx="457200" cy="722"/>
            </a:xfrm>
            <a:prstGeom prst="straightConnector1">
              <a:avLst/>
            </a:prstGeom>
            <a:noFill/>
            <a:ln w="19050" cap="flat" cmpd="sng" algn="ctr">
              <a:solidFill>
                <a:schemeClr val="tx1"/>
              </a:solidFill>
              <a:prstDash val="solid"/>
              <a:round/>
              <a:headEnd type="none" w="med" len="med"/>
              <a:tailEnd type="arrow"/>
            </a:ln>
            <a:effectLst/>
          </p:spPr>
        </p:cxnSp>
        <p:sp>
          <p:nvSpPr>
            <p:cNvPr id="12" name="Rounded Rectangle 11"/>
            <p:cNvSpPr/>
            <p:nvPr/>
          </p:nvSpPr>
          <p:spPr bwMode="auto">
            <a:xfrm rot="5400000">
              <a:off x="1805704" y="2832693"/>
              <a:ext cx="457200" cy="457200"/>
            </a:xfrm>
            <a:prstGeom prst="roundRect">
              <a:avLst/>
            </a:prstGeom>
            <a:solidFill>
              <a:srgbClr val="54FF2D"/>
            </a:solidFill>
            <a:ln w="40640" cap="flat" cmpd="sng" algn="ctr">
              <a:solidFill>
                <a:schemeClr val="tx1"/>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smtClean="0">
                <a:ln>
                  <a:noFill/>
                </a:ln>
                <a:solidFill>
                  <a:schemeClr val="tx1"/>
                </a:solidFill>
                <a:effectLst/>
                <a:latin typeface="Verdana" pitchFamily="34" charset="0"/>
              </a:endParaRPr>
            </a:p>
          </p:txBody>
        </p:sp>
        <p:sp>
          <p:nvSpPr>
            <p:cNvPr id="13" name="Rounded Rectangle 12"/>
            <p:cNvSpPr/>
            <p:nvPr/>
          </p:nvSpPr>
          <p:spPr bwMode="auto">
            <a:xfrm>
              <a:off x="1935707" y="4708666"/>
              <a:ext cx="351515" cy="371296"/>
            </a:xfrm>
            <a:prstGeom prst="roundRect">
              <a:avLst/>
            </a:prstGeom>
            <a:solidFill>
              <a:srgbClr val="54FF2D"/>
            </a:solidFill>
            <a:ln w="40640" cap="flat" cmpd="sng" algn="ctr">
              <a:solidFill>
                <a:schemeClr val="tx1"/>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r>
                <a:rPr kumimoji="0" lang="en-US" sz="2000" b="0" i="0" u="none" strike="noStrike" cap="none" normalizeH="0" baseline="0" dirty="0" smtClean="0">
                  <a:ln>
                    <a:noFill/>
                  </a:ln>
                  <a:solidFill>
                    <a:schemeClr val="tx1"/>
                  </a:solidFill>
                  <a:effectLst/>
                  <a:latin typeface="Verdana" pitchFamily="34" charset="0"/>
                </a:rPr>
                <a:t>s</a:t>
              </a:r>
            </a:p>
          </p:txBody>
        </p:sp>
        <p:sp>
          <p:nvSpPr>
            <p:cNvPr id="14" name="Freeform 13"/>
            <p:cNvSpPr/>
            <p:nvPr/>
          </p:nvSpPr>
          <p:spPr>
            <a:xfrm rot="16200000">
              <a:off x="2393613" y="4222312"/>
              <a:ext cx="276569" cy="635566"/>
            </a:xfrm>
            <a:custGeom>
              <a:avLst/>
              <a:gdLst>
                <a:gd name="connsiteX0" fmla="*/ 0 w 14288"/>
                <a:gd name="connsiteY0" fmla="*/ 0 h 357187"/>
                <a:gd name="connsiteX1" fmla="*/ 14288 w 14288"/>
                <a:gd name="connsiteY1" fmla="*/ 357187 h 357187"/>
                <a:gd name="connsiteX0" fmla="*/ 0 w 104853"/>
                <a:gd name="connsiteY0" fmla="*/ 0 h 357187"/>
                <a:gd name="connsiteX1" fmla="*/ 14288 w 104853"/>
                <a:gd name="connsiteY1" fmla="*/ 357187 h 357187"/>
                <a:gd name="connsiteX0" fmla="*/ 0 w 159372"/>
                <a:gd name="connsiteY0" fmla="*/ 0 h 357187"/>
                <a:gd name="connsiteX1" fmla="*/ 14288 w 159372"/>
                <a:gd name="connsiteY1" fmla="*/ 357187 h 357187"/>
                <a:gd name="connsiteX0" fmla="*/ 7115 w 155362"/>
                <a:gd name="connsiteY0" fmla="*/ 0 h 357188"/>
                <a:gd name="connsiteX1" fmla="*/ 0 w 155362"/>
                <a:gd name="connsiteY1" fmla="*/ 357188 h 357188"/>
              </a:gdLst>
              <a:ahLst/>
              <a:cxnLst>
                <a:cxn ang="0">
                  <a:pos x="connsiteX0" y="connsiteY0"/>
                </a:cxn>
                <a:cxn ang="0">
                  <a:pos x="connsiteX1" y="connsiteY1"/>
                </a:cxn>
              </a:cxnLst>
              <a:rect l="l" t="t" r="r" b="b"/>
              <a:pathLst>
                <a:path w="155362" h="357188">
                  <a:moveTo>
                    <a:pt x="7115" y="0"/>
                  </a:moveTo>
                  <a:cubicBezTo>
                    <a:pt x="202378" y="4762"/>
                    <a:pt x="209549" y="352426"/>
                    <a:pt x="0" y="357188"/>
                  </a:cubicBezTo>
                </a:path>
              </a:pathLst>
            </a:custGeom>
            <a:ln w="19050">
              <a:solidFill>
                <a:schemeClr val="tx1"/>
              </a:solidFill>
              <a:tailEnd type="arrow"/>
            </a:ln>
          </p:spPr>
          <p:txBody>
            <a:bodyPr rtlCol="0" anchor="ctr"/>
            <a:lstStyle/>
            <a:p>
              <a:pPr algn="ctr"/>
              <a:endParaRPr lang="en-US"/>
            </a:p>
          </p:txBody>
        </p:sp>
        <p:sp>
          <p:nvSpPr>
            <p:cNvPr id="20" name="Freeform 19"/>
            <p:cNvSpPr/>
            <p:nvPr/>
          </p:nvSpPr>
          <p:spPr>
            <a:xfrm rot="5400000">
              <a:off x="2267718" y="3092461"/>
              <a:ext cx="307368" cy="702238"/>
            </a:xfrm>
            <a:custGeom>
              <a:avLst/>
              <a:gdLst>
                <a:gd name="connsiteX0" fmla="*/ 0 w 14288"/>
                <a:gd name="connsiteY0" fmla="*/ 0 h 357187"/>
                <a:gd name="connsiteX1" fmla="*/ 14288 w 14288"/>
                <a:gd name="connsiteY1" fmla="*/ 357187 h 357187"/>
                <a:gd name="connsiteX0" fmla="*/ 0 w 104853"/>
                <a:gd name="connsiteY0" fmla="*/ 0 h 357187"/>
                <a:gd name="connsiteX1" fmla="*/ 14288 w 104853"/>
                <a:gd name="connsiteY1" fmla="*/ 357187 h 357187"/>
                <a:gd name="connsiteX0" fmla="*/ 0 w 159372"/>
                <a:gd name="connsiteY0" fmla="*/ 0 h 357187"/>
                <a:gd name="connsiteX1" fmla="*/ 14288 w 159372"/>
                <a:gd name="connsiteY1" fmla="*/ 357187 h 357187"/>
                <a:gd name="connsiteX0" fmla="*/ 0 w 156637"/>
                <a:gd name="connsiteY0" fmla="*/ 0 h 394658"/>
                <a:gd name="connsiteX1" fmla="*/ 9173 w 156637"/>
                <a:gd name="connsiteY1" fmla="*/ 394658 h 394658"/>
              </a:gdLst>
              <a:ahLst/>
              <a:cxnLst>
                <a:cxn ang="0">
                  <a:pos x="connsiteX0" y="connsiteY0"/>
                </a:cxn>
                <a:cxn ang="0">
                  <a:pos x="connsiteX1" y="connsiteY1"/>
                </a:cxn>
              </a:cxnLst>
              <a:rect l="l" t="t" r="r" b="b"/>
              <a:pathLst>
                <a:path w="156637" h="394658">
                  <a:moveTo>
                    <a:pt x="0" y="0"/>
                  </a:moveTo>
                  <a:cubicBezTo>
                    <a:pt x="195263" y="4762"/>
                    <a:pt x="218722" y="389896"/>
                    <a:pt x="9173" y="394658"/>
                  </a:cubicBezTo>
                </a:path>
              </a:pathLst>
            </a:custGeom>
            <a:ln w="19050">
              <a:solidFill>
                <a:schemeClr val="tx1"/>
              </a:solidFill>
              <a:tailEnd type="arrow"/>
            </a:ln>
          </p:spPr>
          <p:txBody>
            <a:bodyPr rtlCol="0" anchor="ctr"/>
            <a:lstStyle/>
            <a:p>
              <a:pPr algn="ctr"/>
              <a:endParaRPr lang="en-US"/>
            </a:p>
          </p:txBody>
        </p:sp>
        <p:sp>
          <p:nvSpPr>
            <p:cNvPr id="21" name="Freeform 20"/>
            <p:cNvSpPr/>
            <p:nvPr/>
          </p:nvSpPr>
          <p:spPr>
            <a:xfrm rot="16200000">
              <a:off x="2316453" y="2405021"/>
              <a:ext cx="276569" cy="635566"/>
            </a:xfrm>
            <a:custGeom>
              <a:avLst/>
              <a:gdLst>
                <a:gd name="connsiteX0" fmla="*/ 0 w 14288"/>
                <a:gd name="connsiteY0" fmla="*/ 0 h 357187"/>
                <a:gd name="connsiteX1" fmla="*/ 14288 w 14288"/>
                <a:gd name="connsiteY1" fmla="*/ 357187 h 357187"/>
                <a:gd name="connsiteX0" fmla="*/ 0 w 104853"/>
                <a:gd name="connsiteY0" fmla="*/ 0 h 357187"/>
                <a:gd name="connsiteX1" fmla="*/ 14288 w 104853"/>
                <a:gd name="connsiteY1" fmla="*/ 357187 h 357187"/>
                <a:gd name="connsiteX0" fmla="*/ 0 w 159372"/>
                <a:gd name="connsiteY0" fmla="*/ 0 h 357187"/>
                <a:gd name="connsiteX1" fmla="*/ 14288 w 159372"/>
                <a:gd name="connsiteY1" fmla="*/ 357187 h 357187"/>
                <a:gd name="connsiteX0" fmla="*/ 7115 w 155362"/>
                <a:gd name="connsiteY0" fmla="*/ 0 h 357188"/>
                <a:gd name="connsiteX1" fmla="*/ 0 w 155362"/>
                <a:gd name="connsiteY1" fmla="*/ 357188 h 357188"/>
              </a:gdLst>
              <a:ahLst/>
              <a:cxnLst>
                <a:cxn ang="0">
                  <a:pos x="connsiteX0" y="connsiteY0"/>
                </a:cxn>
                <a:cxn ang="0">
                  <a:pos x="connsiteX1" y="connsiteY1"/>
                </a:cxn>
              </a:cxnLst>
              <a:rect l="l" t="t" r="r" b="b"/>
              <a:pathLst>
                <a:path w="155362" h="357188">
                  <a:moveTo>
                    <a:pt x="7115" y="0"/>
                  </a:moveTo>
                  <a:cubicBezTo>
                    <a:pt x="202378" y="4762"/>
                    <a:pt x="209549" y="352426"/>
                    <a:pt x="0" y="357188"/>
                  </a:cubicBezTo>
                </a:path>
              </a:pathLst>
            </a:custGeom>
            <a:ln w="19050">
              <a:solidFill>
                <a:schemeClr val="tx1"/>
              </a:solidFill>
              <a:tailEnd type="arrow"/>
            </a:ln>
          </p:spPr>
          <p:txBody>
            <a:bodyPr rtlCol="0" anchor="ctr"/>
            <a:lstStyle/>
            <a:p>
              <a:pPr algn="ctr"/>
              <a:endParaRPr lang="en-US"/>
            </a:p>
          </p:txBody>
        </p:sp>
        <p:cxnSp>
          <p:nvCxnSpPr>
            <p:cNvPr id="22" name="Straight Arrow Connector 21"/>
            <p:cNvCxnSpPr/>
            <p:nvPr/>
          </p:nvCxnSpPr>
          <p:spPr bwMode="auto">
            <a:xfrm rot="5400000" flipV="1">
              <a:off x="2778132" y="2594661"/>
              <a:ext cx="457200" cy="722"/>
            </a:xfrm>
            <a:prstGeom prst="straightConnector1">
              <a:avLst/>
            </a:prstGeom>
            <a:noFill/>
            <a:ln w="19050" cap="flat" cmpd="sng" algn="ctr">
              <a:solidFill>
                <a:schemeClr val="tx1"/>
              </a:solidFill>
              <a:prstDash val="solid"/>
              <a:round/>
              <a:headEnd type="none" w="med" len="med"/>
              <a:tailEnd type="arrow"/>
            </a:ln>
            <a:effectLst/>
          </p:spPr>
        </p:cxnSp>
        <p:sp>
          <p:nvSpPr>
            <p:cNvPr id="15" name="TextBox 14"/>
            <p:cNvSpPr txBox="1"/>
            <p:nvPr/>
          </p:nvSpPr>
          <p:spPr>
            <a:xfrm>
              <a:off x="3058509" y="3315423"/>
              <a:ext cx="615294" cy="369332"/>
            </a:xfrm>
            <a:prstGeom prst="rect">
              <a:avLst/>
            </a:prstGeom>
            <a:noFill/>
          </p:spPr>
          <p:txBody>
            <a:bodyPr wrap="square" rtlCol="0">
              <a:spAutoFit/>
            </a:bodyPr>
            <a:lstStyle/>
            <a:p>
              <a:r>
                <a:rPr lang="en-US" sz="1800" dirty="0" smtClean="0"/>
                <a:t>x</a:t>
              </a:r>
              <a:endParaRPr lang="en-US" sz="1800" dirty="0"/>
            </a:p>
          </p:txBody>
        </p:sp>
        <p:sp>
          <p:nvSpPr>
            <p:cNvPr id="23" name="TextBox 22"/>
            <p:cNvSpPr txBox="1"/>
            <p:nvPr/>
          </p:nvSpPr>
          <p:spPr>
            <a:xfrm>
              <a:off x="3058509" y="4216473"/>
              <a:ext cx="615294" cy="369332"/>
            </a:xfrm>
            <a:prstGeom prst="rect">
              <a:avLst/>
            </a:prstGeom>
            <a:noFill/>
          </p:spPr>
          <p:txBody>
            <a:bodyPr wrap="square" rtlCol="0">
              <a:spAutoFit/>
            </a:bodyPr>
            <a:lstStyle/>
            <a:p>
              <a:r>
                <a:rPr lang="en-US" sz="1800" dirty="0" smtClean="0"/>
                <a:t>y</a:t>
              </a:r>
              <a:endParaRPr lang="en-US" sz="1800" dirty="0"/>
            </a:p>
          </p:txBody>
        </p:sp>
      </p:grpSp>
      <p:sp>
        <p:nvSpPr>
          <p:cNvPr id="27" name="AutoShape 12"/>
          <p:cNvSpPr>
            <a:spLocks noChangeArrowheads="1"/>
          </p:cNvSpPr>
          <p:nvPr/>
        </p:nvSpPr>
        <p:spPr bwMode="auto">
          <a:xfrm>
            <a:off x="6327247" y="4678734"/>
            <a:ext cx="2130953" cy="685801"/>
          </a:xfrm>
          <a:prstGeom prst="roundRect">
            <a:avLst>
              <a:gd name="adj" fmla="val 16667"/>
            </a:avLst>
          </a:prstGeom>
          <a:solidFill>
            <a:schemeClr val="accent6">
              <a:lumMod val="20000"/>
              <a:lumOff val="80000"/>
            </a:schemeClr>
          </a:solidFill>
          <a:ln w="25400" algn="ctr">
            <a:solidFill>
              <a:schemeClr val="accent6">
                <a:lumMod val="75000"/>
              </a:schemeClr>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sz="2000" dirty="0" smtClean="0">
                <a:sym typeface="Symbol"/>
              </a:rPr>
              <a:t>Problem: </a:t>
            </a:r>
            <a:r>
              <a:rPr lang="en-US" sz="2000" i="1" dirty="0" smtClean="0">
                <a:sym typeface="Symbol"/>
              </a:rPr>
              <a:t>h</a:t>
            </a:r>
            <a:r>
              <a:rPr lang="en-US" sz="2000" dirty="0" smtClean="0">
                <a:sym typeface="Symbol"/>
              </a:rPr>
              <a:t> is </a:t>
            </a:r>
            <a:r>
              <a:rPr lang="en-US" sz="2000" i="1" dirty="0" smtClean="0">
                <a:sym typeface="Symbol"/>
              </a:rPr>
              <a:t>not </a:t>
            </a:r>
            <a:r>
              <a:rPr lang="en-US" sz="2000" dirty="0" smtClean="0">
                <a:sym typeface="Symbol"/>
              </a:rPr>
              <a:t>always</a:t>
            </a:r>
            <a:r>
              <a:rPr lang="en-US" sz="2000" i="1" dirty="0" smtClean="0">
                <a:sym typeface="Symbol"/>
              </a:rPr>
              <a:t> </a:t>
            </a:r>
            <a:r>
              <a:rPr lang="en-US" sz="2000" dirty="0" smtClean="0">
                <a:sym typeface="Symbol"/>
              </a:rPr>
              <a:t>associative</a:t>
            </a:r>
            <a:endParaRPr lang="en-US" sz="2000" dirty="0"/>
          </a:p>
        </p:txBody>
      </p:sp>
    </p:spTree>
    <p:extLst>
      <p:ext uri="{BB962C8B-B14F-4D97-AF65-F5344CB8AC3E}">
        <p14:creationId xmlns:p14="http://schemas.microsoft.com/office/powerpoint/2010/main" val="344445518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p:bldP spid="26" grpId="0"/>
      <p:bldP spid="27" grpId="0" animBg="1"/>
    </p:bld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4118" y="-3629"/>
            <a:ext cx="8229600" cy="1143000"/>
          </a:xfrm>
        </p:spPr>
        <p:txBody>
          <a:bodyPr/>
          <a:lstStyle/>
          <a:p>
            <a:r>
              <a:rPr lang="en-US" dirty="0" err="1" smtClean="0"/>
              <a:t>Monoid</a:t>
            </a:r>
            <a:r>
              <a:rPr lang="en-US" dirty="0" smtClean="0"/>
              <a:t> via Deferral</a:t>
            </a:r>
            <a:endParaRPr lang="en-US" dirty="0"/>
          </a:p>
        </p:txBody>
      </p:sp>
      <p:sp>
        <p:nvSpPr>
          <p:cNvPr id="3" name="Content Placeholder 2"/>
          <p:cNvSpPr>
            <a:spLocks noGrp="1"/>
          </p:cNvSpPr>
          <p:nvPr>
            <p:ph idx="1"/>
          </p:nvPr>
        </p:nvSpPr>
        <p:spPr>
          <a:xfrm>
            <a:off x="468313" y="1211635"/>
            <a:ext cx="8237537" cy="3236540"/>
          </a:xfrm>
        </p:spPr>
        <p:txBody>
          <a:bodyPr>
            <a:normAutofit fontScale="92500" lnSpcReduction="20000"/>
          </a:bodyPr>
          <a:lstStyle/>
          <a:p>
            <a:r>
              <a:rPr lang="en-US" dirty="0" smtClean="0"/>
              <a:t>Element is </a:t>
            </a:r>
            <a:r>
              <a:rPr lang="en-US" i="1" dirty="0" smtClean="0"/>
              <a:t>state </a:t>
            </a:r>
            <a:r>
              <a:rPr lang="en-US" dirty="0" smtClean="0"/>
              <a:t>or </a:t>
            </a:r>
            <a:r>
              <a:rPr lang="en-US" i="1" dirty="0" smtClean="0"/>
              <a:t>list</a:t>
            </a:r>
          </a:p>
          <a:p>
            <a:pPr lvl="1"/>
            <a:r>
              <a:rPr lang="en-US" i="1" dirty="0" smtClean="0"/>
              <a:t>list = </a:t>
            </a:r>
            <a:r>
              <a:rPr lang="en-US" dirty="0" smtClean="0"/>
              <a:t>{</a:t>
            </a:r>
            <a:r>
              <a:rPr lang="en-US" i="1" dirty="0" smtClean="0"/>
              <a:t>y</a:t>
            </a:r>
            <a:r>
              <a:rPr lang="en-US" baseline="-25000" dirty="0" smtClean="0"/>
              <a:t>0</a:t>
            </a:r>
            <a:r>
              <a:rPr lang="en-US" dirty="0" smtClean="0"/>
              <a:t>,</a:t>
            </a:r>
            <a:r>
              <a:rPr lang="en-US" i="1" dirty="0" smtClean="0"/>
              <a:t>y</a:t>
            </a:r>
            <a:r>
              <a:rPr lang="en-US" baseline="-25000" dirty="0" smtClean="0"/>
              <a:t>1</a:t>
            </a:r>
            <a:r>
              <a:rPr lang="en-US" dirty="0" smtClean="0"/>
              <a:t>,...</a:t>
            </a:r>
            <a:r>
              <a:rPr lang="en-US" i="1" dirty="0" err="1" smtClean="0"/>
              <a:t>y</a:t>
            </a:r>
            <a:r>
              <a:rPr lang="en-US" baseline="-25000" dirty="0" err="1" smtClean="0"/>
              <a:t>n</a:t>
            </a:r>
            <a:r>
              <a:rPr lang="en-US" dirty="0" smtClean="0"/>
              <a:t>}</a:t>
            </a:r>
          </a:p>
          <a:p>
            <a:r>
              <a:rPr lang="en-US" dirty="0">
                <a:sym typeface="Symbol"/>
              </a:rPr>
              <a:t>I</a:t>
            </a:r>
            <a:r>
              <a:rPr lang="en-US" dirty="0" smtClean="0">
                <a:sym typeface="Symbol"/>
              </a:rPr>
              <a:t>dentity = {}</a:t>
            </a:r>
          </a:p>
          <a:p>
            <a:r>
              <a:rPr lang="en-US" dirty="0" smtClean="0">
                <a:sym typeface="Symbol"/>
              </a:rPr>
              <a:t>Operation = </a:t>
            </a:r>
            <a:r>
              <a:rPr lang="en-US" dirty="0">
                <a:sym typeface="Symbol"/>
              </a:rPr>
              <a:t></a:t>
            </a:r>
            <a:endParaRPr lang="en-US" dirty="0" smtClean="0">
              <a:sym typeface="Symbol"/>
            </a:endParaRPr>
          </a:p>
          <a:p>
            <a:pPr lvl="1"/>
            <a:r>
              <a:rPr lang="en-US" i="1" dirty="0" smtClean="0"/>
              <a:t>list</a:t>
            </a:r>
            <a:r>
              <a:rPr lang="en-US" baseline="-25000" dirty="0" smtClean="0"/>
              <a:t>1</a:t>
            </a:r>
            <a:r>
              <a:rPr lang="en-US" dirty="0" smtClean="0"/>
              <a:t> </a:t>
            </a:r>
            <a:r>
              <a:rPr lang="en-US" dirty="0" smtClean="0">
                <a:sym typeface="Symbol"/>
              </a:rPr>
              <a:t> </a:t>
            </a:r>
            <a:r>
              <a:rPr lang="en-US" i="1" dirty="0" smtClean="0">
                <a:sym typeface="Symbol"/>
              </a:rPr>
              <a:t>list</a:t>
            </a:r>
            <a:r>
              <a:rPr lang="en-US" baseline="-25000" dirty="0">
                <a:sym typeface="Symbol"/>
              </a:rPr>
              <a:t>2</a:t>
            </a:r>
            <a:r>
              <a:rPr lang="en-US" i="1" dirty="0" smtClean="0">
                <a:sym typeface="Symbol"/>
              </a:rPr>
              <a:t> </a:t>
            </a:r>
            <a:r>
              <a:rPr lang="en-US" dirty="0" smtClean="0">
                <a:sym typeface="Symbol"/>
              </a:rPr>
              <a:t> </a:t>
            </a:r>
            <a:r>
              <a:rPr lang="en-US" i="1" dirty="0"/>
              <a:t>list</a:t>
            </a:r>
            <a:r>
              <a:rPr lang="en-US" baseline="-25000" dirty="0"/>
              <a:t>1</a:t>
            </a:r>
            <a:r>
              <a:rPr lang="en-US" dirty="0"/>
              <a:t> </a:t>
            </a:r>
            <a:r>
              <a:rPr lang="en-US" dirty="0" err="1" smtClean="0">
                <a:sym typeface="Symbol"/>
              </a:rPr>
              <a:t>concat</a:t>
            </a:r>
            <a:r>
              <a:rPr lang="en-US" dirty="0" smtClean="0">
                <a:sym typeface="Symbol"/>
              </a:rPr>
              <a:t> </a:t>
            </a:r>
            <a:r>
              <a:rPr lang="en-US" i="1" dirty="0">
                <a:sym typeface="Symbol"/>
              </a:rPr>
              <a:t>list</a:t>
            </a:r>
            <a:r>
              <a:rPr lang="en-US" baseline="-25000" dirty="0">
                <a:sym typeface="Symbol"/>
              </a:rPr>
              <a:t>2</a:t>
            </a:r>
            <a:r>
              <a:rPr lang="en-US" i="1" dirty="0">
                <a:sym typeface="Symbol"/>
              </a:rPr>
              <a:t> </a:t>
            </a:r>
            <a:endParaRPr lang="en-US" i="1" dirty="0" smtClean="0">
              <a:sym typeface="Symbol"/>
            </a:endParaRPr>
          </a:p>
          <a:p>
            <a:pPr lvl="1"/>
            <a:r>
              <a:rPr lang="en-US" i="1" dirty="0" smtClean="0">
                <a:sym typeface="Symbol"/>
              </a:rPr>
              <a:t>state </a:t>
            </a:r>
            <a:r>
              <a:rPr lang="en-US" dirty="0" smtClean="0">
                <a:sym typeface="Symbol"/>
              </a:rPr>
              <a:t> </a:t>
            </a:r>
            <a:r>
              <a:rPr lang="en-US" i="1" dirty="0"/>
              <a:t>list</a:t>
            </a:r>
            <a:r>
              <a:rPr lang="en-US" i="1" dirty="0" smtClean="0">
                <a:sym typeface="Symbol"/>
              </a:rPr>
              <a:t> </a:t>
            </a:r>
            <a:r>
              <a:rPr lang="en-US" dirty="0" smtClean="0">
                <a:sym typeface="Symbol"/>
              </a:rPr>
              <a:t> </a:t>
            </a:r>
            <a:r>
              <a:rPr lang="en-US" i="1" dirty="0" smtClean="0">
                <a:sym typeface="Symbol"/>
              </a:rPr>
              <a:t>state</a:t>
            </a:r>
          </a:p>
          <a:p>
            <a:pPr lvl="1"/>
            <a:r>
              <a:rPr lang="en-US" i="1" dirty="0" smtClean="0">
                <a:sym typeface="Symbol"/>
              </a:rPr>
              <a:t>... </a:t>
            </a:r>
            <a:r>
              <a:rPr lang="en-US" dirty="0" smtClean="0">
                <a:sym typeface="Symbol"/>
              </a:rPr>
              <a:t> </a:t>
            </a:r>
            <a:r>
              <a:rPr lang="en-US" i="1" dirty="0" smtClean="0">
                <a:sym typeface="Symbol"/>
              </a:rPr>
              <a:t>state</a:t>
            </a:r>
            <a:r>
              <a:rPr lang="en-US" baseline="-25000" dirty="0" smtClean="0">
                <a:sym typeface="Symbol"/>
              </a:rPr>
              <a:t>2</a:t>
            </a:r>
            <a:r>
              <a:rPr lang="en-US" dirty="0" smtClean="0">
                <a:sym typeface="Symbol"/>
              </a:rPr>
              <a:t> disallowed</a:t>
            </a:r>
          </a:p>
        </p:txBody>
      </p:sp>
      <p:sp>
        <p:nvSpPr>
          <p:cNvPr id="4" name="Slide Number Placeholder 3"/>
          <p:cNvSpPr>
            <a:spLocks noGrp="1"/>
          </p:cNvSpPr>
          <p:nvPr>
            <p:ph type="sldNum" sz="quarter" idx="12"/>
          </p:nvPr>
        </p:nvSpPr>
        <p:spPr/>
        <p:txBody>
          <a:bodyPr/>
          <a:lstStyle/>
          <a:p>
            <a:pPr>
              <a:defRPr/>
            </a:pPr>
            <a:fld id="{ACA39A89-D6FF-4AFC-9284-D1B46DF88740}" type="slidenum">
              <a:rPr lang="en-US" smtClean="0"/>
              <a:pPr>
                <a:defRPr/>
              </a:pPr>
              <a:t>194</a:t>
            </a:fld>
            <a:endParaRPr lang="en-US" dirty="0"/>
          </a:p>
        </p:txBody>
      </p:sp>
      <p:sp>
        <p:nvSpPr>
          <p:cNvPr id="5" name="Freeform 4"/>
          <p:cNvSpPr/>
          <p:nvPr/>
        </p:nvSpPr>
        <p:spPr>
          <a:xfrm rot="5400000">
            <a:off x="5855336" y="1863783"/>
            <a:ext cx="291635" cy="702238"/>
          </a:xfrm>
          <a:custGeom>
            <a:avLst/>
            <a:gdLst>
              <a:gd name="connsiteX0" fmla="*/ 0 w 14288"/>
              <a:gd name="connsiteY0" fmla="*/ 0 h 357187"/>
              <a:gd name="connsiteX1" fmla="*/ 14288 w 14288"/>
              <a:gd name="connsiteY1" fmla="*/ 357187 h 357187"/>
              <a:gd name="connsiteX0" fmla="*/ 0 w 104853"/>
              <a:gd name="connsiteY0" fmla="*/ 0 h 357187"/>
              <a:gd name="connsiteX1" fmla="*/ 14288 w 104853"/>
              <a:gd name="connsiteY1" fmla="*/ 357187 h 357187"/>
              <a:gd name="connsiteX0" fmla="*/ 0 w 159372"/>
              <a:gd name="connsiteY0" fmla="*/ 0 h 357187"/>
              <a:gd name="connsiteX1" fmla="*/ 14288 w 159372"/>
              <a:gd name="connsiteY1" fmla="*/ 357187 h 357187"/>
              <a:gd name="connsiteX0" fmla="*/ 0 w 156637"/>
              <a:gd name="connsiteY0" fmla="*/ 0 h 394658"/>
              <a:gd name="connsiteX1" fmla="*/ 9173 w 156637"/>
              <a:gd name="connsiteY1" fmla="*/ 394658 h 394658"/>
            </a:gdLst>
            <a:ahLst/>
            <a:cxnLst>
              <a:cxn ang="0">
                <a:pos x="connsiteX0" y="connsiteY0"/>
              </a:cxn>
              <a:cxn ang="0">
                <a:pos x="connsiteX1" y="connsiteY1"/>
              </a:cxn>
            </a:cxnLst>
            <a:rect l="l" t="t" r="r" b="b"/>
            <a:pathLst>
              <a:path w="156637" h="394658">
                <a:moveTo>
                  <a:pt x="0" y="0"/>
                </a:moveTo>
                <a:cubicBezTo>
                  <a:pt x="195263" y="4762"/>
                  <a:pt x="218722" y="389896"/>
                  <a:pt x="9173" y="394658"/>
                </a:cubicBezTo>
              </a:path>
            </a:pathLst>
          </a:custGeom>
          <a:ln w="19050">
            <a:solidFill>
              <a:schemeClr val="tx1"/>
            </a:solidFill>
            <a:tailEnd type="arrow"/>
          </a:ln>
        </p:spPr>
        <p:txBody>
          <a:bodyPr rtlCol="0" anchor="ctr"/>
          <a:lstStyle/>
          <a:p>
            <a:pPr algn="ctr"/>
            <a:endParaRPr lang="en-US"/>
          </a:p>
        </p:txBody>
      </p:sp>
      <p:sp>
        <p:nvSpPr>
          <p:cNvPr id="9" name="Rectangle 8"/>
          <p:cNvSpPr/>
          <p:nvPr/>
        </p:nvSpPr>
        <p:spPr bwMode="auto">
          <a:xfrm>
            <a:off x="6278197" y="1624901"/>
            <a:ext cx="457200" cy="457200"/>
          </a:xfrm>
          <a:prstGeom prst="rect">
            <a:avLst/>
          </a:prstGeom>
          <a:solidFill>
            <a:schemeClr val="tx2">
              <a:lumMod val="20000"/>
              <a:lumOff val="80000"/>
            </a:schemeClr>
          </a:solidFill>
          <a:ln w="2032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80000"/>
              </a:lnSpc>
              <a:spcBef>
                <a:spcPct val="5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Verdana" pitchFamily="34" charset="0"/>
              </a:rPr>
              <a:t>h</a:t>
            </a:r>
          </a:p>
        </p:txBody>
      </p:sp>
      <p:cxnSp>
        <p:nvCxnSpPr>
          <p:cNvPr id="10" name="Straight Arrow Connector 9"/>
          <p:cNvCxnSpPr/>
          <p:nvPr/>
        </p:nvCxnSpPr>
        <p:spPr bwMode="auto">
          <a:xfrm rot="5400000" flipV="1">
            <a:off x="6279280" y="1395940"/>
            <a:ext cx="457200" cy="722"/>
          </a:xfrm>
          <a:prstGeom prst="straightConnector1">
            <a:avLst/>
          </a:prstGeom>
          <a:noFill/>
          <a:ln w="19050" cap="flat" cmpd="sng" algn="ctr">
            <a:solidFill>
              <a:schemeClr val="tx1"/>
            </a:solidFill>
            <a:prstDash val="solid"/>
            <a:round/>
            <a:headEnd type="none" w="med" len="med"/>
            <a:tailEnd type="arrow"/>
          </a:ln>
          <a:effectLst/>
        </p:spPr>
      </p:cxnSp>
      <p:sp>
        <p:nvSpPr>
          <p:cNvPr id="13" name="Rounded Rectangle 12"/>
          <p:cNvSpPr/>
          <p:nvPr/>
        </p:nvSpPr>
        <p:spPr bwMode="auto">
          <a:xfrm>
            <a:off x="5438299" y="1654832"/>
            <a:ext cx="351515" cy="371296"/>
          </a:xfrm>
          <a:prstGeom prst="roundRect">
            <a:avLst/>
          </a:prstGeom>
          <a:solidFill>
            <a:srgbClr val="54FF2D"/>
          </a:solidFill>
          <a:ln w="40640" cap="flat" cmpd="sng" algn="ctr">
            <a:solidFill>
              <a:schemeClr val="tx1"/>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r>
              <a:rPr kumimoji="0" lang="en-US" sz="2000" b="0" i="0" u="none" strike="noStrike" cap="none" normalizeH="0" baseline="0" dirty="0" smtClean="0">
                <a:ln>
                  <a:noFill/>
                </a:ln>
                <a:solidFill>
                  <a:schemeClr val="tx1"/>
                </a:solidFill>
                <a:effectLst/>
                <a:latin typeface="Verdana" pitchFamily="34" charset="0"/>
              </a:rPr>
              <a:t>s</a:t>
            </a:r>
          </a:p>
        </p:txBody>
      </p:sp>
      <p:sp>
        <p:nvSpPr>
          <p:cNvPr id="14" name="Freeform 13"/>
          <p:cNvSpPr/>
          <p:nvPr/>
        </p:nvSpPr>
        <p:spPr>
          <a:xfrm rot="16200000">
            <a:off x="5896205" y="1168478"/>
            <a:ext cx="276569" cy="635566"/>
          </a:xfrm>
          <a:custGeom>
            <a:avLst/>
            <a:gdLst>
              <a:gd name="connsiteX0" fmla="*/ 0 w 14288"/>
              <a:gd name="connsiteY0" fmla="*/ 0 h 357187"/>
              <a:gd name="connsiteX1" fmla="*/ 14288 w 14288"/>
              <a:gd name="connsiteY1" fmla="*/ 357187 h 357187"/>
              <a:gd name="connsiteX0" fmla="*/ 0 w 104853"/>
              <a:gd name="connsiteY0" fmla="*/ 0 h 357187"/>
              <a:gd name="connsiteX1" fmla="*/ 14288 w 104853"/>
              <a:gd name="connsiteY1" fmla="*/ 357187 h 357187"/>
              <a:gd name="connsiteX0" fmla="*/ 0 w 159372"/>
              <a:gd name="connsiteY0" fmla="*/ 0 h 357187"/>
              <a:gd name="connsiteX1" fmla="*/ 14288 w 159372"/>
              <a:gd name="connsiteY1" fmla="*/ 357187 h 357187"/>
              <a:gd name="connsiteX0" fmla="*/ 7115 w 155362"/>
              <a:gd name="connsiteY0" fmla="*/ 0 h 357188"/>
              <a:gd name="connsiteX1" fmla="*/ 0 w 155362"/>
              <a:gd name="connsiteY1" fmla="*/ 357188 h 357188"/>
            </a:gdLst>
            <a:ahLst/>
            <a:cxnLst>
              <a:cxn ang="0">
                <a:pos x="connsiteX0" y="connsiteY0"/>
              </a:cxn>
              <a:cxn ang="0">
                <a:pos x="connsiteX1" y="connsiteY1"/>
              </a:cxn>
            </a:cxnLst>
            <a:rect l="l" t="t" r="r" b="b"/>
            <a:pathLst>
              <a:path w="155362" h="357188">
                <a:moveTo>
                  <a:pt x="7115" y="0"/>
                </a:moveTo>
                <a:cubicBezTo>
                  <a:pt x="202378" y="4762"/>
                  <a:pt x="209549" y="352426"/>
                  <a:pt x="0" y="357188"/>
                </a:cubicBezTo>
              </a:path>
            </a:pathLst>
          </a:custGeom>
          <a:ln w="19050">
            <a:solidFill>
              <a:schemeClr val="tx1"/>
            </a:solidFill>
            <a:tailEnd type="arrow"/>
          </a:ln>
        </p:spPr>
        <p:txBody>
          <a:bodyPr rtlCol="0" anchor="ctr"/>
          <a:lstStyle/>
          <a:p>
            <a:pPr algn="ctr"/>
            <a:endParaRPr lang="en-US"/>
          </a:p>
        </p:txBody>
      </p:sp>
      <p:sp>
        <p:nvSpPr>
          <p:cNvPr id="26" name="TextBox 25"/>
          <p:cNvSpPr txBox="1"/>
          <p:nvPr/>
        </p:nvSpPr>
        <p:spPr>
          <a:xfrm>
            <a:off x="7036366" y="1681991"/>
            <a:ext cx="1657352" cy="369332"/>
          </a:xfrm>
          <a:prstGeom prst="rect">
            <a:avLst/>
          </a:prstGeom>
          <a:noFill/>
        </p:spPr>
        <p:txBody>
          <a:bodyPr wrap="square" rtlCol="0">
            <a:spAutoFit/>
          </a:bodyPr>
          <a:lstStyle/>
          <a:p>
            <a:r>
              <a:rPr lang="en-US" sz="1800" dirty="0" smtClean="0"/>
              <a:t>s = h(</a:t>
            </a:r>
            <a:r>
              <a:rPr lang="en-US" sz="1800" dirty="0" err="1" smtClean="0"/>
              <a:t>s,y</a:t>
            </a:r>
            <a:r>
              <a:rPr lang="en-US" sz="1800" dirty="0" smtClean="0"/>
              <a:t>)</a:t>
            </a:r>
          </a:p>
        </p:txBody>
      </p:sp>
      <p:sp>
        <p:nvSpPr>
          <p:cNvPr id="23" name="TextBox 22"/>
          <p:cNvSpPr txBox="1"/>
          <p:nvPr/>
        </p:nvSpPr>
        <p:spPr>
          <a:xfrm>
            <a:off x="6561101" y="1162639"/>
            <a:ext cx="615294" cy="369332"/>
          </a:xfrm>
          <a:prstGeom prst="rect">
            <a:avLst/>
          </a:prstGeom>
          <a:noFill/>
        </p:spPr>
        <p:txBody>
          <a:bodyPr wrap="square" rtlCol="0">
            <a:spAutoFit/>
          </a:bodyPr>
          <a:lstStyle/>
          <a:p>
            <a:r>
              <a:rPr lang="en-US" sz="1800" dirty="0" smtClean="0"/>
              <a:t>y</a:t>
            </a:r>
            <a:endParaRPr lang="en-US" sz="1800" dirty="0"/>
          </a:p>
        </p:txBody>
      </p:sp>
      <p:grpSp>
        <p:nvGrpSpPr>
          <p:cNvPr id="6" name="Group 5"/>
          <p:cNvGrpSpPr/>
          <p:nvPr/>
        </p:nvGrpSpPr>
        <p:grpSpPr>
          <a:xfrm>
            <a:off x="885826" y="4500891"/>
            <a:ext cx="7467599" cy="400110"/>
            <a:chOff x="885826" y="4300836"/>
            <a:chExt cx="7467599" cy="400110"/>
          </a:xfrm>
        </p:grpSpPr>
        <p:sp>
          <p:nvSpPr>
            <p:cNvPr id="28" name="TextBox 27"/>
            <p:cNvSpPr txBox="1"/>
            <p:nvPr/>
          </p:nvSpPr>
          <p:spPr>
            <a:xfrm>
              <a:off x="885826" y="4300836"/>
              <a:ext cx="4667249" cy="400110"/>
            </a:xfrm>
            <a:prstGeom prst="rect">
              <a:avLst/>
            </a:prstGeom>
            <a:solidFill>
              <a:schemeClr val="bg1">
                <a:lumMod val="95000"/>
                <a:alpha val="75000"/>
              </a:schemeClr>
            </a:solidFill>
          </p:spPr>
          <p:txBody>
            <a:bodyPr wrap="square" rtlCol="0">
              <a:spAutoFit/>
            </a:bodyPr>
            <a:lstStyle/>
            <a:p>
              <a:r>
                <a:rPr lang="en-US" sz="2000" dirty="0" err="1" smtClean="0"/>
                <a:t>reducer_consume</a:t>
              </a:r>
              <a:r>
                <a:rPr lang="en-US" sz="2000" dirty="0" smtClean="0"/>
                <a:t> sink&lt;S,Y&gt;( &amp;s, h );</a:t>
              </a:r>
            </a:p>
          </p:txBody>
        </p:sp>
        <p:sp>
          <p:nvSpPr>
            <p:cNvPr id="30" name="AutoShape 12"/>
            <p:cNvSpPr>
              <a:spLocks noChangeArrowheads="1"/>
            </p:cNvSpPr>
            <p:nvPr/>
          </p:nvSpPr>
          <p:spPr bwMode="auto">
            <a:xfrm>
              <a:off x="6278197" y="4314052"/>
              <a:ext cx="2075228" cy="342900"/>
            </a:xfrm>
            <a:prstGeom prst="roundRect">
              <a:avLst>
                <a:gd name="adj" fmla="val 16667"/>
              </a:avLst>
            </a:prstGeom>
            <a:solidFill>
              <a:schemeClr val="accent6">
                <a:lumMod val="20000"/>
                <a:lumOff val="80000"/>
              </a:schemeClr>
            </a:solidFill>
            <a:ln w="25400" algn="ctr">
              <a:solidFill>
                <a:schemeClr val="accent6">
                  <a:lumMod val="75000"/>
                </a:schemeClr>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sz="2000" dirty="0" smtClean="0">
                  <a:sym typeface="Symbol"/>
                </a:rPr>
                <a:t>Declare the stage</a:t>
              </a:r>
              <a:endParaRPr lang="en-US" sz="2000" dirty="0"/>
            </a:p>
          </p:txBody>
        </p:sp>
      </p:grpSp>
      <p:grpSp>
        <p:nvGrpSpPr>
          <p:cNvPr id="7" name="Group 6"/>
          <p:cNvGrpSpPr/>
          <p:nvPr/>
        </p:nvGrpSpPr>
        <p:grpSpPr>
          <a:xfrm>
            <a:off x="3323003" y="5427822"/>
            <a:ext cx="5278072" cy="400110"/>
            <a:chOff x="3323003" y="5227767"/>
            <a:chExt cx="5278072" cy="400110"/>
          </a:xfrm>
        </p:grpSpPr>
        <p:sp>
          <p:nvSpPr>
            <p:cNvPr id="29" name="TextBox 28"/>
            <p:cNvSpPr txBox="1"/>
            <p:nvPr/>
          </p:nvSpPr>
          <p:spPr>
            <a:xfrm>
              <a:off x="3323003" y="5227767"/>
              <a:ext cx="2230072" cy="400110"/>
            </a:xfrm>
            <a:prstGeom prst="rect">
              <a:avLst/>
            </a:prstGeom>
            <a:solidFill>
              <a:schemeClr val="bg1">
                <a:lumMod val="95000"/>
                <a:alpha val="75000"/>
              </a:schemeClr>
            </a:solidFill>
          </p:spPr>
          <p:txBody>
            <a:bodyPr wrap="square" rtlCol="0">
              <a:spAutoFit/>
            </a:bodyPr>
            <a:lstStyle/>
            <a:p>
              <a:r>
                <a:rPr lang="en-US" sz="2000" dirty="0" err="1" smtClean="0"/>
                <a:t>sink.consume</a:t>
              </a:r>
              <a:r>
                <a:rPr lang="en-US" sz="2000" dirty="0" smtClean="0"/>
                <a:t>(y); </a:t>
              </a:r>
            </a:p>
          </p:txBody>
        </p:sp>
        <p:sp>
          <p:nvSpPr>
            <p:cNvPr id="31" name="AutoShape 12"/>
            <p:cNvSpPr>
              <a:spLocks noChangeArrowheads="1"/>
            </p:cNvSpPr>
            <p:nvPr/>
          </p:nvSpPr>
          <p:spPr bwMode="auto">
            <a:xfrm>
              <a:off x="6278197" y="5227767"/>
              <a:ext cx="2322878" cy="342900"/>
            </a:xfrm>
            <a:prstGeom prst="roundRect">
              <a:avLst>
                <a:gd name="adj" fmla="val 16667"/>
              </a:avLst>
            </a:prstGeom>
            <a:solidFill>
              <a:schemeClr val="accent6">
                <a:lumMod val="20000"/>
                <a:lumOff val="80000"/>
              </a:schemeClr>
            </a:solidFill>
            <a:ln w="25400" algn="ctr">
              <a:solidFill>
                <a:schemeClr val="accent6">
                  <a:lumMod val="75000"/>
                </a:schemeClr>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sz="2000" dirty="0" smtClean="0">
                  <a:sym typeface="Symbol"/>
                </a:rPr>
                <a:t>Feed one item to it.</a:t>
              </a:r>
              <a:endParaRPr lang="en-US" sz="2000" dirty="0"/>
            </a:p>
          </p:txBody>
        </p:sp>
      </p:grpSp>
    </p:spTree>
    <p:extLst>
      <p:ext uri="{BB962C8B-B14F-4D97-AF65-F5344CB8AC3E}">
        <p14:creationId xmlns:p14="http://schemas.microsoft.com/office/powerpoint/2010/main" val="17119976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smtClean="0"/>
              <a:t>All Three Stages</a:t>
            </a:r>
            <a:endParaRPr lang="en-US" dirty="0"/>
          </a:p>
        </p:txBody>
      </p:sp>
      <p:sp>
        <p:nvSpPr>
          <p:cNvPr id="4" name="Slide Number Placeholder 3"/>
          <p:cNvSpPr>
            <a:spLocks noGrp="1"/>
          </p:cNvSpPr>
          <p:nvPr>
            <p:ph type="sldNum" sz="quarter" idx="12"/>
          </p:nvPr>
        </p:nvSpPr>
        <p:spPr/>
        <p:txBody>
          <a:bodyPr/>
          <a:lstStyle/>
          <a:p>
            <a:pPr>
              <a:defRPr/>
            </a:pPr>
            <a:fld id="{ACA39A89-D6FF-4AFC-9284-D1B46DF88740}" type="slidenum">
              <a:rPr lang="en-US" smtClean="0"/>
              <a:pPr>
                <a:defRPr/>
              </a:pPr>
              <a:t>195</a:t>
            </a:fld>
            <a:endParaRPr lang="en-US" dirty="0"/>
          </a:p>
        </p:txBody>
      </p:sp>
      <p:grpSp>
        <p:nvGrpSpPr>
          <p:cNvPr id="3" name="Group 25"/>
          <p:cNvGrpSpPr/>
          <p:nvPr/>
        </p:nvGrpSpPr>
        <p:grpSpPr>
          <a:xfrm>
            <a:off x="1975842" y="1161787"/>
            <a:ext cx="5710833" cy="4276940"/>
            <a:chOff x="1975842" y="1161787"/>
            <a:chExt cx="5710833" cy="4276940"/>
          </a:xfrm>
        </p:grpSpPr>
        <p:sp>
          <p:nvSpPr>
            <p:cNvPr id="6" name="TextBox 5"/>
            <p:cNvSpPr txBox="1"/>
            <p:nvPr/>
          </p:nvSpPr>
          <p:spPr>
            <a:xfrm>
              <a:off x="4269955" y="4115288"/>
              <a:ext cx="3416720" cy="1323439"/>
            </a:xfrm>
            <a:prstGeom prst="rect">
              <a:avLst/>
            </a:prstGeom>
            <a:solidFill>
              <a:schemeClr val="bg1">
                <a:lumMod val="95000"/>
                <a:alpha val="75000"/>
              </a:schemeClr>
            </a:solidFill>
          </p:spPr>
          <p:txBody>
            <a:bodyPr wrap="square" rtlCol="0">
              <a:spAutoFit/>
            </a:bodyPr>
            <a:lstStyle/>
            <a:p>
              <a:r>
                <a:rPr lang="en-US" sz="2000" dirty="0"/>
                <a:t>S </a:t>
              </a:r>
              <a:r>
                <a:rPr lang="en-US" sz="2000" dirty="0" err="1"/>
                <a:t>s</a:t>
              </a:r>
              <a:r>
                <a:rPr lang="en-US" sz="2000" dirty="0"/>
                <a:t>;</a:t>
              </a:r>
            </a:p>
            <a:p>
              <a:r>
                <a:rPr lang="en-US" sz="2000" dirty="0" err="1" smtClean="0"/>
                <a:t>reducer_consume</a:t>
              </a:r>
              <a:r>
                <a:rPr lang="en-US" sz="2000" dirty="0" smtClean="0"/>
                <a:t>&lt;S,U&gt; sink </a:t>
              </a:r>
              <a:r>
                <a:rPr lang="en-US" sz="2000" dirty="0"/>
                <a:t>(    </a:t>
              </a:r>
            </a:p>
            <a:p>
              <a:r>
                <a:rPr lang="en-US" sz="2000" dirty="0"/>
                <a:t>    &amp;s, h </a:t>
              </a:r>
            </a:p>
            <a:p>
              <a:r>
                <a:rPr lang="en-US" sz="2000" dirty="0" smtClean="0"/>
                <a:t>);</a:t>
              </a:r>
              <a:endParaRPr lang="en-US" sz="2000" dirty="0"/>
            </a:p>
          </p:txBody>
        </p:sp>
        <p:sp>
          <p:nvSpPr>
            <p:cNvPr id="8" name="Freeform 7"/>
            <p:cNvSpPr/>
            <p:nvPr/>
          </p:nvSpPr>
          <p:spPr>
            <a:xfrm rot="5400000">
              <a:off x="2489716" y="4682633"/>
              <a:ext cx="298057" cy="730813"/>
            </a:xfrm>
            <a:custGeom>
              <a:avLst/>
              <a:gdLst>
                <a:gd name="connsiteX0" fmla="*/ 0 w 14288"/>
                <a:gd name="connsiteY0" fmla="*/ 0 h 357187"/>
                <a:gd name="connsiteX1" fmla="*/ 14288 w 14288"/>
                <a:gd name="connsiteY1" fmla="*/ 357187 h 357187"/>
                <a:gd name="connsiteX0" fmla="*/ 0 w 104853"/>
                <a:gd name="connsiteY0" fmla="*/ 0 h 357187"/>
                <a:gd name="connsiteX1" fmla="*/ 14288 w 104853"/>
                <a:gd name="connsiteY1" fmla="*/ 357187 h 357187"/>
                <a:gd name="connsiteX0" fmla="*/ 0 w 159372"/>
                <a:gd name="connsiteY0" fmla="*/ 0 h 357187"/>
                <a:gd name="connsiteX1" fmla="*/ 14288 w 159372"/>
                <a:gd name="connsiteY1" fmla="*/ 357187 h 357187"/>
                <a:gd name="connsiteX0" fmla="*/ 0 w 156637"/>
                <a:gd name="connsiteY0" fmla="*/ 0 h 394658"/>
                <a:gd name="connsiteX1" fmla="*/ 9173 w 156637"/>
                <a:gd name="connsiteY1" fmla="*/ 394658 h 394658"/>
                <a:gd name="connsiteX0" fmla="*/ 16405 w 160086"/>
                <a:gd name="connsiteY0" fmla="*/ 0 h 410717"/>
                <a:gd name="connsiteX1" fmla="*/ 0 w 160086"/>
                <a:gd name="connsiteY1" fmla="*/ 410717 h 410717"/>
              </a:gdLst>
              <a:ahLst/>
              <a:cxnLst>
                <a:cxn ang="0">
                  <a:pos x="connsiteX0" y="connsiteY0"/>
                </a:cxn>
                <a:cxn ang="0">
                  <a:pos x="connsiteX1" y="connsiteY1"/>
                </a:cxn>
              </a:cxnLst>
              <a:rect l="l" t="t" r="r" b="b"/>
              <a:pathLst>
                <a:path w="160086" h="410717">
                  <a:moveTo>
                    <a:pt x="16405" y="0"/>
                  </a:moveTo>
                  <a:cubicBezTo>
                    <a:pt x="211668" y="4762"/>
                    <a:pt x="209549" y="405955"/>
                    <a:pt x="0" y="410717"/>
                  </a:cubicBezTo>
                </a:path>
              </a:pathLst>
            </a:custGeom>
            <a:ln w="19050">
              <a:solidFill>
                <a:schemeClr val="tx1"/>
              </a:solidFill>
              <a:tailEnd type="arrow"/>
            </a:ln>
          </p:spPr>
          <p:txBody>
            <a:bodyPr rtlCol="0" anchor="ctr"/>
            <a:lstStyle/>
            <a:p>
              <a:pPr algn="ctr"/>
              <a:endParaRPr lang="en-US"/>
            </a:p>
          </p:txBody>
        </p:sp>
        <p:sp>
          <p:nvSpPr>
            <p:cNvPr id="9" name="Rectangle 8"/>
            <p:cNvSpPr/>
            <p:nvPr/>
          </p:nvSpPr>
          <p:spPr bwMode="auto">
            <a:xfrm>
              <a:off x="2945743" y="1628058"/>
              <a:ext cx="457200" cy="457200"/>
            </a:xfrm>
            <a:prstGeom prst="rect">
              <a:avLst/>
            </a:prstGeom>
            <a:solidFill>
              <a:schemeClr val="tx2">
                <a:lumMod val="20000"/>
                <a:lumOff val="80000"/>
              </a:schemeClr>
            </a:solidFill>
            <a:ln w="2032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80000"/>
                </a:lnSpc>
                <a:spcBef>
                  <a:spcPct val="50000"/>
                </a:spcBef>
                <a:spcAft>
                  <a:spcPct val="0"/>
                </a:spcAft>
                <a:buClrTx/>
                <a:buSzTx/>
                <a:buFontTx/>
                <a:buNone/>
                <a:tabLst/>
              </a:pPr>
              <a:r>
                <a:rPr kumimoji="0" lang="en-US" sz="2000" b="0" u="none" strike="noStrike" cap="none" normalizeH="0" baseline="0" dirty="0" smtClean="0">
                  <a:ln>
                    <a:noFill/>
                  </a:ln>
                  <a:solidFill>
                    <a:schemeClr val="tx1"/>
                  </a:solidFill>
                  <a:effectLst/>
                  <a:latin typeface="Verdana" pitchFamily="34" charset="0"/>
                </a:rPr>
                <a:t>f</a:t>
              </a:r>
            </a:p>
          </p:txBody>
        </p:sp>
        <p:sp>
          <p:nvSpPr>
            <p:cNvPr id="10" name="Rectangle 9"/>
            <p:cNvSpPr/>
            <p:nvPr/>
          </p:nvSpPr>
          <p:spPr bwMode="auto">
            <a:xfrm>
              <a:off x="2931520" y="2951497"/>
              <a:ext cx="457200" cy="457200"/>
            </a:xfrm>
            <a:prstGeom prst="rect">
              <a:avLst/>
            </a:prstGeom>
            <a:solidFill>
              <a:schemeClr val="tx2">
                <a:lumMod val="20000"/>
                <a:lumOff val="80000"/>
              </a:schemeClr>
            </a:solidFill>
            <a:ln w="2032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80000"/>
                </a:lnSpc>
                <a:spcBef>
                  <a:spcPct val="50000"/>
                </a:spcBef>
                <a:spcAft>
                  <a:spcPct val="0"/>
                </a:spcAft>
                <a:buClrTx/>
                <a:buSzTx/>
                <a:buFontTx/>
                <a:buNone/>
                <a:tabLst/>
              </a:pPr>
              <a:r>
                <a:rPr kumimoji="0" lang="en-US" sz="2000" b="0" u="none" strike="noStrike" cap="none" normalizeH="0" baseline="0" dirty="0" smtClean="0">
                  <a:ln>
                    <a:noFill/>
                  </a:ln>
                  <a:solidFill>
                    <a:schemeClr val="tx1"/>
                  </a:solidFill>
                  <a:effectLst/>
                  <a:latin typeface="Verdana" pitchFamily="34" charset="0"/>
                </a:rPr>
                <a:t>g</a:t>
              </a:r>
            </a:p>
          </p:txBody>
        </p:sp>
        <p:cxnSp>
          <p:nvCxnSpPr>
            <p:cNvPr id="11" name="Straight Arrow Connector 10"/>
            <p:cNvCxnSpPr>
              <a:stCxn id="9" idx="2"/>
            </p:cNvCxnSpPr>
            <p:nvPr/>
          </p:nvCxnSpPr>
          <p:spPr bwMode="auto">
            <a:xfrm flipH="1">
              <a:off x="3160842" y="2085258"/>
              <a:ext cx="13501" cy="865039"/>
            </a:xfrm>
            <a:prstGeom prst="straightConnector1">
              <a:avLst/>
            </a:prstGeom>
            <a:noFill/>
            <a:ln w="19050" cap="flat" cmpd="sng" algn="ctr">
              <a:solidFill>
                <a:schemeClr val="tx1"/>
              </a:solidFill>
              <a:prstDash val="solid"/>
              <a:round/>
              <a:headEnd type="none" w="med" len="med"/>
              <a:tailEnd type="arrow"/>
            </a:ln>
            <a:effectLst/>
          </p:spPr>
        </p:cxnSp>
        <p:sp>
          <p:nvSpPr>
            <p:cNvPr id="12" name="Rectangle 11"/>
            <p:cNvSpPr/>
            <p:nvPr/>
          </p:nvSpPr>
          <p:spPr bwMode="auto">
            <a:xfrm>
              <a:off x="2930076" y="4485372"/>
              <a:ext cx="457200" cy="457200"/>
            </a:xfrm>
            <a:prstGeom prst="rect">
              <a:avLst/>
            </a:prstGeom>
            <a:solidFill>
              <a:schemeClr val="tx2">
                <a:lumMod val="20000"/>
                <a:lumOff val="80000"/>
              </a:schemeClr>
            </a:solidFill>
            <a:ln w="2032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80000"/>
                </a:lnSpc>
                <a:spcBef>
                  <a:spcPct val="50000"/>
                </a:spcBef>
                <a:spcAft>
                  <a:spcPct val="0"/>
                </a:spcAft>
                <a:buClrTx/>
                <a:buSzTx/>
                <a:buFontTx/>
                <a:buNone/>
                <a:tabLst/>
              </a:pPr>
              <a:r>
                <a:rPr kumimoji="0" lang="en-US" sz="2000" b="0" u="none" strike="noStrike" cap="none" normalizeH="0" baseline="0" dirty="0" smtClean="0">
                  <a:ln>
                    <a:noFill/>
                  </a:ln>
                  <a:solidFill>
                    <a:schemeClr val="tx1"/>
                  </a:solidFill>
                  <a:effectLst/>
                  <a:latin typeface="Verdana" pitchFamily="34" charset="0"/>
                </a:rPr>
                <a:t>h</a:t>
              </a:r>
            </a:p>
          </p:txBody>
        </p:sp>
        <p:cxnSp>
          <p:nvCxnSpPr>
            <p:cNvPr id="13" name="Straight Arrow Connector 12"/>
            <p:cNvCxnSpPr/>
            <p:nvPr/>
          </p:nvCxnSpPr>
          <p:spPr bwMode="auto">
            <a:xfrm flipH="1">
              <a:off x="3160120" y="3408697"/>
              <a:ext cx="14223" cy="1076675"/>
            </a:xfrm>
            <a:prstGeom prst="straightConnector1">
              <a:avLst/>
            </a:prstGeom>
            <a:noFill/>
            <a:ln w="19050" cap="flat" cmpd="sng" algn="ctr">
              <a:solidFill>
                <a:schemeClr val="tx1"/>
              </a:solidFill>
              <a:prstDash val="solid"/>
              <a:round/>
              <a:headEnd type="none" w="med" len="med"/>
              <a:tailEnd type="arrow"/>
            </a:ln>
            <a:effectLst/>
          </p:spPr>
        </p:cxnSp>
        <p:sp>
          <p:nvSpPr>
            <p:cNvPr id="14" name="Rounded Rectangle 13"/>
            <p:cNvSpPr/>
            <p:nvPr/>
          </p:nvSpPr>
          <p:spPr bwMode="auto">
            <a:xfrm rot="5400000">
              <a:off x="1975842" y="1628058"/>
              <a:ext cx="457200" cy="457200"/>
            </a:xfrm>
            <a:prstGeom prst="roundRect">
              <a:avLst/>
            </a:prstGeom>
            <a:solidFill>
              <a:srgbClr val="54FF2D"/>
            </a:solidFill>
            <a:ln w="40640" cap="flat" cmpd="sng" algn="ctr">
              <a:solidFill>
                <a:schemeClr val="tx1"/>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smtClean="0">
                <a:ln>
                  <a:noFill/>
                </a:ln>
                <a:solidFill>
                  <a:schemeClr val="tx1"/>
                </a:solidFill>
                <a:effectLst/>
                <a:latin typeface="Verdana" pitchFamily="34" charset="0"/>
              </a:endParaRPr>
            </a:p>
          </p:txBody>
        </p:sp>
        <p:sp>
          <p:nvSpPr>
            <p:cNvPr id="15" name="Rounded Rectangle 14"/>
            <p:cNvSpPr/>
            <p:nvPr/>
          </p:nvSpPr>
          <p:spPr bwMode="auto">
            <a:xfrm>
              <a:off x="2090178" y="4515303"/>
              <a:ext cx="351515" cy="371296"/>
            </a:xfrm>
            <a:prstGeom prst="roundRect">
              <a:avLst/>
            </a:prstGeom>
            <a:solidFill>
              <a:srgbClr val="54FF2D"/>
            </a:solidFill>
            <a:ln w="40640" cap="flat" cmpd="sng" algn="ctr">
              <a:solidFill>
                <a:schemeClr val="tx1"/>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r>
                <a:rPr kumimoji="0" lang="en-US" sz="2000" b="0" i="0" u="none" strike="noStrike" cap="none" normalizeH="0" baseline="0" dirty="0" smtClean="0">
                  <a:ln>
                    <a:noFill/>
                  </a:ln>
                  <a:solidFill>
                    <a:schemeClr val="tx1"/>
                  </a:solidFill>
                  <a:effectLst/>
                  <a:latin typeface="Verdana" pitchFamily="34" charset="0"/>
                </a:rPr>
                <a:t>s</a:t>
              </a:r>
            </a:p>
          </p:txBody>
        </p:sp>
        <p:sp>
          <p:nvSpPr>
            <p:cNvPr id="16" name="Freeform 15"/>
            <p:cNvSpPr/>
            <p:nvPr/>
          </p:nvSpPr>
          <p:spPr>
            <a:xfrm rot="16200000">
              <a:off x="2488428" y="3994726"/>
              <a:ext cx="283707" cy="747741"/>
            </a:xfrm>
            <a:custGeom>
              <a:avLst/>
              <a:gdLst>
                <a:gd name="connsiteX0" fmla="*/ 0 w 14288"/>
                <a:gd name="connsiteY0" fmla="*/ 0 h 357187"/>
                <a:gd name="connsiteX1" fmla="*/ 14288 w 14288"/>
                <a:gd name="connsiteY1" fmla="*/ 357187 h 357187"/>
                <a:gd name="connsiteX0" fmla="*/ 0 w 104853"/>
                <a:gd name="connsiteY0" fmla="*/ 0 h 357187"/>
                <a:gd name="connsiteX1" fmla="*/ 14288 w 104853"/>
                <a:gd name="connsiteY1" fmla="*/ 357187 h 357187"/>
                <a:gd name="connsiteX0" fmla="*/ 0 w 159372"/>
                <a:gd name="connsiteY0" fmla="*/ 0 h 357187"/>
                <a:gd name="connsiteX1" fmla="*/ 14288 w 159372"/>
                <a:gd name="connsiteY1" fmla="*/ 357187 h 357187"/>
                <a:gd name="connsiteX0" fmla="*/ 7115 w 155362"/>
                <a:gd name="connsiteY0" fmla="*/ 0 h 357188"/>
                <a:gd name="connsiteX1" fmla="*/ 0 w 155362"/>
                <a:gd name="connsiteY1" fmla="*/ 357188 h 357188"/>
                <a:gd name="connsiteX0" fmla="*/ 0 w 159372"/>
                <a:gd name="connsiteY0" fmla="*/ 0 h 361797"/>
                <a:gd name="connsiteX1" fmla="*/ 14287 w 159372"/>
                <a:gd name="connsiteY1" fmla="*/ 361797 h 361797"/>
              </a:gdLst>
              <a:ahLst/>
              <a:cxnLst>
                <a:cxn ang="0">
                  <a:pos x="connsiteX0" y="connsiteY0"/>
                </a:cxn>
                <a:cxn ang="0">
                  <a:pos x="connsiteX1" y="connsiteY1"/>
                </a:cxn>
              </a:cxnLst>
              <a:rect l="l" t="t" r="r" b="b"/>
              <a:pathLst>
                <a:path w="159372" h="361797">
                  <a:moveTo>
                    <a:pt x="0" y="0"/>
                  </a:moveTo>
                  <a:cubicBezTo>
                    <a:pt x="195263" y="4762"/>
                    <a:pt x="223836" y="357035"/>
                    <a:pt x="14287" y="361797"/>
                  </a:cubicBezTo>
                </a:path>
              </a:pathLst>
            </a:custGeom>
            <a:ln w="19050">
              <a:solidFill>
                <a:schemeClr val="tx1"/>
              </a:solidFill>
              <a:tailEnd type="arrow"/>
            </a:ln>
          </p:spPr>
          <p:txBody>
            <a:bodyPr rtlCol="0" anchor="ctr"/>
            <a:lstStyle/>
            <a:p>
              <a:pPr algn="ctr"/>
              <a:endParaRPr lang="en-US"/>
            </a:p>
          </p:txBody>
        </p:sp>
        <p:sp>
          <p:nvSpPr>
            <p:cNvPr id="17" name="Freeform 16"/>
            <p:cNvSpPr/>
            <p:nvPr/>
          </p:nvSpPr>
          <p:spPr>
            <a:xfrm rot="5400000">
              <a:off x="2437856" y="1887826"/>
              <a:ext cx="307368" cy="702238"/>
            </a:xfrm>
            <a:custGeom>
              <a:avLst/>
              <a:gdLst>
                <a:gd name="connsiteX0" fmla="*/ 0 w 14288"/>
                <a:gd name="connsiteY0" fmla="*/ 0 h 357187"/>
                <a:gd name="connsiteX1" fmla="*/ 14288 w 14288"/>
                <a:gd name="connsiteY1" fmla="*/ 357187 h 357187"/>
                <a:gd name="connsiteX0" fmla="*/ 0 w 104853"/>
                <a:gd name="connsiteY0" fmla="*/ 0 h 357187"/>
                <a:gd name="connsiteX1" fmla="*/ 14288 w 104853"/>
                <a:gd name="connsiteY1" fmla="*/ 357187 h 357187"/>
                <a:gd name="connsiteX0" fmla="*/ 0 w 159372"/>
                <a:gd name="connsiteY0" fmla="*/ 0 h 357187"/>
                <a:gd name="connsiteX1" fmla="*/ 14288 w 159372"/>
                <a:gd name="connsiteY1" fmla="*/ 357187 h 357187"/>
                <a:gd name="connsiteX0" fmla="*/ 0 w 156637"/>
                <a:gd name="connsiteY0" fmla="*/ 0 h 394658"/>
                <a:gd name="connsiteX1" fmla="*/ 9173 w 156637"/>
                <a:gd name="connsiteY1" fmla="*/ 394658 h 394658"/>
              </a:gdLst>
              <a:ahLst/>
              <a:cxnLst>
                <a:cxn ang="0">
                  <a:pos x="connsiteX0" y="connsiteY0"/>
                </a:cxn>
                <a:cxn ang="0">
                  <a:pos x="connsiteX1" y="connsiteY1"/>
                </a:cxn>
              </a:cxnLst>
              <a:rect l="l" t="t" r="r" b="b"/>
              <a:pathLst>
                <a:path w="156637" h="394658">
                  <a:moveTo>
                    <a:pt x="0" y="0"/>
                  </a:moveTo>
                  <a:cubicBezTo>
                    <a:pt x="195263" y="4762"/>
                    <a:pt x="218722" y="389896"/>
                    <a:pt x="9173" y="394658"/>
                  </a:cubicBezTo>
                </a:path>
              </a:pathLst>
            </a:custGeom>
            <a:ln w="19050">
              <a:solidFill>
                <a:schemeClr val="tx1"/>
              </a:solidFill>
              <a:tailEnd type="arrow"/>
            </a:ln>
          </p:spPr>
          <p:txBody>
            <a:bodyPr rtlCol="0" anchor="ctr"/>
            <a:lstStyle/>
            <a:p>
              <a:pPr algn="ctr"/>
              <a:endParaRPr lang="en-US"/>
            </a:p>
          </p:txBody>
        </p:sp>
        <p:sp>
          <p:nvSpPr>
            <p:cNvPr id="18" name="Freeform 17"/>
            <p:cNvSpPr/>
            <p:nvPr/>
          </p:nvSpPr>
          <p:spPr>
            <a:xfrm rot="16200000">
              <a:off x="2486591" y="1200386"/>
              <a:ext cx="276569" cy="635566"/>
            </a:xfrm>
            <a:custGeom>
              <a:avLst/>
              <a:gdLst>
                <a:gd name="connsiteX0" fmla="*/ 0 w 14288"/>
                <a:gd name="connsiteY0" fmla="*/ 0 h 357187"/>
                <a:gd name="connsiteX1" fmla="*/ 14288 w 14288"/>
                <a:gd name="connsiteY1" fmla="*/ 357187 h 357187"/>
                <a:gd name="connsiteX0" fmla="*/ 0 w 104853"/>
                <a:gd name="connsiteY0" fmla="*/ 0 h 357187"/>
                <a:gd name="connsiteX1" fmla="*/ 14288 w 104853"/>
                <a:gd name="connsiteY1" fmla="*/ 357187 h 357187"/>
                <a:gd name="connsiteX0" fmla="*/ 0 w 159372"/>
                <a:gd name="connsiteY0" fmla="*/ 0 h 357187"/>
                <a:gd name="connsiteX1" fmla="*/ 14288 w 159372"/>
                <a:gd name="connsiteY1" fmla="*/ 357187 h 357187"/>
                <a:gd name="connsiteX0" fmla="*/ 7115 w 155362"/>
                <a:gd name="connsiteY0" fmla="*/ 0 h 357188"/>
                <a:gd name="connsiteX1" fmla="*/ 0 w 155362"/>
                <a:gd name="connsiteY1" fmla="*/ 357188 h 357188"/>
              </a:gdLst>
              <a:ahLst/>
              <a:cxnLst>
                <a:cxn ang="0">
                  <a:pos x="connsiteX0" y="connsiteY0"/>
                </a:cxn>
                <a:cxn ang="0">
                  <a:pos x="connsiteX1" y="connsiteY1"/>
                </a:cxn>
              </a:cxnLst>
              <a:rect l="l" t="t" r="r" b="b"/>
              <a:pathLst>
                <a:path w="155362" h="357188">
                  <a:moveTo>
                    <a:pt x="7115" y="0"/>
                  </a:moveTo>
                  <a:cubicBezTo>
                    <a:pt x="202378" y="4762"/>
                    <a:pt x="209549" y="352426"/>
                    <a:pt x="0" y="357188"/>
                  </a:cubicBezTo>
                </a:path>
              </a:pathLst>
            </a:custGeom>
            <a:ln w="19050">
              <a:solidFill>
                <a:schemeClr val="tx1"/>
              </a:solidFill>
              <a:tailEnd type="arrow"/>
            </a:ln>
          </p:spPr>
          <p:txBody>
            <a:bodyPr rtlCol="0" anchor="ctr"/>
            <a:lstStyle/>
            <a:p>
              <a:pPr algn="ctr"/>
              <a:endParaRPr lang="en-US"/>
            </a:p>
          </p:txBody>
        </p:sp>
        <p:cxnSp>
          <p:nvCxnSpPr>
            <p:cNvPr id="19" name="Straight Arrow Connector 18"/>
            <p:cNvCxnSpPr/>
            <p:nvPr/>
          </p:nvCxnSpPr>
          <p:spPr bwMode="auto">
            <a:xfrm rot="5400000" flipV="1">
              <a:off x="2948270" y="1390026"/>
              <a:ext cx="457200" cy="722"/>
            </a:xfrm>
            <a:prstGeom prst="straightConnector1">
              <a:avLst/>
            </a:prstGeom>
            <a:noFill/>
            <a:ln w="19050" cap="flat" cmpd="sng" algn="ctr">
              <a:solidFill>
                <a:schemeClr val="tx1"/>
              </a:solidFill>
              <a:prstDash val="solid"/>
              <a:round/>
              <a:headEnd type="none" w="med" len="med"/>
              <a:tailEnd type="arrow"/>
            </a:ln>
            <a:effectLst/>
          </p:spPr>
        </p:cxnSp>
        <p:sp>
          <p:nvSpPr>
            <p:cNvPr id="20" name="TextBox 19"/>
            <p:cNvSpPr txBox="1"/>
            <p:nvPr/>
          </p:nvSpPr>
          <p:spPr>
            <a:xfrm>
              <a:off x="3174343" y="2333111"/>
              <a:ext cx="615294" cy="369332"/>
            </a:xfrm>
            <a:prstGeom prst="rect">
              <a:avLst/>
            </a:prstGeom>
            <a:noFill/>
          </p:spPr>
          <p:txBody>
            <a:bodyPr wrap="square" rtlCol="0">
              <a:spAutoFit/>
            </a:bodyPr>
            <a:lstStyle/>
            <a:p>
              <a:r>
                <a:rPr lang="en-US" sz="1800" dirty="0" smtClean="0"/>
                <a:t>x</a:t>
              </a:r>
              <a:endParaRPr lang="en-US" sz="1800" dirty="0"/>
            </a:p>
          </p:txBody>
        </p:sp>
        <p:sp>
          <p:nvSpPr>
            <p:cNvPr id="21" name="TextBox 20"/>
            <p:cNvSpPr txBox="1"/>
            <p:nvPr/>
          </p:nvSpPr>
          <p:spPr>
            <a:xfrm>
              <a:off x="3174343" y="3735668"/>
              <a:ext cx="615294" cy="369332"/>
            </a:xfrm>
            <a:prstGeom prst="rect">
              <a:avLst/>
            </a:prstGeom>
            <a:noFill/>
          </p:spPr>
          <p:txBody>
            <a:bodyPr wrap="square" rtlCol="0">
              <a:spAutoFit/>
            </a:bodyPr>
            <a:lstStyle/>
            <a:p>
              <a:r>
                <a:rPr lang="en-US" sz="1800" dirty="0" smtClean="0"/>
                <a:t>y</a:t>
              </a:r>
              <a:endParaRPr lang="en-US" sz="1800" dirty="0"/>
            </a:p>
          </p:txBody>
        </p:sp>
        <p:sp>
          <p:nvSpPr>
            <p:cNvPr id="22" name="TextBox 21"/>
            <p:cNvSpPr txBox="1"/>
            <p:nvPr/>
          </p:nvSpPr>
          <p:spPr>
            <a:xfrm>
              <a:off x="4269955" y="2764599"/>
              <a:ext cx="2609850" cy="1015663"/>
            </a:xfrm>
            <a:prstGeom prst="rect">
              <a:avLst/>
            </a:prstGeom>
            <a:solidFill>
              <a:schemeClr val="bg1">
                <a:lumMod val="95000"/>
                <a:alpha val="75000"/>
              </a:schemeClr>
            </a:solidFill>
          </p:spPr>
          <p:txBody>
            <a:bodyPr wrap="square" rtlCol="0">
              <a:spAutoFit/>
            </a:bodyPr>
            <a:lstStyle/>
            <a:p>
              <a:r>
                <a:rPr lang="en-US" sz="2000" dirty="0" smtClean="0"/>
                <a:t>void </a:t>
              </a:r>
              <a:r>
                <a:rPr lang="en-US" sz="2000" dirty="0"/>
                <a:t>Stage2( T x ) {</a:t>
              </a:r>
            </a:p>
            <a:p>
              <a:r>
                <a:rPr lang="en-US" sz="2000" dirty="0"/>
                <a:t>    </a:t>
              </a:r>
              <a:r>
                <a:rPr lang="en-US" sz="2000" dirty="0" err="1"/>
                <a:t>sink.consume</a:t>
              </a:r>
              <a:r>
                <a:rPr lang="en-US" sz="2000" dirty="0"/>
                <a:t>(g(x));</a:t>
              </a:r>
            </a:p>
            <a:p>
              <a:r>
                <a:rPr lang="en-US" sz="2000" dirty="0" smtClean="0"/>
                <a:t>}</a:t>
              </a:r>
              <a:endParaRPr lang="en-US" sz="2000" dirty="0"/>
            </a:p>
          </p:txBody>
        </p:sp>
        <p:sp>
          <p:nvSpPr>
            <p:cNvPr id="23" name="TextBox 22"/>
            <p:cNvSpPr txBox="1"/>
            <p:nvPr/>
          </p:nvSpPr>
          <p:spPr>
            <a:xfrm>
              <a:off x="4269955" y="1441725"/>
              <a:ext cx="3021742" cy="1015663"/>
            </a:xfrm>
            <a:prstGeom prst="rect">
              <a:avLst/>
            </a:prstGeom>
            <a:solidFill>
              <a:schemeClr val="bg1">
                <a:lumMod val="95000"/>
                <a:alpha val="75000"/>
              </a:schemeClr>
            </a:solidFill>
          </p:spPr>
          <p:txBody>
            <a:bodyPr wrap="square" rtlCol="0">
              <a:spAutoFit/>
            </a:bodyPr>
            <a:lstStyle/>
            <a:p>
              <a:r>
                <a:rPr lang="en-US" sz="2000" dirty="0" smtClean="0"/>
                <a:t>while( T x = f() )</a:t>
              </a:r>
            </a:p>
            <a:p>
              <a:r>
                <a:rPr lang="en-US" sz="2000" dirty="0" smtClean="0"/>
                <a:t>    </a:t>
              </a:r>
              <a:r>
                <a:rPr lang="en-US" sz="2000" b="1" dirty="0" smtClean="0"/>
                <a:t>cilk_spawn</a:t>
              </a:r>
              <a:r>
                <a:rPr lang="en-US" sz="2000" dirty="0" smtClean="0"/>
                <a:t> Stage2(x); </a:t>
              </a:r>
            </a:p>
            <a:p>
              <a:r>
                <a:rPr lang="en-US" sz="2000" b="1" dirty="0" smtClean="0"/>
                <a:t>cilk_sync</a:t>
              </a:r>
              <a:r>
                <a:rPr lang="en-US" sz="2000" dirty="0"/>
                <a:t>;</a:t>
              </a:r>
              <a:endParaRPr lang="en-US" sz="2000" dirty="0" smtClean="0"/>
            </a:p>
          </p:txBody>
        </p:sp>
      </p:grpSp>
    </p:spTree>
    <p:extLst>
      <p:ext uri="{BB962C8B-B14F-4D97-AF65-F5344CB8AC3E}">
        <p14:creationId xmlns:p14="http://schemas.microsoft.com/office/powerpoint/2010/main" val="2740387059"/>
      </p:ext>
    </p:extLst>
  </p:cSld>
  <p:clrMapOvr>
    <a:masterClrMapping/>
  </p:clrMapOvr>
  <p:transition/>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4479" y="4761"/>
            <a:ext cx="8229600" cy="1143000"/>
          </a:xfrm>
        </p:spPr>
        <p:txBody>
          <a:bodyPr/>
          <a:lstStyle/>
          <a:p>
            <a:r>
              <a:rPr lang="en-US" dirty="0" smtClean="0"/>
              <a:t>Implementing </a:t>
            </a:r>
            <a:r>
              <a:rPr lang="en-US" dirty="0" err="1" smtClean="0"/>
              <a:t>reducer_consume</a:t>
            </a:r>
            <a:endParaRPr lang="en-US" dirty="0"/>
          </a:p>
        </p:txBody>
      </p:sp>
      <p:sp>
        <p:nvSpPr>
          <p:cNvPr id="4" name="Slide Number Placeholder 3"/>
          <p:cNvSpPr>
            <a:spLocks noGrp="1"/>
          </p:cNvSpPr>
          <p:nvPr>
            <p:ph type="sldNum" sz="quarter" idx="12"/>
          </p:nvPr>
        </p:nvSpPr>
        <p:spPr/>
        <p:txBody>
          <a:bodyPr/>
          <a:lstStyle/>
          <a:p>
            <a:pPr>
              <a:defRPr/>
            </a:pPr>
            <a:fld id="{ACA39A89-D6FF-4AFC-9284-D1B46DF88740}" type="slidenum">
              <a:rPr lang="en-US" smtClean="0"/>
              <a:pPr>
                <a:defRPr/>
              </a:pPr>
              <a:t>196</a:t>
            </a:fld>
            <a:endParaRPr lang="en-US" dirty="0"/>
          </a:p>
        </p:txBody>
      </p:sp>
      <p:sp>
        <p:nvSpPr>
          <p:cNvPr id="5" name="Content Placeholder 2"/>
          <p:cNvSpPr txBox="1">
            <a:spLocks/>
          </p:cNvSpPr>
          <p:nvPr/>
        </p:nvSpPr>
        <p:spPr bwMode="auto">
          <a:xfrm>
            <a:off x="2817019" y="1147760"/>
            <a:ext cx="5410200" cy="5176839"/>
          </a:xfrm>
          <a:prstGeom prst="rect">
            <a:avLst/>
          </a:prstGeom>
          <a:solidFill>
            <a:schemeClr val="bg1">
              <a:lumMod val="9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5720" tIns="0" rIns="45720" bIns="0" numCol="1" anchor="t" anchorCtr="0" compatLnSpc="1">
            <a:prstTxWarp prst="textNoShape">
              <a:avLst/>
            </a:prstTxWarp>
          </a:bodyPr>
          <a:lstStyle>
            <a:lvl1pPr marL="225425" indent="-225425" algn="l" rtl="0" eaLnBrk="1" fontAlgn="base" hangingPunct="1">
              <a:spcBef>
                <a:spcPct val="20000"/>
              </a:spcBef>
              <a:spcAft>
                <a:spcPct val="0"/>
              </a:spcAft>
              <a:buChar char="•"/>
              <a:defRPr sz="2400">
                <a:solidFill>
                  <a:schemeClr val="tx1"/>
                </a:solidFill>
                <a:latin typeface="+mn-lt"/>
                <a:ea typeface="MS PGothic" pitchFamily="34" charset="-128"/>
                <a:cs typeface="ＭＳ Ｐゴシック" charset="-128"/>
              </a:defRPr>
            </a:lvl1pPr>
            <a:lvl2pPr marL="576263" indent="-236538" algn="l" rtl="0" eaLnBrk="1" fontAlgn="base" hangingPunct="1">
              <a:spcBef>
                <a:spcPct val="20000"/>
              </a:spcBef>
              <a:spcAft>
                <a:spcPct val="0"/>
              </a:spcAft>
              <a:buFont typeface="Verdana" pitchFamily="34" charset="0"/>
              <a:buChar char="–"/>
              <a:defRPr sz="2000">
                <a:solidFill>
                  <a:schemeClr val="tx1"/>
                </a:solidFill>
                <a:latin typeface="+mn-lt"/>
                <a:ea typeface="MS PGothic" pitchFamily="34" charset="-128"/>
              </a:defRPr>
            </a:lvl2pPr>
            <a:lvl3pPr marL="914400" indent="-223838" algn="l" rtl="0" eaLnBrk="1" fontAlgn="base" hangingPunct="1">
              <a:spcBef>
                <a:spcPct val="20000"/>
              </a:spcBef>
              <a:spcAft>
                <a:spcPct val="0"/>
              </a:spcAft>
              <a:buFont typeface="Verdana" pitchFamily="34" charset="0"/>
              <a:buChar char="–"/>
              <a:defRPr>
                <a:solidFill>
                  <a:schemeClr val="tx1"/>
                </a:solidFill>
                <a:latin typeface="+mn-lt"/>
                <a:ea typeface="MS PGothic" pitchFamily="34" charset="-128"/>
              </a:defRPr>
            </a:lvl3pPr>
            <a:lvl4pPr marL="1265238" indent="-236538" algn="l" rtl="0" eaLnBrk="1" fontAlgn="base" hangingPunct="1">
              <a:spcBef>
                <a:spcPct val="20000"/>
              </a:spcBef>
              <a:spcAft>
                <a:spcPct val="0"/>
              </a:spcAft>
              <a:buFont typeface="Verdana" pitchFamily="34" charset="0"/>
              <a:buChar char="–"/>
              <a:defRPr sz="1600">
                <a:solidFill>
                  <a:schemeClr val="tx1"/>
                </a:solidFill>
                <a:latin typeface="+mn-lt"/>
                <a:ea typeface="MS PGothic" pitchFamily="34" charset="-128"/>
              </a:defRPr>
            </a:lvl4pPr>
            <a:lvl5pPr marL="1660525" indent="-234950" algn="l" rtl="0" eaLnBrk="1" fontAlgn="base" hangingPunct="1">
              <a:spcBef>
                <a:spcPct val="20000"/>
              </a:spcBef>
              <a:spcAft>
                <a:spcPct val="0"/>
              </a:spcAft>
              <a:buFont typeface="Verdana" pitchFamily="34" charset="0"/>
              <a:buChar char="–"/>
              <a:defRPr sz="1400">
                <a:solidFill>
                  <a:schemeClr val="tx1"/>
                </a:solidFill>
                <a:latin typeface="+mn-lt"/>
                <a:ea typeface="MS PGothic" pitchFamily="34" charset="-128"/>
              </a:defRPr>
            </a:lvl5pPr>
            <a:lvl6pPr marL="2117725" indent="-234950" algn="l" rtl="0" eaLnBrk="1" fontAlgn="base" hangingPunct="1">
              <a:spcBef>
                <a:spcPct val="20000"/>
              </a:spcBef>
              <a:spcAft>
                <a:spcPct val="0"/>
              </a:spcAft>
              <a:buFont typeface="Verdana" pitchFamily="34" charset="0"/>
              <a:buChar char="–"/>
              <a:defRPr sz="1400">
                <a:solidFill>
                  <a:schemeClr val="tx1"/>
                </a:solidFill>
                <a:latin typeface="+mn-lt"/>
              </a:defRPr>
            </a:lvl6pPr>
            <a:lvl7pPr marL="2574925" indent="-234950" algn="l" rtl="0" eaLnBrk="1" fontAlgn="base" hangingPunct="1">
              <a:spcBef>
                <a:spcPct val="20000"/>
              </a:spcBef>
              <a:spcAft>
                <a:spcPct val="0"/>
              </a:spcAft>
              <a:buFont typeface="Verdana" pitchFamily="34" charset="0"/>
              <a:buChar char="–"/>
              <a:defRPr sz="1400">
                <a:solidFill>
                  <a:schemeClr val="tx1"/>
                </a:solidFill>
                <a:latin typeface="+mn-lt"/>
              </a:defRPr>
            </a:lvl7pPr>
            <a:lvl8pPr marL="3032125" indent="-234950" algn="l" rtl="0" eaLnBrk="1" fontAlgn="base" hangingPunct="1">
              <a:spcBef>
                <a:spcPct val="20000"/>
              </a:spcBef>
              <a:spcAft>
                <a:spcPct val="0"/>
              </a:spcAft>
              <a:buFont typeface="Verdana" pitchFamily="34" charset="0"/>
              <a:buChar char="–"/>
              <a:defRPr sz="1400">
                <a:solidFill>
                  <a:schemeClr val="tx1"/>
                </a:solidFill>
                <a:latin typeface="+mn-lt"/>
              </a:defRPr>
            </a:lvl8pPr>
            <a:lvl9pPr marL="3489325" indent="-234950" algn="l" rtl="0" eaLnBrk="1" fontAlgn="base" hangingPunct="1">
              <a:spcBef>
                <a:spcPct val="20000"/>
              </a:spcBef>
              <a:spcAft>
                <a:spcPct val="0"/>
              </a:spcAft>
              <a:buFont typeface="Verdana" pitchFamily="34" charset="0"/>
              <a:buChar char="–"/>
              <a:defRPr sz="1400">
                <a:solidFill>
                  <a:schemeClr val="tx1"/>
                </a:solidFill>
                <a:latin typeface="+mn-lt"/>
              </a:defRPr>
            </a:lvl9pPr>
          </a:lstStyle>
          <a:p>
            <a:pPr marL="0" indent="0">
              <a:buFontTx/>
              <a:buNone/>
            </a:pPr>
            <a:r>
              <a:rPr lang="en-US" sz="2000" dirty="0" smtClean="0"/>
              <a:t>#include &lt;</a:t>
            </a:r>
            <a:r>
              <a:rPr lang="en-US" sz="2000" b="1" dirty="0" smtClean="0"/>
              <a:t>cilk/</a:t>
            </a:r>
            <a:r>
              <a:rPr lang="en-US" sz="2000" b="1" dirty="0" err="1" smtClean="0"/>
              <a:t>reducer.h</a:t>
            </a:r>
            <a:r>
              <a:rPr lang="en-US" sz="2000" dirty="0" smtClean="0"/>
              <a:t>&gt;</a:t>
            </a:r>
          </a:p>
          <a:p>
            <a:pPr marL="0" indent="0">
              <a:buFontTx/>
              <a:buNone/>
            </a:pPr>
            <a:r>
              <a:rPr lang="en-US" sz="2000" dirty="0" smtClean="0"/>
              <a:t>#include &lt;list&gt;</a:t>
            </a:r>
          </a:p>
          <a:p>
            <a:pPr marL="0" indent="0">
              <a:buFontTx/>
              <a:buNone/>
            </a:pPr>
            <a:endParaRPr lang="en-US" sz="2000" dirty="0" smtClean="0"/>
          </a:p>
          <a:p>
            <a:pPr marL="0" indent="0">
              <a:buFontTx/>
              <a:buNone/>
            </a:pPr>
            <a:r>
              <a:rPr lang="en-US" sz="2000" dirty="0" smtClean="0"/>
              <a:t>template&lt;</a:t>
            </a:r>
            <a:r>
              <a:rPr lang="en-US" sz="2000" dirty="0" err="1" smtClean="0"/>
              <a:t>typename</a:t>
            </a:r>
            <a:r>
              <a:rPr lang="en-US" sz="2000" dirty="0" smtClean="0"/>
              <a:t> State, </a:t>
            </a:r>
            <a:r>
              <a:rPr lang="en-US" sz="2000" dirty="0" err="1" smtClean="0"/>
              <a:t>typename</a:t>
            </a:r>
            <a:r>
              <a:rPr lang="en-US" sz="2000" dirty="0" smtClean="0"/>
              <a:t> Item&gt;</a:t>
            </a:r>
          </a:p>
          <a:p>
            <a:pPr marL="0" indent="0">
              <a:buFontTx/>
              <a:buNone/>
            </a:pPr>
            <a:r>
              <a:rPr lang="en-US" sz="2000" dirty="0" smtClean="0"/>
              <a:t>class </a:t>
            </a:r>
            <a:r>
              <a:rPr lang="en-US" sz="2000" dirty="0" err="1" smtClean="0"/>
              <a:t>reducer_consume</a:t>
            </a:r>
            <a:r>
              <a:rPr lang="en-US" sz="2000" dirty="0" smtClean="0"/>
              <a:t> {</a:t>
            </a:r>
          </a:p>
          <a:p>
            <a:pPr marL="0" indent="0">
              <a:buFontTx/>
              <a:buNone/>
            </a:pPr>
            <a:r>
              <a:rPr lang="en-US" sz="2000" dirty="0" smtClean="0"/>
              <a:t>public:</a:t>
            </a:r>
          </a:p>
          <a:p>
            <a:pPr marL="0" indent="0">
              <a:buFontTx/>
              <a:buNone/>
            </a:pPr>
            <a:r>
              <a:rPr lang="en-US" sz="2000" dirty="0" smtClean="0"/>
              <a:t>    </a:t>
            </a:r>
            <a:r>
              <a:rPr lang="en-US" sz="2000" dirty="0" err="1" smtClean="0"/>
              <a:t>typedef</a:t>
            </a:r>
            <a:r>
              <a:rPr lang="en-US" sz="2000" dirty="0" smtClean="0"/>
              <a:t> void (*</a:t>
            </a:r>
            <a:r>
              <a:rPr lang="en-US" sz="2000" dirty="0" err="1" smtClean="0"/>
              <a:t>consumer_func</a:t>
            </a:r>
            <a:r>
              <a:rPr lang="en-US" sz="2000" dirty="0" smtClean="0"/>
              <a:t>)(State*,Item);</a:t>
            </a:r>
          </a:p>
          <a:p>
            <a:pPr marL="0" indent="0">
              <a:buFontTx/>
              <a:buNone/>
            </a:pPr>
            <a:r>
              <a:rPr lang="en-US" sz="2000" dirty="0" smtClean="0"/>
              <a:t>private:</a:t>
            </a:r>
          </a:p>
          <a:p>
            <a:pPr marL="0" indent="0">
              <a:buFontTx/>
              <a:buNone/>
            </a:pPr>
            <a:r>
              <a:rPr lang="en-US" sz="2000" dirty="0" smtClean="0"/>
              <a:t>    struct View {...};</a:t>
            </a:r>
          </a:p>
          <a:p>
            <a:pPr marL="0" indent="0">
              <a:buFontTx/>
              <a:buNone/>
            </a:pPr>
            <a:r>
              <a:rPr lang="en-US" sz="2000" dirty="0" smtClean="0"/>
              <a:t>    struct </a:t>
            </a:r>
            <a:r>
              <a:rPr lang="en-US" sz="2000" dirty="0" err="1" smtClean="0"/>
              <a:t>Monoid</a:t>
            </a:r>
            <a:r>
              <a:rPr lang="en-US" sz="2000" dirty="0" smtClean="0"/>
              <a:t>: cilk::</a:t>
            </a:r>
            <a:r>
              <a:rPr lang="en-US" sz="2000" dirty="0" err="1" smtClean="0"/>
              <a:t>monoid_base</a:t>
            </a:r>
            <a:r>
              <a:rPr lang="en-US" sz="2000" dirty="0" smtClean="0"/>
              <a:t>&lt;View&gt; {...};</a:t>
            </a:r>
          </a:p>
          <a:p>
            <a:pPr marL="0" indent="0">
              <a:buFontTx/>
              <a:buNone/>
            </a:pPr>
            <a:r>
              <a:rPr lang="en-US" sz="2000" dirty="0" smtClean="0"/>
              <a:t>    </a:t>
            </a:r>
            <a:r>
              <a:rPr lang="en-US" sz="2000" b="1" dirty="0" smtClean="0"/>
              <a:t>cilk::reducer</a:t>
            </a:r>
            <a:r>
              <a:rPr lang="en-US" sz="2000" dirty="0" smtClean="0"/>
              <a:t>&lt;</a:t>
            </a:r>
            <a:r>
              <a:rPr lang="en-US" sz="2000" dirty="0" err="1" smtClean="0"/>
              <a:t>Monoid</a:t>
            </a:r>
            <a:r>
              <a:rPr lang="en-US" sz="2000" dirty="0" smtClean="0"/>
              <a:t>&gt; </a:t>
            </a:r>
            <a:r>
              <a:rPr lang="en-US" sz="2000" dirty="0" err="1" smtClean="0"/>
              <a:t>impl</a:t>
            </a:r>
            <a:r>
              <a:rPr lang="en-US" sz="2000" dirty="0" smtClean="0"/>
              <a:t>;</a:t>
            </a:r>
          </a:p>
          <a:p>
            <a:pPr marL="0" indent="0">
              <a:buFontTx/>
              <a:buNone/>
            </a:pPr>
            <a:r>
              <a:rPr lang="en-US" sz="2000" dirty="0" smtClean="0"/>
              <a:t>public:</a:t>
            </a:r>
          </a:p>
          <a:p>
            <a:pPr marL="0" indent="0">
              <a:buFontTx/>
              <a:buNone/>
            </a:pPr>
            <a:r>
              <a:rPr lang="en-US" sz="2000" dirty="0" smtClean="0"/>
              <a:t>    </a:t>
            </a:r>
            <a:r>
              <a:rPr lang="en-US" sz="2000" dirty="0" err="1" smtClean="0"/>
              <a:t>reducer_consume</a:t>
            </a:r>
            <a:r>
              <a:rPr lang="en-US" sz="2000" dirty="0" smtClean="0"/>
              <a:t>( State* s, </a:t>
            </a:r>
            <a:r>
              <a:rPr lang="en-US" sz="2000" dirty="0" err="1" smtClean="0"/>
              <a:t>consumer_func</a:t>
            </a:r>
            <a:r>
              <a:rPr lang="en-US" sz="2000" dirty="0" smtClean="0"/>
              <a:t> f );</a:t>
            </a:r>
          </a:p>
          <a:p>
            <a:pPr marL="0" indent="0">
              <a:buFontTx/>
              <a:buNone/>
            </a:pPr>
            <a:r>
              <a:rPr lang="en-US" sz="2000" dirty="0" smtClean="0"/>
              <a:t>};</a:t>
            </a:r>
            <a:endParaRPr lang="en-US" sz="2000" dirty="0"/>
          </a:p>
        </p:txBody>
      </p:sp>
      <p:grpSp>
        <p:nvGrpSpPr>
          <p:cNvPr id="3" name="Group 29"/>
          <p:cNvGrpSpPr/>
          <p:nvPr/>
        </p:nvGrpSpPr>
        <p:grpSpPr>
          <a:xfrm>
            <a:off x="457201" y="4419600"/>
            <a:ext cx="2619375" cy="421164"/>
            <a:chOff x="476250" y="3800471"/>
            <a:chExt cx="2619375" cy="342898"/>
          </a:xfrm>
        </p:grpSpPr>
        <p:sp>
          <p:nvSpPr>
            <p:cNvPr id="9" name="AutoShape 12"/>
            <p:cNvSpPr>
              <a:spLocks noChangeArrowheads="1"/>
            </p:cNvSpPr>
            <p:nvPr/>
          </p:nvSpPr>
          <p:spPr bwMode="auto">
            <a:xfrm>
              <a:off x="476250" y="3800471"/>
              <a:ext cx="1590676" cy="342898"/>
            </a:xfrm>
            <a:prstGeom prst="roundRect">
              <a:avLst>
                <a:gd name="adj" fmla="val 16667"/>
              </a:avLst>
            </a:prstGeom>
            <a:solidFill>
              <a:schemeClr val="accent6">
                <a:lumMod val="20000"/>
                <a:lumOff val="80000"/>
              </a:schemeClr>
            </a:solidFill>
            <a:ln w="25400" algn="ctr">
              <a:solidFill>
                <a:schemeClr val="accent6">
                  <a:lumMod val="75000"/>
                </a:schemeClr>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sz="2000" dirty="0" smtClean="0"/>
                <a:t>our </a:t>
              </a:r>
              <a:r>
                <a:rPr lang="en-US" sz="2000" dirty="0" err="1" smtClean="0"/>
                <a:t>monoid</a:t>
              </a:r>
              <a:endParaRPr lang="en-US" sz="2000" b="1" dirty="0"/>
            </a:p>
          </p:txBody>
        </p:sp>
        <p:cxnSp>
          <p:nvCxnSpPr>
            <p:cNvPr id="11" name="Straight Connector 10"/>
            <p:cNvCxnSpPr>
              <a:stCxn id="9" idx="3"/>
            </p:cNvCxnSpPr>
            <p:nvPr/>
          </p:nvCxnSpPr>
          <p:spPr bwMode="auto">
            <a:xfrm>
              <a:off x="2066926" y="3971920"/>
              <a:ext cx="1028699" cy="0"/>
            </a:xfrm>
            <a:prstGeom prst="line">
              <a:avLst/>
            </a:prstGeom>
            <a:noFill/>
            <a:ln w="19050" cap="flat" cmpd="sng" algn="ctr">
              <a:solidFill>
                <a:schemeClr val="accent6">
                  <a:lumMod val="75000"/>
                </a:schemeClr>
              </a:solidFill>
              <a:prstDash val="solid"/>
              <a:round/>
              <a:headEnd type="none" w="med" len="med"/>
              <a:tailEnd type="arrow"/>
            </a:ln>
            <a:effectLst/>
          </p:spPr>
        </p:cxnSp>
      </p:grpSp>
      <p:grpSp>
        <p:nvGrpSpPr>
          <p:cNvPr id="6" name="Group 28"/>
          <p:cNvGrpSpPr/>
          <p:nvPr/>
        </p:nvGrpSpPr>
        <p:grpSpPr>
          <a:xfrm>
            <a:off x="280988" y="3626323"/>
            <a:ext cx="2795588" cy="532312"/>
            <a:chOff x="300037" y="3205159"/>
            <a:chExt cx="2795588" cy="433391"/>
          </a:xfrm>
        </p:grpSpPr>
        <p:sp>
          <p:nvSpPr>
            <p:cNvPr id="7" name="AutoShape 12"/>
            <p:cNvSpPr>
              <a:spLocks noChangeArrowheads="1"/>
            </p:cNvSpPr>
            <p:nvPr/>
          </p:nvSpPr>
          <p:spPr bwMode="auto">
            <a:xfrm>
              <a:off x="300037" y="3205159"/>
              <a:ext cx="2066926" cy="342898"/>
            </a:xfrm>
            <a:prstGeom prst="roundRect">
              <a:avLst>
                <a:gd name="adj" fmla="val 16667"/>
              </a:avLst>
            </a:prstGeom>
            <a:solidFill>
              <a:schemeClr val="accent6">
                <a:lumMod val="20000"/>
                <a:lumOff val="80000"/>
              </a:schemeClr>
            </a:solidFill>
            <a:ln w="25400" algn="ctr">
              <a:solidFill>
                <a:schemeClr val="accent6">
                  <a:lumMod val="75000"/>
                </a:schemeClr>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sz="2000" dirty="0" smtClean="0"/>
                <a:t>view for a strand</a:t>
              </a:r>
              <a:endParaRPr lang="en-US" sz="2000" b="1" dirty="0"/>
            </a:p>
          </p:txBody>
        </p:sp>
        <p:cxnSp>
          <p:nvCxnSpPr>
            <p:cNvPr id="13" name="Straight Connector 12"/>
            <p:cNvCxnSpPr>
              <a:stCxn id="7" idx="3"/>
            </p:cNvCxnSpPr>
            <p:nvPr/>
          </p:nvCxnSpPr>
          <p:spPr bwMode="auto">
            <a:xfrm>
              <a:off x="2366963" y="3376608"/>
              <a:ext cx="728662" cy="261942"/>
            </a:xfrm>
            <a:prstGeom prst="line">
              <a:avLst/>
            </a:prstGeom>
            <a:noFill/>
            <a:ln w="19050" cap="flat" cmpd="sng" algn="ctr">
              <a:solidFill>
                <a:schemeClr val="accent6">
                  <a:lumMod val="75000"/>
                </a:schemeClr>
              </a:solidFill>
              <a:prstDash val="solid"/>
              <a:round/>
              <a:headEnd type="none" w="med" len="med"/>
              <a:tailEnd type="arrow"/>
            </a:ln>
            <a:effectLst/>
          </p:spPr>
        </p:cxnSp>
      </p:grpSp>
      <p:grpSp>
        <p:nvGrpSpPr>
          <p:cNvPr id="8" name="Group 24"/>
          <p:cNvGrpSpPr/>
          <p:nvPr/>
        </p:nvGrpSpPr>
        <p:grpSpPr>
          <a:xfrm>
            <a:off x="271463" y="5029200"/>
            <a:ext cx="2795588" cy="889128"/>
            <a:chOff x="300037" y="4267200"/>
            <a:chExt cx="2795588" cy="723899"/>
          </a:xfrm>
        </p:grpSpPr>
        <p:sp>
          <p:nvSpPr>
            <p:cNvPr id="21" name="AutoShape 12"/>
            <p:cNvSpPr>
              <a:spLocks noChangeArrowheads="1"/>
            </p:cNvSpPr>
            <p:nvPr/>
          </p:nvSpPr>
          <p:spPr bwMode="auto">
            <a:xfrm>
              <a:off x="300037" y="4438648"/>
              <a:ext cx="1828801" cy="552451"/>
            </a:xfrm>
            <a:prstGeom prst="roundRect">
              <a:avLst>
                <a:gd name="adj" fmla="val 16667"/>
              </a:avLst>
            </a:prstGeom>
            <a:solidFill>
              <a:schemeClr val="accent6">
                <a:lumMod val="20000"/>
                <a:lumOff val="80000"/>
              </a:schemeClr>
            </a:solidFill>
            <a:ln w="25400" algn="ctr">
              <a:solidFill>
                <a:schemeClr val="accent6">
                  <a:lumMod val="75000"/>
                </a:schemeClr>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sz="2000" dirty="0" smtClean="0"/>
                <a:t>representation of reducer</a:t>
              </a:r>
              <a:endParaRPr lang="en-US" sz="2000" b="1" dirty="0"/>
            </a:p>
          </p:txBody>
        </p:sp>
        <p:cxnSp>
          <p:nvCxnSpPr>
            <p:cNvPr id="22" name="Straight Connector 21"/>
            <p:cNvCxnSpPr>
              <a:stCxn id="21" idx="3"/>
            </p:cNvCxnSpPr>
            <p:nvPr/>
          </p:nvCxnSpPr>
          <p:spPr bwMode="auto">
            <a:xfrm flipV="1">
              <a:off x="2128838" y="4267200"/>
              <a:ext cx="966787" cy="447674"/>
            </a:xfrm>
            <a:prstGeom prst="line">
              <a:avLst/>
            </a:prstGeom>
            <a:noFill/>
            <a:ln w="19050" cap="flat" cmpd="sng" algn="ctr">
              <a:solidFill>
                <a:schemeClr val="accent6">
                  <a:lumMod val="75000"/>
                </a:schemeClr>
              </a:solidFill>
              <a:prstDash val="solid"/>
              <a:round/>
              <a:headEnd type="none" w="med" len="med"/>
              <a:tailEnd type="arrow"/>
            </a:ln>
            <a:effectLst/>
          </p:spPr>
        </p:cxnSp>
      </p:grpSp>
    </p:spTree>
    <p:extLst>
      <p:ext uri="{BB962C8B-B14F-4D97-AF65-F5344CB8AC3E}">
        <p14:creationId xmlns:p14="http://schemas.microsoft.com/office/powerpoint/2010/main" val="4805168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err="1" smtClean="0"/>
              <a:t>reducer_consumer</a:t>
            </a:r>
            <a:r>
              <a:rPr lang="en-US" dirty="0" smtClean="0"/>
              <a:t>::View</a:t>
            </a:r>
            <a:endParaRPr lang="en-US" dirty="0"/>
          </a:p>
        </p:txBody>
      </p:sp>
      <p:sp>
        <p:nvSpPr>
          <p:cNvPr id="4" name="Slide Number Placeholder 3"/>
          <p:cNvSpPr>
            <a:spLocks noGrp="1"/>
          </p:cNvSpPr>
          <p:nvPr>
            <p:ph type="sldNum" sz="quarter" idx="12"/>
          </p:nvPr>
        </p:nvSpPr>
        <p:spPr/>
        <p:txBody>
          <a:bodyPr/>
          <a:lstStyle/>
          <a:p>
            <a:pPr>
              <a:defRPr/>
            </a:pPr>
            <a:fld id="{ACA39A89-D6FF-4AFC-9284-D1B46DF88740}" type="slidenum">
              <a:rPr lang="en-US" smtClean="0"/>
              <a:pPr>
                <a:defRPr/>
              </a:pPr>
              <a:t>197</a:t>
            </a:fld>
            <a:endParaRPr lang="en-US" dirty="0"/>
          </a:p>
        </p:txBody>
      </p:sp>
      <p:sp>
        <p:nvSpPr>
          <p:cNvPr id="15" name="Content Placeholder 2"/>
          <p:cNvSpPr txBox="1">
            <a:spLocks/>
          </p:cNvSpPr>
          <p:nvPr/>
        </p:nvSpPr>
        <p:spPr bwMode="auto">
          <a:xfrm>
            <a:off x="1131890" y="1409700"/>
            <a:ext cx="6869110" cy="2247900"/>
          </a:xfrm>
          <a:prstGeom prst="rect">
            <a:avLst/>
          </a:prstGeom>
          <a:solidFill>
            <a:schemeClr val="bg1">
              <a:lumMod val="9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225425" indent="-225425" algn="l" rtl="0" eaLnBrk="1" fontAlgn="base" hangingPunct="1">
              <a:spcBef>
                <a:spcPct val="20000"/>
              </a:spcBef>
              <a:spcAft>
                <a:spcPct val="0"/>
              </a:spcAft>
              <a:buChar char="•"/>
              <a:defRPr sz="2400">
                <a:solidFill>
                  <a:schemeClr val="tx1"/>
                </a:solidFill>
                <a:latin typeface="+mn-lt"/>
                <a:ea typeface="MS PGothic" pitchFamily="34" charset="-128"/>
                <a:cs typeface="ＭＳ Ｐゴシック" charset="-128"/>
              </a:defRPr>
            </a:lvl1pPr>
            <a:lvl2pPr marL="576263" indent="-236538" algn="l" rtl="0" eaLnBrk="1" fontAlgn="base" hangingPunct="1">
              <a:spcBef>
                <a:spcPct val="20000"/>
              </a:spcBef>
              <a:spcAft>
                <a:spcPct val="0"/>
              </a:spcAft>
              <a:buFont typeface="Verdana" pitchFamily="34" charset="0"/>
              <a:buChar char="–"/>
              <a:defRPr sz="2000">
                <a:solidFill>
                  <a:schemeClr val="tx1"/>
                </a:solidFill>
                <a:latin typeface="+mn-lt"/>
                <a:ea typeface="MS PGothic" pitchFamily="34" charset="-128"/>
              </a:defRPr>
            </a:lvl2pPr>
            <a:lvl3pPr marL="914400" indent="-223838" algn="l" rtl="0" eaLnBrk="1" fontAlgn="base" hangingPunct="1">
              <a:spcBef>
                <a:spcPct val="20000"/>
              </a:spcBef>
              <a:spcAft>
                <a:spcPct val="0"/>
              </a:spcAft>
              <a:buFont typeface="Verdana" pitchFamily="34" charset="0"/>
              <a:buChar char="–"/>
              <a:defRPr>
                <a:solidFill>
                  <a:schemeClr val="tx1"/>
                </a:solidFill>
                <a:latin typeface="+mn-lt"/>
                <a:ea typeface="MS PGothic" pitchFamily="34" charset="-128"/>
              </a:defRPr>
            </a:lvl3pPr>
            <a:lvl4pPr marL="1265238" indent="-236538" algn="l" rtl="0" eaLnBrk="1" fontAlgn="base" hangingPunct="1">
              <a:spcBef>
                <a:spcPct val="20000"/>
              </a:spcBef>
              <a:spcAft>
                <a:spcPct val="0"/>
              </a:spcAft>
              <a:buFont typeface="Verdana" pitchFamily="34" charset="0"/>
              <a:buChar char="–"/>
              <a:defRPr sz="1600">
                <a:solidFill>
                  <a:schemeClr val="tx1"/>
                </a:solidFill>
                <a:latin typeface="+mn-lt"/>
                <a:ea typeface="MS PGothic" pitchFamily="34" charset="-128"/>
              </a:defRPr>
            </a:lvl4pPr>
            <a:lvl5pPr marL="1660525" indent="-234950" algn="l" rtl="0" eaLnBrk="1" fontAlgn="base" hangingPunct="1">
              <a:spcBef>
                <a:spcPct val="20000"/>
              </a:spcBef>
              <a:spcAft>
                <a:spcPct val="0"/>
              </a:spcAft>
              <a:buFont typeface="Verdana" pitchFamily="34" charset="0"/>
              <a:buChar char="–"/>
              <a:defRPr sz="1400">
                <a:solidFill>
                  <a:schemeClr val="tx1"/>
                </a:solidFill>
                <a:latin typeface="+mn-lt"/>
                <a:ea typeface="MS PGothic" pitchFamily="34" charset="-128"/>
              </a:defRPr>
            </a:lvl5pPr>
            <a:lvl6pPr marL="2117725" indent="-234950" algn="l" rtl="0" eaLnBrk="1" fontAlgn="base" hangingPunct="1">
              <a:spcBef>
                <a:spcPct val="20000"/>
              </a:spcBef>
              <a:spcAft>
                <a:spcPct val="0"/>
              </a:spcAft>
              <a:buFont typeface="Verdana" pitchFamily="34" charset="0"/>
              <a:buChar char="–"/>
              <a:defRPr sz="1400">
                <a:solidFill>
                  <a:schemeClr val="tx1"/>
                </a:solidFill>
                <a:latin typeface="+mn-lt"/>
              </a:defRPr>
            </a:lvl6pPr>
            <a:lvl7pPr marL="2574925" indent="-234950" algn="l" rtl="0" eaLnBrk="1" fontAlgn="base" hangingPunct="1">
              <a:spcBef>
                <a:spcPct val="20000"/>
              </a:spcBef>
              <a:spcAft>
                <a:spcPct val="0"/>
              </a:spcAft>
              <a:buFont typeface="Verdana" pitchFamily="34" charset="0"/>
              <a:buChar char="–"/>
              <a:defRPr sz="1400">
                <a:solidFill>
                  <a:schemeClr val="tx1"/>
                </a:solidFill>
                <a:latin typeface="+mn-lt"/>
              </a:defRPr>
            </a:lvl7pPr>
            <a:lvl8pPr marL="3032125" indent="-234950" algn="l" rtl="0" eaLnBrk="1" fontAlgn="base" hangingPunct="1">
              <a:spcBef>
                <a:spcPct val="20000"/>
              </a:spcBef>
              <a:spcAft>
                <a:spcPct val="0"/>
              </a:spcAft>
              <a:buFont typeface="Verdana" pitchFamily="34" charset="0"/>
              <a:buChar char="–"/>
              <a:defRPr sz="1400">
                <a:solidFill>
                  <a:schemeClr val="tx1"/>
                </a:solidFill>
                <a:latin typeface="+mn-lt"/>
              </a:defRPr>
            </a:lvl8pPr>
            <a:lvl9pPr marL="3489325" indent="-234950" algn="l" rtl="0" eaLnBrk="1" fontAlgn="base" hangingPunct="1">
              <a:spcBef>
                <a:spcPct val="20000"/>
              </a:spcBef>
              <a:spcAft>
                <a:spcPct val="0"/>
              </a:spcAft>
              <a:buFont typeface="Verdana" pitchFamily="34" charset="0"/>
              <a:buChar char="–"/>
              <a:defRPr sz="1400">
                <a:solidFill>
                  <a:schemeClr val="tx1"/>
                </a:solidFill>
                <a:latin typeface="+mn-lt"/>
              </a:defRPr>
            </a:lvl9pPr>
          </a:lstStyle>
          <a:p>
            <a:pPr marL="0" indent="0">
              <a:buFontTx/>
              <a:buNone/>
            </a:pPr>
            <a:r>
              <a:rPr lang="en-US" sz="2000" dirty="0" smtClean="0"/>
              <a:t>    struct View {</a:t>
            </a:r>
          </a:p>
          <a:p>
            <a:pPr marL="0" indent="0">
              <a:buFontTx/>
              <a:buNone/>
            </a:pPr>
            <a:r>
              <a:rPr lang="en-US" sz="2000" dirty="0" smtClean="0"/>
              <a:t>        </a:t>
            </a:r>
            <a:r>
              <a:rPr lang="en-US" sz="2000" dirty="0" err="1" smtClean="0"/>
              <a:t>std</a:t>
            </a:r>
            <a:r>
              <a:rPr lang="en-US" sz="2000" dirty="0" smtClean="0"/>
              <a:t>::list&lt;Item&gt; items;</a:t>
            </a:r>
          </a:p>
          <a:p>
            <a:pPr marL="0" indent="0">
              <a:buFontTx/>
              <a:buNone/>
            </a:pPr>
            <a:r>
              <a:rPr lang="en-US" sz="2000" dirty="0" smtClean="0"/>
              <a:t>        bool </a:t>
            </a:r>
            <a:r>
              <a:rPr lang="en-US" sz="2000" dirty="0" err="1" smtClean="0"/>
              <a:t>is_leftmost</a:t>
            </a:r>
            <a:r>
              <a:rPr lang="en-US" sz="2000" dirty="0" smtClean="0"/>
              <a:t>;</a:t>
            </a:r>
          </a:p>
          <a:p>
            <a:pPr marL="0" indent="0">
              <a:buFontTx/>
              <a:buNone/>
            </a:pPr>
            <a:r>
              <a:rPr lang="en-US" sz="2000" dirty="0" smtClean="0"/>
              <a:t>        View( bool </a:t>
            </a:r>
            <a:r>
              <a:rPr lang="en-US" sz="2000" dirty="0" err="1" smtClean="0"/>
              <a:t>is_leftmost</a:t>
            </a:r>
            <a:r>
              <a:rPr lang="en-US" sz="2000" dirty="0" smtClean="0"/>
              <a:t>_=false ) : </a:t>
            </a:r>
            <a:r>
              <a:rPr lang="en-US" sz="2000" dirty="0" err="1" smtClean="0"/>
              <a:t>is_leftmost</a:t>
            </a:r>
            <a:r>
              <a:rPr lang="en-US" sz="2000" dirty="0" smtClean="0"/>
              <a:t>(</a:t>
            </a:r>
            <a:r>
              <a:rPr lang="en-US" sz="2000" dirty="0" err="1" smtClean="0"/>
              <a:t>is_leftmost</a:t>
            </a:r>
            <a:r>
              <a:rPr lang="en-US" sz="2000" dirty="0" smtClean="0"/>
              <a:t>_) {}</a:t>
            </a:r>
          </a:p>
          <a:p>
            <a:pPr marL="0" indent="0">
              <a:buFontTx/>
              <a:buNone/>
            </a:pPr>
            <a:r>
              <a:rPr lang="en-US" sz="2000" dirty="0" smtClean="0"/>
              <a:t>        ~View() {}</a:t>
            </a:r>
          </a:p>
          <a:p>
            <a:pPr marL="0" indent="0">
              <a:buFontTx/>
              <a:buNone/>
            </a:pPr>
            <a:r>
              <a:rPr lang="en-US" sz="2000" dirty="0" smtClean="0"/>
              <a:t>    };</a:t>
            </a:r>
          </a:p>
          <a:p>
            <a:pPr marL="0" indent="0">
              <a:buFontTx/>
              <a:buNone/>
            </a:pPr>
            <a:r>
              <a:rPr lang="en-US" sz="1600" dirty="0" smtClean="0"/>
              <a:t>    </a:t>
            </a:r>
            <a:endParaRPr lang="en-US" sz="1600" dirty="0"/>
          </a:p>
        </p:txBody>
      </p:sp>
    </p:spTree>
    <p:extLst>
      <p:ext uri="{BB962C8B-B14F-4D97-AF65-F5344CB8AC3E}">
        <p14:creationId xmlns:p14="http://schemas.microsoft.com/office/powerpoint/2010/main" val="782729253"/>
      </p:ext>
    </p:extLst>
  </p:cSld>
  <p:clrMapOvr>
    <a:masterClrMapping/>
  </p:clrMapOvr>
  <p:transition/>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2621" y="0"/>
            <a:ext cx="8229600" cy="1143000"/>
          </a:xfrm>
        </p:spPr>
        <p:txBody>
          <a:bodyPr/>
          <a:lstStyle/>
          <a:p>
            <a:r>
              <a:rPr lang="en-US" dirty="0" err="1" smtClean="0"/>
              <a:t>reducer_consumer</a:t>
            </a:r>
            <a:r>
              <a:rPr lang="en-US" dirty="0" smtClean="0"/>
              <a:t>::</a:t>
            </a:r>
            <a:r>
              <a:rPr lang="en-US" dirty="0" err="1" smtClean="0"/>
              <a:t>Monoid</a:t>
            </a:r>
            <a:endParaRPr lang="en-US" dirty="0"/>
          </a:p>
        </p:txBody>
      </p:sp>
      <p:sp>
        <p:nvSpPr>
          <p:cNvPr id="4" name="Slide Number Placeholder 3"/>
          <p:cNvSpPr>
            <a:spLocks noGrp="1"/>
          </p:cNvSpPr>
          <p:nvPr>
            <p:ph type="sldNum" sz="quarter" idx="12"/>
          </p:nvPr>
        </p:nvSpPr>
        <p:spPr/>
        <p:txBody>
          <a:bodyPr/>
          <a:lstStyle/>
          <a:p>
            <a:pPr>
              <a:defRPr/>
            </a:pPr>
            <a:fld id="{ACA39A89-D6FF-4AFC-9284-D1B46DF88740}" type="slidenum">
              <a:rPr lang="en-US" smtClean="0"/>
              <a:pPr>
                <a:defRPr/>
              </a:pPr>
              <a:t>198</a:t>
            </a:fld>
            <a:endParaRPr lang="en-US" dirty="0"/>
          </a:p>
        </p:txBody>
      </p:sp>
      <p:sp>
        <p:nvSpPr>
          <p:cNvPr id="15" name="Content Placeholder 2"/>
          <p:cNvSpPr txBox="1">
            <a:spLocks/>
          </p:cNvSpPr>
          <p:nvPr/>
        </p:nvSpPr>
        <p:spPr bwMode="auto">
          <a:xfrm>
            <a:off x="541339" y="1042098"/>
            <a:ext cx="5326062" cy="5358702"/>
          </a:xfrm>
          <a:prstGeom prst="rect">
            <a:avLst/>
          </a:prstGeom>
          <a:solidFill>
            <a:schemeClr val="bg1">
              <a:lumMod val="9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225425" indent="-225425" algn="l" rtl="0" eaLnBrk="1" fontAlgn="base" hangingPunct="1">
              <a:spcBef>
                <a:spcPct val="20000"/>
              </a:spcBef>
              <a:spcAft>
                <a:spcPct val="0"/>
              </a:spcAft>
              <a:buChar char="•"/>
              <a:defRPr sz="2400">
                <a:solidFill>
                  <a:schemeClr val="tx1"/>
                </a:solidFill>
                <a:latin typeface="+mn-lt"/>
                <a:ea typeface="MS PGothic" pitchFamily="34" charset="-128"/>
                <a:cs typeface="ＭＳ Ｐゴシック" charset="-128"/>
              </a:defRPr>
            </a:lvl1pPr>
            <a:lvl2pPr marL="576263" indent="-236538" algn="l" rtl="0" eaLnBrk="1" fontAlgn="base" hangingPunct="1">
              <a:spcBef>
                <a:spcPct val="20000"/>
              </a:spcBef>
              <a:spcAft>
                <a:spcPct val="0"/>
              </a:spcAft>
              <a:buFont typeface="Verdana" pitchFamily="34" charset="0"/>
              <a:buChar char="–"/>
              <a:defRPr sz="2000">
                <a:solidFill>
                  <a:schemeClr val="tx1"/>
                </a:solidFill>
                <a:latin typeface="+mn-lt"/>
                <a:ea typeface="MS PGothic" pitchFamily="34" charset="-128"/>
              </a:defRPr>
            </a:lvl2pPr>
            <a:lvl3pPr marL="914400" indent="-223838" algn="l" rtl="0" eaLnBrk="1" fontAlgn="base" hangingPunct="1">
              <a:spcBef>
                <a:spcPct val="20000"/>
              </a:spcBef>
              <a:spcAft>
                <a:spcPct val="0"/>
              </a:spcAft>
              <a:buFont typeface="Verdana" pitchFamily="34" charset="0"/>
              <a:buChar char="–"/>
              <a:defRPr>
                <a:solidFill>
                  <a:schemeClr val="tx1"/>
                </a:solidFill>
                <a:latin typeface="+mn-lt"/>
                <a:ea typeface="MS PGothic" pitchFamily="34" charset="-128"/>
              </a:defRPr>
            </a:lvl3pPr>
            <a:lvl4pPr marL="1265238" indent="-236538" algn="l" rtl="0" eaLnBrk="1" fontAlgn="base" hangingPunct="1">
              <a:spcBef>
                <a:spcPct val="20000"/>
              </a:spcBef>
              <a:spcAft>
                <a:spcPct val="0"/>
              </a:spcAft>
              <a:buFont typeface="Verdana" pitchFamily="34" charset="0"/>
              <a:buChar char="–"/>
              <a:defRPr sz="1600">
                <a:solidFill>
                  <a:schemeClr val="tx1"/>
                </a:solidFill>
                <a:latin typeface="+mn-lt"/>
                <a:ea typeface="MS PGothic" pitchFamily="34" charset="-128"/>
              </a:defRPr>
            </a:lvl4pPr>
            <a:lvl5pPr marL="1660525" indent="-234950" algn="l" rtl="0" eaLnBrk="1" fontAlgn="base" hangingPunct="1">
              <a:spcBef>
                <a:spcPct val="20000"/>
              </a:spcBef>
              <a:spcAft>
                <a:spcPct val="0"/>
              </a:spcAft>
              <a:buFont typeface="Verdana" pitchFamily="34" charset="0"/>
              <a:buChar char="–"/>
              <a:defRPr sz="1400">
                <a:solidFill>
                  <a:schemeClr val="tx1"/>
                </a:solidFill>
                <a:latin typeface="+mn-lt"/>
                <a:ea typeface="MS PGothic" pitchFamily="34" charset="-128"/>
              </a:defRPr>
            </a:lvl5pPr>
            <a:lvl6pPr marL="2117725" indent="-234950" algn="l" rtl="0" eaLnBrk="1" fontAlgn="base" hangingPunct="1">
              <a:spcBef>
                <a:spcPct val="20000"/>
              </a:spcBef>
              <a:spcAft>
                <a:spcPct val="0"/>
              </a:spcAft>
              <a:buFont typeface="Verdana" pitchFamily="34" charset="0"/>
              <a:buChar char="–"/>
              <a:defRPr sz="1400">
                <a:solidFill>
                  <a:schemeClr val="tx1"/>
                </a:solidFill>
                <a:latin typeface="+mn-lt"/>
              </a:defRPr>
            </a:lvl6pPr>
            <a:lvl7pPr marL="2574925" indent="-234950" algn="l" rtl="0" eaLnBrk="1" fontAlgn="base" hangingPunct="1">
              <a:spcBef>
                <a:spcPct val="20000"/>
              </a:spcBef>
              <a:spcAft>
                <a:spcPct val="0"/>
              </a:spcAft>
              <a:buFont typeface="Verdana" pitchFamily="34" charset="0"/>
              <a:buChar char="–"/>
              <a:defRPr sz="1400">
                <a:solidFill>
                  <a:schemeClr val="tx1"/>
                </a:solidFill>
                <a:latin typeface="+mn-lt"/>
              </a:defRPr>
            </a:lvl7pPr>
            <a:lvl8pPr marL="3032125" indent="-234950" algn="l" rtl="0" eaLnBrk="1" fontAlgn="base" hangingPunct="1">
              <a:spcBef>
                <a:spcPct val="20000"/>
              </a:spcBef>
              <a:spcAft>
                <a:spcPct val="0"/>
              </a:spcAft>
              <a:buFont typeface="Verdana" pitchFamily="34" charset="0"/>
              <a:buChar char="–"/>
              <a:defRPr sz="1400">
                <a:solidFill>
                  <a:schemeClr val="tx1"/>
                </a:solidFill>
                <a:latin typeface="+mn-lt"/>
              </a:defRPr>
            </a:lvl8pPr>
            <a:lvl9pPr marL="3489325" indent="-234950" algn="l" rtl="0" eaLnBrk="1" fontAlgn="base" hangingPunct="1">
              <a:spcBef>
                <a:spcPct val="20000"/>
              </a:spcBef>
              <a:spcAft>
                <a:spcPct val="0"/>
              </a:spcAft>
              <a:buFont typeface="Verdana" pitchFamily="34" charset="0"/>
              <a:buChar char="–"/>
              <a:defRPr sz="1400">
                <a:solidFill>
                  <a:schemeClr val="tx1"/>
                </a:solidFill>
                <a:latin typeface="+mn-lt"/>
              </a:defRPr>
            </a:lvl9pPr>
          </a:lstStyle>
          <a:p>
            <a:pPr marL="0" indent="0">
              <a:spcBef>
                <a:spcPts val="400"/>
              </a:spcBef>
              <a:buNone/>
            </a:pPr>
            <a:r>
              <a:rPr lang="en-US" sz="1600" dirty="0" smtClean="0"/>
              <a:t>struct </a:t>
            </a:r>
            <a:r>
              <a:rPr lang="en-US" sz="1600" dirty="0" err="1"/>
              <a:t>Monoid</a:t>
            </a:r>
            <a:r>
              <a:rPr lang="en-US" sz="1600" dirty="0"/>
              <a:t>: cilk::</a:t>
            </a:r>
            <a:r>
              <a:rPr lang="en-US" sz="1600" dirty="0" err="1"/>
              <a:t>monoid_base</a:t>
            </a:r>
            <a:r>
              <a:rPr lang="en-US" sz="1600" dirty="0"/>
              <a:t>&lt;View&gt; {</a:t>
            </a:r>
          </a:p>
          <a:p>
            <a:pPr marL="0" indent="0">
              <a:spcBef>
                <a:spcPts val="400"/>
              </a:spcBef>
              <a:buNone/>
            </a:pPr>
            <a:r>
              <a:rPr lang="en-US" sz="1600" dirty="0"/>
              <a:t>        State* state;</a:t>
            </a:r>
          </a:p>
          <a:p>
            <a:pPr marL="0" indent="0">
              <a:spcBef>
                <a:spcPts val="400"/>
              </a:spcBef>
              <a:buNone/>
            </a:pPr>
            <a:r>
              <a:rPr lang="en-US" sz="1600" dirty="0"/>
              <a:t>        </a:t>
            </a:r>
            <a:r>
              <a:rPr lang="en-US" sz="1600" dirty="0" err="1"/>
              <a:t>consumer_func</a:t>
            </a:r>
            <a:r>
              <a:rPr lang="en-US" sz="1600" dirty="0"/>
              <a:t> </a:t>
            </a:r>
            <a:r>
              <a:rPr lang="en-US" sz="1600" dirty="0" err="1"/>
              <a:t>func</a:t>
            </a:r>
            <a:r>
              <a:rPr lang="en-US" sz="1600" dirty="0"/>
              <a:t>;</a:t>
            </a:r>
          </a:p>
          <a:p>
            <a:pPr marL="0" indent="0">
              <a:spcBef>
                <a:spcPts val="400"/>
              </a:spcBef>
              <a:buNone/>
            </a:pPr>
            <a:r>
              <a:rPr lang="en-US" sz="1600" dirty="0"/>
              <a:t>        void munch( </a:t>
            </a:r>
            <a:r>
              <a:rPr lang="en-US" sz="1600" dirty="0" err="1"/>
              <a:t>const</a:t>
            </a:r>
            <a:r>
              <a:rPr lang="en-US" sz="1600" dirty="0"/>
              <a:t> Item&amp; item ) </a:t>
            </a:r>
            <a:r>
              <a:rPr lang="en-US" sz="1600" dirty="0" err="1"/>
              <a:t>const</a:t>
            </a:r>
            <a:r>
              <a:rPr lang="en-US" sz="1600" dirty="0"/>
              <a:t> {</a:t>
            </a:r>
          </a:p>
          <a:p>
            <a:pPr marL="0" indent="0">
              <a:spcBef>
                <a:spcPts val="400"/>
              </a:spcBef>
              <a:buNone/>
            </a:pPr>
            <a:r>
              <a:rPr lang="en-US" sz="1600" dirty="0"/>
              <a:t>            </a:t>
            </a:r>
            <a:r>
              <a:rPr lang="en-US" sz="1600" dirty="0" err="1"/>
              <a:t>func</a:t>
            </a:r>
            <a:r>
              <a:rPr lang="en-US" sz="1600" dirty="0"/>
              <a:t>(</a:t>
            </a:r>
            <a:r>
              <a:rPr lang="en-US" sz="1600" dirty="0" err="1"/>
              <a:t>state,item</a:t>
            </a:r>
            <a:r>
              <a:rPr lang="en-US" sz="1600" dirty="0"/>
              <a:t>);</a:t>
            </a:r>
          </a:p>
          <a:p>
            <a:pPr marL="0" indent="0">
              <a:spcBef>
                <a:spcPts val="400"/>
              </a:spcBef>
              <a:buNone/>
            </a:pPr>
            <a:r>
              <a:rPr lang="en-US" sz="1600" dirty="0"/>
              <a:t>        }</a:t>
            </a:r>
          </a:p>
          <a:p>
            <a:pPr marL="0" indent="0">
              <a:spcBef>
                <a:spcPts val="400"/>
              </a:spcBef>
              <a:buNone/>
            </a:pPr>
            <a:r>
              <a:rPr lang="en-US" sz="1600" dirty="0"/>
              <a:t>        void reduce(View* left, View* right) </a:t>
            </a:r>
            <a:r>
              <a:rPr lang="en-US" sz="1600" dirty="0" err="1"/>
              <a:t>const</a:t>
            </a:r>
            <a:r>
              <a:rPr lang="en-US" sz="1600" dirty="0"/>
              <a:t> {</a:t>
            </a:r>
          </a:p>
          <a:p>
            <a:pPr marL="0" indent="0">
              <a:spcBef>
                <a:spcPts val="400"/>
              </a:spcBef>
              <a:buNone/>
            </a:pPr>
            <a:r>
              <a:rPr lang="en-US" sz="1600" dirty="0"/>
              <a:t>            assert( !right-&gt;</a:t>
            </a:r>
            <a:r>
              <a:rPr lang="en-US" sz="1600" dirty="0" err="1"/>
              <a:t>is_leftmost</a:t>
            </a:r>
            <a:r>
              <a:rPr lang="en-US" sz="1600" dirty="0"/>
              <a:t> );</a:t>
            </a:r>
          </a:p>
          <a:p>
            <a:pPr marL="0" indent="0">
              <a:spcBef>
                <a:spcPts val="400"/>
              </a:spcBef>
              <a:buNone/>
            </a:pPr>
            <a:r>
              <a:rPr lang="en-US" sz="1600" dirty="0"/>
              <a:t>            if( left-&gt;</a:t>
            </a:r>
            <a:r>
              <a:rPr lang="en-US" sz="1600" dirty="0" err="1"/>
              <a:t>is_leftmost</a:t>
            </a:r>
            <a:r>
              <a:rPr lang="en-US" sz="1600" dirty="0"/>
              <a:t> )</a:t>
            </a:r>
          </a:p>
          <a:p>
            <a:pPr marL="0" indent="0">
              <a:spcBef>
                <a:spcPts val="400"/>
              </a:spcBef>
              <a:buNone/>
            </a:pPr>
            <a:r>
              <a:rPr lang="en-US" sz="1600" dirty="0"/>
              <a:t>                while( !right-&gt;</a:t>
            </a:r>
            <a:r>
              <a:rPr lang="en-US" sz="1600" dirty="0" err="1"/>
              <a:t>items.empty</a:t>
            </a:r>
            <a:r>
              <a:rPr lang="en-US" sz="1600" dirty="0"/>
              <a:t>() ) {</a:t>
            </a:r>
          </a:p>
          <a:p>
            <a:pPr marL="0" indent="0">
              <a:spcBef>
                <a:spcPts val="400"/>
              </a:spcBef>
              <a:buNone/>
            </a:pPr>
            <a:r>
              <a:rPr lang="en-US" sz="1600" dirty="0"/>
              <a:t>                    munch(right-&gt;</a:t>
            </a:r>
            <a:r>
              <a:rPr lang="en-US" sz="1600" dirty="0" err="1"/>
              <a:t>items.front</a:t>
            </a:r>
            <a:r>
              <a:rPr lang="en-US" sz="1600" dirty="0"/>
              <a:t>());</a:t>
            </a:r>
          </a:p>
          <a:p>
            <a:pPr marL="0" indent="0">
              <a:spcBef>
                <a:spcPts val="400"/>
              </a:spcBef>
              <a:buNone/>
            </a:pPr>
            <a:r>
              <a:rPr lang="en-US" sz="1600" dirty="0"/>
              <a:t>                    right-&gt;</a:t>
            </a:r>
            <a:r>
              <a:rPr lang="en-US" sz="1600" dirty="0" err="1"/>
              <a:t>items.pop_front</a:t>
            </a:r>
            <a:r>
              <a:rPr lang="en-US" sz="1600" dirty="0"/>
              <a:t>();</a:t>
            </a:r>
          </a:p>
          <a:p>
            <a:pPr marL="0" indent="0">
              <a:spcBef>
                <a:spcPts val="400"/>
              </a:spcBef>
              <a:buNone/>
            </a:pPr>
            <a:r>
              <a:rPr lang="en-US" sz="1600" dirty="0"/>
              <a:t>                }</a:t>
            </a:r>
          </a:p>
          <a:p>
            <a:pPr marL="0" indent="0">
              <a:spcBef>
                <a:spcPts val="400"/>
              </a:spcBef>
              <a:buNone/>
            </a:pPr>
            <a:r>
              <a:rPr lang="en-US" sz="1600" dirty="0"/>
              <a:t>            else</a:t>
            </a:r>
          </a:p>
          <a:p>
            <a:pPr marL="0" indent="0">
              <a:spcBef>
                <a:spcPts val="400"/>
              </a:spcBef>
              <a:buNone/>
            </a:pPr>
            <a:r>
              <a:rPr lang="en-US" sz="1600" dirty="0"/>
              <a:t>                left-&gt;</a:t>
            </a:r>
            <a:r>
              <a:rPr lang="en-US" sz="1600" dirty="0" err="1"/>
              <a:t>items.splice</a:t>
            </a:r>
            <a:r>
              <a:rPr lang="en-US" sz="1600" dirty="0"/>
              <a:t>( left-&gt;</a:t>
            </a:r>
            <a:r>
              <a:rPr lang="en-US" sz="1600" dirty="0" err="1"/>
              <a:t>items.end</a:t>
            </a:r>
            <a:r>
              <a:rPr lang="en-US" sz="1600" dirty="0"/>
              <a:t>(), right-&gt;items );</a:t>
            </a:r>
          </a:p>
          <a:p>
            <a:pPr marL="0" indent="0">
              <a:spcBef>
                <a:spcPts val="400"/>
              </a:spcBef>
              <a:buNone/>
            </a:pPr>
            <a:r>
              <a:rPr lang="en-US" sz="1600" dirty="0"/>
              <a:t>        }</a:t>
            </a:r>
          </a:p>
          <a:p>
            <a:pPr marL="0" indent="0">
              <a:spcBef>
                <a:spcPts val="400"/>
              </a:spcBef>
              <a:buNone/>
            </a:pPr>
            <a:r>
              <a:rPr lang="en-US" sz="1600" dirty="0"/>
              <a:t>        </a:t>
            </a:r>
            <a:r>
              <a:rPr lang="en-US" sz="1600" dirty="0" err="1"/>
              <a:t>Monoid</a:t>
            </a:r>
            <a:r>
              <a:rPr lang="en-US" sz="1600" dirty="0"/>
              <a:t>( State* s, </a:t>
            </a:r>
            <a:r>
              <a:rPr lang="en-US" sz="1600" dirty="0" err="1"/>
              <a:t>consumer_func</a:t>
            </a:r>
            <a:r>
              <a:rPr lang="en-US" sz="1600" dirty="0"/>
              <a:t> f ) : state(s), </a:t>
            </a:r>
            <a:r>
              <a:rPr lang="en-US" sz="1600" dirty="0" err="1"/>
              <a:t>func</a:t>
            </a:r>
            <a:r>
              <a:rPr lang="en-US" sz="1600" dirty="0"/>
              <a:t>(f) {}</a:t>
            </a:r>
          </a:p>
          <a:p>
            <a:pPr marL="0" indent="0">
              <a:spcBef>
                <a:spcPts val="400"/>
              </a:spcBef>
              <a:buNone/>
            </a:pPr>
            <a:r>
              <a:rPr lang="en-US" sz="1600" dirty="0" smtClean="0"/>
              <a:t>};   </a:t>
            </a:r>
          </a:p>
        </p:txBody>
      </p:sp>
      <p:grpSp>
        <p:nvGrpSpPr>
          <p:cNvPr id="3" name="Group 16"/>
          <p:cNvGrpSpPr/>
          <p:nvPr/>
        </p:nvGrpSpPr>
        <p:grpSpPr>
          <a:xfrm>
            <a:off x="5562600" y="2819400"/>
            <a:ext cx="2447318" cy="2830702"/>
            <a:chOff x="6258532" y="2550923"/>
            <a:chExt cx="2447318" cy="2478276"/>
          </a:xfrm>
        </p:grpSpPr>
        <p:sp>
          <p:nvSpPr>
            <p:cNvPr id="6" name="AutoShape 12"/>
            <p:cNvSpPr>
              <a:spLocks noChangeArrowheads="1"/>
            </p:cNvSpPr>
            <p:nvPr/>
          </p:nvSpPr>
          <p:spPr bwMode="auto">
            <a:xfrm>
              <a:off x="6662128" y="3518154"/>
              <a:ext cx="2043722" cy="543814"/>
            </a:xfrm>
            <a:prstGeom prst="roundRect">
              <a:avLst>
                <a:gd name="adj" fmla="val 16667"/>
              </a:avLst>
            </a:prstGeom>
            <a:solidFill>
              <a:schemeClr val="accent6">
                <a:lumMod val="20000"/>
                <a:lumOff val="80000"/>
              </a:schemeClr>
            </a:solidFill>
            <a:ln w="25400" algn="ctr">
              <a:solidFill>
                <a:schemeClr val="accent6">
                  <a:lumMod val="75000"/>
                </a:schemeClr>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dirty="0" smtClean="0"/>
                <a:t>define </a:t>
              </a:r>
            </a:p>
            <a:p>
              <a:pPr algn="ctr"/>
              <a:r>
                <a:rPr lang="en-US" dirty="0" smtClean="0"/>
                <a:t>“left = left </a:t>
              </a:r>
              <a:r>
                <a:rPr lang="en-US" dirty="0" smtClean="0">
                  <a:sym typeface="Symbol"/>
                </a:rPr>
                <a:t> right”</a:t>
              </a:r>
              <a:endParaRPr lang="en-US" b="1" dirty="0"/>
            </a:p>
          </p:txBody>
        </p:sp>
        <p:sp>
          <p:nvSpPr>
            <p:cNvPr id="7" name="Left Brace 6"/>
            <p:cNvSpPr/>
            <p:nvPr/>
          </p:nvSpPr>
          <p:spPr bwMode="auto">
            <a:xfrm rot="10800000">
              <a:off x="6258532" y="2550923"/>
              <a:ext cx="403596" cy="2478276"/>
            </a:xfrm>
            <a:prstGeom prst="leftBrace">
              <a:avLst>
                <a:gd name="adj1" fmla="val 43734"/>
                <a:gd name="adj2" fmla="val 50735"/>
              </a:avLst>
            </a:prstGeom>
            <a:noFill/>
            <a:ln w="19050" cap="flat" cmpd="sng" algn="ctr">
              <a:solidFill>
                <a:schemeClr val="accent6">
                  <a:lumMod val="75000"/>
                </a:schemeClr>
              </a:solidFill>
              <a:prstDash val="solid"/>
              <a:round/>
              <a:headEnd type="none" w="med" len="med"/>
              <a:tailEnd type="none"/>
            </a:ln>
            <a:effectLst/>
          </p:spPr>
          <p:txBody>
            <a:bodyPr rtlCol="0" anchor="ctr"/>
            <a:lstStyle/>
            <a:p>
              <a:pPr algn="ctr"/>
              <a:endParaRPr lang="en-US"/>
            </a:p>
          </p:txBody>
        </p:sp>
      </p:grpSp>
      <p:grpSp>
        <p:nvGrpSpPr>
          <p:cNvPr id="5" name="Group 15"/>
          <p:cNvGrpSpPr/>
          <p:nvPr/>
        </p:nvGrpSpPr>
        <p:grpSpPr>
          <a:xfrm>
            <a:off x="3028951" y="1219200"/>
            <a:ext cx="4448174" cy="533397"/>
            <a:chOff x="3028951" y="800102"/>
            <a:chExt cx="4448174" cy="533397"/>
          </a:xfrm>
        </p:grpSpPr>
        <p:sp>
          <p:nvSpPr>
            <p:cNvPr id="9" name="AutoShape 12"/>
            <p:cNvSpPr>
              <a:spLocks noChangeArrowheads="1"/>
            </p:cNvSpPr>
            <p:nvPr/>
          </p:nvSpPr>
          <p:spPr bwMode="auto">
            <a:xfrm>
              <a:off x="4997940" y="800102"/>
              <a:ext cx="2479185" cy="533397"/>
            </a:xfrm>
            <a:prstGeom prst="roundRect">
              <a:avLst>
                <a:gd name="adj" fmla="val 16667"/>
              </a:avLst>
            </a:prstGeom>
            <a:solidFill>
              <a:schemeClr val="accent6">
                <a:lumMod val="20000"/>
                <a:lumOff val="80000"/>
              </a:schemeClr>
            </a:solidFill>
            <a:ln w="25400" algn="ctr">
              <a:solidFill>
                <a:schemeClr val="accent6">
                  <a:lumMod val="75000"/>
                </a:schemeClr>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dirty="0" smtClean="0"/>
                <a:t>default implementation  for a </a:t>
              </a:r>
              <a:r>
                <a:rPr lang="en-US" dirty="0" err="1" smtClean="0"/>
                <a:t>monoid</a:t>
              </a:r>
              <a:endParaRPr lang="en-US" b="1" dirty="0"/>
            </a:p>
          </p:txBody>
        </p:sp>
        <p:sp>
          <p:nvSpPr>
            <p:cNvPr id="14" name="Freeform 13"/>
            <p:cNvSpPr/>
            <p:nvPr/>
          </p:nvSpPr>
          <p:spPr>
            <a:xfrm>
              <a:off x="3028951" y="904876"/>
              <a:ext cx="1990725" cy="261896"/>
            </a:xfrm>
            <a:custGeom>
              <a:avLst/>
              <a:gdLst>
                <a:gd name="connsiteX0" fmla="*/ 1834710 w 1834710"/>
                <a:gd name="connsiteY0" fmla="*/ 25906 h 216406"/>
                <a:gd name="connsiteX1" fmla="*/ 215460 w 1834710"/>
                <a:gd name="connsiteY1" fmla="*/ 16381 h 216406"/>
                <a:gd name="connsiteX2" fmla="*/ 63060 w 1834710"/>
                <a:gd name="connsiteY2" fmla="*/ 216406 h 216406"/>
                <a:gd name="connsiteX0" fmla="*/ 1780887 w 1780887"/>
                <a:gd name="connsiteY0" fmla="*/ 48492 h 238992"/>
                <a:gd name="connsiteX1" fmla="*/ 590262 w 1780887"/>
                <a:gd name="connsiteY1" fmla="*/ 10392 h 238992"/>
                <a:gd name="connsiteX2" fmla="*/ 9237 w 1780887"/>
                <a:gd name="connsiteY2" fmla="*/ 238992 h 238992"/>
                <a:gd name="connsiteX0" fmla="*/ 1790444 w 1790444"/>
                <a:gd name="connsiteY0" fmla="*/ 143921 h 229646"/>
                <a:gd name="connsiteX1" fmla="*/ 590294 w 1790444"/>
                <a:gd name="connsiteY1" fmla="*/ 1046 h 229646"/>
                <a:gd name="connsiteX2" fmla="*/ 9269 w 1790444"/>
                <a:gd name="connsiteY2" fmla="*/ 229646 h 229646"/>
                <a:gd name="connsiteX0" fmla="*/ 1781175 w 1781175"/>
                <a:gd name="connsiteY0" fmla="*/ 143921 h 229646"/>
                <a:gd name="connsiteX1" fmla="*/ 581025 w 1781175"/>
                <a:gd name="connsiteY1" fmla="*/ 1046 h 229646"/>
                <a:gd name="connsiteX2" fmla="*/ 0 w 1781175"/>
                <a:gd name="connsiteY2" fmla="*/ 229646 h 229646"/>
                <a:gd name="connsiteX0" fmla="*/ 1781175 w 1781175"/>
                <a:gd name="connsiteY0" fmla="*/ 143921 h 229646"/>
                <a:gd name="connsiteX1" fmla="*/ 581025 w 1781175"/>
                <a:gd name="connsiteY1" fmla="*/ 1046 h 229646"/>
                <a:gd name="connsiteX2" fmla="*/ 0 w 1781175"/>
                <a:gd name="connsiteY2" fmla="*/ 229646 h 229646"/>
                <a:gd name="connsiteX0" fmla="*/ 1781175 w 1781175"/>
                <a:gd name="connsiteY0" fmla="*/ 143281 h 229006"/>
                <a:gd name="connsiteX1" fmla="*/ 581025 w 1781175"/>
                <a:gd name="connsiteY1" fmla="*/ 406 h 229006"/>
                <a:gd name="connsiteX2" fmla="*/ 0 w 1781175"/>
                <a:gd name="connsiteY2" fmla="*/ 229006 h 229006"/>
                <a:gd name="connsiteX0" fmla="*/ 2009775 w 2009775"/>
                <a:gd name="connsiteY0" fmla="*/ 176433 h 176433"/>
                <a:gd name="connsiteX1" fmla="*/ 809625 w 2009775"/>
                <a:gd name="connsiteY1" fmla="*/ 33558 h 176433"/>
                <a:gd name="connsiteX2" fmla="*/ 0 w 2009775"/>
                <a:gd name="connsiteY2" fmla="*/ 119283 h 176433"/>
                <a:gd name="connsiteX0" fmla="*/ 2009775 w 2009775"/>
                <a:gd name="connsiteY0" fmla="*/ 108414 h 298991"/>
                <a:gd name="connsiteX1" fmla="*/ 781050 w 2009775"/>
                <a:gd name="connsiteY1" fmla="*/ 298914 h 298991"/>
                <a:gd name="connsiteX2" fmla="*/ 0 w 2009775"/>
                <a:gd name="connsiteY2" fmla="*/ 51264 h 298991"/>
                <a:gd name="connsiteX0" fmla="*/ 2009775 w 2009775"/>
                <a:gd name="connsiteY0" fmla="*/ 57150 h 247727"/>
                <a:gd name="connsiteX1" fmla="*/ 781050 w 2009775"/>
                <a:gd name="connsiteY1" fmla="*/ 247650 h 247727"/>
                <a:gd name="connsiteX2" fmla="*/ 0 w 2009775"/>
                <a:gd name="connsiteY2" fmla="*/ 0 h 247727"/>
                <a:gd name="connsiteX0" fmla="*/ 2009775 w 2009775"/>
                <a:gd name="connsiteY0" fmla="*/ 57150 h 248167"/>
                <a:gd name="connsiteX1" fmla="*/ 781050 w 2009775"/>
                <a:gd name="connsiteY1" fmla="*/ 247650 h 248167"/>
                <a:gd name="connsiteX2" fmla="*/ 0 w 2009775"/>
                <a:gd name="connsiteY2" fmla="*/ 0 h 248167"/>
                <a:gd name="connsiteX0" fmla="*/ 1990725 w 1990725"/>
                <a:gd name="connsiteY0" fmla="*/ 142875 h 261896"/>
                <a:gd name="connsiteX1" fmla="*/ 781050 w 1990725"/>
                <a:gd name="connsiteY1" fmla="*/ 247650 h 261896"/>
                <a:gd name="connsiteX2" fmla="*/ 0 w 1990725"/>
                <a:gd name="connsiteY2" fmla="*/ 0 h 261896"/>
              </a:gdLst>
              <a:ahLst/>
              <a:cxnLst>
                <a:cxn ang="0">
                  <a:pos x="connsiteX0" y="connsiteY0"/>
                </a:cxn>
                <a:cxn ang="0">
                  <a:pos x="connsiteX1" y="connsiteY1"/>
                </a:cxn>
                <a:cxn ang="0">
                  <a:pos x="connsiteX2" y="connsiteY2"/>
                </a:cxn>
              </a:cxnLst>
              <a:rect l="l" t="t" r="r" b="b"/>
              <a:pathLst>
                <a:path w="1990725" h="261896">
                  <a:moveTo>
                    <a:pt x="1990725" y="142875"/>
                  </a:moveTo>
                  <a:cubicBezTo>
                    <a:pt x="1338262" y="312737"/>
                    <a:pt x="1135062" y="252413"/>
                    <a:pt x="781050" y="247650"/>
                  </a:cubicBezTo>
                  <a:cubicBezTo>
                    <a:pt x="427038" y="242887"/>
                    <a:pt x="242887" y="287337"/>
                    <a:pt x="0" y="0"/>
                  </a:cubicBezTo>
                </a:path>
              </a:pathLst>
            </a:custGeom>
            <a:ln w="19050">
              <a:solidFill>
                <a:schemeClr val="accent6">
                  <a:lumMod val="75000"/>
                </a:schemeClr>
              </a:solidFill>
              <a:tailEnd type="arrow" w="lg" len="lg"/>
            </a:ln>
          </p:spPr>
          <p:txBody>
            <a:bodyPr rtlCol="0" anchor="ctr"/>
            <a:lstStyle/>
            <a:p>
              <a:pPr algn="ctr"/>
              <a:endParaRPr lang="en-US"/>
            </a:p>
          </p:txBody>
        </p:sp>
      </p:grpSp>
    </p:spTree>
    <p:extLst>
      <p:ext uri="{BB962C8B-B14F-4D97-AF65-F5344CB8AC3E}">
        <p14:creationId xmlns:p14="http://schemas.microsoft.com/office/powerpoint/2010/main" val="150183783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2132" y="10886"/>
            <a:ext cx="8229600" cy="1143000"/>
          </a:xfrm>
        </p:spPr>
        <p:txBody>
          <a:bodyPr/>
          <a:lstStyle/>
          <a:p>
            <a:r>
              <a:rPr lang="en-US" dirty="0" smtClean="0"/>
              <a:t>Finishing the Wrapper</a:t>
            </a:r>
            <a:endParaRPr lang="en-US" dirty="0"/>
          </a:p>
        </p:txBody>
      </p:sp>
      <p:sp>
        <p:nvSpPr>
          <p:cNvPr id="3" name="Slide Number Placeholder 2"/>
          <p:cNvSpPr>
            <a:spLocks noGrp="1"/>
          </p:cNvSpPr>
          <p:nvPr>
            <p:ph type="sldNum" sz="quarter" idx="12"/>
          </p:nvPr>
        </p:nvSpPr>
        <p:spPr/>
        <p:txBody>
          <a:bodyPr/>
          <a:lstStyle/>
          <a:p>
            <a:pPr>
              <a:defRPr/>
            </a:pPr>
            <a:fld id="{C0DA7C15-30D4-4B64-AB21-31C5FA61B81B}" type="slidenum">
              <a:rPr lang="en-US" smtClean="0"/>
              <a:pPr>
                <a:defRPr/>
              </a:pPr>
              <a:t>199</a:t>
            </a:fld>
            <a:endParaRPr lang="en-US" dirty="0"/>
          </a:p>
        </p:txBody>
      </p:sp>
      <p:sp>
        <p:nvSpPr>
          <p:cNvPr id="4" name="Content Placeholder 2"/>
          <p:cNvSpPr txBox="1">
            <a:spLocks/>
          </p:cNvSpPr>
          <p:nvPr/>
        </p:nvSpPr>
        <p:spPr>
          <a:xfrm>
            <a:off x="303214" y="962026"/>
            <a:ext cx="8707436" cy="5438774"/>
          </a:xfrm>
          <a:prstGeom prst="rect">
            <a:avLst/>
          </a:prstGeom>
          <a:solidFill>
            <a:schemeClr val="bg1">
              <a:lumMod val="95000"/>
            </a:schemeClr>
          </a:solidFill>
        </p:spPr>
        <p:txBody>
          <a:bodyPr/>
          <a:lstStyle>
            <a:lvl1pPr marL="225425" indent="-225425" algn="l" rtl="0" eaLnBrk="1" fontAlgn="base" hangingPunct="1">
              <a:spcBef>
                <a:spcPct val="20000"/>
              </a:spcBef>
              <a:spcAft>
                <a:spcPct val="0"/>
              </a:spcAft>
              <a:buChar char="•"/>
              <a:defRPr sz="2400">
                <a:solidFill>
                  <a:schemeClr val="tx1"/>
                </a:solidFill>
                <a:latin typeface="+mn-lt"/>
                <a:ea typeface="MS PGothic" pitchFamily="34" charset="-128"/>
                <a:cs typeface="ＭＳ Ｐゴシック" charset="-128"/>
              </a:defRPr>
            </a:lvl1pPr>
            <a:lvl2pPr marL="576263" indent="-236538" algn="l" rtl="0" eaLnBrk="1" fontAlgn="base" hangingPunct="1">
              <a:spcBef>
                <a:spcPct val="20000"/>
              </a:spcBef>
              <a:spcAft>
                <a:spcPct val="0"/>
              </a:spcAft>
              <a:buFont typeface="Verdana" pitchFamily="34" charset="0"/>
              <a:buChar char="–"/>
              <a:defRPr sz="2000">
                <a:solidFill>
                  <a:schemeClr val="tx1"/>
                </a:solidFill>
                <a:latin typeface="+mn-lt"/>
                <a:ea typeface="MS PGothic" pitchFamily="34" charset="-128"/>
              </a:defRPr>
            </a:lvl2pPr>
            <a:lvl3pPr marL="914400" indent="-223838" algn="l" rtl="0" eaLnBrk="1" fontAlgn="base" hangingPunct="1">
              <a:spcBef>
                <a:spcPct val="20000"/>
              </a:spcBef>
              <a:spcAft>
                <a:spcPct val="0"/>
              </a:spcAft>
              <a:buFont typeface="Verdana" pitchFamily="34" charset="0"/>
              <a:buChar char="–"/>
              <a:defRPr>
                <a:solidFill>
                  <a:schemeClr val="tx1"/>
                </a:solidFill>
                <a:latin typeface="+mn-lt"/>
                <a:ea typeface="MS PGothic" pitchFamily="34" charset="-128"/>
              </a:defRPr>
            </a:lvl3pPr>
            <a:lvl4pPr marL="1265238" indent="-236538" algn="l" rtl="0" eaLnBrk="1" fontAlgn="base" hangingPunct="1">
              <a:spcBef>
                <a:spcPct val="20000"/>
              </a:spcBef>
              <a:spcAft>
                <a:spcPct val="0"/>
              </a:spcAft>
              <a:buFont typeface="Verdana" pitchFamily="34" charset="0"/>
              <a:buChar char="–"/>
              <a:defRPr sz="1600">
                <a:solidFill>
                  <a:schemeClr val="tx1"/>
                </a:solidFill>
                <a:latin typeface="+mn-lt"/>
                <a:ea typeface="MS PGothic" pitchFamily="34" charset="-128"/>
              </a:defRPr>
            </a:lvl4pPr>
            <a:lvl5pPr marL="1660525" indent="-234950" algn="l" rtl="0" eaLnBrk="1" fontAlgn="base" hangingPunct="1">
              <a:spcBef>
                <a:spcPct val="20000"/>
              </a:spcBef>
              <a:spcAft>
                <a:spcPct val="0"/>
              </a:spcAft>
              <a:buFont typeface="Verdana" pitchFamily="34" charset="0"/>
              <a:buChar char="–"/>
              <a:defRPr sz="1400">
                <a:solidFill>
                  <a:schemeClr val="tx1"/>
                </a:solidFill>
                <a:latin typeface="+mn-lt"/>
                <a:ea typeface="MS PGothic" pitchFamily="34" charset="-128"/>
              </a:defRPr>
            </a:lvl5pPr>
            <a:lvl6pPr marL="2117725" indent="-234950" algn="l" rtl="0" eaLnBrk="1" fontAlgn="base" hangingPunct="1">
              <a:spcBef>
                <a:spcPct val="20000"/>
              </a:spcBef>
              <a:spcAft>
                <a:spcPct val="0"/>
              </a:spcAft>
              <a:buFont typeface="Verdana" pitchFamily="34" charset="0"/>
              <a:buChar char="–"/>
              <a:defRPr sz="1400">
                <a:solidFill>
                  <a:schemeClr val="tx1"/>
                </a:solidFill>
                <a:latin typeface="+mn-lt"/>
              </a:defRPr>
            </a:lvl6pPr>
            <a:lvl7pPr marL="2574925" indent="-234950" algn="l" rtl="0" eaLnBrk="1" fontAlgn="base" hangingPunct="1">
              <a:spcBef>
                <a:spcPct val="20000"/>
              </a:spcBef>
              <a:spcAft>
                <a:spcPct val="0"/>
              </a:spcAft>
              <a:buFont typeface="Verdana" pitchFamily="34" charset="0"/>
              <a:buChar char="–"/>
              <a:defRPr sz="1400">
                <a:solidFill>
                  <a:schemeClr val="tx1"/>
                </a:solidFill>
                <a:latin typeface="+mn-lt"/>
              </a:defRPr>
            </a:lvl7pPr>
            <a:lvl8pPr marL="3032125" indent="-234950" algn="l" rtl="0" eaLnBrk="1" fontAlgn="base" hangingPunct="1">
              <a:spcBef>
                <a:spcPct val="20000"/>
              </a:spcBef>
              <a:spcAft>
                <a:spcPct val="0"/>
              </a:spcAft>
              <a:buFont typeface="Verdana" pitchFamily="34" charset="0"/>
              <a:buChar char="–"/>
              <a:defRPr sz="1400">
                <a:solidFill>
                  <a:schemeClr val="tx1"/>
                </a:solidFill>
                <a:latin typeface="+mn-lt"/>
              </a:defRPr>
            </a:lvl8pPr>
            <a:lvl9pPr marL="3489325" indent="-234950" algn="l" rtl="0" eaLnBrk="1" fontAlgn="base" hangingPunct="1">
              <a:spcBef>
                <a:spcPct val="20000"/>
              </a:spcBef>
              <a:spcAft>
                <a:spcPct val="0"/>
              </a:spcAft>
              <a:buFont typeface="Verdana" pitchFamily="34" charset="0"/>
              <a:buChar char="–"/>
              <a:defRPr sz="1400">
                <a:solidFill>
                  <a:schemeClr val="tx1"/>
                </a:solidFill>
                <a:latin typeface="+mn-lt"/>
              </a:defRPr>
            </a:lvl9pPr>
          </a:lstStyle>
          <a:p>
            <a:pPr marL="0" indent="0">
              <a:buFontTx/>
              <a:buNone/>
            </a:pPr>
            <a:r>
              <a:rPr lang="en-US" sz="1600" dirty="0" smtClean="0"/>
              <a:t>template&lt;</a:t>
            </a:r>
            <a:r>
              <a:rPr lang="en-US" sz="1600" dirty="0" err="1" smtClean="0"/>
              <a:t>typename</a:t>
            </a:r>
            <a:r>
              <a:rPr lang="en-US" sz="1600" dirty="0" smtClean="0"/>
              <a:t> State, </a:t>
            </a:r>
            <a:r>
              <a:rPr lang="en-US" sz="1600" dirty="0" err="1" smtClean="0"/>
              <a:t>typename</a:t>
            </a:r>
            <a:r>
              <a:rPr lang="en-US" sz="1600" dirty="0" smtClean="0"/>
              <a:t> Item&gt;</a:t>
            </a:r>
          </a:p>
          <a:p>
            <a:pPr marL="0" indent="0">
              <a:buFontTx/>
              <a:buNone/>
            </a:pPr>
            <a:r>
              <a:rPr lang="en-US" sz="1600" dirty="0" smtClean="0"/>
              <a:t>class </a:t>
            </a:r>
            <a:r>
              <a:rPr lang="en-US" sz="1600" dirty="0" err="1" smtClean="0"/>
              <a:t>reducer_consume</a:t>
            </a:r>
            <a:r>
              <a:rPr lang="en-US" sz="1600" dirty="0" smtClean="0"/>
              <a:t> {</a:t>
            </a:r>
          </a:p>
          <a:p>
            <a:pPr marL="0" indent="0">
              <a:buFontTx/>
              <a:buNone/>
            </a:pPr>
            <a:r>
              <a:rPr lang="en-US" sz="1600" dirty="0" smtClean="0"/>
              <a:t>public:</a:t>
            </a:r>
          </a:p>
          <a:p>
            <a:pPr marL="0" indent="0">
              <a:buFontTx/>
              <a:buNone/>
            </a:pPr>
            <a:r>
              <a:rPr lang="en-US" sz="1600" dirty="0" smtClean="0"/>
              <a:t>    </a:t>
            </a:r>
            <a:r>
              <a:rPr lang="en-US" sz="1600" dirty="0" err="1" smtClean="0"/>
              <a:t>typedef</a:t>
            </a:r>
            <a:r>
              <a:rPr lang="en-US" sz="1600" dirty="0" smtClean="0"/>
              <a:t> void (*</a:t>
            </a:r>
            <a:r>
              <a:rPr lang="en-US" sz="1600" dirty="0" err="1" smtClean="0"/>
              <a:t>consumer_func</a:t>
            </a:r>
            <a:r>
              <a:rPr lang="en-US" sz="1600" dirty="0" smtClean="0"/>
              <a:t>)(State*,Item);</a:t>
            </a:r>
          </a:p>
          <a:p>
            <a:pPr marL="0" indent="0">
              <a:buFontTx/>
              <a:buNone/>
            </a:pPr>
            <a:r>
              <a:rPr lang="en-US" sz="1600" dirty="0" smtClean="0"/>
              <a:t>private:</a:t>
            </a:r>
          </a:p>
          <a:p>
            <a:pPr marL="0" indent="0">
              <a:buFontTx/>
              <a:buNone/>
            </a:pPr>
            <a:r>
              <a:rPr lang="en-US" sz="1600" dirty="0" smtClean="0"/>
              <a:t>    struct View;</a:t>
            </a:r>
          </a:p>
          <a:p>
            <a:pPr marL="0" indent="0">
              <a:buFontTx/>
              <a:buNone/>
            </a:pPr>
            <a:r>
              <a:rPr lang="en-US" sz="1600" dirty="0" smtClean="0"/>
              <a:t>    struct </a:t>
            </a:r>
            <a:r>
              <a:rPr lang="en-US" sz="1600" dirty="0" err="1" smtClean="0"/>
              <a:t>Monoid</a:t>
            </a:r>
            <a:r>
              <a:rPr lang="en-US" sz="1600" dirty="0" smtClean="0"/>
              <a:t>; </a:t>
            </a:r>
          </a:p>
          <a:p>
            <a:pPr marL="0" indent="0">
              <a:buFontTx/>
              <a:buNone/>
            </a:pPr>
            <a:r>
              <a:rPr lang="en-US" sz="1600" dirty="0" smtClean="0"/>
              <a:t>    cilk::reducer&lt;</a:t>
            </a:r>
            <a:r>
              <a:rPr lang="en-US" sz="1600" dirty="0" err="1" smtClean="0"/>
              <a:t>Monoid</a:t>
            </a:r>
            <a:r>
              <a:rPr lang="en-US" sz="1600" dirty="0" smtClean="0"/>
              <a:t>&gt; </a:t>
            </a:r>
            <a:r>
              <a:rPr lang="en-US" sz="1600" dirty="0" err="1" smtClean="0"/>
              <a:t>impl</a:t>
            </a:r>
            <a:r>
              <a:rPr lang="en-US" sz="1600" dirty="0" smtClean="0"/>
              <a:t>;</a:t>
            </a:r>
          </a:p>
          <a:p>
            <a:pPr marL="0" indent="0">
              <a:buFontTx/>
              <a:buNone/>
            </a:pPr>
            <a:r>
              <a:rPr lang="en-US" sz="1600" dirty="0" smtClean="0"/>
              <a:t>public:</a:t>
            </a:r>
          </a:p>
          <a:p>
            <a:pPr marL="0" indent="0">
              <a:buFontTx/>
              <a:buNone/>
            </a:pPr>
            <a:r>
              <a:rPr lang="en-US" sz="1600" dirty="0" smtClean="0"/>
              <a:t>    </a:t>
            </a:r>
            <a:r>
              <a:rPr lang="en-US" sz="1600" dirty="0" err="1" smtClean="0"/>
              <a:t>reducer_consume</a:t>
            </a:r>
            <a:r>
              <a:rPr lang="en-US" sz="1600" dirty="0" smtClean="0"/>
              <a:t>( State* s, </a:t>
            </a:r>
            <a:r>
              <a:rPr lang="en-US" sz="1600" dirty="0" err="1" smtClean="0"/>
              <a:t>consumer_func</a:t>
            </a:r>
            <a:r>
              <a:rPr lang="en-US" sz="1600" dirty="0" smtClean="0"/>
              <a:t> f) : </a:t>
            </a:r>
            <a:r>
              <a:rPr lang="en-US" sz="1600" dirty="0" err="1" smtClean="0"/>
              <a:t>impl</a:t>
            </a:r>
            <a:r>
              <a:rPr lang="en-US" sz="1600" dirty="0" smtClean="0"/>
              <a:t>(</a:t>
            </a:r>
            <a:r>
              <a:rPr lang="en-US" sz="1600" dirty="0" err="1" smtClean="0"/>
              <a:t>Monoid</a:t>
            </a:r>
            <a:r>
              <a:rPr lang="en-US" sz="1600" dirty="0" smtClean="0"/>
              <a:t>(</a:t>
            </a:r>
            <a:r>
              <a:rPr lang="en-US" sz="1600" dirty="0" err="1" smtClean="0"/>
              <a:t>s,f</a:t>
            </a:r>
            <a:r>
              <a:rPr lang="en-US" sz="1600" dirty="0" smtClean="0"/>
              <a:t>), /*</a:t>
            </a:r>
            <a:r>
              <a:rPr lang="en-US" sz="1600" dirty="0" err="1" smtClean="0"/>
              <a:t>is_leftmost</a:t>
            </a:r>
            <a:r>
              <a:rPr lang="en-US" sz="1600" dirty="0" smtClean="0"/>
              <a:t>=*/true) {}</a:t>
            </a:r>
          </a:p>
          <a:p>
            <a:pPr marL="0" indent="0">
              <a:buFontTx/>
              <a:buNone/>
            </a:pPr>
            <a:r>
              <a:rPr lang="en-US" sz="1600" dirty="0" smtClean="0"/>
              <a:t>    void consume( </a:t>
            </a:r>
            <a:r>
              <a:rPr lang="en-US" sz="1600" dirty="0" err="1" smtClean="0"/>
              <a:t>const</a:t>
            </a:r>
            <a:r>
              <a:rPr lang="en-US" sz="1600" dirty="0" smtClean="0"/>
              <a:t> Item&amp; item ) {</a:t>
            </a:r>
          </a:p>
          <a:p>
            <a:pPr marL="0" indent="0">
              <a:buFontTx/>
              <a:buNone/>
            </a:pPr>
            <a:r>
              <a:rPr lang="en-US" sz="1600" dirty="0" smtClean="0"/>
              <a:t>        View&amp; v = </a:t>
            </a:r>
            <a:r>
              <a:rPr lang="en-US" sz="1600" dirty="0" err="1" smtClean="0"/>
              <a:t>impl.view</a:t>
            </a:r>
            <a:r>
              <a:rPr lang="en-US" sz="1600" dirty="0" smtClean="0"/>
              <a:t>();</a:t>
            </a:r>
          </a:p>
          <a:p>
            <a:pPr marL="0" indent="0">
              <a:buFontTx/>
              <a:buNone/>
            </a:pPr>
            <a:r>
              <a:rPr lang="en-US" sz="1600" dirty="0" smtClean="0"/>
              <a:t>        if( </a:t>
            </a:r>
            <a:r>
              <a:rPr lang="en-US" sz="1600" dirty="0" err="1" smtClean="0"/>
              <a:t>v.is_leftmost</a:t>
            </a:r>
            <a:r>
              <a:rPr lang="en-US" sz="1600" dirty="0" smtClean="0"/>
              <a:t> )</a:t>
            </a:r>
          </a:p>
          <a:p>
            <a:pPr marL="0" indent="0">
              <a:buFontTx/>
              <a:buNone/>
            </a:pPr>
            <a:r>
              <a:rPr lang="en-US" sz="1600" dirty="0" smtClean="0"/>
              <a:t>            </a:t>
            </a:r>
            <a:r>
              <a:rPr lang="en-US" sz="1600" dirty="0" err="1" smtClean="0"/>
              <a:t>impl.monoid</a:t>
            </a:r>
            <a:r>
              <a:rPr lang="en-US" sz="1600" dirty="0" smtClean="0"/>
              <a:t>().munch( item );</a:t>
            </a:r>
          </a:p>
          <a:p>
            <a:pPr marL="0" indent="0">
              <a:buFontTx/>
              <a:buNone/>
            </a:pPr>
            <a:r>
              <a:rPr lang="en-US" sz="1600" dirty="0" smtClean="0"/>
              <a:t>        else</a:t>
            </a:r>
          </a:p>
          <a:p>
            <a:pPr marL="0" indent="0">
              <a:buFontTx/>
              <a:buNone/>
            </a:pPr>
            <a:r>
              <a:rPr lang="en-US" sz="1600" dirty="0" smtClean="0"/>
              <a:t>            </a:t>
            </a:r>
            <a:r>
              <a:rPr lang="en-US" sz="1600" dirty="0" err="1" smtClean="0"/>
              <a:t>v.items.push_back</a:t>
            </a:r>
            <a:r>
              <a:rPr lang="en-US" sz="1600" dirty="0" smtClean="0"/>
              <a:t>(item);</a:t>
            </a:r>
          </a:p>
          <a:p>
            <a:pPr marL="0" indent="0">
              <a:buFontTx/>
              <a:buNone/>
            </a:pPr>
            <a:r>
              <a:rPr lang="en-US" sz="1600" dirty="0" smtClean="0"/>
              <a:t>    }</a:t>
            </a:r>
          </a:p>
          <a:p>
            <a:pPr marL="0" indent="0">
              <a:buFontTx/>
              <a:buNone/>
            </a:pPr>
            <a:r>
              <a:rPr lang="en-US" sz="1600" dirty="0" smtClean="0"/>
              <a:t>};</a:t>
            </a:r>
            <a:endParaRPr lang="en-US" sz="1600" dirty="0"/>
          </a:p>
        </p:txBody>
      </p:sp>
      <p:grpSp>
        <p:nvGrpSpPr>
          <p:cNvPr id="5" name="Group 8"/>
          <p:cNvGrpSpPr/>
          <p:nvPr/>
        </p:nvGrpSpPr>
        <p:grpSpPr>
          <a:xfrm>
            <a:off x="6019801" y="3941370"/>
            <a:ext cx="1752600" cy="936993"/>
            <a:chOff x="6785259" y="3693270"/>
            <a:chExt cx="1962149" cy="936993"/>
          </a:xfrm>
        </p:grpSpPr>
        <p:sp>
          <p:nvSpPr>
            <p:cNvPr id="8" name="AutoShape 12"/>
            <p:cNvSpPr>
              <a:spLocks noChangeArrowheads="1"/>
            </p:cNvSpPr>
            <p:nvPr/>
          </p:nvSpPr>
          <p:spPr bwMode="auto">
            <a:xfrm>
              <a:off x="6931593" y="4096866"/>
              <a:ext cx="1669482" cy="533397"/>
            </a:xfrm>
            <a:prstGeom prst="roundRect">
              <a:avLst>
                <a:gd name="adj" fmla="val 16667"/>
              </a:avLst>
            </a:prstGeom>
            <a:solidFill>
              <a:schemeClr val="accent6">
                <a:lumMod val="20000"/>
                <a:lumOff val="80000"/>
              </a:schemeClr>
            </a:solidFill>
            <a:ln w="25400" algn="ctr">
              <a:solidFill>
                <a:schemeClr val="accent6">
                  <a:lumMod val="75000"/>
                </a:schemeClr>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dirty="0" smtClean="0"/>
                <a:t>Argument to initial View</a:t>
              </a:r>
              <a:endParaRPr lang="en-US" b="1" dirty="0"/>
            </a:p>
          </p:txBody>
        </p:sp>
        <p:sp>
          <p:nvSpPr>
            <p:cNvPr id="10" name="Left Brace 9"/>
            <p:cNvSpPr/>
            <p:nvPr/>
          </p:nvSpPr>
          <p:spPr bwMode="auto">
            <a:xfrm rot="16200000">
              <a:off x="7564536" y="2913993"/>
              <a:ext cx="403596" cy="1962149"/>
            </a:xfrm>
            <a:prstGeom prst="leftBrace">
              <a:avLst>
                <a:gd name="adj1" fmla="val 43734"/>
                <a:gd name="adj2" fmla="val 50735"/>
              </a:avLst>
            </a:prstGeom>
            <a:noFill/>
            <a:ln w="19050" cap="flat" cmpd="sng" algn="ctr">
              <a:solidFill>
                <a:schemeClr val="accent6">
                  <a:lumMod val="75000"/>
                </a:schemeClr>
              </a:solidFill>
              <a:prstDash val="solid"/>
              <a:round/>
              <a:headEnd type="none" w="med" len="med"/>
              <a:tailEnd type="none"/>
            </a:ln>
            <a:effectLst/>
          </p:spPr>
          <p:txBody>
            <a:bodyPr rtlCol="0" anchor="ctr"/>
            <a:lstStyle/>
            <a:p>
              <a:pPr algn="ctr"/>
              <a:endParaRPr lang="en-US" sz="2400"/>
            </a:p>
          </p:txBody>
        </p:sp>
      </p:grpSp>
      <p:grpSp>
        <p:nvGrpSpPr>
          <p:cNvPr id="7" name="Group 6"/>
          <p:cNvGrpSpPr/>
          <p:nvPr/>
        </p:nvGrpSpPr>
        <p:grpSpPr>
          <a:xfrm>
            <a:off x="4455287" y="2795587"/>
            <a:ext cx="1524001" cy="836983"/>
            <a:chOff x="4892629" y="2482480"/>
            <a:chExt cx="1697680" cy="836983"/>
          </a:xfrm>
        </p:grpSpPr>
        <p:sp>
          <p:nvSpPr>
            <p:cNvPr id="6" name="AutoShape 12"/>
            <p:cNvSpPr>
              <a:spLocks noChangeArrowheads="1"/>
            </p:cNvSpPr>
            <p:nvPr/>
          </p:nvSpPr>
          <p:spPr bwMode="auto">
            <a:xfrm>
              <a:off x="4892629" y="2482480"/>
              <a:ext cx="1697680" cy="409574"/>
            </a:xfrm>
            <a:prstGeom prst="roundRect">
              <a:avLst>
                <a:gd name="adj" fmla="val 16667"/>
              </a:avLst>
            </a:prstGeom>
            <a:solidFill>
              <a:schemeClr val="accent6">
                <a:lumMod val="20000"/>
                <a:lumOff val="80000"/>
              </a:schemeClr>
            </a:solidFill>
            <a:ln w="25400" algn="ctr">
              <a:solidFill>
                <a:schemeClr val="accent6">
                  <a:lumMod val="75000"/>
                </a:schemeClr>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dirty="0" smtClean="0"/>
                <a:t>Initial </a:t>
              </a:r>
              <a:r>
                <a:rPr lang="en-US" dirty="0" err="1" smtClean="0"/>
                <a:t>monoid</a:t>
              </a:r>
              <a:endParaRPr lang="en-US" b="1" dirty="0"/>
            </a:p>
          </p:txBody>
        </p:sp>
        <p:sp>
          <p:nvSpPr>
            <p:cNvPr id="11" name="Left Brace 10"/>
            <p:cNvSpPr/>
            <p:nvPr/>
          </p:nvSpPr>
          <p:spPr bwMode="auto">
            <a:xfrm rot="5400000">
              <a:off x="5539672" y="2393464"/>
              <a:ext cx="403596" cy="1448401"/>
            </a:xfrm>
            <a:prstGeom prst="leftBrace">
              <a:avLst>
                <a:gd name="adj1" fmla="val 43734"/>
                <a:gd name="adj2" fmla="val 50735"/>
              </a:avLst>
            </a:prstGeom>
            <a:noFill/>
            <a:ln w="19050" cap="flat" cmpd="sng" algn="ctr">
              <a:solidFill>
                <a:schemeClr val="accent6">
                  <a:lumMod val="75000"/>
                </a:schemeClr>
              </a:solidFill>
              <a:prstDash val="solid"/>
              <a:round/>
              <a:headEnd type="none" w="med" len="med"/>
              <a:tailEnd type="none"/>
            </a:ln>
            <a:effectLst/>
          </p:spPr>
          <p:txBody>
            <a:bodyPr rtlCol="0" anchor="ctr"/>
            <a:lstStyle/>
            <a:p>
              <a:pPr algn="ctr"/>
              <a:endParaRPr lang="en-US" sz="2400"/>
            </a:p>
          </p:txBody>
        </p:sp>
      </p:grpSp>
    </p:spTree>
    <p:extLst>
      <p:ext uri="{BB962C8B-B14F-4D97-AF65-F5344CB8AC3E}">
        <p14:creationId xmlns:p14="http://schemas.microsoft.com/office/powerpoint/2010/main" val="164232901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8237537" cy="606881"/>
          </a:xfrm>
        </p:spPr>
        <p:txBody>
          <a:bodyPr>
            <a:normAutofit fontScale="90000"/>
          </a:bodyPr>
          <a:lstStyle/>
          <a:p>
            <a:r>
              <a:rPr lang="en-US" dirty="0" smtClean="0"/>
              <a:t>Course Outline</a:t>
            </a:r>
            <a:endParaRPr lang="en-US" dirty="0"/>
          </a:p>
        </p:txBody>
      </p:sp>
      <p:sp>
        <p:nvSpPr>
          <p:cNvPr id="3" name="Content Placeholder 2"/>
          <p:cNvSpPr>
            <a:spLocks noGrp="1"/>
          </p:cNvSpPr>
          <p:nvPr>
            <p:ph idx="1"/>
          </p:nvPr>
        </p:nvSpPr>
        <p:spPr>
          <a:xfrm>
            <a:off x="457200" y="1371600"/>
            <a:ext cx="8382000" cy="4767262"/>
          </a:xfrm>
        </p:spPr>
        <p:txBody>
          <a:bodyPr>
            <a:normAutofit fontScale="92500" lnSpcReduction="10000"/>
          </a:bodyPr>
          <a:lstStyle/>
          <a:p>
            <a:pPr lvl="0"/>
            <a:r>
              <a:rPr lang="en-US" dirty="0" smtClean="0"/>
              <a:t>Introduction</a:t>
            </a:r>
          </a:p>
          <a:p>
            <a:pPr lvl="1"/>
            <a:r>
              <a:rPr lang="en-US" dirty="0" smtClean="0"/>
              <a:t>Motivation</a:t>
            </a:r>
            <a:r>
              <a:rPr lang="en-US" dirty="0"/>
              <a:t> </a:t>
            </a:r>
            <a:r>
              <a:rPr lang="en-US" dirty="0" smtClean="0"/>
              <a:t>and goals</a:t>
            </a:r>
          </a:p>
          <a:p>
            <a:pPr lvl="1"/>
            <a:r>
              <a:rPr lang="en-US" dirty="0" smtClean="0"/>
              <a:t>Patterns of serial and parallel computation</a:t>
            </a:r>
            <a:endParaRPr lang="en-US" dirty="0"/>
          </a:p>
          <a:p>
            <a:pPr lvl="0"/>
            <a:r>
              <a:rPr lang="en-US" dirty="0" smtClean="0"/>
              <a:t>Background</a:t>
            </a:r>
          </a:p>
          <a:p>
            <a:pPr lvl="1"/>
            <a:r>
              <a:rPr lang="en-US" dirty="0"/>
              <a:t>M</a:t>
            </a:r>
            <a:r>
              <a:rPr lang="en-US" dirty="0" smtClean="0"/>
              <a:t>achine model</a:t>
            </a:r>
            <a:endParaRPr lang="en-US" dirty="0"/>
          </a:p>
          <a:p>
            <a:pPr lvl="1"/>
            <a:r>
              <a:rPr lang="en-US" dirty="0" smtClean="0"/>
              <a:t>Complexity</a:t>
            </a:r>
            <a:r>
              <a:rPr lang="en-US" dirty="0"/>
              <a:t>, work-</a:t>
            </a:r>
            <a:r>
              <a:rPr lang="en-US" dirty="0" smtClean="0"/>
              <a:t>span </a:t>
            </a:r>
            <a:endParaRPr lang="en-US" i="1" dirty="0"/>
          </a:p>
          <a:p>
            <a:pPr lvl="0"/>
            <a:r>
              <a:rPr lang="en-US" spc="-50" dirty="0" smtClean="0"/>
              <a:t>Intel® </a:t>
            </a:r>
            <a:r>
              <a:rPr lang="en-US" spc="-50" dirty="0" err="1" smtClean="0"/>
              <a:t>Cilk</a:t>
            </a:r>
            <a:r>
              <a:rPr lang="en-US" spc="-50" baseline="30000" dirty="0" smtClean="0"/>
              <a:t>™</a:t>
            </a:r>
            <a:r>
              <a:rPr lang="en-US" spc="-50" dirty="0" smtClean="0"/>
              <a:t> Plus and Intel® Threading Building Blocks </a:t>
            </a:r>
            <a:r>
              <a:rPr lang="en-US" spc="-50" dirty="0"/>
              <a:t>(</a:t>
            </a:r>
            <a:r>
              <a:rPr lang="en-US" spc="-50" dirty="0" smtClean="0"/>
              <a:t>Intel® TBB)</a:t>
            </a:r>
          </a:p>
          <a:p>
            <a:pPr lvl="1"/>
            <a:r>
              <a:rPr lang="en-US" dirty="0" smtClean="0"/>
              <a:t>Programming models</a:t>
            </a:r>
          </a:p>
          <a:p>
            <a:pPr lvl="1"/>
            <a:r>
              <a:rPr lang="en-US" dirty="0" smtClean="0"/>
              <a:t>Examples</a:t>
            </a:r>
          </a:p>
        </p:txBody>
      </p:sp>
      <p:sp>
        <p:nvSpPr>
          <p:cNvPr id="4" name="Slide Number Placeholder 3"/>
          <p:cNvSpPr>
            <a:spLocks noGrp="1"/>
          </p:cNvSpPr>
          <p:nvPr>
            <p:ph type="sldNum" sz="quarter" idx="12"/>
          </p:nvPr>
        </p:nvSpPr>
        <p:spPr>
          <a:xfrm>
            <a:off x="6858000" y="6416675"/>
            <a:ext cx="2133600" cy="365125"/>
          </a:xfrm>
        </p:spPr>
        <p:txBody>
          <a:bodyPr/>
          <a:lstStyle/>
          <a:p>
            <a:pPr>
              <a:defRPr/>
            </a:pPr>
            <a:fld id="{ACA39A89-D6FF-4AFC-9284-D1B46DF88740}" type="slidenum">
              <a:rPr lang="en-US" smtClean="0"/>
              <a:pPr>
                <a:defRPr/>
              </a:pPr>
              <a:t>2</a:t>
            </a:fld>
            <a:endParaRPr lang="en-US" dirty="0"/>
          </a:p>
        </p:txBody>
      </p:sp>
    </p:spTree>
    <p:extLst>
      <p:ext uri="{BB962C8B-B14F-4D97-AF65-F5344CB8AC3E}">
        <p14:creationId xmlns:p14="http://schemas.microsoft.com/office/powerpoint/2010/main" val="1817386535"/>
      </p:ext>
    </p:extLst>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96" name="TextBox 222"/>
          <p:cNvSpPr txBox="1">
            <a:spLocks noChangeArrowheads="1"/>
          </p:cNvSpPr>
          <p:nvPr/>
        </p:nvSpPr>
        <p:spPr bwMode="auto">
          <a:xfrm>
            <a:off x="5328094" y="2298750"/>
            <a:ext cx="3398535" cy="2585323"/>
          </a:xfrm>
          <a:prstGeom prst="rect">
            <a:avLst/>
          </a:prstGeom>
          <a:noFill/>
          <a:ln w="9525">
            <a:noFill/>
            <a:miter lim="800000"/>
            <a:headEnd/>
            <a:tailEnd/>
          </a:ln>
        </p:spPr>
        <p:txBody>
          <a:bodyPr wrap="square">
            <a:spAutoFit/>
          </a:bodyPr>
          <a:lstStyle/>
          <a:p>
            <a:pPr eaLnBrk="1" hangingPunct="1">
              <a:spcBef>
                <a:spcPct val="0"/>
              </a:spcBef>
              <a:buClrTx/>
              <a:buFontTx/>
              <a:buNone/>
            </a:pPr>
            <a:r>
              <a:rPr lang="en-CA" b="1" dirty="0">
                <a:solidFill>
                  <a:srgbClr val="000000"/>
                </a:solidFill>
                <a:latin typeface="Courier New" pitchFamily="49" charset="0"/>
                <a:cs typeface="Courier New" pitchFamily="49" charset="0"/>
              </a:rPr>
              <a:t>F</a:t>
            </a:r>
            <a:r>
              <a:rPr lang="en-CA" b="1" dirty="0" smtClean="0">
                <a:solidFill>
                  <a:srgbClr val="000000"/>
                </a:solidFill>
                <a:latin typeface="Courier New" pitchFamily="49" charset="0"/>
                <a:cs typeface="Courier New" pitchFamily="49" charset="0"/>
              </a:rPr>
              <a:t> </a:t>
            </a:r>
            <a:r>
              <a:rPr lang="en-CA" b="1" dirty="0">
                <a:solidFill>
                  <a:srgbClr val="000000"/>
                </a:solidFill>
                <a:latin typeface="Courier New" pitchFamily="49" charset="0"/>
                <a:cs typeface="Courier New" pitchFamily="49" charset="0"/>
              </a:rPr>
              <a:t>= f(A);</a:t>
            </a:r>
          </a:p>
          <a:p>
            <a:pPr eaLnBrk="1" hangingPunct="1">
              <a:spcBef>
                <a:spcPct val="0"/>
              </a:spcBef>
              <a:buClrTx/>
              <a:buFontTx/>
              <a:buNone/>
            </a:pPr>
            <a:r>
              <a:rPr lang="en-CA" b="1" dirty="0">
                <a:solidFill>
                  <a:srgbClr val="000000"/>
                </a:solidFill>
                <a:latin typeface="Courier New" pitchFamily="49" charset="0"/>
                <a:cs typeface="Courier New" pitchFamily="49" charset="0"/>
              </a:rPr>
              <a:t>G</a:t>
            </a:r>
            <a:r>
              <a:rPr lang="en-CA" b="1" dirty="0" smtClean="0">
                <a:solidFill>
                  <a:srgbClr val="000000"/>
                </a:solidFill>
                <a:latin typeface="Courier New" pitchFamily="49" charset="0"/>
                <a:cs typeface="Courier New" pitchFamily="49" charset="0"/>
              </a:rPr>
              <a:t> </a:t>
            </a:r>
            <a:r>
              <a:rPr lang="en-CA" b="1" dirty="0">
                <a:solidFill>
                  <a:srgbClr val="000000"/>
                </a:solidFill>
                <a:latin typeface="Courier New" pitchFamily="49" charset="0"/>
                <a:cs typeface="Courier New" pitchFamily="49" charset="0"/>
              </a:rPr>
              <a:t>= g</a:t>
            </a:r>
            <a:r>
              <a:rPr lang="en-CA" b="1" dirty="0" smtClean="0">
                <a:solidFill>
                  <a:srgbClr val="000000"/>
                </a:solidFill>
                <a:latin typeface="Courier New" pitchFamily="49" charset="0"/>
                <a:cs typeface="Courier New" pitchFamily="49" charset="0"/>
              </a:rPr>
              <a:t>(F)</a:t>
            </a:r>
            <a:r>
              <a:rPr lang="en-CA" b="1" dirty="0">
                <a:solidFill>
                  <a:srgbClr val="000000"/>
                </a:solidFill>
                <a:latin typeface="Courier New" pitchFamily="49" charset="0"/>
                <a:cs typeface="Courier New" pitchFamily="49" charset="0"/>
              </a:rPr>
              <a:t>;</a:t>
            </a:r>
          </a:p>
          <a:p>
            <a:pPr eaLnBrk="1" hangingPunct="1">
              <a:spcBef>
                <a:spcPct val="0"/>
              </a:spcBef>
              <a:buClrTx/>
              <a:buFontTx/>
              <a:buNone/>
            </a:pPr>
            <a:r>
              <a:rPr lang="en-CA" b="1" dirty="0">
                <a:solidFill>
                  <a:srgbClr val="000000"/>
                </a:solidFill>
                <a:latin typeface="Courier New" pitchFamily="49" charset="0"/>
                <a:cs typeface="Courier New" pitchFamily="49" charset="0"/>
              </a:rPr>
              <a:t>H</a:t>
            </a:r>
            <a:r>
              <a:rPr lang="en-CA" b="1" dirty="0" smtClean="0">
                <a:solidFill>
                  <a:srgbClr val="000000"/>
                </a:solidFill>
                <a:latin typeface="Courier New" pitchFamily="49" charset="0"/>
                <a:cs typeface="Courier New" pitchFamily="49" charset="0"/>
              </a:rPr>
              <a:t> </a:t>
            </a:r>
            <a:r>
              <a:rPr lang="en-CA" b="1" dirty="0">
                <a:solidFill>
                  <a:srgbClr val="000000"/>
                </a:solidFill>
                <a:latin typeface="Courier New" pitchFamily="49" charset="0"/>
                <a:cs typeface="Courier New" pitchFamily="49" charset="0"/>
              </a:rPr>
              <a:t>= </a:t>
            </a:r>
            <a:r>
              <a:rPr lang="en-CA" b="1" dirty="0" smtClean="0">
                <a:solidFill>
                  <a:srgbClr val="000000"/>
                </a:solidFill>
                <a:latin typeface="Courier New" pitchFamily="49" charset="0"/>
                <a:cs typeface="Courier New" pitchFamily="49" charset="0"/>
              </a:rPr>
              <a:t>h(B,G)</a:t>
            </a:r>
            <a:r>
              <a:rPr lang="en-CA" b="1" dirty="0">
                <a:solidFill>
                  <a:srgbClr val="000000"/>
                </a:solidFill>
                <a:latin typeface="Courier New" pitchFamily="49" charset="0"/>
                <a:cs typeface="Courier New" pitchFamily="49" charset="0"/>
              </a:rPr>
              <a:t>;</a:t>
            </a:r>
          </a:p>
          <a:p>
            <a:pPr eaLnBrk="1" hangingPunct="1">
              <a:spcBef>
                <a:spcPct val="0"/>
              </a:spcBef>
              <a:buClrTx/>
              <a:buFontTx/>
              <a:buNone/>
            </a:pPr>
            <a:r>
              <a:rPr lang="en-CA" b="1" dirty="0">
                <a:solidFill>
                  <a:srgbClr val="000000"/>
                </a:solidFill>
                <a:latin typeface="Courier New" pitchFamily="49" charset="0"/>
                <a:cs typeface="Courier New" pitchFamily="49" charset="0"/>
              </a:rPr>
              <a:t>R</a:t>
            </a:r>
            <a:r>
              <a:rPr lang="en-CA" b="1" dirty="0" smtClean="0">
                <a:solidFill>
                  <a:srgbClr val="000000"/>
                </a:solidFill>
                <a:latin typeface="Courier New" pitchFamily="49" charset="0"/>
                <a:cs typeface="Courier New" pitchFamily="49" charset="0"/>
              </a:rPr>
              <a:t> </a:t>
            </a:r>
            <a:r>
              <a:rPr lang="en-CA" b="1" dirty="0">
                <a:solidFill>
                  <a:srgbClr val="000000"/>
                </a:solidFill>
                <a:latin typeface="Courier New" pitchFamily="49" charset="0"/>
                <a:cs typeface="Courier New" pitchFamily="49" charset="0"/>
              </a:rPr>
              <a:t>= </a:t>
            </a:r>
            <a:r>
              <a:rPr lang="en-CA" b="1" dirty="0" smtClean="0">
                <a:solidFill>
                  <a:srgbClr val="000000"/>
                </a:solidFill>
                <a:latin typeface="Courier New" pitchFamily="49" charset="0"/>
                <a:cs typeface="Courier New" pitchFamily="49" charset="0"/>
              </a:rPr>
              <a:t>r(</a:t>
            </a:r>
            <a:r>
              <a:rPr lang="en-CA" b="1" dirty="0">
                <a:solidFill>
                  <a:srgbClr val="000000"/>
                </a:solidFill>
                <a:latin typeface="Courier New" pitchFamily="49" charset="0"/>
                <a:cs typeface="Courier New" pitchFamily="49" charset="0"/>
              </a:rPr>
              <a:t>G</a:t>
            </a:r>
            <a:r>
              <a:rPr lang="en-CA" b="1" dirty="0" smtClean="0">
                <a:solidFill>
                  <a:srgbClr val="000000"/>
                </a:solidFill>
                <a:latin typeface="Courier New" pitchFamily="49" charset="0"/>
                <a:cs typeface="Courier New" pitchFamily="49" charset="0"/>
              </a:rPr>
              <a:t>);</a:t>
            </a:r>
          </a:p>
          <a:p>
            <a:pPr eaLnBrk="1" hangingPunct="1">
              <a:spcBef>
                <a:spcPct val="0"/>
              </a:spcBef>
              <a:buClrTx/>
              <a:buFontTx/>
              <a:buNone/>
            </a:pPr>
            <a:r>
              <a:rPr lang="en-CA" b="1" dirty="0" smtClean="0">
                <a:solidFill>
                  <a:srgbClr val="000000"/>
                </a:solidFill>
                <a:latin typeface="Courier New" pitchFamily="49" charset="0"/>
                <a:cs typeface="Courier New" pitchFamily="49" charset="0"/>
              </a:rPr>
              <a:t>P = p(F);</a:t>
            </a:r>
          </a:p>
          <a:p>
            <a:pPr eaLnBrk="1" hangingPunct="1">
              <a:spcBef>
                <a:spcPct val="0"/>
              </a:spcBef>
              <a:buClrTx/>
              <a:buFontTx/>
              <a:buNone/>
            </a:pPr>
            <a:r>
              <a:rPr lang="en-CA" b="1" dirty="0" smtClean="0">
                <a:solidFill>
                  <a:srgbClr val="000000"/>
                </a:solidFill>
                <a:latin typeface="Courier New" pitchFamily="49" charset="0"/>
                <a:cs typeface="Courier New" pitchFamily="49" charset="0"/>
              </a:rPr>
              <a:t>Q = q(F);</a:t>
            </a:r>
            <a:endParaRPr lang="en-CA" b="1" dirty="0">
              <a:solidFill>
                <a:srgbClr val="000000"/>
              </a:solidFill>
              <a:latin typeface="Courier New" pitchFamily="49" charset="0"/>
              <a:cs typeface="Courier New" pitchFamily="49" charset="0"/>
            </a:endParaRPr>
          </a:p>
          <a:p>
            <a:pPr eaLnBrk="1" hangingPunct="1">
              <a:spcBef>
                <a:spcPct val="0"/>
              </a:spcBef>
              <a:buClrTx/>
              <a:buFontTx/>
              <a:buNone/>
            </a:pPr>
            <a:r>
              <a:rPr lang="en-CA" b="1" dirty="0" smtClean="0">
                <a:solidFill>
                  <a:srgbClr val="000000"/>
                </a:solidFill>
                <a:latin typeface="Courier New" pitchFamily="49" charset="0"/>
                <a:cs typeface="Courier New" pitchFamily="49" charset="0"/>
              </a:rPr>
              <a:t>S = s(H,R);</a:t>
            </a:r>
          </a:p>
          <a:p>
            <a:pPr eaLnBrk="1" hangingPunct="1">
              <a:spcBef>
                <a:spcPct val="0"/>
              </a:spcBef>
              <a:buClrTx/>
              <a:buFontTx/>
              <a:buNone/>
            </a:pPr>
            <a:r>
              <a:rPr lang="en-CA" b="1" dirty="0" smtClean="0">
                <a:solidFill>
                  <a:srgbClr val="000000"/>
                </a:solidFill>
                <a:latin typeface="Courier New" pitchFamily="49" charset="0"/>
                <a:cs typeface="Courier New" pitchFamily="49" charset="0"/>
              </a:rPr>
              <a:t>C = t(S,P,Q);</a:t>
            </a:r>
          </a:p>
          <a:p>
            <a:pPr eaLnBrk="1" hangingPunct="1">
              <a:spcBef>
                <a:spcPct val="0"/>
              </a:spcBef>
              <a:buClrTx/>
              <a:buFontTx/>
              <a:buNone/>
            </a:pPr>
            <a:endParaRPr lang="en-CA" b="1" dirty="0">
              <a:solidFill>
                <a:srgbClr val="000000"/>
              </a:solidFill>
              <a:latin typeface="Courier New" pitchFamily="49" charset="0"/>
              <a:cs typeface="Courier New" pitchFamily="49" charset="0"/>
            </a:endParaRPr>
          </a:p>
        </p:txBody>
      </p:sp>
      <p:sp>
        <p:nvSpPr>
          <p:cNvPr id="11297" name="TextBox 222"/>
          <p:cNvSpPr txBox="1">
            <a:spLocks noChangeArrowheads="1"/>
          </p:cNvSpPr>
          <p:nvPr/>
        </p:nvSpPr>
        <p:spPr bwMode="auto">
          <a:xfrm>
            <a:off x="4734068" y="5038756"/>
            <a:ext cx="4074184" cy="1569660"/>
          </a:xfrm>
          <a:prstGeom prst="rect">
            <a:avLst/>
          </a:prstGeom>
          <a:noFill/>
          <a:ln w="9525">
            <a:noFill/>
            <a:miter lim="800000"/>
            <a:headEnd/>
            <a:tailEnd/>
          </a:ln>
        </p:spPr>
        <p:txBody>
          <a:bodyPr wrap="square">
            <a:spAutoFit/>
          </a:bodyPr>
          <a:lstStyle/>
          <a:p>
            <a:pPr marL="177800" indent="-177800" eaLnBrk="1" hangingPunct="1">
              <a:spcBef>
                <a:spcPct val="0"/>
              </a:spcBef>
              <a:buClrTx/>
              <a:buFont typeface="Arial Unicode MS" pitchFamily="34" charset="-128"/>
              <a:buChar char="•"/>
            </a:pPr>
            <a:r>
              <a:rPr lang="en-CA" sz="2400" dirty="0" smtClean="0">
                <a:solidFill>
                  <a:srgbClr val="000000"/>
                </a:solidFill>
                <a:latin typeface="+mn-lt"/>
              </a:rPr>
              <a:t>Tasks ordered only by data dependencies</a:t>
            </a:r>
          </a:p>
          <a:p>
            <a:pPr marL="177800" indent="-177800" eaLnBrk="1" hangingPunct="1">
              <a:spcBef>
                <a:spcPct val="0"/>
              </a:spcBef>
              <a:buClrTx/>
              <a:buFont typeface="Arial Unicode MS" pitchFamily="34" charset="-128"/>
              <a:buChar char="•"/>
            </a:pPr>
            <a:r>
              <a:rPr lang="en-CA" sz="2400" dirty="0" smtClean="0">
                <a:solidFill>
                  <a:srgbClr val="000000"/>
                </a:solidFill>
                <a:latin typeface="+mn-lt"/>
              </a:rPr>
              <a:t>Tasks can run whenever input data is ready</a:t>
            </a:r>
            <a:endParaRPr lang="en-CA" sz="2400" dirty="0">
              <a:solidFill>
                <a:srgbClr val="000000"/>
              </a:solidFill>
              <a:latin typeface="+mn-lt"/>
            </a:endParaRPr>
          </a:p>
        </p:txBody>
      </p:sp>
      <p:sp>
        <p:nvSpPr>
          <p:cNvPr id="11298" name="TextBox 222"/>
          <p:cNvSpPr txBox="1">
            <a:spLocks noChangeArrowheads="1"/>
          </p:cNvSpPr>
          <p:nvPr/>
        </p:nvSpPr>
        <p:spPr bwMode="auto">
          <a:xfrm>
            <a:off x="4897588" y="1405879"/>
            <a:ext cx="4174800" cy="1200328"/>
          </a:xfrm>
          <a:prstGeom prst="rect">
            <a:avLst/>
          </a:prstGeom>
          <a:noFill/>
          <a:ln w="9525">
            <a:noFill/>
            <a:miter lim="800000"/>
            <a:headEnd/>
            <a:tailEnd/>
          </a:ln>
        </p:spPr>
        <p:txBody>
          <a:bodyPr wrap="square">
            <a:spAutoFit/>
          </a:bodyPr>
          <a:lstStyle/>
          <a:p>
            <a:pPr marL="177800" indent="-177800" eaLnBrk="1" hangingPunct="1">
              <a:spcBef>
                <a:spcPct val="0"/>
              </a:spcBef>
              <a:buClrTx/>
              <a:buFontTx/>
              <a:buNone/>
            </a:pPr>
            <a:r>
              <a:rPr lang="en-CA" sz="2400" dirty="0">
                <a:solidFill>
                  <a:srgbClr val="000000"/>
                </a:solidFill>
                <a:latin typeface="+mn-lt"/>
              </a:rPr>
              <a:t>Developer writes “serial” code</a:t>
            </a:r>
            <a:r>
              <a:rPr lang="en-CA" sz="2400" dirty="0" smtClean="0">
                <a:solidFill>
                  <a:srgbClr val="000000"/>
                </a:solidFill>
                <a:latin typeface="+mn-lt"/>
              </a:rPr>
              <a:t>:</a:t>
            </a:r>
          </a:p>
          <a:p>
            <a:pPr marL="177800" indent="-177800" eaLnBrk="1" hangingPunct="1">
              <a:spcBef>
                <a:spcPct val="0"/>
              </a:spcBef>
              <a:buClrTx/>
              <a:buFontTx/>
              <a:buNone/>
            </a:pPr>
            <a:endParaRPr lang="en-CA" sz="2400" dirty="0">
              <a:solidFill>
                <a:srgbClr val="000000"/>
              </a:solidFill>
              <a:latin typeface="+mn-lt"/>
            </a:endParaRPr>
          </a:p>
        </p:txBody>
      </p:sp>
      <p:pic>
        <p:nvPicPr>
          <p:cNvPr id="3" name="Picture 2" descr="chap02-superseq.eps"/>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3097" y="1785036"/>
            <a:ext cx="4320971" cy="4392748"/>
          </a:xfrm>
          <a:prstGeom prst="rect">
            <a:avLst/>
          </a:prstGeom>
        </p:spPr>
      </p:pic>
      <p:sp>
        <p:nvSpPr>
          <p:cNvPr id="4" name="Title 3"/>
          <p:cNvSpPr>
            <a:spLocks noGrp="1"/>
          </p:cNvSpPr>
          <p:nvPr>
            <p:ph type="title"/>
          </p:nvPr>
        </p:nvSpPr>
        <p:spPr>
          <a:xfrm>
            <a:off x="513871" y="30480"/>
            <a:ext cx="8229600" cy="1143000"/>
          </a:xfrm>
        </p:spPr>
        <p:txBody>
          <a:bodyPr/>
          <a:lstStyle/>
          <a:p>
            <a:r>
              <a:rPr lang="en-US" dirty="0" smtClean="0"/>
              <a:t>Superscalar Sequence</a:t>
            </a:r>
            <a:endParaRPr lang="en-US" dirty="0"/>
          </a:p>
        </p:txBody>
      </p:sp>
      <p:sp>
        <p:nvSpPr>
          <p:cNvPr id="7" name="Slide Number Placeholder 8"/>
          <p:cNvSpPr>
            <a:spLocks noGrp="1"/>
          </p:cNvSpPr>
          <p:nvPr>
            <p:ph type="sldNum" sz="quarter" idx="12"/>
          </p:nvPr>
        </p:nvSpPr>
        <p:spPr bwMode="auto">
          <a:xfrm>
            <a:off x="8505825" y="6553200"/>
            <a:ext cx="501650" cy="2587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sz="2000">
                <a:solidFill>
                  <a:schemeClr val="tx1"/>
                </a:solidFill>
                <a:latin typeface="Verdana" pitchFamily="34" charset="0"/>
                <a:ea typeface="MS PGothic" pitchFamily="34" charset="-128"/>
              </a:defRPr>
            </a:lvl1pPr>
            <a:lvl2pPr marL="742950" indent="-285750" eaLnBrk="0" hangingPunct="0">
              <a:defRPr sz="2000">
                <a:solidFill>
                  <a:schemeClr val="tx1"/>
                </a:solidFill>
                <a:latin typeface="Verdana" pitchFamily="34" charset="0"/>
                <a:ea typeface="MS PGothic" pitchFamily="34" charset="-128"/>
              </a:defRPr>
            </a:lvl2pPr>
            <a:lvl3pPr marL="1143000" indent="-228600" eaLnBrk="0" hangingPunct="0">
              <a:defRPr sz="2000">
                <a:solidFill>
                  <a:schemeClr val="tx1"/>
                </a:solidFill>
                <a:latin typeface="Verdana" pitchFamily="34" charset="0"/>
                <a:ea typeface="MS PGothic" pitchFamily="34" charset="-128"/>
              </a:defRPr>
            </a:lvl3pPr>
            <a:lvl4pPr marL="1600200" indent="-228600" eaLnBrk="0" hangingPunct="0">
              <a:defRPr sz="2000">
                <a:solidFill>
                  <a:schemeClr val="tx1"/>
                </a:solidFill>
                <a:latin typeface="Verdana" pitchFamily="34" charset="0"/>
                <a:ea typeface="MS PGothic" pitchFamily="34" charset="-128"/>
              </a:defRPr>
            </a:lvl4pPr>
            <a:lvl5pPr marL="2057400" indent="-228600" eaLnBrk="0" hangingPunct="0">
              <a:defRPr sz="2000">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sz="2000">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sz="2000">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sz="2000">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sz="2000">
                <a:solidFill>
                  <a:schemeClr val="tx1"/>
                </a:solidFill>
                <a:latin typeface="Verdana" pitchFamily="34" charset="0"/>
                <a:ea typeface="MS PGothic" pitchFamily="34" charset="-128"/>
              </a:defRPr>
            </a:lvl9pPr>
          </a:lstStyle>
          <a:p>
            <a:pPr eaLnBrk="1" hangingPunct="1"/>
            <a:fld id="{82B8D0C6-965C-41F4-AB5B-740D69AA43C8}" type="slidenum">
              <a:rPr lang="en-US" sz="1000" smtClean="0">
                <a:solidFill>
                  <a:schemeClr val="bg1"/>
                </a:solidFill>
              </a:rPr>
              <a:pPr eaLnBrk="1" hangingPunct="1"/>
              <a:t>20</a:t>
            </a:fld>
            <a:endParaRPr lang="en-US" sz="1000" dirty="0" smtClean="0">
              <a:solidFill>
                <a:schemeClr val="bg1"/>
              </a:solidFill>
            </a:endParaRPr>
          </a:p>
        </p:txBody>
      </p:sp>
      <p:sp>
        <p:nvSpPr>
          <p:cNvPr id="8" name="Slide Number Placeholder 3"/>
          <p:cNvSpPr txBox="1">
            <a:spLocks/>
          </p:cNvSpPr>
          <p:nvPr/>
        </p:nvSpPr>
        <p:spPr>
          <a:xfrm>
            <a:off x="6553200" y="63563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ACA39A89-D6FF-4AFC-9284-D1B46DF88740}" type="slidenum">
              <a:rPr lang="en-US" smtClean="0"/>
              <a:pPr>
                <a:defRPr/>
              </a:pPr>
              <a:t>20</a:t>
            </a:fld>
            <a:endParaRPr lang="en-US" dirty="0"/>
          </a:p>
        </p:txBody>
      </p:sp>
    </p:spTree>
    <p:extLst>
      <p:ext uri="{BB962C8B-B14F-4D97-AF65-F5344CB8AC3E}">
        <p14:creationId xmlns:p14="http://schemas.microsoft.com/office/powerpoint/2010/main" val="1257426351"/>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Freeform 35"/>
          <p:cNvSpPr/>
          <p:nvPr/>
        </p:nvSpPr>
        <p:spPr>
          <a:xfrm>
            <a:off x="142652" y="1679302"/>
            <a:ext cx="7908461" cy="5084252"/>
          </a:xfrm>
          <a:custGeom>
            <a:avLst/>
            <a:gdLst>
              <a:gd name="connsiteX0" fmla="*/ 74428 w 8793126"/>
              <a:gd name="connsiteY0" fmla="*/ 127590 h 3306725"/>
              <a:gd name="connsiteX1" fmla="*/ 74428 w 8793126"/>
              <a:gd name="connsiteY1" fmla="*/ 127590 h 3306725"/>
              <a:gd name="connsiteX2" fmla="*/ 8771860 w 8793126"/>
              <a:gd name="connsiteY2" fmla="*/ 0 h 3306725"/>
              <a:gd name="connsiteX3" fmla="*/ 8793126 w 8793126"/>
              <a:gd name="connsiteY3" fmla="*/ 3189767 h 3306725"/>
              <a:gd name="connsiteX4" fmla="*/ 3891516 w 8793126"/>
              <a:gd name="connsiteY4" fmla="*/ 3306725 h 3306725"/>
              <a:gd name="connsiteX5" fmla="*/ 3657600 w 8793126"/>
              <a:gd name="connsiteY5" fmla="*/ 1307804 h 3306725"/>
              <a:gd name="connsiteX6" fmla="*/ 170121 w 8793126"/>
              <a:gd name="connsiteY6" fmla="*/ 1350334 h 3306725"/>
              <a:gd name="connsiteX7" fmla="*/ 0 w 8793126"/>
              <a:gd name="connsiteY7" fmla="*/ 223283 h 3306725"/>
              <a:gd name="connsiteX0" fmla="*/ 211360 w 8930058"/>
              <a:gd name="connsiteY0" fmla="*/ 127590 h 3306725"/>
              <a:gd name="connsiteX1" fmla="*/ 211360 w 8930058"/>
              <a:gd name="connsiteY1" fmla="*/ 127590 h 3306725"/>
              <a:gd name="connsiteX2" fmla="*/ 8908792 w 8930058"/>
              <a:gd name="connsiteY2" fmla="*/ 0 h 3306725"/>
              <a:gd name="connsiteX3" fmla="*/ 8930058 w 8930058"/>
              <a:gd name="connsiteY3" fmla="*/ 3189767 h 3306725"/>
              <a:gd name="connsiteX4" fmla="*/ 4028448 w 8930058"/>
              <a:gd name="connsiteY4" fmla="*/ 3306725 h 3306725"/>
              <a:gd name="connsiteX5" fmla="*/ 3794532 w 8930058"/>
              <a:gd name="connsiteY5" fmla="*/ 1307804 h 3306725"/>
              <a:gd name="connsiteX6" fmla="*/ 307053 w 8930058"/>
              <a:gd name="connsiteY6" fmla="*/ 1350334 h 3306725"/>
              <a:gd name="connsiteX7" fmla="*/ 136932 w 8930058"/>
              <a:gd name="connsiteY7" fmla="*/ 223283 h 3306725"/>
              <a:gd name="connsiteX0" fmla="*/ 142526 w 8861224"/>
              <a:gd name="connsiteY0" fmla="*/ 127590 h 3306725"/>
              <a:gd name="connsiteX1" fmla="*/ 142526 w 8861224"/>
              <a:gd name="connsiteY1" fmla="*/ 127590 h 3306725"/>
              <a:gd name="connsiteX2" fmla="*/ 8839958 w 8861224"/>
              <a:gd name="connsiteY2" fmla="*/ 0 h 3306725"/>
              <a:gd name="connsiteX3" fmla="*/ 8861224 w 8861224"/>
              <a:gd name="connsiteY3" fmla="*/ 3189767 h 3306725"/>
              <a:gd name="connsiteX4" fmla="*/ 3959614 w 8861224"/>
              <a:gd name="connsiteY4" fmla="*/ 3306725 h 3306725"/>
              <a:gd name="connsiteX5" fmla="*/ 3725698 w 8861224"/>
              <a:gd name="connsiteY5" fmla="*/ 1307804 h 3306725"/>
              <a:gd name="connsiteX6" fmla="*/ 238219 w 8861224"/>
              <a:gd name="connsiteY6" fmla="*/ 1350334 h 3306725"/>
              <a:gd name="connsiteX7" fmla="*/ 68098 w 8861224"/>
              <a:gd name="connsiteY7" fmla="*/ 223283 h 3306725"/>
              <a:gd name="connsiteX0" fmla="*/ 75181 w 8793879"/>
              <a:gd name="connsiteY0" fmla="*/ 127590 h 3306725"/>
              <a:gd name="connsiteX1" fmla="*/ 75181 w 8793879"/>
              <a:gd name="connsiteY1" fmla="*/ 127590 h 3306725"/>
              <a:gd name="connsiteX2" fmla="*/ 8772613 w 8793879"/>
              <a:gd name="connsiteY2" fmla="*/ 0 h 3306725"/>
              <a:gd name="connsiteX3" fmla="*/ 8793879 w 8793879"/>
              <a:gd name="connsiteY3" fmla="*/ 3189767 h 3306725"/>
              <a:gd name="connsiteX4" fmla="*/ 3892269 w 8793879"/>
              <a:gd name="connsiteY4" fmla="*/ 3306725 h 3306725"/>
              <a:gd name="connsiteX5" fmla="*/ 3658353 w 8793879"/>
              <a:gd name="connsiteY5" fmla="*/ 1307804 h 3306725"/>
              <a:gd name="connsiteX6" fmla="*/ 298465 w 8793879"/>
              <a:gd name="connsiteY6" fmla="*/ 1148316 h 3306725"/>
              <a:gd name="connsiteX7" fmla="*/ 753 w 8793879"/>
              <a:gd name="connsiteY7" fmla="*/ 223283 h 3306725"/>
              <a:gd name="connsiteX0" fmla="*/ 0 w 8718698"/>
              <a:gd name="connsiteY0" fmla="*/ 127590 h 3306725"/>
              <a:gd name="connsiteX1" fmla="*/ 0 w 8718698"/>
              <a:gd name="connsiteY1" fmla="*/ 127590 h 3306725"/>
              <a:gd name="connsiteX2" fmla="*/ 8697432 w 8718698"/>
              <a:gd name="connsiteY2" fmla="*/ 0 h 3306725"/>
              <a:gd name="connsiteX3" fmla="*/ 8718698 w 8718698"/>
              <a:gd name="connsiteY3" fmla="*/ 3189767 h 3306725"/>
              <a:gd name="connsiteX4" fmla="*/ 3817088 w 8718698"/>
              <a:gd name="connsiteY4" fmla="*/ 3306725 h 3306725"/>
              <a:gd name="connsiteX5" fmla="*/ 3583172 w 8718698"/>
              <a:gd name="connsiteY5" fmla="*/ 1307804 h 3306725"/>
              <a:gd name="connsiteX6" fmla="*/ 223284 w 8718698"/>
              <a:gd name="connsiteY6" fmla="*/ 1148316 h 3306725"/>
              <a:gd name="connsiteX0" fmla="*/ 0 w 8718698"/>
              <a:gd name="connsiteY0" fmla="*/ 127590 h 3306725"/>
              <a:gd name="connsiteX1" fmla="*/ 0 w 8718698"/>
              <a:gd name="connsiteY1" fmla="*/ 127590 h 3306725"/>
              <a:gd name="connsiteX2" fmla="*/ 8697432 w 8718698"/>
              <a:gd name="connsiteY2" fmla="*/ 0 h 3306725"/>
              <a:gd name="connsiteX3" fmla="*/ 8718698 w 8718698"/>
              <a:gd name="connsiteY3" fmla="*/ 3189767 h 3306725"/>
              <a:gd name="connsiteX4" fmla="*/ 3817088 w 8718698"/>
              <a:gd name="connsiteY4" fmla="*/ 3306725 h 3306725"/>
              <a:gd name="connsiteX5" fmla="*/ 3583172 w 8718698"/>
              <a:gd name="connsiteY5" fmla="*/ 1307804 h 3306725"/>
              <a:gd name="connsiteX6" fmla="*/ 223284 w 8718698"/>
              <a:gd name="connsiteY6" fmla="*/ 1148316 h 3306725"/>
              <a:gd name="connsiteX7" fmla="*/ 0 w 8718698"/>
              <a:gd name="connsiteY7" fmla="*/ 127590 h 3306725"/>
              <a:gd name="connsiteX0" fmla="*/ 0 w 8718698"/>
              <a:gd name="connsiteY0" fmla="*/ 127590 h 3306725"/>
              <a:gd name="connsiteX1" fmla="*/ 0 w 8718698"/>
              <a:gd name="connsiteY1" fmla="*/ 127590 h 3306725"/>
              <a:gd name="connsiteX2" fmla="*/ 8697432 w 8718698"/>
              <a:gd name="connsiteY2" fmla="*/ 0 h 3306725"/>
              <a:gd name="connsiteX3" fmla="*/ 8718698 w 8718698"/>
              <a:gd name="connsiteY3" fmla="*/ 3189767 h 3306725"/>
              <a:gd name="connsiteX4" fmla="*/ 3817088 w 8718698"/>
              <a:gd name="connsiteY4" fmla="*/ 3306725 h 3306725"/>
              <a:gd name="connsiteX5" fmla="*/ 3583172 w 8718698"/>
              <a:gd name="connsiteY5" fmla="*/ 1307804 h 3306725"/>
              <a:gd name="connsiteX6" fmla="*/ 223284 w 8718698"/>
              <a:gd name="connsiteY6" fmla="*/ 1148316 h 3306725"/>
              <a:gd name="connsiteX7" fmla="*/ 0 w 8718698"/>
              <a:gd name="connsiteY7" fmla="*/ 127590 h 3306725"/>
              <a:gd name="connsiteX0" fmla="*/ 0 w 8718698"/>
              <a:gd name="connsiteY0" fmla="*/ 127590 h 3306725"/>
              <a:gd name="connsiteX1" fmla="*/ 0 w 8718698"/>
              <a:gd name="connsiteY1" fmla="*/ 127590 h 3306725"/>
              <a:gd name="connsiteX2" fmla="*/ 8697432 w 8718698"/>
              <a:gd name="connsiteY2" fmla="*/ 0 h 3306725"/>
              <a:gd name="connsiteX3" fmla="*/ 8718698 w 8718698"/>
              <a:gd name="connsiteY3" fmla="*/ 3189767 h 3306725"/>
              <a:gd name="connsiteX4" fmla="*/ 3817088 w 8718698"/>
              <a:gd name="connsiteY4" fmla="*/ 3306725 h 3306725"/>
              <a:gd name="connsiteX5" fmla="*/ 3583172 w 8718698"/>
              <a:gd name="connsiteY5" fmla="*/ 1307804 h 3306725"/>
              <a:gd name="connsiteX6" fmla="*/ 223284 w 8718698"/>
              <a:gd name="connsiteY6" fmla="*/ 1148316 h 3306725"/>
              <a:gd name="connsiteX7" fmla="*/ 0 w 8718698"/>
              <a:gd name="connsiteY7" fmla="*/ 127590 h 3306725"/>
              <a:gd name="connsiteX0" fmla="*/ 550707 w 9396995"/>
              <a:gd name="connsiteY0" fmla="*/ 372139 h 3306725"/>
              <a:gd name="connsiteX1" fmla="*/ 678297 w 9396995"/>
              <a:gd name="connsiteY1" fmla="*/ 127590 h 3306725"/>
              <a:gd name="connsiteX2" fmla="*/ 9375729 w 9396995"/>
              <a:gd name="connsiteY2" fmla="*/ 0 h 3306725"/>
              <a:gd name="connsiteX3" fmla="*/ 9396995 w 9396995"/>
              <a:gd name="connsiteY3" fmla="*/ 3189767 h 3306725"/>
              <a:gd name="connsiteX4" fmla="*/ 4495385 w 9396995"/>
              <a:gd name="connsiteY4" fmla="*/ 3306725 h 3306725"/>
              <a:gd name="connsiteX5" fmla="*/ 4261469 w 9396995"/>
              <a:gd name="connsiteY5" fmla="*/ 1307804 h 3306725"/>
              <a:gd name="connsiteX6" fmla="*/ 901581 w 9396995"/>
              <a:gd name="connsiteY6" fmla="*/ 1148316 h 3306725"/>
              <a:gd name="connsiteX7" fmla="*/ 550707 w 9396995"/>
              <a:gd name="connsiteY7" fmla="*/ 372139 h 3306725"/>
              <a:gd name="connsiteX0" fmla="*/ 930962 w 9426376"/>
              <a:gd name="connsiteY0" fmla="*/ 1148316 h 3306725"/>
              <a:gd name="connsiteX1" fmla="*/ 707678 w 9426376"/>
              <a:gd name="connsiteY1" fmla="*/ 127590 h 3306725"/>
              <a:gd name="connsiteX2" fmla="*/ 9405110 w 9426376"/>
              <a:gd name="connsiteY2" fmla="*/ 0 h 3306725"/>
              <a:gd name="connsiteX3" fmla="*/ 9426376 w 9426376"/>
              <a:gd name="connsiteY3" fmla="*/ 3189767 h 3306725"/>
              <a:gd name="connsiteX4" fmla="*/ 4524766 w 9426376"/>
              <a:gd name="connsiteY4" fmla="*/ 3306725 h 3306725"/>
              <a:gd name="connsiteX5" fmla="*/ 4290850 w 9426376"/>
              <a:gd name="connsiteY5" fmla="*/ 1307804 h 3306725"/>
              <a:gd name="connsiteX6" fmla="*/ 930962 w 9426376"/>
              <a:gd name="connsiteY6" fmla="*/ 1148316 h 3306725"/>
              <a:gd name="connsiteX0" fmla="*/ 440272 w 8935686"/>
              <a:gd name="connsiteY0" fmla="*/ 1532301 h 3690710"/>
              <a:gd name="connsiteX1" fmla="*/ 216988 w 8935686"/>
              <a:gd name="connsiteY1" fmla="*/ 511575 h 3690710"/>
              <a:gd name="connsiteX2" fmla="*/ 8914420 w 8935686"/>
              <a:gd name="connsiteY2" fmla="*/ 383985 h 3690710"/>
              <a:gd name="connsiteX3" fmla="*/ 8935686 w 8935686"/>
              <a:gd name="connsiteY3" fmla="*/ 3573752 h 3690710"/>
              <a:gd name="connsiteX4" fmla="*/ 4034076 w 8935686"/>
              <a:gd name="connsiteY4" fmla="*/ 3690710 h 3690710"/>
              <a:gd name="connsiteX5" fmla="*/ 3800160 w 8935686"/>
              <a:gd name="connsiteY5" fmla="*/ 1691789 h 3690710"/>
              <a:gd name="connsiteX6" fmla="*/ 440272 w 8935686"/>
              <a:gd name="connsiteY6" fmla="*/ 1532301 h 3690710"/>
              <a:gd name="connsiteX0" fmla="*/ 477886 w 8973300"/>
              <a:gd name="connsiteY0" fmla="*/ 1148316 h 3306725"/>
              <a:gd name="connsiteX1" fmla="*/ 254602 w 8973300"/>
              <a:gd name="connsiteY1" fmla="*/ 127590 h 3306725"/>
              <a:gd name="connsiteX2" fmla="*/ 8952034 w 8973300"/>
              <a:gd name="connsiteY2" fmla="*/ 0 h 3306725"/>
              <a:gd name="connsiteX3" fmla="*/ 8973300 w 8973300"/>
              <a:gd name="connsiteY3" fmla="*/ 3189767 h 3306725"/>
              <a:gd name="connsiteX4" fmla="*/ 4071690 w 8973300"/>
              <a:gd name="connsiteY4" fmla="*/ 3306725 h 3306725"/>
              <a:gd name="connsiteX5" fmla="*/ 3837774 w 8973300"/>
              <a:gd name="connsiteY5" fmla="*/ 1307804 h 3306725"/>
              <a:gd name="connsiteX6" fmla="*/ 477886 w 8973300"/>
              <a:gd name="connsiteY6" fmla="*/ 1148316 h 3306725"/>
              <a:gd name="connsiteX0" fmla="*/ 417996 w 8913410"/>
              <a:gd name="connsiteY0" fmla="*/ 1148316 h 3306725"/>
              <a:gd name="connsiteX1" fmla="*/ 194712 w 8913410"/>
              <a:gd name="connsiteY1" fmla="*/ 127590 h 3306725"/>
              <a:gd name="connsiteX2" fmla="*/ 8892144 w 8913410"/>
              <a:gd name="connsiteY2" fmla="*/ 0 h 3306725"/>
              <a:gd name="connsiteX3" fmla="*/ 8913410 w 8913410"/>
              <a:gd name="connsiteY3" fmla="*/ 3189767 h 3306725"/>
              <a:gd name="connsiteX4" fmla="*/ 4011800 w 8913410"/>
              <a:gd name="connsiteY4" fmla="*/ 3306725 h 3306725"/>
              <a:gd name="connsiteX5" fmla="*/ 3777884 w 8913410"/>
              <a:gd name="connsiteY5" fmla="*/ 1307804 h 3306725"/>
              <a:gd name="connsiteX6" fmla="*/ 417996 w 8913410"/>
              <a:gd name="connsiteY6" fmla="*/ 1148316 h 3306725"/>
              <a:gd name="connsiteX0" fmla="*/ 417996 w 8913410"/>
              <a:gd name="connsiteY0" fmla="*/ 1148316 h 3572540"/>
              <a:gd name="connsiteX1" fmla="*/ 194712 w 8913410"/>
              <a:gd name="connsiteY1" fmla="*/ 127590 h 3572540"/>
              <a:gd name="connsiteX2" fmla="*/ 8892144 w 8913410"/>
              <a:gd name="connsiteY2" fmla="*/ 0 h 3572540"/>
              <a:gd name="connsiteX3" fmla="*/ 8913410 w 8913410"/>
              <a:gd name="connsiteY3" fmla="*/ 3189767 h 3572540"/>
              <a:gd name="connsiteX4" fmla="*/ 4011800 w 8913410"/>
              <a:gd name="connsiteY4" fmla="*/ 3306725 h 3572540"/>
              <a:gd name="connsiteX5" fmla="*/ 3777884 w 8913410"/>
              <a:gd name="connsiteY5" fmla="*/ 1307804 h 3572540"/>
              <a:gd name="connsiteX6" fmla="*/ 417996 w 8913410"/>
              <a:gd name="connsiteY6" fmla="*/ 1148316 h 3572540"/>
              <a:gd name="connsiteX0" fmla="*/ 417996 w 8913419"/>
              <a:gd name="connsiteY0" fmla="*/ 1148316 h 3781310"/>
              <a:gd name="connsiteX1" fmla="*/ 194712 w 8913419"/>
              <a:gd name="connsiteY1" fmla="*/ 127590 h 3781310"/>
              <a:gd name="connsiteX2" fmla="*/ 8892144 w 8913419"/>
              <a:gd name="connsiteY2" fmla="*/ 0 h 3781310"/>
              <a:gd name="connsiteX3" fmla="*/ 8913410 w 8913419"/>
              <a:gd name="connsiteY3" fmla="*/ 3189767 h 3781310"/>
              <a:gd name="connsiteX4" fmla="*/ 4011800 w 8913419"/>
              <a:gd name="connsiteY4" fmla="*/ 3306725 h 3781310"/>
              <a:gd name="connsiteX5" fmla="*/ 3777884 w 8913419"/>
              <a:gd name="connsiteY5" fmla="*/ 1307804 h 3781310"/>
              <a:gd name="connsiteX6" fmla="*/ 417996 w 8913419"/>
              <a:gd name="connsiteY6" fmla="*/ 1148316 h 3781310"/>
              <a:gd name="connsiteX0" fmla="*/ 417996 w 8913419"/>
              <a:gd name="connsiteY0" fmla="*/ 1623721 h 4256715"/>
              <a:gd name="connsiteX1" fmla="*/ 194712 w 8913419"/>
              <a:gd name="connsiteY1" fmla="*/ 602995 h 4256715"/>
              <a:gd name="connsiteX2" fmla="*/ 8892144 w 8913419"/>
              <a:gd name="connsiteY2" fmla="*/ 475405 h 4256715"/>
              <a:gd name="connsiteX3" fmla="*/ 8913410 w 8913419"/>
              <a:gd name="connsiteY3" fmla="*/ 3665172 h 4256715"/>
              <a:gd name="connsiteX4" fmla="*/ 4011800 w 8913419"/>
              <a:gd name="connsiteY4" fmla="*/ 3782130 h 4256715"/>
              <a:gd name="connsiteX5" fmla="*/ 3777884 w 8913419"/>
              <a:gd name="connsiteY5" fmla="*/ 1783209 h 4256715"/>
              <a:gd name="connsiteX6" fmla="*/ 417996 w 8913419"/>
              <a:gd name="connsiteY6" fmla="*/ 1623721 h 4256715"/>
              <a:gd name="connsiteX0" fmla="*/ 941121 w 9831405"/>
              <a:gd name="connsiteY0" fmla="*/ 1238725 h 3628725"/>
              <a:gd name="connsiteX1" fmla="*/ 717837 w 9831405"/>
              <a:gd name="connsiteY1" fmla="*/ 217999 h 3628725"/>
              <a:gd name="connsiteX2" fmla="*/ 9553492 w 9831405"/>
              <a:gd name="connsiteY2" fmla="*/ 653935 h 3628725"/>
              <a:gd name="connsiteX3" fmla="*/ 9436535 w 9831405"/>
              <a:gd name="connsiteY3" fmla="*/ 3280176 h 3628725"/>
              <a:gd name="connsiteX4" fmla="*/ 4534925 w 9831405"/>
              <a:gd name="connsiteY4" fmla="*/ 3397134 h 3628725"/>
              <a:gd name="connsiteX5" fmla="*/ 4301009 w 9831405"/>
              <a:gd name="connsiteY5" fmla="*/ 1398213 h 3628725"/>
              <a:gd name="connsiteX6" fmla="*/ 941121 w 9831405"/>
              <a:gd name="connsiteY6" fmla="*/ 1238725 h 3628725"/>
              <a:gd name="connsiteX0" fmla="*/ 941121 w 9898756"/>
              <a:gd name="connsiteY0" fmla="*/ 1047971 h 3437971"/>
              <a:gd name="connsiteX1" fmla="*/ 717837 w 9898756"/>
              <a:gd name="connsiteY1" fmla="*/ 27245 h 3437971"/>
              <a:gd name="connsiteX2" fmla="*/ 9553492 w 9898756"/>
              <a:gd name="connsiteY2" fmla="*/ 463181 h 3437971"/>
              <a:gd name="connsiteX3" fmla="*/ 9436535 w 9898756"/>
              <a:gd name="connsiteY3" fmla="*/ 3089422 h 3437971"/>
              <a:gd name="connsiteX4" fmla="*/ 4534925 w 9898756"/>
              <a:gd name="connsiteY4" fmla="*/ 3206380 h 3437971"/>
              <a:gd name="connsiteX5" fmla="*/ 4301009 w 9898756"/>
              <a:gd name="connsiteY5" fmla="*/ 1207459 h 3437971"/>
              <a:gd name="connsiteX6" fmla="*/ 941121 w 9898756"/>
              <a:gd name="connsiteY6" fmla="*/ 1047971 h 3437971"/>
              <a:gd name="connsiteX0" fmla="*/ 929400 w 9821695"/>
              <a:gd name="connsiteY0" fmla="*/ 1100594 h 3502599"/>
              <a:gd name="connsiteX1" fmla="*/ 706116 w 9821695"/>
              <a:gd name="connsiteY1" fmla="*/ 79868 h 3502599"/>
              <a:gd name="connsiteX2" fmla="*/ 9382283 w 9821695"/>
              <a:gd name="connsiteY2" fmla="*/ 313785 h 3502599"/>
              <a:gd name="connsiteX3" fmla="*/ 9424814 w 9821695"/>
              <a:gd name="connsiteY3" fmla="*/ 3142045 h 3502599"/>
              <a:gd name="connsiteX4" fmla="*/ 4523204 w 9821695"/>
              <a:gd name="connsiteY4" fmla="*/ 3259003 h 3502599"/>
              <a:gd name="connsiteX5" fmla="*/ 4289288 w 9821695"/>
              <a:gd name="connsiteY5" fmla="*/ 1260082 h 3502599"/>
              <a:gd name="connsiteX6" fmla="*/ 929400 w 9821695"/>
              <a:gd name="connsiteY6" fmla="*/ 1100594 h 3502599"/>
              <a:gd name="connsiteX0" fmla="*/ 844126 w 9736421"/>
              <a:gd name="connsiteY0" fmla="*/ 1100594 h 3502599"/>
              <a:gd name="connsiteX1" fmla="*/ 620842 w 9736421"/>
              <a:gd name="connsiteY1" fmla="*/ 79868 h 3502599"/>
              <a:gd name="connsiteX2" fmla="*/ 9297009 w 9736421"/>
              <a:gd name="connsiteY2" fmla="*/ 313785 h 3502599"/>
              <a:gd name="connsiteX3" fmla="*/ 9339540 w 9736421"/>
              <a:gd name="connsiteY3" fmla="*/ 3142045 h 3502599"/>
              <a:gd name="connsiteX4" fmla="*/ 4437930 w 9736421"/>
              <a:gd name="connsiteY4" fmla="*/ 3259003 h 3502599"/>
              <a:gd name="connsiteX5" fmla="*/ 4204014 w 9736421"/>
              <a:gd name="connsiteY5" fmla="*/ 1260082 h 3502599"/>
              <a:gd name="connsiteX6" fmla="*/ 844126 w 9736421"/>
              <a:gd name="connsiteY6" fmla="*/ 1100594 h 3502599"/>
              <a:gd name="connsiteX0" fmla="*/ 372105 w 9264400"/>
              <a:gd name="connsiteY0" fmla="*/ 1375022 h 3777027"/>
              <a:gd name="connsiteX1" fmla="*/ 148821 w 9264400"/>
              <a:gd name="connsiteY1" fmla="*/ 354296 h 3777027"/>
              <a:gd name="connsiteX2" fmla="*/ 8824988 w 9264400"/>
              <a:gd name="connsiteY2" fmla="*/ 588213 h 3777027"/>
              <a:gd name="connsiteX3" fmla="*/ 8867519 w 9264400"/>
              <a:gd name="connsiteY3" fmla="*/ 3416473 h 3777027"/>
              <a:gd name="connsiteX4" fmla="*/ 3965909 w 9264400"/>
              <a:gd name="connsiteY4" fmla="*/ 3533431 h 3777027"/>
              <a:gd name="connsiteX5" fmla="*/ 3731993 w 9264400"/>
              <a:gd name="connsiteY5" fmla="*/ 1534510 h 3777027"/>
              <a:gd name="connsiteX6" fmla="*/ 372105 w 9264400"/>
              <a:gd name="connsiteY6" fmla="*/ 1375022 h 3777027"/>
              <a:gd name="connsiteX0" fmla="*/ 362433 w 9254728"/>
              <a:gd name="connsiteY0" fmla="*/ 1153354 h 3555359"/>
              <a:gd name="connsiteX1" fmla="*/ 139149 w 9254728"/>
              <a:gd name="connsiteY1" fmla="*/ 132628 h 3555359"/>
              <a:gd name="connsiteX2" fmla="*/ 8815316 w 9254728"/>
              <a:gd name="connsiteY2" fmla="*/ 366545 h 3555359"/>
              <a:gd name="connsiteX3" fmla="*/ 8857847 w 9254728"/>
              <a:gd name="connsiteY3" fmla="*/ 3194805 h 3555359"/>
              <a:gd name="connsiteX4" fmla="*/ 3956237 w 9254728"/>
              <a:gd name="connsiteY4" fmla="*/ 3311763 h 3555359"/>
              <a:gd name="connsiteX5" fmla="*/ 3722321 w 9254728"/>
              <a:gd name="connsiteY5" fmla="*/ 1312842 h 3555359"/>
              <a:gd name="connsiteX6" fmla="*/ 362433 w 9254728"/>
              <a:gd name="connsiteY6" fmla="*/ 1153354 h 3555359"/>
              <a:gd name="connsiteX0" fmla="*/ 362433 w 9254728"/>
              <a:gd name="connsiteY0" fmla="*/ 1153354 h 3500345"/>
              <a:gd name="connsiteX1" fmla="*/ 139149 w 9254728"/>
              <a:gd name="connsiteY1" fmla="*/ 132628 h 3500345"/>
              <a:gd name="connsiteX2" fmla="*/ 8815316 w 9254728"/>
              <a:gd name="connsiteY2" fmla="*/ 366545 h 3500345"/>
              <a:gd name="connsiteX3" fmla="*/ 8857847 w 9254728"/>
              <a:gd name="connsiteY3" fmla="*/ 3194805 h 3500345"/>
              <a:gd name="connsiteX4" fmla="*/ 3956237 w 9254728"/>
              <a:gd name="connsiteY4" fmla="*/ 3311763 h 3500345"/>
              <a:gd name="connsiteX5" fmla="*/ 3722321 w 9254728"/>
              <a:gd name="connsiteY5" fmla="*/ 1312842 h 3500345"/>
              <a:gd name="connsiteX6" fmla="*/ 362433 w 9254728"/>
              <a:gd name="connsiteY6" fmla="*/ 1153354 h 3500345"/>
              <a:gd name="connsiteX0" fmla="*/ 362433 w 9236735"/>
              <a:gd name="connsiteY0" fmla="*/ 1153354 h 3405578"/>
              <a:gd name="connsiteX1" fmla="*/ 139149 w 9236735"/>
              <a:gd name="connsiteY1" fmla="*/ 132628 h 3405578"/>
              <a:gd name="connsiteX2" fmla="*/ 8815316 w 9236735"/>
              <a:gd name="connsiteY2" fmla="*/ 366545 h 3405578"/>
              <a:gd name="connsiteX3" fmla="*/ 8857847 w 9236735"/>
              <a:gd name="connsiteY3" fmla="*/ 3194805 h 3405578"/>
              <a:gd name="connsiteX4" fmla="*/ 4200786 w 9236735"/>
              <a:gd name="connsiteY4" fmla="*/ 3088479 h 3405578"/>
              <a:gd name="connsiteX5" fmla="*/ 3722321 w 9236735"/>
              <a:gd name="connsiteY5" fmla="*/ 1312842 h 3405578"/>
              <a:gd name="connsiteX6" fmla="*/ 362433 w 9236735"/>
              <a:gd name="connsiteY6" fmla="*/ 1153354 h 3405578"/>
              <a:gd name="connsiteX0" fmla="*/ 362433 w 9236735"/>
              <a:gd name="connsiteY0" fmla="*/ 1153354 h 3462449"/>
              <a:gd name="connsiteX1" fmla="*/ 139149 w 9236735"/>
              <a:gd name="connsiteY1" fmla="*/ 132628 h 3462449"/>
              <a:gd name="connsiteX2" fmla="*/ 8815316 w 9236735"/>
              <a:gd name="connsiteY2" fmla="*/ 366545 h 3462449"/>
              <a:gd name="connsiteX3" fmla="*/ 8857847 w 9236735"/>
              <a:gd name="connsiteY3" fmla="*/ 3194805 h 3462449"/>
              <a:gd name="connsiteX4" fmla="*/ 4200786 w 9236735"/>
              <a:gd name="connsiteY4" fmla="*/ 3088479 h 3462449"/>
              <a:gd name="connsiteX5" fmla="*/ 3722321 w 9236735"/>
              <a:gd name="connsiteY5" fmla="*/ 1312842 h 3462449"/>
              <a:gd name="connsiteX6" fmla="*/ 362433 w 9236735"/>
              <a:gd name="connsiteY6" fmla="*/ 1153354 h 3462449"/>
              <a:gd name="connsiteX0" fmla="*/ 362433 w 9541743"/>
              <a:gd name="connsiteY0" fmla="*/ 1197429 h 3526009"/>
              <a:gd name="connsiteX1" fmla="*/ 139149 w 9541743"/>
              <a:gd name="connsiteY1" fmla="*/ 176703 h 3526009"/>
              <a:gd name="connsiteX2" fmla="*/ 8815316 w 9541743"/>
              <a:gd name="connsiteY2" fmla="*/ 410620 h 3526009"/>
              <a:gd name="connsiteX3" fmla="*/ 8528237 w 9541743"/>
              <a:gd name="connsiteY3" fmla="*/ 3292042 h 3526009"/>
              <a:gd name="connsiteX4" fmla="*/ 4200786 w 9541743"/>
              <a:gd name="connsiteY4" fmla="*/ 3132554 h 3526009"/>
              <a:gd name="connsiteX5" fmla="*/ 3722321 w 9541743"/>
              <a:gd name="connsiteY5" fmla="*/ 1356917 h 3526009"/>
              <a:gd name="connsiteX6" fmla="*/ 362433 w 9541743"/>
              <a:gd name="connsiteY6" fmla="*/ 1197429 h 3526009"/>
              <a:gd name="connsiteX0" fmla="*/ 362433 w 9541743"/>
              <a:gd name="connsiteY0" fmla="*/ 1197429 h 3526009"/>
              <a:gd name="connsiteX1" fmla="*/ 139149 w 9541743"/>
              <a:gd name="connsiteY1" fmla="*/ 176703 h 3526009"/>
              <a:gd name="connsiteX2" fmla="*/ 8815316 w 9541743"/>
              <a:gd name="connsiteY2" fmla="*/ 410620 h 3526009"/>
              <a:gd name="connsiteX3" fmla="*/ 8528237 w 9541743"/>
              <a:gd name="connsiteY3" fmla="*/ 3292042 h 3526009"/>
              <a:gd name="connsiteX4" fmla="*/ 4200786 w 9541743"/>
              <a:gd name="connsiteY4" fmla="*/ 3132554 h 3526009"/>
              <a:gd name="connsiteX5" fmla="*/ 3722321 w 9541743"/>
              <a:gd name="connsiteY5" fmla="*/ 1356917 h 3526009"/>
              <a:gd name="connsiteX6" fmla="*/ 362433 w 9541743"/>
              <a:gd name="connsiteY6" fmla="*/ 1197429 h 3526009"/>
              <a:gd name="connsiteX0" fmla="*/ 362433 w 9541743"/>
              <a:gd name="connsiteY0" fmla="*/ 1197429 h 3453222"/>
              <a:gd name="connsiteX1" fmla="*/ 139149 w 9541743"/>
              <a:gd name="connsiteY1" fmla="*/ 176703 h 3453222"/>
              <a:gd name="connsiteX2" fmla="*/ 8815316 w 9541743"/>
              <a:gd name="connsiteY2" fmla="*/ 410620 h 3453222"/>
              <a:gd name="connsiteX3" fmla="*/ 8528237 w 9541743"/>
              <a:gd name="connsiteY3" fmla="*/ 3292042 h 3453222"/>
              <a:gd name="connsiteX4" fmla="*/ 4200786 w 9541743"/>
              <a:gd name="connsiteY4" fmla="*/ 3132554 h 3453222"/>
              <a:gd name="connsiteX5" fmla="*/ 3722321 w 9541743"/>
              <a:gd name="connsiteY5" fmla="*/ 1356917 h 3453222"/>
              <a:gd name="connsiteX6" fmla="*/ 362433 w 9541743"/>
              <a:gd name="connsiteY6" fmla="*/ 1197429 h 3453222"/>
              <a:gd name="connsiteX0" fmla="*/ 362433 w 9541743"/>
              <a:gd name="connsiteY0" fmla="*/ 1197429 h 3459828"/>
              <a:gd name="connsiteX1" fmla="*/ 139149 w 9541743"/>
              <a:gd name="connsiteY1" fmla="*/ 176703 h 3459828"/>
              <a:gd name="connsiteX2" fmla="*/ 8815316 w 9541743"/>
              <a:gd name="connsiteY2" fmla="*/ 410620 h 3459828"/>
              <a:gd name="connsiteX3" fmla="*/ 8528237 w 9541743"/>
              <a:gd name="connsiteY3" fmla="*/ 3292042 h 3459828"/>
              <a:gd name="connsiteX4" fmla="*/ 4200786 w 9541743"/>
              <a:gd name="connsiteY4" fmla="*/ 3132554 h 3459828"/>
              <a:gd name="connsiteX5" fmla="*/ 3722321 w 9541743"/>
              <a:gd name="connsiteY5" fmla="*/ 1356917 h 3459828"/>
              <a:gd name="connsiteX6" fmla="*/ 362433 w 9541743"/>
              <a:gd name="connsiteY6" fmla="*/ 1197429 h 3459828"/>
              <a:gd name="connsiteX0" fmla="*/ 362433 w 9541743"/>
              <a:gd name="connsiteY0" fmla="*/ 1197429 h 3459828"/>
              <a:gd name="connsiteX1" fmla="*/ 139149 w 9541743"/>
              <a:gd name="connsiteY1" fmla="*/ 176703 h 3459828"/>
              <a:gd name="connsiteX2" fmla="*/ 8815316 w 9541743"/>
              <a:gd name="connsiteY2" fmla="*/ 410620 h 3459828"/>
              <a:gd name="connsiteX3" fmla="*/ 8528237 w 9541743"/>
              <a:gd name="connsiteY3" fmla="*/ 3292042 h 3459828"/>
              <a:gd name="connsiteX4" fmla="*/ 4200786 w 9541743"/>
              <a:gd name="connsiteY4" fmla="*/ 3132554 h 3459828"/>
              <a:gd name="connsiteX5" fmla="*/ 3722321 w 9541743"/>
              <a:gd name="connsiteY5" fmla="*/ 1356917 h 3459828"/>
              <a:gd name="connsiteX6" fmla="*/ 362433 w 9541743"/>
              <a:gd name="connsiteY6" fmla="*/ 1197429 h 3459828"/>
              <a:gd name="connsiteX0" fmla="*/ 454161 w 9633471"/>
              <a:gd name="connsiteY0" fmla="*/ 1197429 h 3459828"/>
              <a:gd name="connsiteX1" fmla="*/ 230877 w 9633471"/>
              <a:gd name="connsiteY1" fmla="*/ 176703 h 3459828"/>
              <a:gd name="connsiteX2" fmla="*/ 8907044 w 9633471"/>
              <a:gd name="connsiteY2" fmla="*/ 410620 h 3459828"/>
              <a:gd name="connsiteX3" fmla="*/ 8619965 w 9633471"/>
              <a:gd name="connsiteY3" fmla="*/ 3292042 h 3459828"/>
              <a:gd name="connsiteX4" fmla="*/ 4292514 w 9633471"/>
              <a:gd name="connsiteY4" fmla="*/ 3132554 h 3459828"/>
              <a:gd name="connsiteX5" fmla="*/ 3707723 w 9633471"/>
              <a:gd name="connsiteY5" fmla="*/ 1697159 h 3459828"/>
              <a:gd name="connsiteX6" fmla="*/ 454161 w 9633471"/>
              <a:gd name="connsiteY6" fmla="*/ 1197429 h 3459828"/>
              <a:gd name="connsiteX0" fmla="*/ 330846 w 9510156"/>
              <a:gd name="connsiteY0" fmla="*/ 1197429 h 3459828"/>
              <a:gd name="connsiteX1" fmla="*/ 107562 w 9510156"/>
              <a:gd name="connsiteY1" fmla="*/ 176703 h 3459828"/>
              <a:gd name="connsiteX2" fmla="*/ 8783729 w 9510156"/>
              <a:gd name="connsiteY2" fmla="*/ 410620 h 3459828"/>
              <a:gd name="connsiteX3" fmla="*/ 8496650 w 9510156"/>
              <a:gd name="connsiteY3" fmla="*/ 3292042 h 3459828"/>
              <a:gd name="connsiteX4" fmla="*/ 4169199 w 9510156"/>
              <a:gd name="connsiteY4" fmla="*/ 3132554 h 3459828"/>
              <a:gd name="connsiteX5" fmla="*/ 3584408 w 9510156"/>
              <a:gd name="connsiteY5" fmla="*/ 1697159 h 3459828"/>
              <a:gd name="connsiteX6" fmla="*/ 352111 w 9510156"/>
              <a:gd name="connsiteY6" fmla="*/ 1466613 h 3459828"/>
              <a:gd name="connsiteX7" fmla="*/ 330846 w 9510156"/>
              <a:gd name="connsiteY7" fmla="*/ 1197429 h 3459828"/>
              <a:gd name="connsiteX0" fmla="*/ 330846 w 9510156"/>
              <a:gd name="connsiteY0" fmla="*/ 1197429 h 3459828"/>
              <a:gd name="connsiteX1" fmla="*/ 107562 w 9510156"/>
              <a:gd name="connsiteY1" fmla="*/ 176703 h 3459828"/>
              <a:gd name="connsiteX2" fmla="*/ 8783729 w 9510156"/>
              <a:gd name="connsiteY2" fmla="*/ 410620 h 3459828"/>
              <a:gd name="connsiteX3" fmla="*/ 8496650 w 9510156"/>
              <a:gd name="connsiteY3" fmla="*/ 3292042 h 3459828"/>
              <a:gd name="connsiteX4" fmla="*/ 4169199 w 9510156"/>
              <a:gd name="connsiteY4" fmla="*/ 3132554 h 3459828"/>
              <a:gd name="connsiteX5" fmla="*/ 3584408 w 9510156"/>
              <a:gd name="connsiteY5" fmla="*/ 1697159 h 3459828"/>
              <a:gd name="connsiteX6" fmla="*/ 352111 w 9510156"/>
              <a:gd name="connsiteY6" fmla="*/ 1466613 h 3459828"/>
              <a:gd name="connsiteX7" fmla="*/ 330846 w 9510156"/>
              <a:gd name="connsiteY7" fmla="*/ 1197429 h 3459828"/>
              <a:gd name="connsiteX0" fmla="*/ 330846 w 9510156"/>
              <a:gd name="connsiteY0" fmla="*/ 1197429 h 3459828"/>
              <a:gd name="connsiteX1" fmla="*/ 107562 w 9510156"/>
              <a:gd name="connsiteY1" fmla="*/ 176703 h 3459828"/>
              <a:gd name="connsiteX2" fmla="*/ 8783729 w 9510156"/>
              <a:gd name="connsiteY2" fmla="*/ 410620 h 3459828"/>
              <a:gd name="connsiteX3" fmla="*/ 8496650 w 9510156"/>
              <a:gd name="connsiteY3" fmla="*/ 3292042 h 3459828"/>
              <a:gd name="connsiteX4" fmla="*/ 4169199 w 9510156"/>
              <a:gd name="connsiteY4" fmla="*/ 3132554 h 3459828"/>
              <a:gd name="connsiteX5" fmla="*/ 3584408 w 9510156"/>
              <a:gd name="connsiteY5" fmla="*/ 1697159 h 3459828"/>
              <a:gd name="connsiteX6" fmla="*/ 443551 w 9510156"/>
              <a:gd name="connsiteY6" fmla="*/ 1558053 h 3459828"/>
              <a:gd name="connsiteX0" fmla="*/ 330846 w 9510156"/>
              <a:gd name="connsiteY0" fmla="*/ 1197429 h 3459828"/>
              <a:gd name="connsiteX1" fmla="*/ 107562 w 9510156"/>
              <a:gd name="connsiteY1" fmla="*/ 176703 h 3459828"/>
              <a:gd name="connsiteX2" fmla="*/ 8783729 w 9510156"/>
              <a:gd name="connsiteY2" fmla="*/ 410620 h 3459828"/>
              <a:gd name="connsiteX3" fmla="*/ 8496650 w 9510156"/>
              <a:gd name="connsiteY3" fmla="*/ 3292042 h 3459828"/>
              <a:gd name="connsiteX4" fmla="*/ 4169199 w 9510156"/>
              <a:gd name="connsiteY4" fmla="*/ 3132554 h 3459828"/>
              <a:gd name="connsiteX5" fmla="*/ 3584408 w 9510156"/>
              <a:gd name="connsiteY5" fmla="*/ 1697159 h 3459828"/>
              <a:gd name="connsiteX6" fmla="*/ 443551 w 9510156"/>
              <a:gd name="connsiteY6" fmla="*/ 1558053 h 3459828"/>
              <a:gd name="connsiteX7" fmla="*/ 330846 w 9510156"/>
              <a:gd name="connsiteY7" fmla="*/ 1197429 h 3459828"/>
              <a:gd name="connsiteX0" fmla="*/ 335989 w 9402594"/>
              <a:gd name="connsiteY0" fmla="*/ 1558053 h 3459828"/>
              <a:gd name="connsiteX1" fmla="*/ 0 w 9402594"/>
              <a:gd name="connsiteY1" fmla="*/ 176703 h 3459828"/>
              <a:gd name="connsiteX2" fmla="*/ 8676167 w 9402594"/>
              <a:gd name="connsiteY2" fmla="*/ 410620 h 3459828"/>
              <a:gd name="connsiteX3" fmla="*/ 8389088 w 9402594"/>
              <a:gd name="connsiteY3" fmla="*/ 3292042 h 3459828"/>
              <a:gd name="connsiteX4" fmla="*/ 4061637 w 9402594"/>
              <a:gd name="connsiteY4" fmla="*/ 3132554 h 3459828"/>
              <a:gd name="connsiteX5" fmla="*/ 3476846 w 9402594"/>
              <a:gd name="connsiteY5" fmla="*/ 1697159 h 3459828"/>
              <a:gd name="connsiteX6" fmla="*/ 335989 w 9402594"/>
              <a:gd name="connsiteY6" fmla="*/ 1558053 h 3459828"/>
              <a:gd name="connsiteX0" fmla="*/ 905376 w 9971981"/>
              <a:gd name="connsiteY0" fmla="*/ 1558053 h 3459828"/>
              <a:gd name="connsiteX1" fmla="*/ 569387 w 9971981"/>
              <a:gd name="connsiteY1" fmla="*/ 176703 h 3459828"/>
              <a:gd name="connsiteX2" fmla="*/ 9245554 w 9971981"/>
              <a:gd name="connsiteY2" fmla="*/ 410620 h 3459828"/>
              <a:gd name="connsiteX3" fmla="*/ 8958475 w 9971981"/>
              <a:gd name="connsiteY3" fmla="*/ 3292042 h 3459828"/>
              <a:gd name="connsiteX4" fmla="*/ 4631024 w 9971981"/>
              <a:gd name="connsiteY4" fmla="*/ 3132554 h 3459828"/>
              <a:gd name="connsiteX5" fmla="*/ 4046233 w 9971981"/>
              <a:gd name="connsiteY5" fmla="*/ 1697159 h 3459828"/>
              <a:gd name="connsiteX6" fmla="*/ 905376 w 9971981"/>
              <a:gd name="connsiteY6" fmla="*/ 1558053 h 3459828"/>
              <a:gd name="connsiteX0" fmla="*/ 913591 w 9980196"/>
              <a:gd name="connsiteY0" fmla="*/ 1558053 h 3459828"/>
              <a:gd name="connsiteX1" fmla="*/ 577602 w 9980196"/>
              <a:gd name="connsiteY1" fmla="*/ 176703 h 3459828"/>
              <a:gd name="connsiteX2" fmla="*/ 9253769 w 9980196"/>
              <a:gd name="connsiteY2" fmla="*/ 410620 h 3459828"/>
              <a:gd name="connsiteX3" fmla="*/ 8966690 w 9980196"/>
              <a:gd name="connsiteY3" fmla="*/ 3292042 h 3459828"/>
              <a:gd name="connsiteX4" fmla="*/ 4639239 w 9980196"/>
              <a:gd name="connsiteY4" fmla="*/ 3132554 h 3459828"/>
              <a:gd name="connsiteX5" fmla="*/ 4054448 w 9980196"/>
              <a:gd name="connsiteY5" fmla="*/ 1697159 h 3459828"/>
              <a:gd name="connsiteX6" fmla="*/ 913591 w 9980196"/>
              <a:gd name="connsiteY6" fmla="*/ 1558053 h 3459828"/>
              <a:gd name="connsiteX0" fmla="*/ 440129 w 9446174"/>
              <a:gd name="connsiteY0" fmla="*/ 1608790 h 3510565"/>
              <a:gd name="connsiteX1" fmla="*/ 933480 w 9446174"/>
              <a:gd name="connsiteY1" fmla="*/ 153012 h 3510565"/>
              <a:gd name="connsiteX2" fmla="*/ 8780307 w 9446174"/>
              <a:gd name="connsiteY2" fmla="*/ 461357 h 3510565"/>
              <a:gd name="connsiteX3" fmla="*/ 8493228 w 9446174"/>
              <a:gd name="connsiteY3" fmla="*/ 3342779 h 3510565"/>
              <a:gd name="connsiteX4" fmla="*/ 4165777 w 9446174"/>
              <a:gd name="connsiteY4" fmla="*/ 3183291 h 3510565"/>
              <a:gd name="connsiteX5" fmla="*/ 3580986 w 9446174"/>
              <a:gd name="connsiteY5" fmla="*/ 1747896 h 3510565"/>
              <a:gd name="connsiteX6" fmla="*/ 440129 w 9446174"/>
              <a:gd name="connsiteY6" fmla="*/ 1608790 h 3510565"/>
              <a:gd name="connsiteX0" fmla="*/ 444779 w 9450824"/>
              <a:gd name="connsiteY0" fmla="*/ 1509147 h 3410922"/>
              <a:gd name="connsiteX1" fmla="*/ 938130 w 9450824"/>
              <a:gd name="connsiteY1" fmla="*/ 53369 h 3410922"/>
              <a:gd name="connsiteX2" fmla="*/ 8784957 w 9450824"/>
              <a:gd name="connsiteY2" fmla="*/ 361714 h 3410922"/>
              <a:gd name="connsiteX3" fmla="*/ 8497878 w 9450824"/>
              <a:gd name="connsiteY3" fmla="*/ 3243136 h 3410922"/>
              <a:gd name="connsiteX4" fmla="*/ 4170427 w 9450824"/>
              <a:gd name="connsiteY4" fmla="*/ 3083648 h 3410922"/>
              <a:gd name="connsiteX5" fmla="*/ 3585636 w 9450824"/>
              <a:gd name="connsiteY5" fmla="*/ 1648253 h 3410922"/>
              <a:gd name="connsiteX6" fmla="*/ 444779 w 9450824"/>
              <a:gd name="connsiteY6" fmla="*/ 1509147 h 3410922"/>
              <a:gd name="connsiteX0" fmla="*/ 460709 w 9466754"/>
              <a:gd name="connsiteY0" fmla="*/ 1503708 h 3405483"/>
              <a:gd name="connsiteX1" fmla="*/ 954060 w 9466754"/>
              <a:gd name="connsiteY1" fmla="*/ 47930 h 3405483"/>
              <a:gd name="connsiteX2" fmla="*/ 8800887 w 9466754"/>
              <a:gd name="connsiteY2" fmla="*/ 356275 h 3405483"/>
              <a:gd name="connsiteX3" fmla="*/ 8513808 w 9466754"/>
              <a:gd name="connsiteY3" fmla="*/ 3237697 h 3405483"/>
              <a:gd name="connsiteX4" fmla="*/ 4186357 w 9466754"/>
              <a:gd name="connsiteY4" fmla="*/ 3078209 h 3405483"/>
              <a:gd name="connsiteX5" fmla="*/ 3601566 w 9466754"/>
              <a:gd name="connsiteY5" fmla="*/ 1642814 h 3405483"/>
              <a:gd name="connsiteX6" fmla="*/ 460709 w 9466754"/>
              <a:gd name="connsiteY6" fmla="*/ 1503708 h 3405483"/>
              <a:gd name="connsiteX0" fmla="*/ 439472 w 9437895"/>
              <a:gd name="connsiteY0" fmla="*/ 1633338 h 3542776"/>
              <a:gd name="connsiteX1" fmla="*/ 932823 w 9437895"/>
              <a:gd name="connsiteY1" fmla="*/ 177560 h 3542776"/>
              <a:gd name="connsiteX2" fmla="*/ 8769017 w 9437895"/>
              <a:gd name="connsiteY2" fmla="*/ 379580 h 3542776"/>
              <a:gd name="connsiteX3" fmla="*/ 8492571 w 9437895"/>
              <a:gd name="connsiteY3" fmla="*/ 3367327 h 3542776"/>
              <a:gd name="connsiteX4" fmla="*/ 4165120 w 9437895"/>
              <a:gd name="connsiteY4" fmla="*/ 3207839 h 3542776"/>
              <a:gd name="connsiteX5" fmla="*/ 3580329 w 9437895"/>
              <a:gd name="connsiteY5" fmla="*/ 1772444 h 3542776"/>
              <a:gd name="connsiteX6" fmla="*/ 439472 w 9437895"/>
              <a:gd name="connsiteY6" fmla="*/ 1633338 h 3542776"/>
              <a:gd name="connsiteX0" fmla="*/ 439472 w 9136245"/>
              <a:gd name="connsiteY0" fmla="*/ 1579161 h 3488599"/>
              <a:gd name="connsiteX1" fmla="*/ 932823 w 9136245"/>
              <a:gd name="connsiteY1" fmla="*/ 123383 h 3488599"/>
              <a:gd name="connsiteX2" fmla="*/ 8769017 w 9136245"/>
              <a:gd name="connsiteY2" fmla="*/ 325403 h 3488599"/>
              <a:gd name="connsiteX3" fmla="*/ 8492571 w 9136245"/>
              <a:gd name="connsiteY3" fmla="*/ 3313150 h 3488599"/>
              <a:gd name="connsiteX4" fmla="*/ 4165120 w 9136245"/>
              <a:gd name="connsiteY4" fmla="*/ 3153662 h 3488599"/>
              <a:gd name="connsiteX5" fmla="*/ 3580329 w 9136245"/>
              <a:gd name="connsiteY5" fmla="*/ 1718267 h 3488599"/>
              <a:gd name="connsiteX6" fmla="*/ 439472 w 9136245"/>
              <a:gd name="connsiteY6" fmla="*/ 1579161 h 3488599"/>
              <a:gd name="connsiteX0" fmla="*/ 439472 w 9014787"/>
              <a:gd name="connsiteY0" fmla="*/ 1579161 h 3389301"/>
              <a:gd name="connsiteX1" fmla="*/ 932823 w 9014787"/>
              <a:gd name="connsiteY1" fmla="*/ 123383 h 3389301"/>
              <a:gd name="connsiteX2" fmla="*/ 8769017 w 9014787"/>
              <a:gd name="connsiteY2" fmla="*/ 325403 h 3389301"/>
              <a:gd name="connsiteX3" fmla="*/ 8492571 w 9014787"/>
              <a:gd name="connsiteY3" fmla="*/ 3313150 h 3389301"/>
              <a:gd name="connsiteX4" fmla="*/ 4165120 w 9014787"/>
              <a:gd name="connsiteY4" fmla="*/ 3153662 h 3389301"/>
              <a:gd name="connsiteX5" fmla="*/ 3580329 w 9014787"/>
              <a:gd name="connsiteY5" fmla="*/ 1718267 h 3389301"/>
              <a:gd name="connsiteX6" fmla="*/ 439472 w 9014787"/>
              <a:gd name="connsiteY6" fmla="*/ 1579161 h 3389301"/>
              <a:gd name="connsiteX0" fmla="*/ 439472 w 9299658"/>
              <a:gd name="connsiteY0" fmla="*/ 1632714 h 3433696"/>
              <a:gd name="connsiteX1" fmla="*/ 932823 w 9299658"/>
              <a:gd name="connsiteY1" fmla="*/ 176936 h 3433696"/>
              <a:gd name="connsiteX2" fmla="*/ 8769017 w 9299658"/>
              <a:gd name="connsiteY2" fmla="*/ 378956 h 3433696"/>
              <a:gd name="connsiteX3" fmla="*/ 8407510 w 9299658"/>
              <a:gd name="connsiteY3" fmla="*/ 3356071 h 3433696"/>
              <a:gd name="connsiteX4" fmla="*/ 4165120 w 9299658"/>
              <a:gd name="connsiteY4" fmla="*/ 3207215 h 3433696"/>
              <a:gd name="connsiteX5" fmla="*/ 3580329 w 9299658"/>
              <a:gd name="connsiteY5" fmla="*/ 1771820 h 3433696"/>
              <a:gd name="connsiteX6" fmla="*/ 439472 w 9299658"/>
              <a:gd name="connsiteY6" fmla="*/ 1632714 h 3433696"/>
              <a:gd name="connsiteX0" fmla="*/ 439472 w 9291179"/>
              <a:gd name="connsiteY0" fmla="*/ 1632714 h 3464911"/>
              <a:gd name="connsiteX1" fmla="*/ 932823 w 9291179"/>
              <a:gd name="connsiteY1" fmla="*/ 176936 h 3464911"/>
              <a:gd name="connsiteX2" fmla="*/ 8769017 w 9291179"/>
              <a:gd name="connsiteY2" fmla="*/ 378956 h 3464911"/>
              <a:gd name="connsiteX3" fmla="*/ 8407510 w 9291179"/>
              <a:gd name="connsiteY3" fmla="*/ 3356071 h 3464911"/>
              <a:gd name="connsiteX4" fmla="*/ 4165120 w 9291179"/>
              <a:gd name="connsiteY4" fmla="*/ 3207215 h 3464911"/>
              <a:gd name="connsiteX5" fmla="*/ 3580329 w 9291179"/>
              <a:gd name="connsiteY5" fmla="*/ 1771820 h 3464911"/>
              <a:gd name="connsiteX6" fmla="*/ 439472 w 9291179"/>
              <a:gd name="connsiteY6" fmla="*/ 1632714 h 3464911"/>
              <a:gd name="connsiteX0" fmla="*/ 439472 w 9324202"/>
              <a:gd name="connsiteY0" fmla="*/ 1632714 h 3464911"/>
              <a:gd name="connsiteX1" fmla="*/ 932823 w 9324202"/>
              <a:gd name="connsiteY1" fmla="*/ 176936 h 3464911"/>
              <a:gd name="connsiteX2" fmla="*/ 8769017 w 9324202"/>
              <a:gd name="connsiteY2" fmla="*/ 378956 h 3464911"/>
              <a:gd name="connsiteX3" fmla="*/ 8513836 w 9324202"/>
              <a:gd name="connsiteY3" fmla="*/ 3356071 h 3464911"/>
              <a:gd name="connsiteX4" fmla="*/ 4165120 w 9324202"/>
              <a:gd name="connsiteY4" fmla="*/ 3207215 h 3464911"/>
              <a:gd name="connsiteX5" fmla="*/ 3580329 w 9324202"/>
              <a:gd name="connsiteY5" fmla="*/ 1771820 h 3464911"/>
              <a:gd name="connsiteX6" fmla="*/ 439472 w 9324202"/>
              <a:gd name="connsiteY6" fmla="*/ 1632714 h 3464911"/>
              <a:gd name="connsiteX0" fmla="*/ 441444 w 9471266"/>
              <a:gd name="connsiteY0" fmla="*/ 1632714 h 3533484"/>
              <a:gd name="connsiteX1" fmla="*/ 934795 w 9471266"/>
              <a:gd name="connsiteY1" fmla="*/ 176936 h 3533484"/>
              <a:gd name="connsiteX2" fmla="*/ 8802887 w 9471266"/>
              <a:gd name="connsiteY2" fmla="*/ 378956 h 3533484"/>
              <a:gd name="connsiteX3" fmla="*/ 8515808 w 9471266"/>
              <a:gd name="connsiteY3" fmla="*/ 3356071 h 3533484"/>
              <a:gd name="connsiteX4" fmla="*/ 4167092 w 9471266"/>
              <a:gd name="connsiteY4" fmla="*/ 3207215 h 3533484"/>
              <a:gd name="connsiteX5" fmla="*/ 3582301 w 9471266"/>
              <a:gd name="connsiteY5" fmla="*/ 1771820 h 3533484"/>
              <a:gd name="connsiteX6" fmla="*/ 441444 w 9471266"/>
              <a:gd name="connsiteY6" fmla="*/ 1632714 h 3533484"/>
              <a:gd name="connsiteX0" fmla="*/ 441444 w 9020197"/>
              <a:gd name="connsiteY0" fmla="*/ 1581637 h 3482407"/>
              <a:gd name="connsiteX1" fmla="*/ 934795 w 9020197"/>
              <a:gd name="connsiteY1" fmla="*/ 125859 h 3482407"/>
              <a:gd name="connsiteX2" fmla="*/ 8802887 w 9020197"/>
              <a:gd name="connsiteY2" fmla="*/ 327879 h 3482407"/>
              <a:gd name="connsiteX3" fmla="*/ 8515808 w 9020197"/>
              <a:gd name="connsiteY3" fmla="*/ 3304994 h 3482407"/>
              <a:gd name="connsiteX4" fmla="*/ 4167092 w 9020197"/>
              <a:gd name="connsiteY4" fmla="*/ 3156138 h 3482407"/>
              <a:gd name="connsiteX5" fmla="*/ 3582301 w 9020197"/>
              <a:gd name="connsiteY5" fmla="*/ 1720743 h 3482407"/>
              <a:gd name="connsiteX6" fmla="*/ 441444 w 9020197"/>
              <a:gd name="connsiteY6" fmla="*/ 1581637 h 3482407"/>
              <a:gd name="connsiteX0" fmla="*/ 441444 w 9138093"/>
              <a:gd name="connsiteY0" fmla="*/ 1570160 h 3470930"/>
              <a:gd name="connsiteX1" fmla="*/ 934795 w 9138093"/>
              <a:gd name="connsiteY1" fmla="*/ 114382 h 3470930"/>
              <a:gd name="connsiteX2" fmla="*/ 8802887 w 9138093"/>
              <a:gd name="connsiteY2" fmla="*/ 316402 h 3470930"/>
              <a:gd name="connsiteX3" fmla="*/ 8515808 w 9138093"/>
              <a:gd name="connsiteY3" fmla="*/ 3293517 h 3470930"/>
              <a:gd name="connsiteX4" fmla="*/ 4167092 w 9138093"/>
              <a:gd name="connsiteY4" fmla="*/ 3144661 h 3470930"/>
              <a:gd name="connsiteX5" fmla="*/ 3582301 w 9138093"/>
              <a:gd name="connsiteY5" fmla="*/ 1709266 h 3470930"/>
              <a:gd name="connsiteX6" fmla="*/ 441444 w 9138093"/>
              <a:gd name="connsiteY6" fmla="*/ 1570160 h 3470930"/>
              <a:gd name="connsiteX0" fmla="*/ 429001 w 9006258"/>
              <a:gd name="connsiteY0" fmla="*/ 1628279 h 3538289"/>
              <a:gd name="connsiteX1" fmla="*/ 922352 w 9006258"/>
              <a:gd name="connsiteY1" fmla="*/ 172501 h 3538289"/>
              <a:gd name="connsiteX2" fmla="*/ 8588425 w 9006258"/>
              <a:gd name="connsiteY2" fmla="*/ 246930 h 3538289"/>
              <a:gd name="connsiteX3" fmla="*/ 8503365 w 9006258"/>
              <a:gd name="connsiteY3" fmla="*/ 3351636 h 3538289"/>
              <a:gd name="connsiteX4" fmla="*/ 4154649 w 9006258"/>
              <a:gd name="connsiteY4" fmla="*/ 3202780 h 3538289"/>
              <a:gd name="connsiteX5" fmla="*/ 3569858 w 9006258"/>
              <a:gd name="connsiteY5" fmla="*/ 1767385 h 3538289"/>
              <a:gd name="connsiteX6" fmla="*/ 429001 w 9006258"/>
              <a:gd name="connsiteY6" fmla="*/ 1628279 h 3538289"/>
              <a:gd name="connsiteX0" fmla="*/ 429001 w 9246024"/>
              <a:gd name="connsiteY0" fmla="*/ 1603148 h 3409779"/>
              <a:gd name="connsiteX1" fmla="*/ 922352 w 9246024"/>
              <a:gd name="connsiteY1" fmla="*/ 147370 h 3409779"/>
              <a:gd name="connsiteX2" fmla="*/ 8588425 w 9246024"/>
              <a:gd name="connsiteY2" fmla="*/ 221799 h 3409779"/>
              <a:gd name="connsiteX3" fmla="*/ 8825228 w 9246024"/>
              <a:gd name="connsiteY3" fmla="*/ 1671195 h 3409779"/>
              <a:gd name="connsiteX4" fmla="*/ 8503365 w 9246024"/>
              <a:gd name="connsiteY4" fmla="*/ 3326505 h 3409779"/>
              <a:gd name="connsiteX5" fmla="*/ 4154649 w 9246024"/>
              <a:gd name="connsiteY5" fmla="*/ 3177649 h 3409779"/>
              <a:gd name="connsiteX6" fmla="*/ 3569858 w 9246024"/>
              <a:gd name="connsiteY6" fmla="*/ 1742254 h 3409779"/>
              <a:gd name="connsiteX7" fmla="*/ 429001 w 9246024"/>
              <a:gd name="connsiteY7" fmla="*/ 1603148 h 3409779"/>
              <a:gd name="connsiteX0" fmla="*/ 429001 w 8953437"/>
              <a:gd name="connsiteY0" fmla="*/ 1610109 h 3416740"/>
              <a:gd name="connsiteX1" fmla="*/ 922352 w 8953437"/>
              <a:gd name="connsiteY1" fmla="*/ 154331 h 3416740"/>
              <a:gd name="connsiteX2" fmla="*/ 8588425 w 8953437"/>
              <a:gd name="connsiteY2" fmla="*/ 228760 h 3416740"/>
              <a:gd name="connsiteX3" fmla="*/ 8825228 w 8953437"/>
              <a:gd name="connsiteY3" fmla="*/ 1678156 h 3416740"/>
              <a:gd name="connsiteX4" fmla="*/ 8503365 w 8953437"/>
              <a:gd name="connsiteY4" fmla="*/ 3333466 h 3416740"/>
              <a:gd name="connsiteX5" fmla="*/ 4154649 w 8953437"/>
              <a:gd name="connsiteY5" fmla="*/ 3184610 h 3416740"/>
              <a:gd name="connsiteX6" fmla="*/ 3569858 w 8953437"/>
              <a:gd name="connsiteY6" fmla="*/ 1749215 h 3416740"/>
              <a:gd name="connsiteX7" fmla="*/ 429001 w 8953437"/>
              <a:gd name="connsiteY7" fmla="*/ 1610109 h 3416740"/>
              <a:gd name="connsiteX0" fmla="*/ 429001 w 8867975"/>
              <a:gd name="connsiteY0" fmla="*/ 1610109 h 3600447"/>
              <a:gd name="connsiteX1" fmla="*/ 922352 w 8867975"/>
              <a:gd name="connsiteY1" fmla="*/ 154331 h 3600447"/>
              <a:gd name="connsiteX2" fmla="*/ 8588425 w 8867975"/>
              <a:gd name="connsiteY2" fmla="*/ 228760 h 3600447"/>
              <a:gd name="connsiteX3" fmla="*/ 8825228 w 8867975"/>
              <a:gd name="connsiteY3" fmla="*/ 1678156 h 3600447"/>
              <a:gd name="connsiteX4" fmla="*/ 8503365 w 8867975"/>
              <a:gd name="connsiteY4" fmla="*/ 3333466 h 3600447"/>
              <a:gd name="connsiteX5" fmla="*/ 4154649 w 8867975"/>
              <a:gd name="connsiteY5" fmla="*/ 3184610 h 3600447"/>
              <a:gd name="connsiteX6" fmla="*/ 3569858 w 8867975"/>
              <a:gd name="connsiteY6" fmla="*/ 1749215 h 3600447"/>
              <a:gd name="connsiteX7" fmla="*/ 429001 w 8867975"/>
              <a:gd name="connsiteY7" fmla="*/ 1610109 h 3600447"/>
              <a:gd name="connsiteX0" fmla="*/ 429001 w 8867975"/>
              <a:gd name="connsiteY0" fmla="*/ 1610109 h 3407933"/>
              <a:gd name="connsiteX1" fmla="*/ 922352 w 8867975"/>
              <a:gd name="connsiteY1" fmla="*/ 154331 h 3407933"/>
              <a:gd name="connsiteX2" fmla="*/ 8588425 w 8867975"/>
              <a:gd name="connsiteY2" fmla="*/ 228760 h 3407933"/>
              <a:gd name="connsiteX3" fmla="*/ 8825228 w 8867975"/>
              <a:gd name="connsiteY3" fmla="*/ 1678156 h 3407933"/>
              <a:gd name="connsiteX4" fmla="*/ 8503365 w 8867975"/>
              <a:gd name="connsiteY4" fmla="*/ 3333466 h 3407933"/>
              <a:gd name="connsiteX5" fmla="*/ 4154649 w 8867975"/>
              <a:gd name="connsiteY5" fmla="*/ 3184610 h 3407933"/>
              <a:gd name="connsiteX6" fmla="*/ 3569858 w 8867975"/>
              <a:gd name="connsiteY6" fmla="*/ 1749215 h 3407933"/>
              <a:gd name="connsiteX7" fmla="*/ 429001 w 8867975"/>
              <a:gd name="connsiteY7" fmla="*/ 1610109 h 3407933"/>
              <a:gd name="connsiteX0" fmla="*/ 429001 w 8945556"/>
              <a:gd name="connsiteY0" fmla="*/ 1610109 h 3446676"/>
              <a:gd name="connsiteX1" fmla="*/ 922352 w 8945556"/>
              <a:gd name="connsiteY1" fmla="*/ 154331 h 3446676"/>
              <a:gd name="connsiteX2" fmla="*/ 8588425 w 8945556"/>
              <a:gd name="connsiteY2" fmla="*/ 228760 h 3446676"/>
              <a:gd name="connsiteX3" fmla="*/ 8825228 w 8945556"/>
              <a:gd name="connsiteY3" fmla="*/ 1678156 h 3446676"/>
              <a:gd name="connsiteX4" fmla="*/ 8503365 w 8945556"/>
              <a:gd name="connsiteY4" fmla="*/ 3333466 h 3446676"/>
              <a:gd name="connsiteX5" fmla="*/ 4271787 w 8945556"/>
              <a:gd name="connsiteY5" fmla="*/ 3301568 h 3446676"/>
              <a:gd name="connsiteX6" fmla="*/ 3569858 w 8945556"/>
              <a:gd name="connsiteY6" fmla="*/ 1749215 h 3446676"/>
              <a:gd name="connsiteX7" fmla="*/ 429001 w 8945556"/>
              <a:gd name="connsiteY7" fmla="*/ 1610109 h 3446676"/>
              <a:gd name="connsiteX0" fmla="*/ 429001 w 8945556"/>
              <a:gd name="connsiteY0" fmla="*/ 1610109 h 3489317"/>
              <a:gd name="connsiteX1" fmla="*/ 922352 w 8945556"/>
              <a:gd name="connsiteY1" fmla="*/ 154331 h 3489317"/>
              <a:gd name="connsiteX2" fmla="*/ 8588425 w 8945556"/>
              <a:gd name="connsiteY2" fmla="*/ 228760 h 3489317"/>
              <a:gd name="connsiteX3" fmla="*/ 8825228 w 8945556"/>
              <a:gd name="connsiteY3" fmla="*/ 1678156 h 3489317"/>
              <a:gd name="connsiteX4" fmla="*/ 8503365 w 8945556"/>
              <a:gd name="connsiteY4" fmla="*/ 3333466 h 3489317"/>
              <a:gd name="connsiteX5" fmla="*/ 4271787 w 8945556"/>
              <a:gd name="connsiteY5" fmla="*/ 3301568 h 3489317"/>
              <a:gd name="connsiteX6" fmla="*/ 3569858 w 8945556"/>
              <a:gd name="connsiteY6" fmla="*/ 1749215 h 3489317"/>
              <a:gd name="connsiteX7" fmla="*/ 429001 w 8945556"/>
              <a:gd name="connsiteY7" fmla="*/ 1610109 h 3489317"/>
              <a:gd name="connsiteX0" fmla="*/ 429001 w 8945556"/>
              <a:gd name="connsiteY0" fmla="*/ 1610109 h 3489317"/>
              <a:gd name="connsiteX1" fmla="*/ 922352 w 8945556"/>
              <a:gd name="connsiteY1" fmla="*/ 154331 h 3489317"/>
              <a:gd name="connsiteX2" fmla="*/ 8588425 w 8945556"/>
              <a:gd name="connsiteY2" fmla="*/ 228760 h 3489317"/>
              <a:gd name="connsiteX3" fmla="*/ 8825228 w 8945556"/>
              <a:gd name="connsiteY3" fmla="*/ 1678156 h 3489317"/>
              <a:gd name="connsiteX4" fmla="*/ 8503365 w 8945556"/>
              <a:gd name="connsiteY4" fmla="*/ 3333466 h 3489317"/>
              <a:gd name="connsiteX5" fmla="*/ 4271787 w 8945556"/>
              <a:gd name="connsiteY5" fmla="*/ 3301568 h 3489317"/>
              <a:gd name="connsiteX6" fmla="*/ 3569858 w 8945556"/>
              <a:gd name="connsiteY6" fmla="*/ 1749215 h 3489317"/>
              <a:gd name="connsiteX7" fmla="*/ 429001 w 8945556"/>
              <a:gd name="connsiteY7" fmla="*/ 1610109 h 3489317"/>
              <a:gd name="connsiteX0" fmla="*/ 429001 w 8945556"/>
              <a:gd name="connsiteY0" fmla="*/ 1610109 h 3513351"/>
              <a:gd name="connsiteX1" fmla="*/ 922352 w 8945556"/>
              <a:gd name="connsiteY1" fmla="*/ 154331 h 3513351"/>
              <a:gd name="connsiteX2" fmla="*/ 8588425 w 8945556"/>
              <a:gd name="connsiteY2" fmla="*/ 228760 h 3513351"/>
              <a:gd name="connsiteX3" fmla="*/ 8825228 w 8945556"/>
              <a:gd name="connsiteY3" fmla="*/ 1678156 h 3513351"/>
              <a:gd name="connsiteX4" fmla="*/ 8503365 w 8945556"/>
              <a:gd name="connsiteY4" fmla="*/ 3333466 h 3513351"/>
              <a:gd name="connsiteX5" fmla="*/ 4271787 w 8945556"/>
              <a:gd name="connsiteY5" fmla="*/ 3301568 h 3513351"/>
              <a:gd name="connsiteX6" fmla="*/ 3569858 w 8945556"/>
              <a:gd name="connsiteY6" fmla="*/ 1749215 h 3513351"/>
              <a:gd name="connsiteX7" fmla="*/ 429001 w 8945556"/>
              <a:gd name="connsiteY7" fmla="*/ 1610109 h 3513351"/>
              <a:gd name="connsiteX0" fmla="*/ 261802 w 8778357"/>
              <a:gd name="connsiteY0" fmla="*/ 1644930 h 3548172"/>
              <a:gd name="connsiteX1" fmla="*/ 755153 w 8778357"/>
              <a:gd name="connsiteY1" fmla="*/ 189152 h 3548172"/>
              <a:gd name="connsiteX2" fmla="*/ 8421226 w 8778357"/>
              <a:gd name="connsiteY2" fmla="*/ 263581 h 3548172"/>
              <a:gd name="connsiteX3" fmla="*/ 8658029 w 8778357"/>
              <a:gd name="connsiteY3" fmla="*/ 1712977 h 3548172"/>
              <a:gd name="connsiteX4" fmla="*/ 8336166 w 8778357"/>
              <a:gd name="connsiteY4" fmla="*/ 3368287 h 3548172"/>
              <a:gd name="connsiteX5" fmla="*/ 4104588 w 8778357"/>
              <a:gd name="connsiteY5" fmla="*/ 3336389 h 3548172"/>
              <a:gd name="connsiteX6" fmla="*/ 3402659 w 8778357"/>
              <a:gd name="connsiteY6" fmla="*/ 1784036 h 3548172"/>
              <a:gd name="connsiteX7" fmla="*/ 261802 w 8778357"/>
              <a:gd name="connsiteY7" fmla="*/ 1644930 h 3548172"/>
              <a:gd name="connsiteX0" fmla="*/ 416780 w 9257138"/>
              <a:gd name="connsiteY0" fmla="*/ 1638447 h 3541689"/>
              <a:gd name="connsiteX1" fmla="*/ 590665 w 9257138"/>
              <a:gd name="connsiteY1" fmla="*/ 182669 h 3541689"/>
              <a:gd name="connsiteX2" fmla="*/ 8576204 w 9257138"/>
              <a:gd name="connsiteY2" fmla="*/ 257098 h 3541689"/>
              <a:gd name="connsiteX3" fmla="*/ 8813007 w 9257138"/>
              <a:gd name="connsiteY3" fmla="*/ 1706494 h 3541689"/>
              <a:gd name="connsiteX4" fmla="*/ 8491144 w 9257138"/>
              <a:gd name="connsiteY4" fmla="*/ 3361804 h 3541689"/>
              <a:gd name="connsiteX5" fmla="*/ 4259566 w 9257138"/>
              <a:gd name="connsiteY5" fmla="*/ 3329906 h 3541689"/>
              <a:gd name="connsiteX6" fmla="*/ 3557637 w 9257138"/>
              <a:gd name="connsiteY6" fmla="*/ 1777553 h 3541689"/>
              <a:gd name="connsiteX7" fmla="*/ 416780 w 9257138"/>
              <a:gd name="connsiteY7" fmla="*/ 1638447 h 3541689"/>
              <a:gd name="connsiteX0" fmla="*/ 418623 w 9258981"/>
              <a:gd name="connsiteY0" fmla="*/ 1576477 h 3479719"/>
              <a:gd name="connsiteX1" fmla="*/ 592508 w 9258981"/>
              <a:gd name="connsiteY1" fmla="*/ 120699 h 3479719"/>
              <a:gd name="connsiteX2" fmla="*/ 8578047 w 9258981"/>
              <a:gd name="connsiteY2" fmla="*/ 195128 h 3479719"/>
              <a:gd name="connsiteX3" fmla="*/ 8814850 w 9258981"/>
              <a:gd name="connsiteY3" fmla="*/ 1644524 h 3479719"/>
              <a:gd name="connsiteX4" fmla="*/ 8492987 w 9258981"/>
              <a:gd name="connsiteY4" fmla="*/ 3299834 h 3479719"/>
              <a:gd name="connsiteX5" fmla="*/ 4261409 w 9258981"/>
              <a:gd name="connsiteY5" fmla="*/ 3267936 h 3479719"/>
              <a:gd name="connsiteX6" fmla="*/ 3559480 w 9258981"/>
              <a:gd name="connsiteY6" fmla="*/ 1715583 h 3479719"/>
              <a:gd name="connsiteX7" fmla="*/ 418623 w 9258981"/>
              <a:gd name="connsiteY7" fmla="*/ 1576477 h 3479719"/>
              <a:gd name="connsiteX0" fmla="*/ 418623 w 8965016"/>
              <a:gd name="connsiteY0" fmla="*/ 1569254 h 3472496"/>
              <a:gd name="connsiteX1" fmla="*/ 592508 w 8965016"/>
              <a:gd name="connsiteY1" fmla="*/ 113476 h 3472496"/>
              <a:gd name="connsiteX2" fmla="*/ 8578047 w 8965016"/>
              <a:gd name="connsiteY2" fmla="*/ 187905 h 3472496"/>
              <a:gd name="connsiteX3" fmla="*/ 8814850 w 8965016"/>
              <a:gd name="connsiteY3" fmla="*/ 1637301 h 3472496"/>
              <a:gd name="connsiteX4" fmla="*/ 8492987 w 8965016"/>
              <a:gd name="connsiteY4" fmla="*/ 3292611 h 3472496"/>
              <a:gd name="connsiteX5" fmla="*/ 4261409 w 8965016"/>
              <a:gd name="connsiteY5" fmla="*/ 3260713 h 3472496"/>
              <a:gd name="connsiteX6" fmla="*/ 3559480 w 8965016"/>
              <a:gd name="connsiteY6" fmla="*/ 1708360 h 3472496"/>
              <a:gd name="connsiteX7" fmla="*/ 418623 w 8965016"/>
              <a:gd name="connsiteY7" fmla="*/ 1569254 h 3472496"/>
              <a:gd name="connsiteX0" fmla="*/ 418623 w 8965016"/>
              <a:gd name="connsiteY0" fmla="*/ 1569254 h 3478005"/>
              <a:gd name="connsiteX1" fmla="*/ 592508 w 8965016"/>
              <a:gd name="connsiteY1" fmla="*/ 113476 h 3478005"/>
              <a:gd name="connsiteX2" fmla="*/ 8578047 w 8965016"/>
              <a:gd name="connsiteY2" fmla="*/ 187905 h 3478005"/>
              <a:gd name="connsiteX3" fmla="*/ 8814850 w 8965016"/>
              <a:gd name="connsiteY3" fmla="*/ 1637301 h 3478005"/>
              <a:gd name="connsiteX4" fmla="*/ 8290658 w 8965016"/>
              <a:gd name="connsiteY4" fmla="*/ 3292611 h 3478005"/>
              <a:gd name="connsiteX5" fmla="*/ 4261409 w 8965016"/>
              <a:gd name="connsiteY5" fmla="*/ 3260713 h 3478005"/>
              <a:gd name="connsiteX6" fmla="*/ 3559480 w 8965016"/>
              <a:gd name="connsiteY6" fmla="*/ 1708360 h 3478005"/>
              <a:gd name="connsiteX7" fmla="*/ 418623 w 8965016"/>
              <a:gd name="connsiteY7" fmla="*/ 1569254 h 3478005"/>
              <a:gd name="connsiteX0" fmla="*/ 418623 w 8965016"/>
              <a:gd name="connsiteY0" fmla="*/ 1569254 h 3461339"/>
              <a:gd name="connsiteX1" fmla="*/ 592508 w 8965016"/>
              <a:gd name="connsiteY1" fmla="*/ 113476 h 3461339"/>
              <a:gd name="connsiteX2" fmla="*/ 8578047 w 8965016"/>
              <a:gd name="connsiteY2" fmla="*/ 187905 h 3461339"/>
              <a:gd name="connsiteX3" fmla="*/ 8814850 w 8965016"/>
              <a:gd name="connsiteY3" fmla="*/ 1637301 h 3461339"/>
              <a:gd name="connsiteX4" fmla="*/ 8290658 w 8965016"/>
              <a:gd name="connsiteY4" fmla="*/ 3292611 h 3461339"/>
              <a:gd name="connsiteX5" fmla="*/ 4261409 w 8965016"/>
              <a:gd name="connsiteY5" fmla="*/ 3260713 h 3461339"/>
              <a:gd name="connsiteX6" fmla="*/ 3559480 w 8965016"/>
              <a:gd name="connsiteY6" fmla="*/ 1708360 h 3461339"/>
              <a:gd name="connsiteX7" fmla="*/ 418623 w 8965016"/>
              <a:gd name="connsiteY7" fmla="*/ 1569254 h 3461339"/>
              <a:gd name="connsiteX0" fmla="*/ 418623 w 8965016"/>
              <a:gd name="connsiteY0" fmla="*/ 1569254 h 3461339"/>
              <a:gd name="connsiteX1" fmla="*/ 592508 w 8965016"/>
              <a:gd name="connsiteY1" fmla="*/ 113476 h 3461339"/>
              <a:gd name="connsiteX2" fmla="*/ 8578047 w 8965016"/>
              <a:gd name="connsiteY2" fmla="*/ 187905 h 3461339"/>
              <a:gd name="connsiteX3" fmla="*/ 8814850 w 8965016"/>
              <a:gd name="connsiteY3" fmla="*/ 1637301 h 3461339"/>
              <a:gd name="connsiteX4" fmla="*/ 8290658 w 8965016"/>
              <a:gd name="connsiteY4" fmla="*/ 3292611 h 3461339"/>
              <a:gd name="connsiteX5" fmla="*/ 4261409 w 8965016"/>
              <a:gd name="connsiteY5" fmla="*/ 3260713 h 3461339"/>
              <a:gd name="connsiteX6" fmla="*/ 3559480 w 8965016"/>
              <a:gd name="connsiteY6" fmla="*/ 1708360 h 3461339"/>
              <a:gd name="connsiteX7" fmla="*/ 418623 w 8965016"/>
              <a:gd name="connsiteY7" fmla="*/ 1569254 h 3461339"/>
              <a:gd name="connsiteX0" fmla="*/ 418623 w 8965016"/>
              <a:gd name="connsiteY0" fmla="*/ 1569254 h 3461339"/>
              <a:gd name="connsiteX1" fmla="*/ 592508 w 8965016"/>
              <a:gd name="connsiteY1" fmla="*/ 113476 h 3461339"/>
              <a:gd name="connsiteX2" fmla="*/ 8578047 w 8965016"/>
              <a:gd name="connsiteY2" fmla="*/ 187905 h 3461339"/>
              <a:gd name="connsiteX3" fmla="*/ 8814850 w 8965016"/>
              <a:gd name="connsiteY3" fmla="*/ 1637301 h 3461339"/>
              <a:gd name="connsiteX4" fmla="*/ 8290658 w 8965016"/>
              <a:gd name="connsiteY4" fmla="*/ 3292611 h 3461339"/>
              <a:gd name="connsiteX5" fmla="*/ 4261409 w 8965016"/>
              <a:gd name="connsiteY5" fmla="*/ 3260713 h 3461339"/>
              <a:gd name="connsiteX6" fmla="*/ 3559480 w 8965016"/>
              <a:gd name="connsiteY6" fmla="*/ 1708360 h 3461339"/>
              <a:gd name="connsiteX7" fmla="*/ 418623 w 8965016"/>
              <a:gd name="connsiteY7" fmla="*/ 1569254 h 3461339"/>
              <a:gd name="connsiteX0" fmla="*/ 418623 w 8968470"/>
              <a:gd name="connsiteY0" fmla="*/ 1569254 h 3461339"/>
              <a:gd name="connsiteX1" fmla="*/ 592508 w 8968470"/>
              <a:gd name="connsiteY1" fmla="*/ 113476 h 3461339"/>
              <a:gd name="connsiteX2" fmla="*/ 8578047 w 8968470"/>
              <a:gd name="connsiteY2" fmla="*/ 187905 h 3461339"/>
              <a:gd name="connsiteX3" fmla="*/ 8814850 w 8968470"/>
              <a:gd name="connsiteY3" fmla="*/ 1637301 h 3461339"/>
              <a:gd name="connsiteX4" fmla="*/ 8290658 w 8968470"/>
              <a:gd name="connsiteY4" fmla="*/ 3292611 h 3461339"/>
              <a:gd name="connsiteX5" fmla="*/ 4261409 w 8968470"/>
              <a:gd name="connsiteY5" fmla="*/ 3260713 h 3461339"/>
              <a:gd name="connsiteX6" fmla="*/ 3559480 w 8968470"/>
              <a:gd name="connsiteY6" fmla="*/ 1708360 h 3461339"/>
              <a:gd name="connsiteX7" fmla="*/ 418623 w 8968470"/>
              <a:gd name="connsiteY7" fmla="*/ 1569254 h 3461339"/>
              <a:gd name="connsiteX0" fmla="*/ 418623 w 8908452"/>
              <a:gd name="connsiteY0" fmla="*/ 1624288 h 3516373"/>
              <a:gd name="connsiteX1" fmla="*/ 592508 w 8908452"/>
              <a:gd name="connsiteY1" fmla="*/ 168510 h 3516373"/>
              <a:gd name="connsiteX2" fmla="*/ 8578047 w 8908452"/>
              <a:gd name="connsiteY2" fmla="*/ 242939 h 3516373"/>
              <a:gd name="connsiteX3" fmla="*/ 8814850 w 8908452"/>
              <a:gd name="connsiteY3" fmla="*/ 1692335 h 3516373"/>
              <a:gd name="connsiteX4" fmla="*/ 8290658 w 8908452"/>
              <a:gd name="connsiteY4" fmla="*/ 3347645 h 3516373"/>
              <a:gd name="connsiteX5" fmla="*/ 4261409 w 8908452"/>
              <a:gd name="connsiteY5" fmla="*/ 3315747 h 3516373"/>
              <a:gd name="connsiteX6" fmla="*/ 3559480 w 8908452"/>
              <a:gd name="connsiteY6" fmla="*/ 1763394 h 3516373"/>
              <a:gd name="connsiteX7" fmla="*/ 418623 w 8908452"/>
              <a:gd name="connsiteY7" fmla="*/ 1624288 h 3516373"/>
              <a:gd name="connsiteX0" fmla="*/ 418623 w 8909737"/>
              <a:gd name="connsiteY0" fmla="*/ 1624288 h 3516373"/>
              <a:gd name="connsiteX1" fmla="*/ 592508 w 8909737"/>
              <a:gd name="connsiteY1" fmla="*/ 168510 h 3516373"/>
              <a:gd name="connsiteX2" fmla="*/ 8578047 w 8909737"/>
              <a:gd name="connsiteY2" fmla="*/ 242939 h 3516373"/>
              <a:gd name="connsiteX3" fmla="*/ 8814850 w 8909737"/>
              <a:gd name="connsiteY3" fmla="*/ 1692335 h 3516373"/>
              <a:gd name="connsiteX4" fmla="*/ 8407796 w 8909737"/>
              <a:gd name="connsiteY4" fmla="*/ 3347645 h 3516373"/>
              <a:gd name="connsiteX5" fmla="*/ 4261409 w 8909737"/>
              <a:gd name="connsiteY5" fmla="*/ 3315747 h 3516373"/>
              <a:gd name="connsiteX6" fmla="*/ 3559480 w 8909737"/>
              <a:gd name="connsiteY6" fmla="*/ 1763394 h 3516373"/>
              <a:gd name="connsiteX7" fmla="*/ 418623 w 8909737"/>
              <a:gd name="connsiteY7" fmla="*/ 1624288 h 3516373"/>
              <a:gd name="connsiteX0" fmla="*/ 418623 w 8909737"/>
              <a:gd name="connsiteY0" fmla="*/ 1624288 h 3567645"/>
              <a:gd name="connsiteX1" fmla="*/ 592508 w 8909737"/>
              <a:gd name="connsiteY1" fmla="*/ 168510 h 3567645"/>
              <a:gd name="connsiteX2" fmla="*/ 8578047 w 8909737"/>
              <a:gd name="connsiteY2" fmla="*/ 242939 h 3567645"/>
              <a:gd name="connsiteX3" fmla="*/ 8814850 w 8909737"/>
              <a:gd name="connsiteY3" fmla="*/ 1692335 h 3567645"/>
              <a:gd name="connsiteX4" fmla="*/ 8407796 w 8909737"/>
              <a:gd name="connsiteY4" fmla="*/ 3347645 h 3567645"/>
              <a:gd name="connsiteX5" fmla="*/ 4261409 w 8909737"/>
              <a:gd name="connsiteY5" fmla="*/ 3315747 h 3567645"/>
              <a:gd name="connsiteX6" fmla="*/ 3559480 w 8909737"/>
              <a:gd name="connsiteY6" fmla="*/ 1763394 h 3567645"/>
              <a:gd name="connsiteX7" fmla="*/ 418623 w 8909737"/>
              <a:gd name="connsiteY7" fmla="*/ 1624288 h 3567645"/>
              <a:gd name="connsiteX0" fmla="*/ 418623 w 8900213"/>
              <a:gd name="connsiteY0" fmla="*/ 1624288 h 3528414"/>
              <a:gd name="connsiteX1" fmla="*/ 592508 w 8900213"/>
              <a:gd name="connsiteY1" fmla="*/ 168510 h 3528414"/>
              <a:gd name="connsiteX2" fmla="*/ 8578047 w 8900213"/>
              <a:gd name="connsiteY2" fmla="*/ 242939 h 3528414"/>
              <a:gd name="connsiteX3" fmla="*/ 8814850 w 8900213"/>
              <a:gd name="connsiteY3" fmla="*/ 1692335 h 3528414"/>
              <a:gd name="connsiteX4" fmla="*/ 8567529 w 8900213"/>
              <a:gd name="connsiteY4" fmla="*/ 3283850 h 3528414"/>
              <a:gd name="connsiteX5" fmla="*/ 4261409 w 8900213"/>
              <a:gd name="connsiteY5" fmla="*/ 3315747 h 3528414"/>
              <a:gd name="connsiteX6" fmla="*/ 3559480 w 8900213"/>
              <a:gd name="connsiteY6" fmla="*/ 1763394 h 3528414"/>
              <a:gd name="connsiteX7" fmla="*/ 418623 w 8900213"/>
              <a:gd name="connsiteY7" fmla="*/ 1624288 h 3528414"/>
              <a:gd name="connsiteX0" fmla="*/ 418623 w 8915572"/>
              <a:gd name="connsiteY0" fmla="*/ 1624288 h 3528414"/>
              <a:gd name="connsiteX1" fmla="*/ 592508 w 8915572"/>
              <a:gd name="connsiteY1" fmla="*/ 168510 h 3528414"/>
              <a:gd name="connsiteX2" fmla="*/ 8578047 w 8915572"/>
              <a:gd name="connsiteY2" fmla="*/ 242939 h 3528414"/>
              <a:gd name="connsiteX3" fmla="*/ 8814850 w 8915572"/>
              <a:gd name="connsiteY3" fmla="*/ 1692335 h 3528414"/>
              <a:gd name="connsiteX4" fmla="*/ 8567529 w 8915572"/>
              <a:gd name="connsiteY4" fmla="*/ 3283850 h 3528414"/>
              <a:gd name="connsiteX5" fmla="*/ 4261409 w 8915572"/>
              <a:gd name="connsiteY5" fmla="*/ 3315747 h 3528414"/>
              <a:gd name="connsiteX6" fmla="*/ 3559480 w 8915572"/>
              <a:gd name="connsiteY6" fmla="*/ 1763394 h 3528414"/>
              <a:gd name="connsiteX7" fmla="*/ 418623 w 8915572"/>
              <a:gd name="connsiteY7" fmla="*/ 1624288 h 3528414"/>
              <a:gd name="connsiteX0" fmla="*/ 418623 w 8843423"/>
              <a:gd name="connsiteY0" fmla="*/ 1583963 h 3488089"/>
              <a:gd name="connsiteX1" fmla="*/ 592508 w 8843423"/>
              <a:gd name="connsiteY1" fmla="*/ 128185 h 3488089"/>
              <a:gd name="connsiteX2" fmla="*/ 8578047 w 8843423"/>
              <a:gd name="connsiteY2" fmla="*/ 202614 h 3488089"/>
              <a:gd name="connsiteX3" fmla="*/ 8814850 w 8843423"/>
              <a:gd name="connsiteY3" fmla="*/ 1652010 h 3488089"/>
              <a:gd name="connsiteX4" fmla="*/ 8567529 w 8843423"/>
              <a:gd name="connsiteY4" fmla="*/ 3243525 h 3488089"/>
              <a:gd name="connsiteX5" fmla="*/ 4261409 w 8843423"/>
              <a:gd name="connsiteY5" fmla="*/ 3275422 h 3488089"/>
              <a:gd name="connsiteX6" fmla="*/ 3559480 w 8843423"/>
              <a:gd name="connsiteY6" fmla="*/ 1723069 h 3488089"/>
              <a:gd name="connsiteX7" fmla="*/ 418623 w 8843423"/>
              <a:gd name="connsiteY7" fmla="*/ 1583963 h 3488089"/>
              <a:gd name="connsiteX0" fmla="*/ 407997 w 8832797"/>
              <a:gd name="connsiteY0" fmla="*/ 1583963 h 3488089"/>
              <a:gd name="connsiteX1" fmla="*/ 581882 w 8832797"/>
              <a:gd name="connsiteY1" fmla="*/ 128185 h 3488089"/>
              <a:gd name="connsiteX2" fmla="*/ 8567421 w 8832797"/>
              <a:gd name="connsiteY2" fmla="*/ 202614 h 3488089"/>
              <a:gd name="connsiteX3" fmla="*/ 8804224 w 8832797"/>
              <a:gd name="connsiteY3" fmla="*/ 1652010 h 3488089"/>
              <a:gd name="connsiteX4" fmla="*/ 8556903 w 8832797"/>
              <a:gd name="connsiteY4" fmla="*/ 3243525 h 3488089"/>
              <a:gd name="connsiteX5" fmla="*/ 4250783 w 8832797"/>
              <a:gd name="connsiteY5" fmla="*/ 3275422 h 3488089"/>
              <a:gd name="connsiteX6" fmla="*/ 3377141 w 8832797"/>
              <a:gd name="connsiteY6" fmla="*/ 2056444 h 3488089"/>
              <a:gd name="connsiteX7" fmla="*/ 407997 w 8832797"/>
              <a:gd name="connsiteY7" fmla="*/ 1583963 h 3488089"/>
              <a:gd name="connsiteX0" fmla="*/ 407997 w 8950470"/>
              <a:gd name="connsiteY0" fmla="*/ 1583963 h 3456354"/>
              <a:gd name="connsiteX1" fmla="*/ 581882 w 8950470"/>
              <a:gd name="connsiteY1" fmla="*/ 128185 h 3456354"/>
              <a:gd name="connsiteX2" fmla="*/ 8567421 w 8950470"/>
              <a:gd name="connsiteY2" fmla="*/ 202614 h 3456354"/>
              <a:gd name="connsiteX3" fmla="*/ 8804224 w 8950470"/>
              <a:gd name="connsiteY3" fmla="*/ 1652010 h 3456354"/>
              <a:gd name="connsiteX4" fmla="*/ 8556903 w 8950470"/>
              <a:gd name="connsiteY4" fmla="*/ 3243525 h 3456354"/>
              <a:gd name="connsiteX5" fmla="*/ 4374798 w 8950470"/>
              <a:gd name="connsiteY5" fmla="*/ 3275422 h 3456354"/>
              <a:gd name="connsiteX6" fmla="*/ 3377141 w 8950470"/>
              <a:gd name="connsiteY6" fmla="*/ 2056444 h 3456354"/>
              <a:gd name="connsiteX7" fmla="*/ 407997 w 8950470"/>
              <a:gd name="connsiteY7" fmla="*/ 1583963 h 3456354"/>
              <a:gd name="connsiteX0" fmla="*/ 407997 w 8943706"/>
              <a:gd name="connsiteY0" fmla="*/ 1583963 h 4469304"/>
              <a:gd name="connsiteX1" fmla="*/ 581882 w 8943706"/>
              <a:gd name="connsiteY1" fmla="*/ 128185 h 4469304"/>
              <a:gd name="connsiteX2" fmla="*/ 8567421 w 8943706"/>
              <a:gd name="connsiteY2" fmla="*/ 202614 h 4469304"/>
              <a:gd name="connsiteX3" fmla="*/ 8804224 w 8943706"/>
              <a:gd name="connsiteY3" fmla="*/ 1652010 h 4469304"/>
              <a:gd name="connsiteX4" fmla="*/ 8556903 w 8943706"/>
              <a:gd name="connsiteY4" fmla="*/ 3243525 h 4469304"/>
              <a:gd name="connsiteX5" fmla="*/ 4470194 w 8943706"/>
              <a:gd name="connsiteY5" fmla="*/ 4427947 h 4469304"/>
              <a:gd name="connsiteX6" fmla="*/ 3377141 w 8943706"/>
              <a:gd name="connsiteY6" fmla="*/ 2056444 h 4469304"/>
              <a:gd name="connsiteX7" fmla="*/ 407997 w 8943706"/>
              <a:gd name="connsiteY7" fmla="*/ 1583963 h 4469304"/>
              <a:gd name="connsiteX0" fmla="*/ 407997 w 9156847"/>
              <a:gd name="connsiteY0" fmla="*/ 1583963 h 4667241"/>
              <a:gd name="connsiteX1" fmla="*/ 581882 w 9156847"/>
              <a:gd name="connsiteY1" fmla="*/ 128185 h 4667241"/>
              <a:gd name="connsiteX2" fmla="*/ 8567421 w 9156847"/>
              <a:gd name="connsiteY2" fmla="*/ 202614 h 4667241"/>
              <a:gd name="connsiteX3" fmla="*/ 8804224 w 9156847"/>
              <a:gd name="connsiteY3" fmla="*/ 1652010 h 4667241"/>
              <a:gd name="connsiteX4" fmla="*/ 8833552 w 9156847"/>
              <a:gd name="connsiteY4" fmla="*/ 4367475 h 4667241"/>
              <a:gd name="connsiteX5" fmla="*/ 4470194 w 9156847"/>
              <a:gd name="connsiteY5" fmla="*/ 4427947 h 4667241"/>
              <a:gd name="connsiteX6" fmla="*/ 3377141 w 9156847"/>
              <a:gd name="connsiteY6" fmla="*/ 2056444 h 4667241"/>
              <a:gd name="connsiteX7" fmla="*/ 407997 w 9156847"/>
              <a:gd name="connsiteY7" fmla="*/ 1583963 h 4667241"/>
              <a:gd name="connsiteX0" fmla="*/ 407997 w 9029654"/>
              <a:gd name="connsiteY0" fmla="*/ 1583963 h 4721435"/>
              <a:gd name="connsiteX1" fmla="*/ 581882 w 9029654"/>
              <a:gd name="connsiteY1" fmla="*/ 128185 h 4721435"/>
              <a:gd name="connsiteX2" fmla="*/ 8567421 w 9029654"/>
              <a:gd name="connsiteY2" fmla="*/ 202614 h 4721435"/>
              <a:gd name="connsiteX3" fmla="*/ 8804224 w 9029654"/>
              <a:gd name="connsiteY3" fmla="*/ 1652010 h 4721435"/>
              <a:gd name="connsiteX4" fmla="*/ 8833552 w 9029654"/>
              <a:gd name="connsiteY4" fmla="*/ 4367475 h 4721435"/>
              <a:gd name="connsiteX5" fmla="*/ 4470194 w 9029654"/>
              <a:gd name="connsiteY5" fmla="*/ 4427947 h 4721435"/>
              <a:gd name="connsiteX6" fmla="*/ 3377141 w 9029654"/>
              <a:gd name="connsiteY6" fmla="*/ 2056444 h 4721435"/>
              <a:gd name="connsiteX7" fmla="*/ 407997 w 9029654"/>
              <a:gd name="connsiteY7" fmla="*/ 1583963 h 4721435"/>
              <a:gd name="connsiteX0" fmla="*/ 407997 w 8949101"/>
              <a:gd name="connsiteY0" fmla="*/ 1583963 h 4596653"/>
              <a:gd name="connsiteX1" fmla="*/ 581882 w 8949101"/>
              <a:gd name="connsiteY1" fmla="*/ 128185 h 4596653"/>
              <a:gd name="connsiteX2" fmla="*/ 8567421 w 8949101"/>
              <a:gd name="connsiteY2" fmla="*/ 202614 h 4596653"/>
              <a:gd name="connsiteX3" fmla="*/ 8804224 w 8949101"/>
              <a:gd name="connsiteY3" fmla="*/ 1652010 h 4596653"/>
              <a:gd name="connsiteX4" fmla="*/ 8833552 w 8949101"/>
              <a:gd name="connsiteY4" fmla="*/ 4367475 h 4596653"/>
              <a:gd name="connsiteX5" fmla="*/ 4470194 w 8949101"/>
              <a:gd name="connsiteY5" fmla="*/ 4427947 h 4596653"/>
              <a:gd name="connsiteX6" fmla="*/ 3377141 w 8949101"/>
              <a:gd name="connsiteY6" fmla="*/ 2056444 h 4596653"/>
              <a:gd name="connsiteX7" fmla="*/ 407997 w 8949101"/>
              <a:gd name="connsiteY7" fmla="*/ 1583963 h 4596653"/>
              <a:gd name="connsiteX0" fmla="*/ 608197 w 9151482"/>
              <a:gd name="connsiteY0" fmla="*/ 1521737 h 4534427"/>
              <a:gd name="connsiteX1" fmla="*/ 782082 w 9151482"/>
              <a:gd name="connsiteY1" fmla="*/ 65959 h 4534427"/>
              <a:gd name="connsiteX2" fmla="*/ 8710384 w 9151482"/>
              <a:gd name="connsiteY2" fmla="*/ 397563 h 4534427"/>
              <a:gd name="connsiteX3" fmla="*/ 9004424 w 9151482"/>
              <a:gd name="connsiteY3" fmla="*/ 1589784 h 4534427"/>
              <a:gd name="connsiteX4" fmla="*/ 9033752 w 9151482"/>
              <a:gd name="connsiteY4" fmla="*/ 4305249 h 4534427"/>
              <a:gd name="connsiteX5" fmla="*/ 4670394 w 9151482"/>
              <a:gd name="connsiteY5" fmla="*/ 4365721 h 4534427"/>
              <a:gd name="connsiteX6" fmla="*/ 3577341 w 9151482"/>
              <a:gd name="connsiteY6" fmla="*/ 1994218 h 4534427"/>
              <a:gd name="connsiteX7" fmla="*/ 608197 w 9151482"/>
              <a:gd name="connsiteY7" fmla="*/ 1521737 h 4534427"/>
              <a:gd name="connsiteX0" fmla="*/ 620732 w 9405475"/>
              <a:gd name="connsiteY0" fmla="*/ 1340827 h 4353517"/>
              <a:gd name="connsiteX1" fmla="*/ 775538 w 9405475"/>
              <a:gd name="connsiteY1" fmla="*/ 104124 h 4353517"/>
              <a:gd name="connsiteX2" fmla="*/ 8722919 w 9405475"/>
              <a:gd name="connsiteY2" fmla="*/ 216653 h 4353517"/>
              <a:gd name="connsiteX3" fmla="*/ 9016959 w 9405475"/>
              <a:gd name="connsiteY3" fmla="*/ 1408874 h 4353517"/>
              <a:gd name="connsiteX4" fmla="*/ 9046287 w 9405475"/>
              <a:gd name="connsiteY4" fmla="*/ 4124339 h 4353517"/>
              <a:gd name="connsiteX5" fmla="*/ 4682929 w 9405475"/>
              <a:gd name="connsiteY5" fmla="*/ 4184811 h 4353517"/>
              <a:gd name="connsiteX6" fmla="*/ 3589876 w 9405475"/>
              <a:gd name="connsiteY6" fmla="*/ 1813308 h 4353517"/>
              <a:gd name="connsiteX7" fmla="*/ 620732 w 9405475"/>
              <a:gd name="connsiteY7" fmla="*/ 1340827 h 4353517"/>
              <a:gd name="connsiteX0" fmla="*/ 745841 w 9559233"/>
              <a:gd name="connsiteY0" fmla="*/ 1316264 h 4328954"/>
              <a:gd name="connsiteX1" fmla="*/ 900647 w 9559233"/>
              <a:gd name="connsiteY1" fmla="*/ 79561 h 4328954"/>
              <a:gd name="connsiteX2" fmla="*/ 508494 w 9559233"/>
              <a:gd name="connsiteY2" fmla="*/ 130996 h 4328954"/>
              <a:gd name="connsiteX3" fmla="*/ 8848028 w 9559233"/>
              <a:gd name="connsiteY3" fmla="*/ 192090 h 4328954"/>
              <a:gd name="connsiteX4" fmla="*/ 9142068 w 9559233"/>
              <a:gd name="connsiteY4" fmla="*/ 1384311 h 4328954"/>
              <a:gd name="connsiteX5" fmla="*/ 9171396 w 9559233"/>
              <a:gd name="connsiteY5" fmla="*/ 4099776 h 4328954"/>
              <a:gd name="connsiteX6" fmla="*/ 4808038 w 9559233"/>
              <a:gd name="connsiteY6" fmla="*/ 4160248 h 4328954"/>
              <a:gd name="connsiteX7" fmla="*/ 3714985 w 9559233"/>
              <a:gd name="connsiteY7" fmla="*/ 1788745 h 4328954"/>
              <a:gd name="connsiteX8" fmla="*/ 745841 w 9559233"/>
              <a:gd name="connsiteY8" fmla="*/ 1316264 h 4328954"/>
              <a:gd name="connsiteX0" fmla="*/ 745841 w 9559233"/>
              <a:gd name="connsiteY0" fmla="*/ 1405413 h 4418103"/>
              <a:gd name="connsiteX1" fmla="*/ 900647 w 9559233"/>
              <a:gd name="connsiteY1" fmla="*/ 168710 h 4418103"/>
              <a:gd name="connsiteX2" fmla="*/ 508494 w 9559233"/>
              <a:gd name="connsiteY2" fmla="*/ 220145 h 4418103"/>
              <a:gd name="connsiteX3" fmla="*/ 8848028 w 9559233"/>
              <a:gd name="connsiteY3" fmla="*/ 281239 h 4418103"/>
              <a:gd name="connsiteX4" fmla="*/ 9142068 w 9559233"/>
              <a:gd name="connsiteY4" fmla="*/ 1473460 h 4418103"/>
              <a:gd name="connsiteX5" fmla="*/ 9171396 w 9559233"/>
              <a:gd name="connsiteY5" fmla="*/ 4188925 h 4418103"/>
              <a:gd name="connsiteX6" fmla="*/ 4808038 w 9559233"/>
              <a:gd name="connsiteY6" fmla="*/ 4249397 h 4418103"/>
              <a:gd name="connsiteX7" fmla="*/ 3714985 w 9559233"/>
              <a:gd name="connsiteY7" fmla="*/ 1877894 h 4418103"/>
              <a:gd name="connsiteX8" fmla="*/ 745841 w 9559233"/>
              <a:gd name="connsiteY8" fmla="*/ 1405413 h 4418103"/>
              <a:gd name="connsiteX0" fmla="*/ 897552 w 9710944"/>
              <a:gd name="connsiteY0" fmla="*/ 1305697 h 4318387"/>
              <a:gd name="connsiteX1" fmla="*/ 660205 w 9710944"/>
              <a:gd name="connsiteY1" fmla="*/ 120429 h 4318387"/>
              <a:gd name="connsiteX2" fmla="*/ 8999739 w 9710944"/>
              <a:gd name="connsiteY2" fmla="*/ 181523 h 4318387"/>
              <a:gd name="connsiteX3" fmla="*/ 9293779 w 9710944"/>
              <a:gd name="connsiteY3" fmla="*/ 1373744 h 4318387"/>
              <a:gd name="connsiteX4" fmla="*/ 9323107 w 9710944"/>
              <a:gd name="connsiteY4" fmla="*/ 4089209 h 4318387"/>
              <a:gd name="connsiteX5" fmla="*/ 4959749 w 9710944"/>
              <a:gd name="connsiteY5" fmla="*/ 4149681 h 4318387"/>
              <a:gd name="connsiteX6" fmla="*/ 3866696 w 9710944"/>
              <a:gd name="connsiteY6" fmla="*/ 1778178 h 4318387"/>
              <a:gd name="connsiteX7" fmla="*/ 897552 w 9710944"/>
              <a:gd name="connsiteY7" fmla="*/ 1305697 h 4318387"/>
              <a:gd name="connsiteX0" fmla="*/ 897552 w 9710944"/>
              <a:gd name="connsiteY0" fmla="*/ 1358354 h 4371044"/>
              <a:gd name="connsiteX1" fmla="*/ 660205 w 9710944"/>
              <a:gd name="connsiteY1" fmla="*/ 173086 h 4371044"/>
              <a:gd name="connsiteX2" fmla="*/ 8999739 w 9710944"/>
              <a:gd name="connsiteY2" fmla="*/ 234180 h 4371044"/>
              <a:gd name="connsiteX3" fmla="*/ 9293779 w 9710944"/>
              <a:gd name="connsiteY3" fmla="*/ 1426401 h 4371044"/>
              <a:gd name="connsiteX4" fmla="*/ 9323107 w 9710944"/>
              <a:gd name="connsiteY4" fmla="*/ 4141866 h 4371044"/>
              <a:gd name="connsiteX5" fmla="*/ 4959749 w 9710944"/>
              <a:gd name="connsiteY5" fmla="*/ 4202338 h 4371044"/>
              <a:gd name="connsiteX6" fmla="*/ 3866696 w 9710944"/>
              <a:gd name="connsiteY6" fmla="*/ 1830835 h 4371044"/>
              <a:gd name="connsiteX7" fmla="*/ 897552 w 9710944"/>
              <a:gd name="connsiteY7" fmla="*/ 1358354 h 4371044"/>
              <a:gd name="connsiteX0" fmla="*/ 495480 w 9308872"/>
              <a:gd name="connsiteY0" fmla="*/ 1358354 h 4371044"/>
              <a:gd name="connsiteX1" fmla="*/ 258133 w 9308872"/>
              <a:gd name="connsiteY1" fmla="*/ 173086 h 4371044"/>
              <a:gd name="connsiteX2" fmla="*/ 8597667 w 9308872"/>
              <a:gd name="connsiteY2" fmla="*/ 234180 h 4371044"/>
              <a:gd name="connsiteX3" fmla="*/ 8891707 w 9308872"/>
              <a:gd name="connsiteY3" fmla="*/ 1426401 h 4371044"/>
              <a:gd name="connsiteX4" fmla="*/ 8921035 w 9308872"/>
              <a:gd name="connsiteY4" fmla="*/ 4141866 h 4371044"/>
              <a:gd name="connsiteX5" fmla="*/ 4557677 w 9308872"/>
              <a:gd name="connsiteY5" fmla="*/ 4202338 h 4371044"/>
              <a:gd name="connsiteX6" fmla="*/ 3464624 w 9308872"/>
              <a:gd name="connsiteY6" fmla="*/ 1830835 h 4371044"/>
              <a:gd name="connsiteX7" fmla="*/ 495480 w 9308872"/>
              <a:gd name="connsiteY7" fmla="*/ 1358354 h 4371044"/>
              <a:gd name="connsiteX0" fmla="*/ 406776 w 9220168"/>
              <a:gd name="connsiteY0" fmla="*/ 1301750 h 4314440"/>
              <a:gd name="connsiteX1" fmla="*/ 169429 w 9220168"/>
              <a:gd name="connsiteY1" fmla="*/ 116482 h 4314440"/>
              <a:gd name="connsiteX2" fmla="*/ 8508963 w 9220168"/>
              <a:gd name="connsiteY2" fmla="*/ 177576 h 4314440"/>
              <a:gd name="connsiteX3" fmla="*/ 8803003 w 9220168"/>
              <a:gd name="connsiteY3" fmla="*/ 1369797 h 4314440"/>
              <a:gd name="connsiteX4" fmla="*/ 8832331 w 9220168"/>
              <a:gd name="connsiteY4" fmla="*/ 4085262 h 4314440"/>
              <a:gd name="connsiteX5" fmla="*/ 4468973 w 9220168"/>
              <a:gd name="connsiteY5" fmla="*/ 4145734 h 4314440"/>
              <a:gd name="connsiteX6" fmla="*/ 3375920 w 9220168"/>
              <a:gd name="connsiteY6" fmla="*/ 1774231 h 4314440"/>
              <a:gd name="connsiteX7" fmla="*/ 406776 w 9220168"/>
              <a:gd name="connsiteY7" fmla="*/ 1301750 h 4314440"/>
              <a:gd name="connsiteX0" fmla="*/ 560763 w 9104048"/>
              <a:gd name="connsiteY0" fmla="*/ 1289735 h 4302425"/>
              <a:gd name="connsiteX1" fmla="*/ 323416 w 9104048"/>
              <a:gd name="connsiteY1" fmla="*/ 104467 h 4302425"/>
              <a:gd name="connsiteX2" fmla="*/ 4072485 w 9104048"/>
              <a:gd name="connsiteY2" fmla="*/ 66367 h 4302425"/>
              <a:gd name="connsiteX3" fmla="*/ 8662950 w 9104048"/>
              <a:gd name="connsiteY3" fmla="*/ 165561 h 4302425"/>
              <a:gd name="connsiteX4" fmla="*/ 8956990 w 9104048"/>
              <a:gd name="connsiteY4" fmla="*/ 1357782 h 4302425"/>
              <a:gd name="connsiteX5" fmla="*/ 8986318 w 9104048"/>
              <a:gd name="connsiteY5" fmla="*/ 4073247 h 4302425"/>
              <a:gd name="connsiteX6" fmla="*/ 4622960 w 9104048"/>
              <a:gd name="connsiteY6" fmla="*/ 4133719 h 4302425"/>
              <a:gd name="connsiteX7" fmla="*/ 3529907 w 9104048"/>
              <a:gd name="connsiteY7" fmla="*/ 1762216 h 4302425"/>
              <a:gd name="connsiteX8" fmla="*/ 560763 w 9104048"/>
              <a:gd name="connsiteY8" fmla="*/ 1289735 h 4302425"/>
              <a:gd name="connsiteX0" fmla="*/ 434851 w 9216626"/>
              <a:gd name="connsiteY0" fmla="*/ 1228446 h 4298286"/>
              <a:gd name="connsiteX1" fmla="*/ 435994 w 9216626"/>
              <a:gd name="connsiteY1" fmla="*/ 100328 h 4298286"/>
              <a:gd name="connsiteX2" fmla="*/ 4185063 w 9216626"/>
              <a:gd name="connsiteY2" fmla="*/ 62228 h 4298286"/>
              <a:gd name="connsiteX3" fmla="*/ 8775528 w 9216626"/>
              <a:gd name="connsiteY3" fmla="*/ 161422 h 4298286"/>
              <a:gd name="connsiteX4" fmla="*/ 9069568 w 9216626"/>
              <a:gd name="connsiteY4" fmla="*/ 1353643 h 4298286"/>
              <a:gd name="connsiteX5" fmla="*/ 9098896 w 9216626"/>
              <a:gd name="connsiteY5" fmla="*/ 4069108 h 4298286"/>
              <a:gd name="connsiteX6" fmla="*/ 4735538 w 9216626"/>
              <a:gd name="connsiteY6" fmla="*/ 4129580 h 4298286"/>
              <a:gd name="connsiteX7" fmla="*/ 3642485 w 9216626"/>
              <a:gd name="connsiteY7" fmla="*/ 1758077 h 4298286"/>
              <a:gd name="connsiteX8" fmla="*/ 434851 w 9216626"/>
              <a:gd name="connsiteY8" fmla="*/ 1228446 h 4298286"/>
              <a:gd name="connsiteX0" fmla="*/ 474129 w 9255904"/>
              <a:gd name="connsiteY0" fmla="*/ 1228446 h 4298286"/>
              <a:gd name="connsiteX1" fmla="*/ 475272 w 9255904"/>
              <a:gd name="connsiteY1" fmla="*/ 100328 h 4298286"/>
              <a:gd name="connsiteX2" fmla="*/ 4224341 w 9255904"/>
              <a:gd name="connsiteY2" fmla="*/ 62228 h 4298286"/>
              <a:gd name="connsiteX3" fmla="*/ 8814806 w 9255904"/>
              <a:gd name="connsiteY3" fmla="*/ 161422 h 4298286"/>
              <a:gd name="connsiteX4" fmla="*/ 9108846 w 9255904"/>
              <a:gd name="connsiteY4" fmla="*/ 1353643 h 4298286"/>
              <a:gd name="connsiteX5" fmla="*/ 9138174 w 9255904"/>
              <a:gd name="connsiteY5" fmla="*/ 4069108 h 4298286"/>
              <a:gd name="connsiteX6" fmla="*/ 4774816 w 9255904"/>
              <a:gd name="connsiteY6" fmla="*/ 4129580 h 4298286"/>
              <a:gd name="connsiteX7" fmla="*/ 3681763 w 9255904"/>
              <a:gd name="connsiteY7" fmla="*/ 1758077 h 4298286"/>
              <a:gd name="connsiteX8" fmla="*/ 474129 w 9255904"/>
              <a:gd name="connsiteY8" fmla="*/ 1228446 h 4298286"/>
              <a:gd name="connsiteX0" fmla="*/ 330247 w 9112022"/>
              <a:gd name="connsiteY0" fmla="*/ 1228446 h 4298286"/>
              <a:gd name="connsiteX1" fmla="*/ 331390 w 9112022"/>
              <a:gd name="connsiteY1" fmla="*/ 100328 h 4298286"/>
              <a:gd name="connsiteX2" fmla="*/ 4080459 w 9112022"/>
              <a:gd name="connsiteY2" fmla="*/ 62228 h 4298286"/>
              <a:gd name="connsiteX3" fmla="*/ 8670924 w 9112022"/>
              <a:gd name="connsiteY3" fmla="*/ 161422 h 4298286"/>
              <a:gd name="connsiteX4" fmla="*/ 8964964 w 9112022"/>
              <a:gd name="connsiteY4" fmla="*/ 1353643 h 4298286"/>
              <a:gd name="connsiteX5" fmla="*/ 8994292 w 9112022"/>
              <a:gd name="connsiteY5" fmla="*/ 4069108 h 4298286"/>
              <a:gd name="connsiteX6" fmla="*/ 4630934 w 9112022"/>
              <a:gd name="connsiteY6" fmla="*/ 4129580 h 4298286"/>
              <a:gd name="connsiteX7" fmla="*/ 3537881 w 9112022"/>
              <a:gd name="connsiteY7" fmla="*/ 1758077 h 4298286"/>
              <a:gd name="connsiteX8" fmla="*/ 330247 w 9112022"/>
              <a:gd name="connsiteY8" fmla="*/ 1228446 h 4298286"/>
              <a:gd name="connsiteX0" fmla="*/ 319199 w 9120053"/>
              <a:gd name="connsiteY0" fmla="*/ 1494092 h 4316282"/>
              <a:gd name="connsiteX1" fmla="*/ 339421 w 9120053"/>
              <a:gd name="connsiteY1" fmla="*/ 118324 h 4316282"/>
              <a:gd name="connsiteX2" fmla="*/ 4088490 w 9120053"/>
              <a:gd name="connsiteY2" fmla="*/ 80224 h 4316282"/>
              <a:gd name="connsiteX3" fmla="*/ 8678955 w 9120053"/>
              <a:gd name="connsiteY3" fmla="*/ 179418 h 4316282"/>
              <a:gd name="connsiteX4" fmla="*/ 8972995 w 9120053"/>
              <a:gd name="connsiteY4" fmla="*/ 1371639 h 4316282"/>
              <a:gd name="connsiteX5" fmla="*/ 9002323 w 9120053"/>
              <a:gd name="connsiteY5" fmla="*/ 4087104 h 4316282"/>
              <a:gd name="connsiteX6" fmla="*/ 4638965 w 9120053"/>
              <a:gd name="connsiteY6" fmla="*/ 4147576 h 4316282"/>
              <a:gd name="connsiteX7" fmla="*/ 3545912 w 9120053"/>
              <a:gd name="connsiteY7" fmla="*/ 1776073 h 4316282"/>
              <a:gd name="connsiteX8" fmla="*/ 319199 w 9120053"/>
              <a:gd name="connsiteY8" fmla="*/ 1494092 h 4316282"/>
              <a:gd name="connsiteX0" fmla="*/ 426104 w 9226958"/>
              <a:gd name="connsiteY0" fmla="*/ 1494092 h 4316282"/>
              <a:gd name="connsiteX1" fmla="*/ 446326 w 9226958"/>
              <a:gd name="connsiteY1" fmla="*/ 118324 h 4316282"/>
              <a:gd name="connsiteX2" fmla="*/ 4195395 w 9226958"/>
              <a:gd name="connsiteY2" fmla="*/ 80224 h 4316282"/>
              <a:gd name="connsiteX3" fmla="*/ 8785860 w 9226958"/>
              <a:gd name="connsiteY3" fmla="*/ 179418 h 4316282"/>
              <a:gd name="connsiteX4" fmla="*/ 9079900 w 9226958"/>
              <a:gd name="connsiteY4" fmla="*/ 1371639 h 4316282"/>
              <a:gd name="connsiteX5" fmla="*/ 9109228 w 9226958"/>
              <a:gd name="connsiteY5" fmla="*/ 4087104 h 4316282"/>
              <a:gd name="connsiteX6" fmla="*/ 4745870 w 9226958"/>
              <a:gd name="connsiteY6" fmla="*/ 4147576 h 4316282"/>
              <a:gd name="connsiteX7" fmla="*/ 3652817 w 9226958"/>
              <a:gd name="connsiteY7" fmla="*/ 1871323 h 4316282"/>
              <a:gd name="connsiteX8" fmla="*/ 426104 w 9226958"/>
              <a:gd name="connsiteY8" fmla="*/ 1494092 h 4316282"/>
              <a:gd name="connsiteX0" fmla="*/ 549590 w 9111954"/>
              <a:gd name="connsiteY0" fmla="*/ 1555413 h 4320453"/>
              <a:gd name="connsiteX1" fmla="*/ 331322 w 9111954"/>
              <a:gd name="connsiteY1" fmla="*/ 122495 h 4320453"/>
              <a:gd name="connsiteX2" fmla="*/ 4080391 w 9111954"/>
              <a:gd name="connsiteY2" fmla="*/ 84395 h 4320453"/>
              <a:gd name="connsiteX3" fmla="*/ 8670856 w 9111954"/>
              <a:gd name="connsiteY3" fmla="*/ 183589 h 4320453"/>
              <a:gd name="connsiteX4" fmla="*/ 8964896 w 9111954"/>
              <a:gd name="connsiteY4" fmla="*/ 1375810 h 4320453"/>
              <a:gd name="connsiteX5" fmla="*/ 8994224 w 9111954"/>
              <a:gd name="connsiteY5" fmla="*/ 4091275 h 4320453"/>
              <a:gd name="connsiteX6" fmla="*/ 4630866 w 9111954"/>
              <a:gd name="connsiteY6" fmla="*/ 4151747 h 4320453"/>
              <a:gd name="connsiteX7" fmla="*/ 3537813 w 9111954"/>
              <a:gd name="connsiteY7" fmla="*/ 1875494 h 4320453"/>
              <a:gd name="connsiteX8" fmla="*/ 549590 w 9111954"/>
              <a:gd name="connsiteY8" fmla="*/ 1555413 h 4320453"/>
              <a:gd name="connsiteX0" fmla="*/ 459521 w 9021885"/>
              <a:gd name="connsiteY0" fmla="*/ 1555413 h 4320453"/>
              <a:gd name="connsiteX1" fmla="*/ 241253 w 9021885"/>
              <a:gd name="connsiteY1" fmla="*/ 122495 h 4320453"/>
              <a:gd name="connsiteX2" fmla="*/ 3990322 w 9021885"/>
              <a:gd name="connsiteY2" fmla="*/ 84395 h 4320453"/>
              <a:gd name="connsiteX3" fmla="*/ 8580787 w 9021885"/>
              <a:gd name="connsiteY3" fmla="*/ 183589 h 4320453"/>
              <a:gd name="connsiteX4" fmla="*/ 8874827 w 9021885"/>
              <a:gd name="connsiteY4" fmla="*/ 1375810 h 4320453"/>
              <a:gd name="connsiteX5" fmla="*/ 8904155 w 9021885"/>
              <a:gd name="connsiteY5" fmla="*/ 4091275 h 4320453"/>
              <a:gd name="connsiteX6" fmla="*/ 4540797 w 9021885"/>
              <a:gd name="connsiteY6" fmla="*/ 4151747 h 4320453"/>
              <a:gd name="connsiteX7" fmla="*/ 3447744 w 9021885"/>
              <a:gd name="connsiteY7" fmla="*/ 1875494 h 4320453"/>
              <a:gd name="connsiteX8" fmla="*/ 459521 w 9021885"/>
              <a:gd name="connsiteY8" fmla="*/ 1555413 h 4320453"/>
              <a:gd name="connsiteX0" fmla="*/ 349880 w 9074418"/>
              <a:gd name="connsiteY0" fmla="*/ 1432777 h 4312117"/>
              <a:gd name="connsiteX1" fmla="*/ 293786 w 9074418"/>
              <a:gd name="connsiteY1" fmla="*/ 114159 h 4312117"/>
              <a:gd name="connsiteX2" fmla="*/ 4042855 w 9074418"/>
              <a:gd name="connsiteY2" fmla="*/ 76059 h 4312117"/>
              <a:gd name="connsiteX3" fmla="*/ 8633320 w 9074418"/>
              <a:gd name="connsiteY3" fmla="*/ 175253 h 4312117"/>
              <a:gd name="connsiteX4" fmla="*/ 8927360 w 9074418"/>
              <a:gd name="connsiteY4" fmla="*/ 1367474 h 4312117"/>
              <a:gd name="connsiteX5" fmla="*/ 8956688 w 9074418"/>
              <a:gd name="connsiteY5" fmla="*/ 4082939 h 4312117"/>
              <a:gd name="connsiteX6" fmla="*/ 4593330 w 9074418"/>
              <a:gd name="connsiteY6" fmla="*/ 4143411 h 4312117"/>
              <a:gd name="connsiteX7" fmla="*/ 3500277 w 9074418"/>
              <a:gd name="connsiteY7" fmla="*/ 1867158 h 4312117"/>
              <a:gd name="connsiteX8" fmla="*/ 349880 w 9074418"/>
              <a:gd name="connsiteY8" fmla="*/ 1432777 h 4312117"/>
              <a:gd name="connsiteX0" fmla="*/ 210782 w 8935320"/>
              <a:gd name="connsiteY0" fmla="*/ 1407967 h 4287307"/>
              <a:gd name="connsiteX1" fmla="*/ 154688 w 8935320"/>
              <a:gd name="connsiteY1" fmla="*/ 89349 h 4287307"/>
              <a:gd name="connsiteX2" fmla="*/ 3903757 w 8935320"/>
              <a:gd name="connsiteY2" fmla="*/ 51249 h 4287307"/>
              <a:gd name="connsiteX3" fmla="*/ 8494222 w 8935320"/>
              <a:gd name="connsiteY3" fmla="*/ 150443 h 4287307"/>
              <a:gd name="connsiteX4" fmla="*/ 8788262 w 8935320"/>
              <a:gd name="connsiteY4" fmla="*/ 1342664 h 4287307"/>
              <a:gd name="connsiteX5" fmla="*/ 8817590 w 8935320"/>
              <a:gd name="connsiteY5" fmla="*/ 4058129 h 4287307"/>
              <a:gd name="connsiteX6" fmla="*/ 4454232 w 8935320"/>
              <a:gd name="connsiteY6" fmla="*/ 4118601 h 4287307"/>
              <a:gd name="connsiteX7" fmla="*/ 3361179 w 8935320"/>
              <a:gd name="connsiteY7" fmla="*/ 1842348 h 4287307"/>
              <a:gd name="connsiteX8" fmla="*/ 210782 w 8935320"/>
              <a:gd name="connsiteY8" fmla="*/ 1407967 h 4287307"/>
              <a:gd name="connsiteX0" fmla="*/ 373438 w 9097976"/>
              <a:gd name="connsiteY0" fmla="*/ 1384335 h 4263675"/>
              <a:gd name="connsiteX1" fmla="*/ 260106 w 9097976"/>
              <a:gd name="connsiteY1" fmla="*/ 132392 h 4263675"/>
              <a:gd name="connsiteX2" fmla="*/ 4066413 w 9097976"/>
              <a:gd name="connsiteY2" fmla="*/ 27617 h 4263675"/>
              <a:gd name="connsiteX3" fmla="*/ 8656878 w 9097976"/>
              <a:gd name="connsiteY3" fmla="*/ 126811 h 4263675"/>
              <a:gd name="connsiteX4" fmla="*/ 8950918 w 9097976"/>
              <a:gd name="connsiteY4" fmla="*/ 1319032 h 4263675"/>
              <a:gd name="connsiteX5" fmla="*/ 8980246 w 9097976"/>
              <a:gd name="connsiteY5" fmla="*/ 4034497 h 4263675"/>
              <a:gd name="connsiteX6" fmla="*/ 4616888 w 9097976"/>
              <a:gd name="connsiteY6" fmla="*/ 4094969 h 4263675"/>
              <a:gd name="connsiteX7" fmla="*/ 3523835 w 9097976"/>
              <a:gd name="connsiteY7" fmla="*/ 1818716 h 4263675"/>
              <a:gd name="connsiteX8" fmla="*/ 373438 w 9097976"/>
              <a:gd name="connsiteY8" fmla="*/ 1384335 h 4263675"/>
              <a:gd name="connsiteX0" fmla="*/ 388032 w 9112570"/>
              <a:gd name="connsiteY0" fmla="*/ 1384335 h 4263675"/>
              <a:gd name="connsiteX1" fmla="*/ 274700 w 9112570"/>
              <a:gd name="connsiteY1" fmla="*/ 132392 h 4263675"/>
              <a:gd name="connsiteX2" fmla="*/ 4081007 w 9112570"/>
              <a:gd name="connsiteY2" fmla="*/ 27617 h 4263675"/>
              <a:gd name="connsiteX3" fmla="*/ 8671472 w 9112570"/>
              <a:gd name="connsiteY3" fmla="*/ 126811 h 4263675"/>
              <a:gd name="connsiteX4" fmla="*/ 8965512 w 9112570"/>
              <a:gd name="connsiteY4" fmla="*/ 1319032 h 4263675"/>
              <a:gd name="connsiteX5" fmla="*/ 8994840 w 9112570"/>
              <a:gd name="connsiteY5" fmla="*/ 4034497 h 4263675"/>
              <a:gd name="connsiteX6" fmla="*/ 4631482 w 9112570"/>
              <a:gd name="connsiteY6" fmla="*/ 4094969 h 4263675"/>
              <a:gd name="connsiteX7" fmla="*/ 3767380 w 9112570"/>
              <a:gd name="connsiteY7" fmla="*/ 1933016 h 4263675"/>
              <a:gd name="connsiteX8" fmla="*/ 388032 w 9112570"/>
              <a:gd name="connsiteY8" fmla="*/ 1384335 h 4263675"/>
              <a:gd name="connsiteX0" fmla="*/ 388032 w 9112570"/>
              <a:gd name="connsiteY0" fmla="*/ 1384335 h 4263675"/>
              <a:gd name="connsiteX1" fmla="*/ 274700 w 9112570"/>
              <a:gd name="connsiteY1" fmla="*/ 132392 h 4263675"/>
              <a:gd name="connsiteX2" fmla="*/ 4081007 w 9112570"/>
              <a:gd name="connsiteY2" fmla="*/ 27617 h 4263675"/>
              <a:gd name="connsiteX3" fmla="*/ 8671472 w 9112570"/>
              <a:gd name="connsiteY3" fmla="*/ 126811 h 4263675"/>
              <a:gd name="connsiteX4" fmla="*/ 8965512 w 9112570"/>
              <a:gd name="connsiteY4" fmla="*/ 1319032 h 4263675"/>
              <a:gd name="connsiteX5" fmla="*/ 8994840 w 9112570"/>
              <a:gd name="connsiteY5" fmla="*/ 4034497 h 4263675"/>
              <a:gd name="connsiteX6" fmla="*/ 4631482 w 9112570"/>
              <a:gd name="connsiteY6" fmla="*/ 4094969 h 4263675"/>
              <a:gd name="connsiteX7" fmla="*/ 3767380 w 9112570"/>
              <a:gd name="connsiteY7" fmla="*/ 1933016 h 4263675"/>
              <a:gd name="connsiteX8" fmla="*/ 388032 w 9112570"/>
              <a:gd name="connsiteY8" fmla="*/ 1384335 h 4263675"/>
              <a:gd name="connsiteX0" fmla="*/ 388032 w 9112570"/>
              <a:gd name="connsiteY0" fmla="*/ 1384335 h 4263675"/>
              <a:gd name="connsiteX1" fmla="*/ 274700 w 9112570"/>
              <a:gd name="connsiteY1" fmla="*/ 132392 h 4263675"/>
              <a:gd name="connsiteX2" fmla="*/ 4081007 w 9112570"/>
              <a:gd name="connsiteY2" fmla="*/ 27617 h 4263675"/>
              <a:gd name="connsiteX3" fmla="*/ 8671472 w 9112570"/>
              <a:gd name="connsiteY3" fmla="*/ 126811 h 4263675"/>
              <a:gd name="connsiteX4" fmla="*/ 8965512 w 9112570"/>
              <a:gd name="connsiteY4" fmla="*/ 1319032 h 4263675"/>
              <a:gd name="connsiteX5" fmla="*/ 8994840 w 9112570"/>
              <a:gd name="connsiteY5" fmla="*/ 4034497 h 4263675"/>
              <a:gd name="connsiteX6" fmla="*/ 4631482 w 9112570"/>
              <a:gd name="connsiteY6" fmla="*/ 4094969 h 4263675"/>
              <a:gd name="connsiteX7" fmla="*/ 3767380 w 9112570"/>
              <a:gd name="connsiteY7" fmla="*/ 1933016 h 4263675"/>
              <a:gd name="connsiteX8" fmla="*/ 388032 w 9112570"/>
              <a:gd name="connsiteY8" fmla="*/ 1384335 h 4263675"/>
              <a:gd name="connsiteX0" fmla="*/ 388032 w 9112570"/>
              <a:gd name="connsiteY0" fmla="*/ 1384335 h 4263675"/>
              <a:gd name="connsiteX1" fmla="*/ 274700 w 9112570"/>
              <a:gd name="connsiteY1" fmla="*/ 132392 h 4263675"/>
              <a:gd name="connsiteX2" fmla="*/ 4081007 w 9112570"/>
              <a:gd name="connsiteY2" fmla="*/ 27617 h 4263675"/>
              <a:gd name="connsiteX3" fmla="*/ 8671472 w 9112570"/>
              <a:gd name="connsiteY3" fmla="*/ 126811 h 4263675"/>
              <a:gd name="connsiteX4" fmla="*/ 8965512 w 9112570"/>
              <a:gd name="connsiteY4" fmla="*/ 1319032 h 4263675"/>
              <a:gd name="connsiteX5" fmla="*/ 8994840 w 9112570"/>
              <a:gd name="connsiteY5" fmla="*/ 4034497 h 4263675"/>
              <a:gd name="connsiteX6" fmla="*/ 4631482 w 9112570"/>
              <a:gd name="connsiteY6" fmla="*/ 4094969 h 4263675"/>
              <a:gd name="connsiteX7" fmla="*/ 3767380 w 9112570"/>
              <a:gd name="connsiteY7" fmla="*/ 1780616 h 4263675"/>
              <a:gd name="connsiteX8" fmla="*/ 388032 w 9112570"/>
              <a:gd name="connsiteY8" fmla="*/ 1384335 h 4263675"/>
              <a:gd name="connsiteX0" fmla="*/ 388032 w 9112570"/>
              <a:gd name="connsiteY0" fmla="*/ 1384335 h 4263675"/>
              <a:gd name="connsiteX1" fmla="*/ 274700 w 9112570"/>
              <a:gd name="connsiteY1" fmla="*/ 132392 h 4263675"/>
              <a:gd name="connsiteX2" fmla="*/ 4081007 w 9112570"/>
              <a:gd name="connsiteY2" fmla="*/ 27617 h 4263675"/>
              <a:gd name="connsiteX3" fmla="*/ 8671472 w 9112570"/>
              <a:gd name="connsiteY3" fmla="*/ 126811 h 4263675"/>
              <a:gd name="connsiteX4" fmla="*/ 8965512 w 9112570"/>
              <a:gd name="connsiteY4" fmla="*/ 1319032 h 4263675"/>
              <a:gd name="connsiteX5" fmla="*/ 8994840 w 9112570"/>
              <a:gd name="connsiteY5" fmla="*/ 4034497 h 4263675"/>
              <a:gd name="connsiteX6" fmla="*/ 4631482 w 9112570"/>
              <a:gd name="connsiteY6" fmla="*/ 4094969 h 4263675"/>
              <a:gd name="connsiteX7" fmla="*/ 3767380 w 9112570"/>
              <a:gd name="connsiteY7" fmla="*/ 1780616 h 4263675"/>
              <a:gd name="connsiteX8" fmla="*/ 388032 w 9112570"/>
              <a:gd name="connsiteY8" fmla="*/ 1384335 h 4263675"/>
              <a:gd name="connsiteX0" fmla="*/ 388032 w 9112570"/>
              <a:gd name="connsiteY0" fmla="*/ 1384335 h 4263675"/>
              <a:gd name="connsiteX1" fmla="*/ 274700 w 9112570"/>
              <a:gd name="connsiteY1" fmla="*/ 132392 h 4263675"/>
              <a:gd name="connsiteX2" fmla="*/ 4081007 w 9112570"/>
              <a:gd name="connsiteY2" fmla="*/ 27617 h 4263675"/>
              <a:gd name="connsiteX3" fmla="*/ 8671472 w 9112570"/>
              <a:gd name="connsiteY3" fmla="*/ 126811 h 4263675"/>
              <a:gd name="connsiteX4" fmla="*/ 8965512 w 9112570"/>
              <a:gd name="connsiteY4" fmla="*/ 1319032 h 4263675"/>
              <a:gd name="connsiteX5" fmla="*/ 8994840 w 9112570"/>
              <a:gd name="connsiteY5" fmla="*/ 4034497 h 4263675"/>
              <a:gd name="connsiteX6" fmla="*/ 4631482 w 9112570"/>
              <a:gd name="connsiteY6" fmla="*/ 4094969 h 4263675"/>
              <a:gd name="connsiteX7" fmla="*/ 3767380 w 9112570"/>
              <a:gd name="connsiteY7" fmla="*/ 1780616 h 4263675"/>
              <a:gd name="connsiteX8" fmla="*/ 388032 w 9112570"/>
              <a:gd name="connsiteY8" fmla="*/ 1384335 h 4263675"/>
              <a:gd name="connsiteX0" fmla="*/ 388032 w 9112570"/>
              <a:gd name="connsiteY0" fmla="*/ 1384335 h 4263675"/>
              <a:gd name="connsiteX1" fmla="*/ 274700 w 9112570"/>
              <a:gd name="connsiteY1" fmla="*/ 132392 h 4263675"/>
              <a:gd name="connsiteX2" fmla="*/ 4081007 w 9112570"/>
              <a:gd name="connsiteY2" fmla="*/ 27617 h 4263675"/>
              <a:gd name="connsiteX3" fmla="*/ 8671472 w 9112570"/>
              <a:gd name="connsiteY3" fmla="*/ 126811 h 4263675"/>
              <a:gd name="connsiteX4" fmla="*/ 8965512 w 9112570"/>
              <a:gd name="connsiteY4" fmla="*/ 1319032 h 4263675"/>
              <a:gd name="connsiteX5" fmla="*/ 8994840 w 9112570"/>
              <a:gd name="connsiteY5" fmla="*/ 4034497 h 4263675"/>
              <a:gd name="connsiteX6" fmla="*/ 4631482 w 9112570"/>
              <a:gd name="connsiteY6" fmla="*/ 4094969 h 4263675"/>
              <a:gd name="connsiteX7" fmla="*/ 3767380 w 9112570"/>
              <a:gd name="connsiteY7" fmla="*/ 1780616 h 4263675"/>
              <a:gd name="connsiteX8" fmla="*/ 388032 w 9112570"/>
              <a:gd name="connsiteY8" fmla="*/ 1384335 h 4263675"/>
              <a:gd name="connsiteX0" fmla="*/ 396671 w 9121209"/>
              <a:gd name="connsiteY0" fmla="*/ 1384335 h 4263675"/>
              <a:gd name="connsiteX1" fmla="*/ 283339 w 9121209"/>
              <a:gd name="connsiteY1" fmla="*/ 132392 h 4263675"/>
              <a:gd name="connsiteX2" fmla="*/ 4089646 w 9121209"/>
              <a:gd name="connsiteY2" fmla="*/ 27617 h 4263675"/>
              <a:gd name="connsiteX3" fmla="*/ 8680111 w 9121209"/>
              <a:gd name="connsiteY3" fmla="*/ 126811 h 4263675"/>
              <a:gd name="connsiteX4" fmla="*/ 8974151 w 9121209"/>
              <a:gd name="connsiteY4" fmla="*/ 1319032 h 4263675"/>
              <a:gd name="connsiteX5" fmla="*/ 9003479 w 9121209"/>
              <a:gd name="connsiteY5" fmla="*/ 4034497 h 4263675"/>
              <a:gd name="connsiteX6" fmla="*/ 4640121 w 9121209"/>
              <a:gd name="connsiteY6" fmla="*/ 4094969 h 4263675"/>
              <a:gd name="connsiteX7" fmla="*/ 3909574 w 9121209"/>
              <a:gd name="connsiteY7" fmla="*/ 1818716 h 4263675"/>
              <a:gd name="connsiteX8" fmla="*/ 396671 w 9121209"/>
              <a:gd name="connsiteY8" fmla="*/ 1384335 h 4263675"/>
              <a:gd name="connsiteX0" fmla="*/ 396671 w 9337395"/>
              <a:gd name="connsiteY0" fmla="*/ 1384335 h 4349497"/>
              <a:gd name="connsiteX1" fmla="*/ 283339 w 9337395"/>
              <a:gd name="connsiteY1" fmla="*/ 132392 h 4349497"/>
              <a:gd name="connsiteX2" fmla="*/ 4089646 w 9337395"/>
              <a:gd name="connsiteY2" fmla="*/ 27617 h 4349497"/>
              <a:gd name="connsiteX3" fmla="*/ 8680111 w 9337395"/>
              <a:gd name="connsiteY3" fmla="*/ 126811 h 4349497"/>
              <a:gd name="connsiteX4" fmla="*/ 8974151 w 9337395"/>
              <a:gd name="connsiteY4" fmla="*/ 1319032 h 4349497"/>
              <a:gd name="connsiteX5" fmla="*/ 9003479 w 9337395"/>
              <a:gd name="connsiteY5" fmla="*/ 4034497 h 4349497"/>
              <a:gd name="connsiteX6" fmla="*/ 4525645 w 9337395"/>
              <a:gd name="connsiteY6" fmla="*/ 4123544 h 4349497"/>
              <a:gd name="connsiteX7" fmla="*/ 3909574 w 9337395"/>
              <a:gd name="connsiteY7" fmla="*/ 1818716 h 4349497"/>
              <a:gd name="connsiteX8" fmla="*/ 396671 w 9337395"/>
              <a:gd name="connsiteY8" fmla="*/ 1384335 h 4349497"/>
              <a:gd name="connsiteX0" fmla="*/ 396671 w 9337395"/>
              <a:gd name="connsiteY0" fmla="*/ 1384335 h 4349497"/>
              <a:gd name="connsiteX1" fmla="*/ 283339 w 9337395"/>
              <a:gd name="connsiteY1" fmla="*/ 132392 h 4349497"/>
              <a:gd name="connsiteX2" fmla="*/ 4089646 w 9337395"/>
              <a:gd name="connsiteY2" fmla="*/ 27617 h 4349497"/>
              <a:gd name="connsiteX3" fmla="*/ 8680111 w 9337395"/>
              <a:gd name="connsiteY3" fmla="*/ 126811 h 4349497"/>
              <a:gd name="connsiteX4" fmla="*/ 8974151 w 9337395"/>
              <a:gd name="connsiteY4" fmla="*/ 1319032 h 4349497"/>
              <a:gd name="connsiteX5" fmla="*/ 9003479 w 9337395"/>
              <a:gd name="connsiteY5" fmla="*/ 4034497 h 4349497"/>
              <a:gd name="connsiteX6" fmla="*/ 4525645 w 9337395"/>
              <a:gd name="connsiteY6" fmla="*/ 4123544 h 4349497"/>
              <a:gd name="connsiteX7" fmla="*/ 3909574 w 9337395"/>
              <a:gd name="connsiteY7" fmla="*/ 1818716 h 4349497"/>
              <a:gd name="connsiteX8" fmla="*/ 396671 w 9337395"/>
              <a:gd name="connsiteY8" fmla="*/ 1384335 h 4349497"/>
              <a:gd name="connsiteX0" fmla="*/ 396671 w 9337395"/>
              <a:gd name="connsiteY0" fmla="*/ 1384335 h 4312921"/>
              <a:gd name="connsiteX1" fmla="*/ 283339 w 9337395"/>
              <a:gd name="connsiteY1" fmla="*/ 132392 h 4312921"/>
              <a:gd name="connsiteX2" fmla="*/ 4089646 w 9337395"/>
              <a:gd name="connsiteY2" fmla="*/ 27617 h 4312921"/>
              <a:gd name="connsiteX3" fmla="*/ 8680111 w 9337395"/>
              <a:gd name="connsiteY3" fmla="*/ 126811 h 4312921"/>
              <a:gd name="connsiteX4" fmla="*/ 8974151 w 9337395"/>
              <a:gd name="connsiteY4" fmla="*/ 1319032 h 4312921"/>
              <a:gd name="connsiteX5" fmla="*/ 9003479 w 9337395"/>
              <a:gd name="connsiteY5" fmla="*/ 4034497 h 4312921"/>
              <a:gd name="connsiteX6" fmla="*/ 4525645 w 9337395"/>
              <a:gd name="connsiteY6" fmla="*/ 4123544 h 4312921"/>
              <a:gd name="connsiteX7" fmla="*/ 3909574 w 9337395"/>
              <a:gd name="connsiteY7" fmla="*/ 1818716 h 4312921"/>
              <a:gd name="connsiteX8" fmla="*/ 396671 w 9337395"/>
              <a:gd name="connsiteY8" fmla="*/ 1384335 h 4312921"/>
              <a:gd name="connsiteX0" fmla="*/ 396671 w 9337395"/>
              <a:gd name="connsiteY0" fmla="*/ 1384335 h 4329097"/>
              <a:gd name="connsiteX1" fmla="*/ 283339 w 9337395"/>
              <a:gd name="connsiteY1" fmla="*/ 132392 h 4329097"/>
              <a:gd name="connsiteX2" fmla="*/ 4089646 w 9337395"/>
              <a:gd name="connsiteY2" fmla="*/ 27617 h 4329097"/>
              <a:gd name="connsiteX3" fmla="*/ 8680111 w 9337395"/>
              <a:gd name="connsiteY3" fmla="*/ 126811 h 4329097"/>
              <a:gd name="connsiteX4" fmla="*/ 8974151 w 9337395"/>
              <a:gd name="connsiteY4" fmla="*/ 1319032 h 4329097"/>
              <a:gd name="connsiteX5" fmla="*/ 9003479 w 9337395"/>
              <a:gd name="connsiteY5" fmla="*/ 4034497 h 4329097"/>
              <a:gd name="connsiteX6" fmla="*/ 4525645 w 9337395"/>
              <a:gd name="connsiteY6" fmla="*/ 4123544 h 4329097"/>
              <a:gd name="connsiteX7" fmla="*/ 3909574 w 9337395"/>
              <a:gd name="connsiteY7" fmla="*/ 1818716 h 4329097"/>
              <a:gd name="connsiteX8" fmla="*/ 396671 w 9337395"/>
              <a:gd name="connsiteY8" fmla="*/ 1384335 h 4329097"/>
              <a:gd name="connsiteX0" fmla="*/ 396671 w 9337395"/>
              <a:gd name="connsiteY0" fmla="*/ 1384335 h 4367207"/>
              <a:gd name="connsiteX1" fmla="*/ 283339 w 9337395"/>
              <a:gd name="connsiteY1" fmla="*/ 132392 h 4367207"/>
              <a:gd name="connsiteX2" fmla="*/ 4089646 w 9337395"/>
              <a:gd name="connsiteY2" fmla="*/ 27617 h 4367207"/>
              <a:gd name="connsiteX3" fmla="*/ 8680111 w 9337395"/>
              <a:gd name="connsiteY3" fmla="*/ 126811 h 4367207"/>
              <a:gd name="connsiteX4" fmla="*/ 8974151 w 9337395"/>
              <a:gd name="connsiteY4" fmla="*/ 1319032 h 4367207"/>
              <a:gd name="connsiteX5" fmla="*/ 9003479 w 9337395"/>
              <a:gd name="connsiteY5" fmla="*/ 4034497 h 4367207"/>
              <a:gd name="connsiteX6" fmla="*/ 4525645 w 9337395"/>
              <a:gd name="connsiteY6" fmla="*/ 4123544 h 4367207"/>
              <a:gd name="connsiteX7" fmla="*/ 3909574 w 9337395"/>
              <a:gd name="connsiteY7" fmla="*/ 1818716 h 4367207"/>
              <a:gd name="connsiteX8" fmla="*/ 396671 w 9337395"/>
              <a:gd name="connsiteY8" fmla="*/ 1384335 h 4367207"/>
              <a:gd name="connsiteX0" fmla="*/ 396671 w 9343048"/>
              <a:gd name="connsiteY0" fmla="*/ 1384335 h 4395171"/>
              <a:gd name="connsiteX1" fmla="*/ 283339 w 9343048"/>
              <a:gd name="connsiteY1" fmla="*/ 132392 h 4395171"/>
              <a:gd name="connsiteX2" fmla="*/ 4089646 w 9343048"/>
              <a:gd name="connsiteY2" fmla="*/ 27617 h 4395171"/>
              <a:gd name="connsiteX3" fmla="*/ 8680111 w 9343048"/>
              <a:gd name="connsiteY3" fmla="*/ 126811 h 4395171"/>
              <a:gd name="connsiteX4" fmla="*/ 8974151 w 9343048"/>
              <a:gd name="connsiteY4" fmla="*/ 1319032 h 4395171"/>
              <a:gd name="connsiteX5" fmla="*/ 9003479 w 9343048"/>
              <a:gd name="connsiteY5" fmla="*/ 4034497 h 4395171"/>
              <a:gd name="connsiteX6" fmla="*/ 4449329 w 9343048"/>
              <a:gd name="connsiteY6" fmla="*/ 4171169 h 4395171"/>
              <a:gd name="connsiteX7" fmla="*/ 3909574 w 9343048"/>
              <a:gd name="connsiteY7" fmla="*/ 1818716 h 4395171"/>
              <a:gd name="connsiteX8" fmla="*/ 396671 w 9343048"/>
              <a:gd name="connsiteY8" fmla="*/ 1384335 h 4395171"/>
              <a:gd name="connsiteX0" fmla="*/ 396671 w 9135334"/>
              <a:gd name="connsiteY0" fmla="*/ 1384335 h 4340677"/>
              <a:gd name="connsiteX1" fmla="*/ 283339 w 9135334"/>
              <a:gd name="connsiteY1" fmla="*/ 132392 h 4340677"/>
              <a:gd name="connsiteX2" fmla="*/ 4089646 w 9135334"/>
              <a:gd name="connsiteY2" fmla="*/ 27617 h 4340677"/>
              <a:gd name="connsiteX3" fmla="*/ 8680111 w 9135334"/>
              <a:gd name="connsiteY3" fmla="*/ 126811 h 4340677"/>
              <a:gd name="connsiteX4" fmla="*/ 8974151 w 9135334"/>
              <a:gd name="connsiteY4" fmla="*/ 1319032 h 4340677"/>
              <a:gd name="connsiteX5" fmla="*/ 9003479 w 9135334"/>
              <a:gd name="connsiteY5" fmla="*/ 4034497 h 4340677"/>
              <a:gd name="connsiteX6" fmla="*/ 4449329 w 9135334"/>
              <a:gd name="connsiteY6" fmla="*/ 4171169 h 4340677"/>
              <a:gd name="connsiteX7" fmla="*/ 3909574 w 9135334"/>
              <a:gd name="connsiteY7" fmla="*/ 1818716 h 4340677"/>
              <a:gd name="connsiteX8" fmla="*/ 396671 w 9135334"/>
              <a:gd name="connsiteY8" fmla="*/ 1384335 h 4340677"/>
              <a:gd name="connsiteX0" fmla="*/ 396671 w 9295707"/>
              <a:gd name="connsiteY0" fmla="*/ 1384335 h 4179181"/>
              <a:gd name="connsiteX1" fmla="*/ 283339 w 9295707"/>
              <a:gd name="connsiteY1" fmla="*/ 132392 h 4179181"/>
              <a:gd name="connsiteX2" fmla="*/ 4089646 w 9295707"/>
              <a:gd name="connsiteY2" fmla="*/ 27617 h 4179181"/>
              <a:gd name="connsiteX3" fmla="*/ 8680111 w 9295707"/>
              <a:gd name="connsiteY3" fmla="*/ 126811 h 4179181"/>
              <a:gd name="connsiteX4" fmla="*/ 8974151 w 9295707"/>
              <a:gd name="connsiteY4" fmla="*/ 1319032 h 4179181"/>
              <a:gd name="connsiteX5" fmla="*/ 9003479 w 9295707"/>
              <a:gd name="connsiteY5" fmla="*/ 4034497 h 4179181"/>
              <a:gd name="connsiteX6" fmla="*/ 5088483 w 9295707"/>
              <a:gd name="connsiteY6" fmla="*/ 3641475 h 4179181"/>
              <a:gd name="connsiteX7" fmla="*/ 3909574 w 9295707"/>
              <a:gd name="connsiteY7" fmla="*/ 1818716 h 4179181"/>
              <a:gd name="connsiteX8" fmla="*/ 396671 w 9295707"/>
              <a:gd name="connsiteY8" fmla="*/ 1384335 h 4179181"/>
              <a:gd name="connsiteX0" fmla="*/ 396671 w 9295707"/>
              <a:gd name="connsiteY0" fmla="*/ 1384335 h 4179181"/>
              <a:gd name="connsiteX1" fmla="*/ 283339 w 9295707"/>
              <a:gd name="connsiteY1" fmla="*/ 132392 h 4179181"/>
              <a:gd name="connsiteX2" fmla="*/ 4089646 w 9295707"/>
              <a:gd name="connsiteY2" fmla="*/ 27617 h 4179181"/>
              <a:gd name="connsiteX3" fmla="*/ 8680111 w 9295707"/>
              <a:gd name="connsiteY3" fmla="*/ 126811 h 4179181"/>
              <a:gd name="connsiteX4" fmla="*/ 8974151 w 9295707"/>
              <a:gd name="connsiteY4" fmla="*/ 1319032 h 4179181"/>
              <a:gd name="connsiteX5" fmla="*/ 9003479 w 9295707"/>
              <a:gd name="connsiteY5" fmla="*/ 4034497 h 4179181"/>
              <a:gd name="connsiteX6" fmla="*/ 5088483 w 9295707"/>
              <a:gd name="connsiteY6" fmla="*/ 3641475 h 4179181"/>
              <a:gd name="connsiteX7" fmla="*/ 3909574 w 9295707"/>
              <a:gd name="connsiteY7" fmla="*/ 1818716 h 4179181"/>
              <a:gd name="connsiteX8" fmla="*/ 396671 w 9295707"/>
              <a:gd name="connsiteY8" fmla="*/ 1384335 h 4179181"/>
              <a:gd name="connsiteX0" fmla="*/ 396671 w 9164431"/>
              <a:gd name="connsiteY0" fmla="*/ 1384335 h 4195443"/>
              <a:gd name="connsiteX1" fmla="*/ 283339 w 9164431"/>
              <a:gd name="connsiteY1" fmla="*/ 132392 h 4195443"/>
              <a:gd name="connsiteX2" fmla="*/ 4089646 w 9164431"/>
              <a:gd name="connsiteY2" fmla="*/ 27617 h 4195443"/>
              <a:gd name="connsiteX3" fmla="*/ 8680111 w 9164431"/>
              <a:gd name="connsiteY3" fmla="*/ 126811 h 4195443"/>
              <a:gd name="connsiteX4" fmla="*/ 8974151 w 9164431"/>
              <a:gd name="connsiteY4" fmla="*/ 1319032 h 4195443"/>
              <a:gd name="connsiteX5" fmla="*/ 8202152 w 9164431"/>
              <a:gd name="connsiteY5" fmla="*/ 4054115 h 4195443"/>
              <a:gd name="connsiteX6" fmla="*/ 5088483 w 9164431"/>
              <a:gd name="connsiteY6" fmla="*/ 3641475 h 4195443"/>
              <a:gd name="connsiteX7" fmla="*/ 3909574 w 9164431"/>
              <a:gd name="connsiteY7" fmla="*/ 1818716 h 4195443"/>
              <a:gd name="connsiteX8" fmla="*/ 396671 w 9164431"/>
              <a:gd name="connsiteY8" fmla="*/ 1384335 h 4195443"/>
              <a:gd name="connsiteX0" fmla="*/ 396671 w 8994810"/>
              <a:gd name="connsiteY0" fmla="*/ 1426693 h 4237801"/>
              <a:gd name="connsiteX1" fmla="*/ 283339 w 8994810"/>
              <a:gd name="connsiteY1" fmla="*/ 174750 h 4237801"/>
              <a:gd name="connsiteX2" fmla="*/ 4089646 w 8994810"/>
              <a:gd name="connsiteY2" fmla="*/ 69975 h 4237801"/>
              <a:gd name="connsiteX3" fmla="*/ 8317606 w 8994810"/>
              <a:gd name="connsiteY3" fmla="*/ 110315 h 4237801"/>
              <a:gd name="connsiteX4" fmla="*/ 8974151 w 8994810"/>
              <a:gd name="connsiteY4" fmla="*/ 1361390 h 4237801"/>
              <a:gd name="connsiteX5" fmla="*/ 8202152 w 8994810"/>
              <a:gd name="connsiteY5" fmla="*/ 4096473 h 4237801"/>
              <a:gd name="connsiteX6" fmla="*/ 5088483 w 8994810"/>
              <a:gd name="connsiteY6" fmla="*/ 3683833 h 4237801"/>
              <a:gd name="connsiteX7" fmla="*/ 3909574 w 8994810"/>
              <a:gd name="connsiteY7" fmla="*/ 1861074 h 4237801"/>
              <a:gd name="connsiteX8" fmla="*/ 396671 w 8994810"/>
              <a:gd name="connsiteY8" fmla="*/ 1426693 h 4237801"/>
              <a:gd name="connsiteX0" fmla="*/ 396671 w 9011542"/>
              <a:gd name="connsiteY0" fmla="*/ 1426693 h 4237801"/>
              <a:gd name="connsiteX1" fmla="*/ 283339 w 9011542"/>
              <a:gd name="connsiteY1" fmla="*/ 174750 h 4237801"/>
              <a:gd name="connsiteX2" fmla="*/ 4089646 w 9011542"/>
              <a:gd name="connsiteY2" fmla="*/ 69975 h 4237801"/>
              <a:gd name="connsiteX3" fmla="*/ 8317606 w 9011542"/>
              <a:gd name="connsiteY3" fmla="*/ 110315 h 4237801"/>
              <a:gd name="connsiteX4" fmla="*/ 8974151 w 9011542"/>
              <a:gd name="connsiteY4" fmla="*/ 1361390 h 4237801"/>
              <a:gd name="connsiteX5" fmla="*/ 8202152 w 9011542"/>
              <a:gd name="connsiteY5" fmla="*/ 4096473 h 4237801"/>
              <a:gd name="connsiteX6" fmla="*/ 5088483 w 9011542"/>
              <a:gd name="connsiteY6" fmla="*/ 3683833 h 4237801"/>
              <a:gd name="connsiteX7" fmla="*/ 3909574 w 9011542"/>
              <a:gd name="connsiteY7" fmla="*/ 1861074 h 4237801"/>
              <a:gd name="connsiteX8" fmla="*/ 396671 w 9011542"/>
              <a:gd name="connsiteY8" fmla="*/ 1426693 h 4237801"/>
              <a:gd name="connsiteX0" fmla="*/ 396671 w 8811819"/>
              <a:gd name="connsiteY0" fmla="*/ 1426693 h 4237801"/>
              <a:gd name="connsiteX1" fmla="*/ 283339 w 8811819"/>
              <a:gd name="connsiteY1" fmla="*/ 174750 h 4237801"/>
              <a:gd name="connsiteX2" fmla="*/ 4089646 w 8811819"/>
              <a:gd name="connsiteY2" fmla="*/ 69975 h 4237801"/>
              <a:gd name="connsiteX3" fmla="*/ 8317606 w 8811819"/>
              <a:gd name="connsiteY3" fmla="*/ 110315 h 4237801"/>
              <a:gd name="connsiteX4" fmla="*/ 8687962 w 8811819"/>
              <a:gd name="connsiteY4" fmla="*/ 1361390 h 4237801"/>
              <a:gd name="connsiteX5" fmla="*/ 8202152 w 8811819"/>
              <a:gd name="connsiteY5" fmla="*/ 4096473 h 4237801"/>
              <a:gd name="connsiteX6" fmla="*/ 5088483 w 8811819"/>
              <a:gd name="connsiteY6" fmla="*/ 3683833 h 4237801"/>
              <a:gd name="connsiteX7" fmla="*/ 3909574 w 8811819"/>
              <a:gd name="connsiteY7" fmla="*/ 1861074 h 4237801"/>
              <a:gd name="connsiteX8" fmla="*/ 396671 w 8811819"/>
              <a:gd name="connsiteY8" fmla="*/ 1426693 h 4237801"/>
              <a:gd name="connsiteX0" fmla="*/ 396671 w 8712519"/>
              <a:gd name="connsiteY0" fmla="*/ 1377299 h 4188407"/>
              <a:gd name="connsiteX1" fmla="*/ 283339 w 8712519"/>
              <a:gd name="connsiteY1" fmla="*/ 125356 h 4188407"/>
              <a:gd name="connsiteX2" fmla="*/ 4089646 w 8712519"/>
              <a:gd name="connsiteY2" fmla="*/ 20581 h 4188407"/>
              <a:gd name="connsiteX3" fmla="*/ 7983720 w 8712519"/>
              <a:gd name="connsiteY3" fmla="*/ 247294 h 4188407"/>
              <a:gd name="connsiteX4" fmla="*/ 8687962 w 8712519"/>
              <a:gd name="connsiteY4" fmla="*/ 1311996 h 4188407"/>
              <a:gd name="connsiteX5" fmla="*/ 8202152 w 8712519"/>
              <a:gd name="connsiteY5" fmla="*/ 4047079 h 4188407"/>
              <a:gd name="connsiteX6" fmla="*/ 5088483 w 8712519"/>
              <a:gd name="connsiteY6" fmla="*/ 3634439 h 4188407"/>
              <a:gd name="connsiteX7" fmla="*/ 3909574 w 8712519"/>
              <a:gd name="connsiteY7" fmla="*/ 1811680 h 4188407"/>
              <a:gd name="connsiteX8" fmla="*/ 396671 w 8712519"/>
              <a:gd name="connsiteY8" fmla="*/ 1377299 h 4188407"/>
              <a:gd name="connsiteX0" fmla="*/ 396671 w 8709959"/>
              <a:gd name="connsiteY0" fmla="*/ 1377299 h 3965145"/>
              <a:gd name="connsiteX1" fmla="*/ 283339 w 8709959"/>
              <a:gd name="connsiteY1" fmla="*/ 125356 h 3965145"/>
              <a:gd name="connsiteX2" fmla="*/ 4089646 w 8709959"/>
              <a:gd name="connsiteY2" fmla="*/ 20581 h 3965145"/>
              <a:gd name="connsiteX3" fmla="*/ 7983720 w 8709959"/>
              <a:gd name="connsiteY3" fmla="*/ 247294 h 3965145"/>
              <a:gd name="connsiteX4" fmla="*/ 8687962 w 8709959"/>
              <a:gd name="connsiteY4" fmla="*/ 1311996 h 3965145"/>
              <a:gd name="connsiteX5" fmla="*/ 8192613 w 8709959"/>
              <a:gd name="connsiteY5" fmla="*/ 3752805 h 3965145"/>
              <a:gd name="connsiteX6" fmla="*/ 5088483 w 8709959"/>
              <a:gd name="connsiteY6" fmla="*/ 3634439 h 3965145"/>
              <a:gd name="connsiteX7" fmla="*/ 3909574 w 8709959"/>
              <a:gd name="connsiteY7" fmla="*/ 1811680 h 3965145"/>
              <a:gd name="connsiteX8" fmla="*/ 396671 w 8709959"/>
              <a:gd name="connsiteY8" fmla="*/ 1377299 h 3965145"/>
              <a:gd name="connsiteX0" fmla="*/ 231579 w 8544867"/>
              <a:gd name="connsiteY0" fmla="*/ 1377299 h 3965145"/>
              <a:gd name="connsiteX1" fmla="*/ 118247 w 8544867"/>
              <a:gd name="connsiteY1" fmla="*/ 125356 h 3965145"/>
              <a:gd name="connsiteX2" fmla="*/ 3924554 w 8544867"/>
              <a:gd name="connsiteY2" fmla="*/ 20581 h 3965145"/>
              <a:gd name="connsiteX3" fmla="*/ 7818628 w 8544867"/>
              <a:gd name="connsiteY3" fmla="*/ 247294 h 3965145"/>
              <a:gd name="connsiteX4" fmla="*/ 8522870 w 8544867"/>
              <a:gd name="connsiteY4" fmla="*/ 1311996 h 3965145"/>
              <a:gd name="connsiteX5" fmla="*/ 8027521 w 8544867"/>
              <a:gd name="connsiteY5" fmla="*/ 3752805 h 3965145"/>
              <a:gd name="connsiteX6" fmla="*/ 4923391 w 8544867"/>
              <a:gd name="connsiteY6" fmla="*/ 3634439 h 3965145"/>
              <a:gd name="connsiteX7" fmla="*/ 434237 w 8544867"/>
              <a:gd name="connsiteY7" fmla="*/ 3685227 h 3965145"/>
              <a:gd name="connsiteX8" fmla="*/ 231579 w 8544867"/>
              <a:gd name="connsiteY8" fmla="*/ 1377299 h 3965145"/>
              <a:gd name="connsiteX0" fmla="*/ 281024 w 8727867"/>
              <a:gd name="connsiteY0" fmla="*/ 1396753 h 3984599"/>
              <a:gd name="connsiteX1" fmla="*/ 301247 w 8727867"/>
              <a:gd name="connsiteY1" fmla="*/ 144810 h 3984599"/>
              <a:gd name="connsiteX2" fmla="*/ 4107554 w 8727867"/>
              <a:gd name="connsiteY2" fmla="*/ 40035 h 3984599"/>
              <a:gd name="connsiteX3" fmla="*/ 8001628 w 8727867"/>
              <a:gd name="connsiteY3" fmla="*/ 266748 h 3984599"/>
              <a:gd name="connsiteX4" fmla="*/ 8705870 w 8727867"/>
              <a:gd name="connsiteY4" fmla="*/ 1331450 h 3984599"/>
              <a:gd name="connsiteX5" fmla="*/ 8210521 w 8727867"/>
              <a:gd name="connsiteY5" fmla="*/ 3772259 h 3984599"/>
              <a:gd name="connsiteX6" fmla="*/ 5106391 w 8727867"/>
              <a:gd name="connsiteY6" fmla="*/ 3653893 h 3984599"/>
              <a:gd name="connsiteX7" fmla="*/ 617237 w 8727867"/>
              <a:gd name="connsiteY7" fmla="*/ 3704681 h 3984599"/>
              <a:gd name="connsiteX8" fmla="*/ 281024 w 8727867"/>
              <a:gd name="connsiteY8" fmla="*/ 1396753 h 3984599"/>
              <a:gd name="connsiteX0" fmla="*/ 117615 w 8564458"/>
              <a:gd name="connsiteY0" fmla="*/ 1448046 h 4035892"/>
              <a:gd name="connsiteX1" fmla="*/ 137838 w 8564458"/>
              <a:gd name="connsiteY1" fmla="*/ 196103 h 4035892"/>
              <a:gd name="connsiteX2" fmla="*/ 3944145 w 8564458"/>
              <a:gd name="connsiteY2" fmla="*/ 91328 h 4035892"/>
              <a:gd name="connsiteX3" fmla="*/ 7838219 w 8564458"/>
              <a:gd name="connsiteY3" fmla="*/ 318041 h 4035892"/>
              <a:gd name="connsiteX4" fmla="*/ 8542461 w 8564458"/>
              <a:gd name="connsiteY4" fmla="*/ 1382743 h 4035892"/>
              <a:gd name="connsiteX5" fmla="*/ 8047112 w 8564458"/>
              <a:gd name="connsiteY5" fmla="*/ 3823552 h 4035892"/>
              <a:gd name="connsiteX6" fmla="*/ 4942982 w 8564458"/>
              <a:gd name="connsiteY6" fmla="*/ 3705186 h 4035892"/>
              <a:gd name="connsiteX7" fmla="*/ 453828 w 8564458"/>
              <a:gd name="connsiteY7" fmla="*/ 3755974 h 4035892"/>
              <a:gd name="connsiteX8" fmla="*/ 117615 w 8564458"/>
              <a:gd name="connsiteY8" fmla="*/ 1448046 h 4035892"/>
              <a:gd name="connsiteX0" fmla="*/ 115005 w 8562928"/>
              <a:gd name="connsiteY0" fmla="*/ 1448046 h 4384636"/>
              <a:gd name="connsiteX1" fmla="*/ 135228 w 8562928"/>
              <a:gd name="connsiteY1" fmla="*/ 196103 h 4384636"/>
              <a:gd name="connsiteX2" fmla="*/ 3941535 w 8562928"/>
              <a:gd name="connsiteY2" fmla="*/ 91328 h 4384636"/>
              <a:gd name="connsiteX3" fmla="*/ 7835609 w 8562928"/>
              <a:gd name="connsiteY3" fmla="*/ 318041 h 4384636"/>
              <a:gd name="connsiteX4" fmla="*/ 8539851 w 8562928"/>
              <a:gd name="connsiteY4" fmla="*/ 1382743 h 4384636"/>
              <a:gd name="connsiteX5" fmla="*/ 8044502 w 8562928"/>
              <a:gd name="connsiteY5" fmla="*/ 3823552 h 4384636"/>
              <a:gd name="connsiteX6" fmla="*/ 4902214 w 8562928"/>
              <a:gd name="connsiteY6" fmla="*/ 4254498 h 4384636"/>
              <a:gd name="connsiteX7" fmla="*/ 451218 w 8562928"/>
              <a:gd name="connsiteY7" fmla="*/ 3755974 h 4384636"/>
              <a:gd name="connsiteX8" fmla="*/ 115005 w 8562928"/>
              <a:gd name="connsiteY8" fmla="*/ 1448046 h 4384636"/>
              <a:gd name="connsiteX0" fmla="*/ 115005 w 8562928"/>
              <a:gd name="connsiteY0" fmla="*/ 1448046 h 4384636"/>
              <a:gd name="connsiteX1" fmla="*/ 135228 w 8562928"/>
              <a:gd name="connsiteY1" fmla="*/ 196103 h 4384636"/>
              <a:gd name="connsiteX2" fmla="*/ 3941535 w 8562928"/>
              <a:gd name="connsiteY2" fmla="*/ 91328 h 4384636"/>
              <a:gd name="connsiteX3" fmla="*/ 7835609 w 8562928"/>
              <a:gd name="connsiteY3" fmla="*/ 318041 h 4384636"/>
              <a:gd name="connsiteX4" fmla="*/ 8539851 w 8562928"/>
              <a:gd name="connsiteY4" fmla="*/ 1382743 h 4384636"/>
              <a:gd name="connsiteX5" fmla="*/ 8044502 w 8562928"/>
              <a:gd name="connsiteY5" fmla="*/ 3823552 h 4384636"/>
              <a:gd name="connsiteX6" fmla="*/ 4902214 w 8562928"/>
              <a:gd name="connsiteY6" fmla="*/ 4254498 h 4384636"/>
              <a:gd name="connsiteX7" fmla="*/ 451218 w 8562928"/>
              <a:gd name="connsiteY7" fmla="*/ 3755974 h 4384636"/>
              <a:gd name="connsiteX8" fmla="*/ 115005 w 8562928"/>
              <a:gd name="connsiteY8" fmla="*/ 1448046 h 4384636"/>
              <a:gd name="connsiteX0" fmla="*/ 115005 w 8562928"/>
              <a:gd name="connsiteY0" fmla="*/ 1448046 h 4384636"/>
              <a:gd name="connsiteX1" fmla="*/ 135228 w 8562928"/>
              <a:gd name="connsiteY1" fmla="*/ 196103 h 4384636"/>
              <a:gd name="connsiteX2" fmla="*/ 3941535 w 8562928"/>
              <a:gd name="connsiteY2" fmla="*/ 91328 h 4384636"/>
              <a:gd name="connsiteX3" fmla="*/ 7835609 w 8562928"/>
              <a:gd name="connsiteY3" fmla="*/ 318041 h 4384636"/>
              <a:gd name="connsiteX4" fmla="*/ 8539851 w 8562928"/>
              <a:gd name="connsiteY4" fmla="*/ 1382743 h 4384636"/>
              <a:gd name="connsiteX5" fmla="*/ 8044502 w 8562928"/>
              <a:gd name="connsiteY5" fmla="*/ 3823552 h 4384636"/>
              <a:gd name="connsiteX6" fmla="*/ 4902214 w 8562928"/>
              <a:gd name="connsiteY6" fmla="*/ 4254498 h 4384636"/>
              <a:gd name="connsiteX7" fmla="*/ 451218 w 8562928"/>
              <a:gd name="connsiteY7" fmla="*/ 3755974 h 4384636"/>
              <a:gd name="connsiteX8" fmla="*/ 115005 w 8562928"/>
              <a:gd name="connsiteY8" fmla="*/ 1448046 h 4384636"/>
              <a:gd name="connsiteX0" fmla="*/ 115005 w 8562928"/>
              <a:gd name="connsiteY0" fmla="*/ 1448046 h 4254787"/>
              <a:gd name="connsiteX1" fmla="*/ 135228 w 8562928"/>
              <a:gd name="connsiteY1" fmla="*/ 196103 h 4254787"/>
              <a:gd name="connsiteX2" fmla="*/ 3941535 w 8562928"/>
              <a:gd name="connsiteY2" fmla="*/ 91328 h 4254787"/>
              <a:gd name="connsiteX3" fmla="*/ 7835609 w 8562928"/>
              <a:gd name="connsiteY3" fmla="*/ 318041 h 4254787"/>
              <a:gd name="connsiteX4" fmla="*/ 8539851 w 8562928"/>
              <a:gd name="connsiteY4" fmla="*/ 1382743 h 4254787"/>
              <a:gd name="connsiteX5" fmla="*/ 8044502 w 8562928"/>
              <a:gd name="connsiteY5" fmla="*/ 3823552 h 4254787"/>
              <a:gd name="connsiteX6" fmla="*/ 4902214 w 8562928"/>
              <a:gd name="connsiteY6" fmla="*/ 4254498 h 4254787"/>
              <a:gd name="connsiteX7" fmla="*/ 451218 w 8562928"/>
              <a:gd name="connsiteY7" fmla="*/ 3755974 h 4254787"/>
              <a:gd name="connsiteX8" fmla="*/ 115005 w 8562928"/>
              <a:gd name="connsiteY8" fmla="*/ 1448046 h 4254787"/>
              <a:gd name="connsiteX0" fmla="*/ 115005 w 8557197"/>
              <a:gd name="connsiteY0" fmla="*/ 1448046 h 4364172"/>
              <a:gd name="connsiteX1" fmla="*/ 135228 w 8557197"/>
              <a:gd name="connsiteY1" fmla="*/ 196103 h 4364172"/>
              <a:gd name="connsiteX2" fmla="*/ 3941535 w 8557197"/>
              <a:gd name="connsiteY2" fmla="*/ 91328 h 4364172"/>
              <a:gd name="connsiteX3" fmla="*/ 7835609 w 8557197"/>
              <a:gd name="connsiteY3" fmla="*/ 318041 h 4364172"/>
              <a:gd name="connsiteX4" fmla="*/ 8539851 w 8557197"/>
              <a:gd name="connsiteY4" fmla="*/ 1382743 h 4364172"/>
              <a:gd name="connsiteX5" fmla="*/ 8044502 w 8557197"/>
              <a:gd name="connsiteY5" fmla="*/ 3823552 h 4364172"/>
              <a:gd name="connsiteX6" fmla="*/ 5124449 w 8557197"/>
              <a:gd name="connsiteY6" fmla="*/ 4330689 h 4364172"/>
              <a:gd name="connsiteX7" fmla="*/ 4902214 w 8557197"/>
              <a:gd name="connsiteY7" fmla="*/ 4254498 h 4364172"/>
              <a:gd name="connsiteX8" fmla="*/ 451218 w 8557197"/>
              <a:gd name="connsiteY8" fmla="*/ 3755974 h 4364172"/>
              <a:gd name="connsiteX9" fmla="*/ 115005 w 8557197"/>
              <a:gd name="connsiteY9" fmla="*/ 1448046 h 4364172"/>
              <a:gd name="connsiteX0" fmla="*/ 115005 w 8557197"/>
              <a:gd name="connsiteY0" fmla="*/ 1448046 h 4342404"/>
              <a:gd name="connsiteX1" fmla="*/ 135228 w 8557197"/>
              <a:gd name="connsiteY1" fmla="*/ 196103 h 4342404"/>
              <a:gd name="connsiteX2" fmla="*/ 3941535 w 8557197"/>
              <a:gd name="connsiteY2" fmla="*/ 91328 h 4342404"/>
              <a:gd name="connsiteX3" fmla="*/ 7835609 w 8557197"/>
              <a:gd name="connsiteY3" fmla="*/ 318041 h 4342404"/>
              <a:gd name="connsiteX4" fmla="*/ 8539851 w 8557197"/>
              <a:gd name="connsiteY4" fmla="*/ 1382743 h 4342404"/>
              <a:gd name="connsiteX5" fmla="*/ 8044502 w 8557197"/>
              <a:gd name="connsiteY5" fmla="*/ 3823552 h 4342404"/>
              <a:gd name="connsiteX6" fmla="*/ 5124449 w 8557197"/>
              <a:gd name="connsiteY6" fmla="*/ 4330689 h 4342404"/>
              <a:gd name="connsiteX7" fmla="*/ 4902214 w 8557197"/>
              <a:gd name="connsiteY7" fmla="*/ 4254498 h 4342404"/>
              <a:gd name="connsiteX8" fmla="*/ 451218 w 8557197"/>
              <a:gd name="connsiteY8" fmla="*/ 3755974 h 4342404"/>
              <a:gd name="connsiteX9" fmla="*/ 115005 w 8557197"/>
              <a:gd name="connsiteY9" fmla="*/ 1448046 h 4342404"/>
              <a:gd name="connsiteX0" fmla="*/ 130261 w 8572453"/>
              <a:gd name="connsiteY0" fmla="*/ 1448046 h 4330689"/>
              <a:gd name="connsiteX1" fmla="*/ 150484 w 8572453"/>
              <a:gd name="connsiteY1" fmla="*/ 196103 h 4330689"/>
              <a:gd name="connsiteX2" fmla="*/ 3956791 w 8572453"/>
              <a:gd name="connsiteY2" fmla="*/ 91328 h 4330689"/>
              <a:gd name="connsiteX3" fmla="*/ 7850865 w 8572453"/>
              <a:gd name="connsiteY3" fmla="*/ 318041 h 4330689"/>
              <a:gd name="connsiteX4" fmla="*/ 8555107 w 8572453"/>
              <a:gd name="connsiteY4" fmla="*/ 1382743 h 4330689"/>
              <a:gd name="connsiteX5" fmla="*/ 8059758 w 8572453"/>
              <a:gd name="connsiteY5" fmla="*/ 3823552 h 4330689"/>
              <a:gd name="connsiteX6" fmla="*/ 5139705 w 8572453"/>
              <a:gd name="connsiteY6" fmla="*/ 4330689 h 4330689"/>
              <a:gd name="connsiteX7" fmla="*/ 466474 w 8572453"/>
              <a:gd name="connsiteY7" fmla="*/ 3755974 h 4330689"/>
              <a:gd name="connsiteX8" fmla="*/ 130261 w 8572453"/>
              <a:gd name="connsiteY8" fmla="*/ 1448046 h 4330689"/>
              <a:gd name="connsiteX0" fmla="*/ 130261 w 8558885"/>
              <a:gd name="connsiteY0" fmla="*/ 1448046 h 4330689"/>
              <a:gd name="connsiteX1" fmla="*/ 150484 w 8558885"/>
              <a:gd name="connsiteY1" fmla="*/ 196103 h 4330689"/>
              <a:gd name="connsiteX2" fmla="*/ 3956791 w 8558885"/>
              <a:gd name="connsiteY2" fmla="*/ 91328 h 4330689"/>
              <a:gd name="connsiteX3" fmla="*/ 7850865 w 8558885"/>
              <a:gd name="connsiteY3" fmla="*/ 318041 h 4330689"/>
              <a:gd name="connsiteX4" fmla="*/ 8555107 w 8558885"/>
              <a:gd name="connsiteY4" fmla="*/ 1382743 h 4330689"/>
              <a:gd name="connsiteX5" fmla="*/ 8059758 w 8558885"/>
              <a:gd name="connsiteY5" fmla="*/ 3823552 h 4330689"/>
              <a:gd name="connsiteX6" fmla="*/ 5139705 w 8558885"/>
              <a:gd name="connsiteY6" fmla="*/ 4330689 h 4330689"/>
              <a:gd name="connsiteX7" fmla="*/ 466474 w 8558885"/>
              <a:gd name="connsiteY7" fmla="*/ 3755974 h 4330689"/>
              <a:gd name="connsiteX8" fmla="*/ 130261 w 8558885"/>
              <a:gd name="connsiteY8" fmla="*/ 1448046 h 4330689"/>
              <a:gd name="connsiteX0" fmla="*/ 130261 w 8566824"/>
              <a:gd name="connsiteY0" fmla="*/ 1448046 h 4330689"/>
              <a:gd name="connsiteX1" fmla="*/ 150484 w 8566824"/>
              <a:gd name="connsiteY1" fmla="*/ 196103 h 4330689"/>
              <a:gd name="connsiteX2" fmla="*/ 3956791 w 8566824"/>
              <a:gd name="connsiteY2" fmla="*/ 91328 h 4330689"/>
              <a:gd name="connsiteX3" fmla="*/ 7850865 w 8566824"/>
              <a:gd name="connsiteY3" fmla="*/ 318041 h 4330689"/>
              <a:gd name="connsiteX4" fmla="*/ 8555107 w 8566824"/>
              <a:gd name="connsiteY4" fmla="*/ 1382743 h 4330689"/>
              <a:gd name="connsiteX5" fmla="*/ 8164694 w 8566824"/>
              <a:gd name="connsiteY5" fmla="*/ 4078590 h 4330689"/>
              <a:gd name="connsiteX6" fmla="*/ 5139705 w 8566824"/>
              <a:gd name="connsiteY6" fmla="*/ 4330689 h 4330689"/>
              <a:gd name="connsiteX7" fmla="*/ 466474 w 8566824"/>
              <a:gd name="connsiteY7" fmla="*/ 3755974 h 4330689"/>
              <a:gd name="connsiteX8" fmla="*/ 130261 w 8566824"/>
              <a:gd name="connsiteY8" fmla="*/ 1448046 h 4330689"/>
              <a:gd name="connsiteX0" fmla="*/ 130261 w 8573962"/>
              <a:gd name="connsiteY0" fmla="*/ 1448046 h 4330689"/>
              <a:gd name="connsiteX1" fmla="*/ 150484 w 8573962"/>
              <a:gd name="connsiteY1" fmla="*/ 196103 h 4330689"/>
              <a:gd name="connsiteX2" fmla="*/ 3956791 w 8573962"/>
              <a:gd name="connsiteY2" fmla="*/ 91328 h 4330689"/>
              <a:gd name="connsiteX3" fmla="*/ 7850865 w 8573962"/>
              <a:gd name="connsiteY3" fmla="*/ 318041 h 4330689"/>
              <a:gd name="connsiteX4" fmla="*/ 7724941 w 8573962"/>
              <a:gd name="connsiteY4" fmla="*/ 93138 h 4330689"/>
              <a:gd name="connsiteX5" fmla="*/ 8555107 w 8573962"/>
              <a:gd name="connsiteY5" fmla="*/ 1382743 h 4330689"/>
              <a:gd name="connsiteX6" fmla="*/ 8164694 w 8573962"/>
              <a:gd name="connsiteY6" fmla="*/ 4078590 h 4330689"/>
              <a:gd name="connsiteX7" fmla="*/ 5139705 w 8573962"/>
              <a:gd name="connsiteY7" fmla="*/ 4330689 h 4330689"/>
              <a:gd name="connsiteX8" fmla="*/ 466474 w 8573962"/>
              <a:gd name="connsiteY8" fmla="*/ 3755974 h 4330689"/>
              <a:gd name="connsiteX9" fmla="*/ 130261 w 8573962"/>
              <a:gd name="connsiteY9" fmla="*/ 1448046 h 4330689"/>
              <a:gd name="connsiteX0" fmla="*/ 130261 w 8566824"/>
              <a:gd name="connsiteY0" fmla="*/ 1448046 h 4330689"/>
              <a:gd name="connsiteX1" fmla="*/ 150484 w 8566824"/>
              <a:gd name="connsiteY1" fmla="*/ 196103 h 4330689"/>
              <a:gd name="connsiteX2" fmla="*/ 3956791 w 8566824"/>
              <a:gd name="connsiteY2" fmla="*/ 91328 h 4330689"/>
              <a:gd name="connsiteX3" fmla="*/ 7850865 w 8566824"/>
              <a:gd name="connsiteY3" fmla="*/ 318041 h 4330689"/>
              <a:gd name="connsiteX4" fmla="*/ 8555107 w 8566824"/>
              <a:gd name="connsiteY4" fmla="*/ 1382743 h 4330689"/>
              <a:gd name="connsiteX5" fmla="*/ 8164694 w 8566824"/>
              <a:gd name="connsiteY5" fmla="*/ 4078590 h 4330689"/>
              <a:gd name="connsiteX6" fmla="*/ 5139705 w 8566824"/>
              <a:gd name="connsiteY6" fmla="*/ 4330689 h 4330689"/>
              <a:gd name="connsiteX7" fmla="*/ 466474 w 8566824"/>
              <a:gd name="connsiteY7" fmla="*/ 3755974 h 4330689"/>
              <a:gd name="connsiteX8" fmla="*/ 130261 w 8566824"/>
              <a:gd name="connsiteY8" fmla="*/ 1448046 h 4330689"/>
              <a:gd name="connsiteX0" fmla="*/ 130261 w 8566313"/>
              <a:gd name="connsiteY0" fmla="*/ 1470666 h 4353309"/>
              <a:gd name="connsiteX1" fmla="*/ 150484 w 8566313"/>
              <a:gd name="connsiteY1" fmla="*/ 218723 h 4353309"/>
              <a:gd name="connsiteX2" fmla="*/ 3956791 w 8566313"/>
              <a:gd name="connsiteY2" fmla="*/ 113948 h 4353309"/>
              <a:gd name="connsiteX3" fmla="*/ 7860405 w 8566313"/>
              <a:gd name="connsiteY3" fmla="*/ 95432 h 4353309"/>
              <a:gd name="connsiteX4" fmla="*/ 8555107 w 8566313"/>
              <a:gd name="connsiteY4" fmla="*/ 1405363 h 4353309"/>
              <a:gd name="connsiteX5" fmla="*/ 8164694 w 8566313"/>
              <a:gd name="connsiteY5" fmla="*/ 4101210 h 4353309"/>
              <a:gd name="connsiteX6" fmla="*/ 5139705 w 8566313"/>
              <a:gd name="connsiteY6" fmla="*/ 4353309 h 4353309"/>
              <a:gd name="connsiteX7" fmla="*/ 466474 w 8566313"/>
              <a:gd name="connsiteY7" fmla="*/ 3778594 h 4353309"/>
              <a:gd name="connsiteX8" fmla="*/ 130261 w 8566313"/>
              <a:gd name="connsiteY8" fmla="*/ 1470666 h 4353309"/>
              <a:gd name="connsiteX0" fmla="*/ 281024 w 8717076"/>
              <a:gd name="connsiteY0" fmla="*/ 1520698 h 4403341"/>
              <a:gd name="connsiteX1" fmla="*/ 301247 w 8717076"/>
              <a:gd name="connsiteY1" fmla="*/ 268755 h 4403341"/>
              <a:gd name="connsiteX2" fmla="*/ 4107554 w 8717076"/>
              <a:gd name="connsiteY2" fmla="*/ 46270 h 4403341"/>
              <a:gd name="connsiteX3" fmla="*/ 8011168 w 8717076"/>
              <a:gd name="connsiteY3" fmla="*/ 145464 h 4403341"/>
              <a:gd name="connsiteX4" fmla="*/ 8705870 w 8717076"/>
              <a:gd name="connsiteY4" fmla="*/ 1455395 h 4403341"/>
              <a:gd name="connsiteX5" fmla="*/ 8315457 w 8717076"/>
              <a:gd name="connsiteY5" fmla="*/ 4151242 h 4403341"/>
              <a:gd name="connsiteX6" fmla="*/ 5290468 w 8717076"/>
              <a:gd name="connsiteY6" fmla="*/ 4403341 h 4403341"/>
              <a:gd name="connsiteX7" fmla="*/ 617237 w 8717076"/>
              <a:gd name="connsiteY7" fmla="*/ 3828626 h 4403341"/>
              <a:gd name="connsiteX8" fmla="*/ 281024 w 8717076"/>
              <a:gd name="connsiteY8" fmla="*/ 1520698 h 4403341"/>
              <a:gd name="connsiteX0" fmla="*/ 179769 w 8615821"/>
              <a:gd name="connsiteY0" fmla="*/ 1520698 h 4403341"/>
              <a:gd name="connsiteX1" fmla="*/ 199992 w 8615821"/>
              <a:gd name="connsiteY1" fmla="*/ 268755 h 4403341"/>
              <a:gd name="connsiteX2" fmla="*/ 4006299 w 8615821"/>
              <a:gd name="connsiteY2" fmla="*/ 46270 h 4403341"/>
              <a:gd name="connsiteX3" fmla="*/ 7909913 w 8615821"/>
              <a:gd name="connsiteY3" fmla="*/ 145464 h 4403341"/>
              <a:gd name="connsiteX4" fmla="*/ 8604615 w 8615821"/>
              <a:gd name="connsiteY4" fmla="*/ 1455395 h 4403341"/>
              <a:gd name="connsiteX5" fmla="*/ 8214202 w 8615821"/>
              <a:gd name="connsiteY5" fmla="*/ 4151242 h 4403341"/>
              <a:gd name="connsiteX6" fmla="*/ 5189213 w 8615821"/>
              <a:gd name="connsiteY6" fmla="*/ 4403341 h 4403341"/>
              <a:gd name="connsiteX7" fmla="*/ 515982 w 8615821"/>
              <a:gd name="connsiteY7" fmla="*/ 3828626 h 4403341"/>
              <a:gd name="connsiteX8" fmla="*/ 179769 w 8615821"/>
              <a:gd name="connsiteY8" fmla="*/ 1520698 h 4403341"/>
              <a:gd name="connsiteX0" fmla="*/ 179769 w 8616929"/>
              <a:gd name="connsiteY0" fmla="*/ 1520698 h 4407350"/>
              <a:gd name="connsiteX1" fmla="*/ 199992 w 8616929"/>
              <a:gd name="connsiteY1" fmla="*/ 268755 h 4407350"/>
              <a:gd name="connsiteX2" fmla="*/ 4006299 w 8616929"/>
              <a:gd name="connsiteY2" fmla="*/ 46270 h 4407350"/>
              <a:gd name="connsiteX3" fmla="*/ 7909913 w 8616929"/>
              <a:gd name="connsiteY3" fmla="*/ 145464 h 4407350"/>
              <a:gd name="connsiteX4" fmla="*/ 8604615 w 8616929"/>
              <a:gd name="connsiteY4" fmla="*/ 1455395 h 4407350"/>
              <a:gd name="connsiteX5" fmla="*/ 8223741 w 8616929"/>
              <a:gd name="connsiteY5" fmla="*/ 4249334 h 4407350"/>
              <a:gd name="connsiteX6" fmla="*/ 5189213 w 8616929"/>
              <a:gd name="connsiteY6" fmla="*/ 4403341 h 4407350"/>
              <a:gd name="connsiteX7" fmla="*/ 515982 w 8616929"/>
              <a:gd name="connsiteY7" fmla="*/ 3828626 h 4407350"/>
              <a:gd name="connsiteX8" fmla="*/ 179769 w 8616929"/>
              <a:gd name="connsiteY8" fmla="*/ 1520698 h 4407350"/>
              <a:gd name="connsiteX0" fmla="*/ 179769 w 8609225"/>
              <a:gd name="connsiteY0" fmla="*/ 1520698 h 4444753"/>
              <a:gd name="connsiteX1" fmla="*/ 199992 w 8609225"/>
              <a:gd name="connsiteY1" fmla="*/ 268755 h 4444753"/>
              <a:gd name="connsiteX2" fmla="*/ 4006299 w 8609225"/>
              <a:gd name="connsiteY2" fmla="*/ 46270 h 4444753"/>
              <a:gd name="connsiteX3" fmla="*/ 7909913 w 8609225"/>
              <a:gd name="connsiteY3" fmla="*/ 145464 h 4444753"/>
              <a:gd name="connsiteX4" fmla="*/ 8604615 w 8609225"/>
              <a:gd name="connsiteY4" fmla="*/ 1455395 h 4444753"/>
              <a:gd name="connsiteX5" fmla="*/ 7861236 w 8609225"/>
              <a:gd name="connsiteY5" fmla="*/ 4308189 h 4444753"/>
              <a:gd name="connsiteX6" fmla="*/ 5189213 w 8609225"/>
              <a:gd name="connsiteY6" fmla="*/ 4403341 h 4444753"/>
              <a:gd name="connsiteX7" fmla="*/ 515982 w 8609225"/>
              <a:gd name="connsiteY7" fmla="*/ 3828626 h 4444753"/>
              <a:gd name="connsiteX8" fmla="*/ 179769 w 8609225"/>
              <a:gd name="connsiteY8" fmla="*/ 1520698 h 4444753"/>
              <a:gd name="connsiteX0" fmla="*/ 179769 w 8365432"/>
              <a:gd name="connsiteY0" fmla="*/ 1545577 h 4533184"/>
              <a:gd name="connsiteX1" fmla="*/ 199992 w 8365432"/>
              <a:gd name="connsiteY1" fmla="*/ 293634 h 4533184"/>
              <a:gd name="connsiteX2" fmla="*/ 4006299 w 8365432"/>
              <a:gd name="connsiteY2" fmla="*/ 71149 h 4533184"/>
              <a:gd name="connsiteX3" fmla="*/ 7909913 w 8365432"/>
              <a:gd name="connsiteY3" fmla="*/ 170343 h 4533184"/>
              <a:gd name="connsiteX4" fmla="*/ 8280268 w 8365432"/>
              <a:gd name="connsiteY4" fmla="*/ 1853021 h 4533184"/>
              <a:gd name="connsiteX5" fmla="*/ 7861236 w 8365432"/>
              <a:gd name="connsiteY5" fmla="*/ 4333068 h 4533184"/>
              <a:gd name="connsiteX6" fmla="*/ 5189213 w 8365432"/>
              <a:gd name="connsiteY6" fmla="*/ 4428220 h 4533184"/>
              <a:gd name="connsiteX7" fmla="*/ 515982 w 8365432"/>
              <a:gd name="connsiteY7" fmla="*/ 3853505 h 4533184"/>
              <a:gd name="connsiteX8" fmla="*/ 179769 w 8365432"/>
              <a:gd name="connsiteY8" fmla="*/ 1545577 h 4533184"/>
              <a:gd name="connsiteX0" fmla="*/ 179769 w 8365432"/>
              <a:gd name="connsiteY0" fmla="*/ 1545577 h 4533184"/>
              <a:gd name="connsiteX1" fmla="*/ 199992 w 8365432"/>
              <a:gd name="connsiteY1" fmla="*/ 293634 h 4533184"/>
              <a:gd name="connsiteX2" fmla="*/ 4006299 w 8365432"/>
              <a:gd name="connsiteY2" fmla="*/ 71149 h 4533184"/>
              <a:gd name="connsiteX3" fmla="*/ 7909913 w 8365432"/>
              <a:gd name="connsiteY3" fmla="*/ 170343 h 4533184"/>
              <a:gd name="connsiteX4" fmla="*/ 8280268 w 8365432"/>
              <a:gd name="connsiteY4" fmla="*/ 1853021 h 4533184"/>
              <a:gd name="connsiteX5" fmla="*/ 7861236 w 8365432"/>
              <a:gd name="connsiteY5" fmla="*/ 4333068 h 4533184"/>
              <a:gd name="connsiteX6" fmla="*/ 5189213 w 8365432"/>
              <a:gd name="connsiteY6" fmla="*/ 4428220 h 4533184"/>
              <a:gd name="connsiteX7" fmla="*/ 515982 w 8365432"/>
              <a:gd name="connsiteY7" fmla="*/ 3853505 h 4533184"/>
              <a:gd name="connsiteX8" fmla="*/ 179769 w 8365432"/>
              <a:gd name="connsiteY8" fmla="*/ 1545577 h 4533184"/>
              <a:gd name="connsiteX0" fmla="*/ 179769 w 8304631"/>
              <a:gd name="connsiteY0" fmla="*/ 1629125 h 4616732"/>
              <a:gd name="connsiteX1" fmla="*/ 199992 w 8304631"/>
              <a:gd name="connsiteY1" fmla="*/ 377182 h 4616732"/>
              <a:gd name="connsiteX2" fmla="*/ 4006299 w 8304631"/>
              <a:gd name="connsiteY2" fmla="*/ 154697 h 4616732"/>
              <a:gd name="connsiteX3" fmla="*/ 7623725 w 8304631"/>
              <a:gd name="connsiteY3" fmla="*/ 136182 h 4616732"/>
              <a:gd name="connsiteX4" fmla="*/ 8280268 w 8304631"/>
              <a:gd name="connsiteY4" fmla="*/ 1936569 h 4616732"/>
              <a:gd name="connsiteX5" fmla="*/ 7861236 w 8304631"/>
              <a:gd name="connsiteY5" fmla="*/ 4416616 h 4616732"/>
              <a:gd name="connsiteX6" fmla="*/ 5189213 w 8304631"/>
              <a:gd name="connsiteY6" fmla="*/ 4511768 h 4616732"/>
              <a:gd name="connsiteX7" fmla="*/ 515982 w 8304631"/>
              <a:gd name="connsiteY7" fmla="*/ 3937053 h 4616732"/>
              <a:gd name="connsiteX8" fmla="*/ 179769 w 8304631"/>
              <a:gd name="connsiteY8" fmla="*/ 1629125 h 4616732"/>
              <a:gd name="connsiteX0" fmla="*/ 278206 w 8403068"/>
              <a:gd name="connsiteY0" fmla="*/ 1663970 h 4651577"/>
              <a:gd name="connsiteX1" fmla="*/ 298429 w 8403068"/>
              <a:gd name="connsiteY1" fmla="*/ 412027 h 4651577"/>
              <a:gd name="connsiteX2" fmla="*/ 4066578 w 8403068"/>
              <a:gd name="connsiteY2" fmla="*/ 101260 h 4651577"/>
              <a:gd name="connsiteX3" fmla="*/ 7722162 w 8403068"/>
              <a:gd name="connsiteY3" fmla="*/ 171027 h 4651577"/>
              <a:gd name="connsiteX4" fmla="*/ 8378705 w 8403068"/>
              <a:gd name="connsiteY4" fmla="*/ 1971414 h 4651577"/>
              <a:gd name="connsiteX5" fmla="*/ 7959673 w 8403068"/>
              <a:gd name="connsiteY5" fmla="*/ 4451461 h 4651577"/>
              <a:gd name="connsiteX6" fmla="*/ 5287650 w 8403068"/>
              <a:gd name="connsiteY6" fmla="*/ 4546613 h 4651577"/>
              <a:gd name="connsiteX7" fmla="*/ 614419 w 8403068"/>
              <a:gd name="connsiteY7" fmla="*/ 3971898 h 4651577"/>
              <a:gd name="connsiteX8" fmla="*/ 278206 w 8403068"/>
              <a:gd name="connsiteY8" fmla="*/ 1663970 h 4651577"/>
              <a:gd name="connsiteX0" fmla="*/ 271054 w 8395916"/>
              <a:gd name="connsiteY0" fmla="*/ 1660025 h 4647632"/>
              <a:gd name="connsiteX1" fmla="*/ 300817 w 8395916"/>
              <a:gd name="connsiteY1" fmla="*/ 329609 h 4647632"/>
              <a:gd name="connsiteX2" fmla="*/ 4059426 w 8395916"/>
              <a:gd name="connsiteY2" fmla="*/ 97315 h 4647632"/>
              <a:gd name="connsiteX3" fmla="*/ 7715010 w 8395916"/>
              <a:gd name="connsiteY3" fmla="*/ 167082 h 4647632"/>
              <a:gd name="connsiteX4" fmla="*/ 8371553 w 8395916"/>
              <a:gd name="connsiteY4" fmla="*/ 1967469 h 4647632"/>
              <a:gd name="connsiteX5" fmla="*/ 7952521 w 8395916"/>
              <a:gd name="connsiteY5" fmla="*/ 4447516 h 4647632"/>
              <a:gd name="connsiteX6" fmla="*/ 5280498 w 8395916"/>
              <a:gd name="connsiteY6" fmla="*/ 4542668 h 4647632"/>
              <a:gd name="connsiteX7" fmla="*/ 607267 w 8395916"/>
              <a:gd name="connsiteY7" fmla="*/ 3967953 h 4647632"/>
              <a:gd name="connsiteX8" fmla="*/ 271054 w 8395916"/>
              <a:gd name="connsiteY8" fmla="*/ 1660025 h 4647632"/>
              <a:gd name="connsiteX0" fmla="*/ 130780 w 8255642"/>
              <a:gd name="connsiteY0" fmla="*/ 1660025 h 4647632"/>
              <a:gd name="connsiteX1" fmla="*/ 160543 w 8255642"/>
              <a:gd name="connsiteY1" fmla="*/ 329609 h 4647632"/>
              <a:gd name="connsiteX2" fmla="*/ 3919152 w 8255642"/>
              <a:gd name="connsiteY2" fmla="*/ 97315 h 4647632"/>
              <a:gd name="connsiteX3" fmla="*/ 7574736 w 8255642"/>
              <a:gd name="connsiteY3" fmla="*/ 167082 h 4647632"/>
              <a:gd name="connsiteX4" fmla="*/ 8231279 w 8255642"/>
              <a:gd name="connsiteY4" fmla="*/ 1967469 h 4647632"/>
              <a:gd name="connsiteX5" fmla="*/ 7812247 w 8255642"/>
              <a:gd name="connsiteY5" fmla="*/ 4447516 h 4647632"/>
              <a:gd name="connsiteX6" fmla="*/ 5140224 w 8255642"/>
              <a:gd name="connsiteY6" fmla="*/ 4542668 h 4647632"/>
              <a:gd name="connsiteX7" fmla="*/ 466993 w 8255642"/>
              <a:gd name="connsiteY7" fmla="*/ 3967953 h 4647632"/>
              <a:gd name="connsiteX8" fmla="*/ 130780 w 8255642"/>
              <a:gd name="connsiteY8" fmla="*/ 1660025 h 4647632"/>
              <a:gd name="connsiteX0" fmla="*/ 140214 w 8265076"/>
              <a:gd name="connsiteY0" fmla="*/ 1660025 h 4647632"/>
              <a:gd name="connsiteX1" fmla="*/ 169977 w 8265076"/>
              <a:gd name="connsiteY1" fmla="*/ 329609 h 4647632"/>
              <a:gd name="connsiteX2" fmla="*/ 3928586 w 8265076"/>
              <a:gd name="connsiteY2" fmla="*/ 97315 h 4647632"/>
              <a:gd name="connsiteX3" fmla="*/ 7584170 w 8265076"/>
              <a:gd name="connsiteY3" fmla="*/ 167082 h 4647632"/>
              <a:gd name="connsiteX4" fmla="*/ 8240713 w 8265076"/>
              <a:gd name="connsiteY4" fmla="*/ 1967469 h 4647632"/>
              <a:gd name="connsiteX5" fmla="*/ 7821681 w 8265076"/>
              <a:gd name="connsiteY5" fmla="*/ 4447516 h 4647632"/>
              <a:gd name="connsiteX6" fmla="*/ 5149658 w 8265076"/>
              <a:gd name="connsiteY6" fmla="*/ 4542668 h 4647632"/>
              <a:gd name="connsiteX7" fmla="*/ 476427 w 8265076"/>
              <a:gd name="connsiteY7" fmla="*/ 3967953 h 4647632"/>
              <a:gd name="connsiteX8" fmla="*/ 140214 w 8265076"/>
              <a:gd name="connsiteY8" fmla="*/ 1660025 h 4647632"/>
              <a:gd name="connsiteX0" fmla="*/ 205157 w 8425415"/>
              <a:gd name="connsiteY0" fmla="*/ 1660025 h 4647632"/>
              <a:gd name="connsiteX1" fmla="*/ 330316 w 8425415"/>
              <a:gd name="connsiteY1" fmla="*/ 329609 h 4647632"/>
              <a:gd name="connsiteX2" fmla="*/ 4088925 w 8425415"/>
              <a:gd name="connsiteY2" fmla="*/ 97315 h 4647632"/>
              <a:gd name="connsiteX3" fmla="*/ 7744509 w 8425415"/>
              <a:gd name="connsiteY3" fmla="*/ 167082 h 4647632"/>
              <a:gd name="connsiteX4" fmla="*/ 8401052 w 8425415"/>
              <a:gd name="connsiteY4" fmla="*/ 1967469 h 4647632"/>
              <a:gd name="connsiteX5" fmla="*/ 7982020 w 8425415"/>
              <a:gd name="connsiteY5" fmla="*/ 4447516 h 4647632"/>
              <a:gd name="connsiteX6" fmla="*/ 5309997 w 8425415"/>
              <a:gd name="connsiteY6" fmla="*/ 4542668 h 4647632"/>
              <a:gd name="connsiteX7" fmla="*/ 636766 w 8425415"/>
              <a:gd name="connsiteY7" fmla="*/ 3967953 h 4647632"/>
              <a:gd name="connsiteX8" fmla="*/ 205157 w 8425415"/>
              <a:gd name="connsiteY8" fmla="*/ 1660025 h 4647632"/>
              <a:gd name="connsiteX0" fmla="*/ 199909 w 8420167"/>
              <a:gd name="connsiteY0" fmla="*/ 1660025 h 4647632"/>
              <a:gd name="connsiteX1" fmla="*/ 325068 w 8420167"/>
              <a:gd name="connsiteY1" fmla="*/ 329609 h 4647632"/>
              <a:gd name="connsiteX2" fmla="*/ 4083677 w 8420167"/>
              <a:gd name="connsiteY2" fmla="*/ 97315 h 4647632"/>
              <a:gd name="connsiteX3" fmla="*/ 7739261 w 8420167"/>
              <a:gd name="connsiteY3" fmla="*/ 167082 h 4647632"/>
              <a:gd name="connsiteX4" fmla="*/ 8395804 w 8420167"/>
              <a:gd name="connsiteY4" fmla="*/ 1967469 h 4647632"/>
              <a:gd name="connsiteX5" fmla="*/ 7976772 w 8420167"/>
              <a:gd name="connsiteY5" fmla="*/ 4447516 h 4647632"/>
              <a:gd name="connsiteX6" fmla="*/ 5304749 w 8420167"/>
              <a:gd name="connsiteY6" fmla="*/ 4542668 h 4647632"/>
              <a:gd name="connsiteX7" fmla="*/ 631518 w 8420167"/>
              <a:gd name="connsiteY7" fmla="*/ 3967953 h 4647632"/>
              <a:gd name="connsiteX8" fmla="*/ 199909 w 8420167"/>
              <a:gd name="connsiteY8" fmla="*/ 1660025 h 4647632"/>
              <a:gd name="connsiteX0" fmla="*/ 101991 w 8322249"/>
              <a:gd name="connsiteY0" fmla="*/ 1660025 h 4647632"/>
              <a:gd name="connsiteX1" fmla="*/ 227150 w 8322249"/>
              <a:gd name="connsiteY1" fmla="*/ 329609 h 4647632"/>
              <a:gd name="connsiteX2" fmla="*/ 3985759 w 8322249"/>
              <a:gd name="connsiteY2" fmla="*/ 97315 h 4647632"/>
              <a:gd name="connsiteX3" fmla="*/ 7641343 w 8322249"/>
              <a:gd name="connsiteY3" fmla="*/ 167082 h 4647632"/>
              <a:gd name="connsiteX4" fmla="*/ 8297886 w 8322249"/>
              <a:gd name="connsiteY4" fmla="*/ 1967469 h 4647632"/>
              <a:gd name="connsiteX5" fmla="*/ 7878854 w 8322249"/>
              <a:gd name="connsiteY5" fmla="*/ 4447516 h 4647632"/>
              <a:gd name="connsiteX6" fmla="*/ 5206831 w 8322249"/>
              <a:gd name="connsiteY6" fmla="*/ 4542668 h 4647632"/>
              <a:gd name="connsiteX7" fmla="*/ 533600 w 8322249"/>
              <a:gd name="connsiteY7" fmla="*/ 3967953 h 4647632"/>
              <a:gd name="connsiteX8" fmla="*/ 101991 w 8322249"/>
              <a:gd name="connsiteY8" fmla="*/ 1660025 h 4647632"/>
              <a:gd name="connsiteX0" fmla="*/ 6922 w 8227180"/>
              <a:gd name="connsiteY0" fmla="*/ 1660025 h 4647632"/>
              <a:gd name="connsiteX1" fmla="*/ 132081 w 8227180"/>
              <a:gd name="connsiteY1" fmla="*/ 329609 h 4647632"/>
              <a:gd name="connsiteX2" fmla="*/ 3890690 w 8227180"/>
              <a:gd name="connsiteY2" fmla="*/ 97315 h 4647632"/>
              <a:gd name="connsiteX3" fmla="*/ 7546274 w 8227180"/>
              <a:gd name="connsiteY3" fmla="*/ 167082 h 4647632"/>
              <a:gd name="connsiteX4" fmla="*/ 8202817 w 8227180"/>
              <a:gd name="connsiteY4" fmla="*/ 1967469 h 4647632"/>
              <a:gd name="connsiteX5" fmla="*/ 7783785 w 8227180"/>
              <a:gd name="connsiteY5" fmla="*/ 4447516 h 4647632"/>
              <a:gd name="connsiteX6" fmla="*/ 5111762 w 8227180"/>
              <a:gd name="connsiteY6" fmla="*/ 4542668 h 4647632"/>
              <a:gd name="connsiteX7" fmla="*/ 438531 w 8227180"/>
              <a:gd name="connsiteY7" fmla="*/ 3967953 h 4647632"/>
              <a:gd name="connsiteX8" fmla="*/ 6922 w 8227180"/>
              <a:gd name="connsiteY8" fmla="*/ 1660025 h 4647632"/>
              <a:gd name="connsiteX0" fmla="*/ 33054 w 8253312"/>
              <a:gd name="connsiteY0" fmla="*/ 1660025 h 4647632"/>
              <a:gd name="connsiteX1" fmla="*/ 158213 w 8253312"/>
              <a:gd name="connsiteY1" fmla="*/ 329609 h 4647632"/>
              <a:gd name="connsiteX2" fmla="*/ 3916822 w 8253312"/>
              <a:gd name="connsiteY2" fmla="*/ 97315 h 4647632"/>
              <a:gd name="connsiteX3" fmla="*/ 7572406 w 8253312"/>
              <a:gd name="connsiteY3" fmla="*/ 167082 h 4647632"/>
              <a:gd name="connsiteX4" fmla="*/ 8228949 w 8253312"/>
              <a:gd name="connsiteY4" fmla="*/ 1967469 h 4647632"/>
              <a:gd name="connsiteX5" fmla="*/ 7809917 w 8253312"/>
              <a:gd name="connsiteY5" fmla="*/ 4447516 h 4647632"/>
              <a:gd name="connsiteX6" fmla="*/ 5137894 w 8253312"/>
              <a:gd name="connsiteY6" fmla="*/ 4542668 h 4647632"/>
              <a:gd name="connsiteX7" fmla="*/ 531440 w 8253312"/>
              <a:gd name="connsiteY7" fmla="*/ 3359787 h 4647632"/>
              <a:gd name="connsiteX8" fmla="*/ 33054 w 8253312"/>
              <a:gd name="connsiteY8" fmla="*/ 1660025 h 4647632"/>
              <a:gd name="connsiteX0" fmla="*/ 33054 w 8283097"/>
              <a:gd name="connsiteY0" fmla="*/ 1660025 h 4644085"/>
              <a:gd name="connsiteX1" fmla="*/ 158213 w 8283097"/>
              <a:gd name="connsiteY1" fmla="*/ 329609 h 4644085"/>
              <a:gd name="connsiteX2" fmla="*/ 3916822 w 8283097"/>
              <a:gd name="connsiteY2" fmla="*/ 97315 h 4644085"/>
              <a:gd name="connsiteX3" fmla="*/ 7572406 w 8283097"/>
              <a:gd name="connsiteY3" fmla="*/ 167082 h 4644085"/>
              <a:gd name="connsiteX4" fmla="*/ 8228949 w 8283097"/>
              <a:gd name="connsiteY4" fmla="*/ 1967469 h 4644085"/>
              <a:gd name="connsiteX5" fmla="*/ 7809917 w 8283097"/>
              <a:gd name="connsiteY5" fmla="*/ 4447516 h 4644085"/>
              <a:gd name="connsiteX6" fmla="*/ 4384265 w 8283097"/>
              <a:gd name="connsiteY6" fmla="*/ 4532859 h 4644085"/>
              <a:gd name="connsiteX7" fmla="*/ 531440 w 8283097"/>
              <a:gd name="connsiteY7" fmla="*/ 3359787 h 4644085"/>
              <a:gd name="connsiteX8" fmla="*/ 33054 w 8283097"/>
              <a:gd name="connsiteY8" fmla="*/ 1660025 h 4644085"/>
              <a:gd name="connsiteX0" fmla="*/ 33054 w 8283097"/>
              <a:gd name="connsiteY0" fmla="*/ 1660025 h 4665611"/>
              <a:gd name="connsiteX1" fmla="*/ 158213 w 8283097"/>
              <a:gd name="connsiteY1" fmla="*/ 329609 h 4665611"/>
              <a:gd name="connsiteX2" fmla="*/ 3916822 w 8283097"/>
              <a:gd name="connsiteY2" fmla="*/ 97315 h 4665611"/>
              <a:gd name="connsiteX3" fmla="*/ 7572406 w 8283097"/>
              <a:gd name="connsiteY3" fmla="*/ 167082 h 4665611"/>
              <a:gd name="connsiteX4" fmla="*/ 8228949 w 8283097"/>
              <a:gd name="connsiteY4" fmla="*/ 1967469 h 4665611"/>
              <a:gd name="connsiteX5" fmla="*/ 7809917 w 8283097"/>
              <a:gd name="connsiteY5" fmla="*/ 4447516 h 4665611"/>
              <a:gd name="connsiteX6" fmla="*/ 4384265 w 8283097"/>
              <a:gd name="connsiteY6" fmla="*/ 4532859 h 4665611"/>
              <a:gd name="connsiteX7" fmla="*/ 531440 w 8283097"/>
              <a:gd name="connsiteY7" fmla="*/ 3359787 h 4665611"/>
              <a:gd name="connsiteX8" fmla="*/ 33054 w 8283097"/>
              <a:gd name="connsiteY8" fmla="*/ 1660025 h 4665611"/>
              <a:gd name="connsiteX0" fmla="*/ 33054 w 8283097"/>
              <a:gd name="connsiteY0" fmla="*/ 1660025 h 4662904"/>
              <a:gd name="connsiteX1" fmla="*/ 158213 w 8283097"/>
              <a:gd name="connsiteY1" fmla="*/ 329609 h 4662904"/>
              <a:gd name="connsiteX2" fmla="*/ 3916822 w 8283097"/>
              <a:gd name="connsiteY2" fmla="*/ 97315 h 4662904"/>
              <a:gd name="connsiteX3" fmla="*/ 7572406 w 8283097"/>
              <a:gd name="connsiteY3" fmla="*/ 167082 h 4662904"/>
              <a:gd name="connsiteX4" fmla="*/ 8228949 w 8283097"/>
              <a:gd name="connsiteY4" fmla="*/ 1967469 h 4662904"/>
              <a:gd name="connsiteX5" fmla="*/ 7809917 w 8283097"/>
              <a:gd name="connsiteY5" fmla="*/ 4447516 h 4662904"/>
              <a:gd name="connsiteX6" fmla="*/ 4384265 w 8283097"/>
              <a:gd name="connsiteY6" fmla="*/ 4532859 h 4662904"/>
              <a:gd name="connsiteX7" fmla="*/ 531440 w 8283097"/>
              <a:gd name="connsiteY7" fmla="*/ 3359787 h 4662904"/>
              <a:gd name="connsiteX8" fmla="*/ 33054 w 8283097"/>
              <a:gd name="connsiteY8" fmla="*/ 1660025 h 4662904"/>
              <a:gd name="connsiteX0" fmla="*/ 33054 w 8255034"/>
              <a:gd name="connsiteY0" fmla="*/ 1660025 h 4713494"/>
              <a:gd name="connsiteX1" fmla="*/ 158213 w 8255034"/>
              <a:gd name="connsiteY1" fmla="*/ 329609 h 4713494"/>
              <a:gd name="connsiteX2" fmla="*/ 3916822 w 8255034"/>
              <a:gd name="connsiteY2" fmla="*/ 97315 h 4713494"/>
              <a:gd name="connsiteX3" fmla="*/ 7572406 w 8255034"/>
              <a:gd name="connsiteY3" fmla="*/ 167082 h 4713494"/>
              <a:gd name="connsiteX4" fmla="*/ 8228949 w 8255034"/>
              <a:gd name="connsiteY4" fmla="*/ 1967469 h 4713494"/>
              <a:gd name="connsiteX5" fmla="*/ 7733600 w 8255034"/>
              <a:gd name="connsiteY5" fmla="*/ 4437707 h 4713494"/>
              <a:gd name="connsiteX6" fmla="*/ 4384265 w 8255034"/>
              <a:gd name="connsiteY6" fmla="*/ 4532859 h 4713494"/>
              <a:gd name="connsiteX7" fmla="*/ 531440 w 8255034"/>
              <a:gd name="connsiteY7" fmla="*/ 3359787 h 4713494"/>
              <a:gd name="connsiteX8" fmla="*/ 33054 w 8255034"/>
              <a:gd name="connsiteY8" fmla="*/ 1660025 h 4713494"/>
              <a:gd name="connsiteX0" fmla="*/ 33054 w 8231299"/>
              <a:gd name="connsiteY0" fmla="*/ 1660025 h 4649866"/>
              <a:gd name="connsiteX1" fmla="*/ 158213 w 8231299"/>
              <a:gd name="connsiteY1" fmla="*/ 329609 h 4649866"/>
              <a:gd name="connsiteX2" fmla="*/ 3916822 w 8231299"/>
              <a:gd name="connsiteY2" fmla="*/ 97315 h 4649866"/>
              <a:gd name="connsiteX3" fmla="*/ 7572406 w 8231299"/>
              <a:gd name="connsiteY3" fmla="*/ 167082 h 4649866"/>
              <a:gd name="connsiteX4" fmla="*/ 8228949 w 8231299"/>
              <a:gd name="connsiteY4" fmla="*/ 1967469 h 4649866"/>
              <a:gd name="connsiteX5" fmla="*/ 7733600 w 8231299"/>
              <a:gd name="connsiteY5" fmla="*/ 4437707 h 4649866"/>
              <a:gd name="connsiteX6" fmla="*/ 4384265 w 8231299"/>
              <a:gd name="connsiteY6" fmla="*/ 4532859 h 4649866"/>
              <a:gd name="connsiteX7" fmla="*/ 531440 w 8231299"/>
              <a:gd name="connsiteY7" fmla="*/ 3359787 h 4649866"/>
              <a:gd name="connsiteX8" fmla="*/ 33054 w 8231299"/>
              <a:gd name="connsiteY8" fmla="*/ 1660025 h 4649866"/>
              <a:gd name="connsiteX0" fmla="*/ 33054 w 8171601"/>
              <a:gd name="connsiteY0" fmla="*/ 1660025 h 4713494"/>
              <a:gd name="connsiteX1" fmla="*/ 158213 w 8171601"/>
              <a:gd name="connsiteY1" fmla="*/ 329609 h 4713494"/>
              <a:gd name="connsiteX2" fmla="*/ 3916822 w 8171601"/>
              <a:gd name="connsiteY2" fmla="*/ 97315 h 4713494"/>
              <a:gd name="connsiteX3" fmla="*/ 7572406 w 8171601"/>
              <a:gd name="connsiteY3" fmla="*/ 167082 h 4713494"/>
              <a:gd name="connsiteX4" fmla="*/ 8114474 w 8171601"/>
              <a:gd name="connsiteY4" fmla="*/ 1967469 h 4713494"/>
              <a:gd name="connsiteX5" fmla="*/ 7733600 w 8171601"/>
              <a:gd name="connsiteY5" fmla="*/ 4437707 h 4713494"/>
              <a:gd name="connsiteX6" fmla="*/ 4384265 w 8171601"/>
              <a:gd name="connsiteY6" fmla="*/ 4532859 h 4713494"/>
              <a:gd name="connsiteX7" fmla="*/ 531440 w 8171601"/>
              <a:gd name="connsiteY7" fmla="*/ 3359787 h 4713494"/>
              <a:gd name="connsiteX8" fmla="*/ 33054 w 8171601"/>
              <a:gd name="connsiteY8" fmla="*/ 1660025 h 4713494"/>
              <a:gd name="connsiteX0" fmla="*/ 33054 w 8131145"/>
              <a:gd name="connsiteY0" fmla="*/ 1660025 h 4737540"/>
              <a:gd name="connsiteX1" fmla="*/ 158213 w 8131145"/>
              <a:gd name="connsiteY1" fmla="*/ 329609 h 4737540"/>
              <a:gd name="connsiteX2" fmla="*/ 3916822 w 8131145"/>
              <a:gd name="connsiteY2" fmla="*/ 97315 h 4737540"/>
              <a:gd name="connsiteX3" fmla="*/ 7572406 w 8131145"/>
              <a:gd name="connsiteY3" fmla="*/ 167082 h 4737540"/>
              <a:gd name="connsiteX4" fmla="*/ 8114474 w 8131145"/>
              <a:gd name="connsiteY4" fmla="*/ 1967469 h 4737540"/>
              <a:gd name="connsiteX5" fmla="*/ 7552347 w 8131145"/>
              <a:gd name="connsiteY5" fmla="*/ 4476944 h 4737540"/>
              <a:gd name="connsiteX6" fmla="*/ 4384265 w 8131145"/>
              <a:gd name="connsiteY6" fmla="*/ 4532859 h 4737540"/>
              <a:gd name="connsiteX7" fmla="*/ 531440 w 8131145"/>
              <a:gd name="connsiteY7" fmla="*/ 3359787 h 4737540"/>
              <a:gd name="connsiteX8" fmla="*/ 33054 w 8131145"/>
              <a:gd name="connsiteY8" fmla="*/ 1660025 h 4737540"/>
              <a:gd name="connsiteX0" fmla="*/ 33054 w 8131145"/>
              <a:gd name="connsiteY0" fmla="*/ 1660025 h 4662490"/>
              <a:gd name="connsiteX1" fmla="*/ 158213 w 8131145"/>
              <a:gd name="connsiteY1" fmla="*/ 329609 h 4662490"/>
              <a:gd name="connsiteX2" fmla="*/ 3916822 w 8131145"/>
              <a:gd name="connsiteY2" fmla="*/ 97315 h 4662490"/>
              <a:gd name="connsiteX3" fmla="*/ 7572406 w 8131145"/>
              <a:gd name="connsiteY3" fmla="*/ 167082 h 4662490"/>
              <a:gd name="connsiteX4" fmla="*/ 8114474 w 8131145"/>
              <a:gd name="connsiteY4" fmla="*/ 1967469 h 4662490"/>
              <a:gd name="connsiteX5" fmla="*/ 7552347 w 8131145"/>
              <a:gd name="connsiteY5" fmla="*/ 4476944 h 4662490"/>
              <a:gd name="connsiteX6" fmla="*/ 4384265 w 8131145"/>
              <a:gd name="connsiteY6" fmla="*/ 4532859 h 4662490"/>
              <a:gd name="connsiteX7" fmla="*/ 531440 w 8131145"/>
              <a:gd name="connsiteY7" fmla="*/ 3359787 h 4662490"/>
              <a:gd name="connsiteX8" fmla="*/ 33054 w 8131145"/>
              <a:gd name="connsiteY8" fmla="*/ 1660025 h 4662490"/>
              <a:gd name="connsiteX0" fmla="*/ 33054 w 7881260"/>
              <a:gd name="connsiteY0" fmla="*/ 1658626 h 4737478"/>
              <a:gd name="connsiteX1" fmla="*/ 158213 w 7881260"/>
              <a:gd name="connsiteY1" fmla="*/ 328210 h 4737478"/>
              <a:gd name="connsiteX2" fmla="*/ 3916822 w 7881260"/>
              <a:gd name="connsiteY2" fmla="*/ 95916 h 4737478"/>
              <a:gd name="connsiteX3" fmla="*/ 7572406 w 7881260"/>
              <a:gd name="connsiteY3" fmla="*/ 165683 h 4737478"/>
              <a:gd name="connsiteX4" fmla="*/ 7675652 w 7881260"/>
              <a:gd name="connsiteY4" fmla="*/ 1946452 h 4737478"/>
              <a:gd name="connsiteX5" fmla="*/ 7552347 w 7881260"/>
              <a:gd name="connsiteY5" fmla="*/ 4475545 h 4737478"/>
              <a:gd name="connsiteX6" fmla="*/ 4384265 w 7881260"/>
              <a:gd name="connsiteY6" fmla="*/ 4531460 h 4737478"/>
              <a:gd name="connsiteX7" fmla="*/ 531440 w 7881260"/>
              <a:gd name="connsiteY7" fmla="*/ 3358388 h 4737478"/>
              <a:gd name="connsiteX8" fmla="*/ 33054 w 7881260"/>
              <a:gd name="connsiteY8" fmla="*/ 1658626 h 4737478"/>
              <a:gd name="connsiteX0" fmla="*/ 33054 w 7831874"/>
              <a:gd name="connsiteY0" fmla="*/ 1562710 h 4641562"/>
              <a:gd name="connsiteX1" fmla="*/ 158213 w 7831874"/>
              <a:gd name="connsiteY1" fmla="*/ 232294 h 4641562"/>
              <a:gd name="connsiteX2" fmla="*/ 3916822 w 7831874"/>
              <a:gd name="connsiteY2" fmla="*/ 0 h 4641562"/>
              <a:gd name="connsiteX3" fmla="*/ 7572406 w 7831874"/>
              <a:gd name="connsiteY3" fmla="*/ 69767 h 4641562"/>
              <a:gd name="connsiteX4" fmla="*/ 7675652 w 7831874"/>
              <a:gd name="connsiteY4" fmla="*/ 1850536 h 4641562"/>
              <a:gd name="connsiteX5" fmla="*/ 7552347 w 7831874"/>
              <a:gd name="connsiteY5" fmla="*/ 4379629 h 4641562"/>
              <a:gd name="connsiteX6" fmla="*/ 4384265 w 7831874"/>
              <a:gd name="connsiteY6" fmla="*/ 4435544 h 4641562"/>
              <a:gd name="connsiteX7" fmla="*/ 531440 w 7831874"/>
              <a:gd name="connsiteY7" fmla="*/ 3262472 h 4641562"/>
              <a:gd name="connsiteX8" fmla="*/ 33054 w 7831874"/>
              <a:gd name="connsiteY8" fmla="*/ 1562710 h 4641562"/>
              <a:gd name="connsiteX0" fmla="*/ 33054 w 7831874"/>
              <a:gd name="connsiteY0" fmla="*/ 1597148 h 4676000"/>
              <a:gd name="connsiteX1" fmla="*/ 158213 w 7831874"/>
              <a:gd name="connsiteY1" fmla="*/ 266732 h 4676000"/>
              <a:gd name="connsiteX2" fmla="*/ 3916822 w 7831874"/>
              <a:gd name="connsiteY2" fmla="*/ 34438 h 4676000"/>
              <a:gd name="connsiteX3" fmla="*/ 7572406 w 7831874"/>
              <a:gd name="connsiteY3" fmla="*/ 104205 h 4676000"/>
              <a:gd name="connsiteX4" fmla="*/ 7675652 w 7831874"/>
              <a:gd name="connsiteY4" fmla="*/ 1884974 h 4676000"/>
              <a:gd name="connsiteX5" fmla="*/ 7552347 w 7831874"/>
              <a:gd name="connsiteY5" fmla="*/ 4414067 h 4676000"/>
              <a:gd name="connsiteX6" fmla="*/ 4384265 w 7831874"/>
              <a:gd name="connsiteY6" fmla="*/ 4469982 h 4676000"/>
              <a:gd name="connsiteX7" fmla="*/ 531440 w 7831874"/>
              <a:gd name="connsiteY7" fmla="*/ 3296910 h 4676000"/>
              <a:gd name="connsiteX8" fmla="*/ 33054 w 7831874"/>
              <a:gd name="connsiteY8" fmla="*/ 1597148 h 4676000"/>
              <a:gd name="connsiteX0" fmla="*/ 29523 w 7828343"/>
              <a:gd name="connsiteY0" fmla="*/ 1597148 h 4676000"/>
              <a:gd name="connsiteX1" fmla="*/ 154682 w 7828343"/>
              <a:gd name="connsiteY1" fmla="*/ 266732 h 4676000"/>
              <a:gd name="connsiteX2" fmla="*/ 3913291 w 7828343"/>
              <a:gd name="connsiteY2" fmla="*/ 34438 h 4676000"/>
              <a:gd name="connsiteX3" fmla="*/ 7568875 w 7828343"/>
              <a:gd name="connsiteY3" fmla="*/ 104205 h 4676000"/>
              <a:gd name="connsiteX4" fmla="*/ 7672121 w 7828343"/>
              <a:gd name="connsiteY4" fmla="*/ 1884974 h 4676000"/>
              <a:gd name="connsiteX5" fmla="*/ 7548816 w 7828343"/>
              <a:gd name="connsiteY5" fmla="*/ 4414067 h 4676000"/>
              <a:gd name="connsiteX6" fmla="*/ 4380734 w 7828343"/>
              <a:gd name="connsiteY6" fmla="*/ 4469982 h 4676000"/>
              <a:gd name="connsiteX7" fmla="*/ 480211 w 7828343"/>
              <a:gd name="connsiteY7" fmla="*/ 3738322 h 4676000"/>
              <a:gd name="connsiteX8" fmla="*/ 29523 w 7828343"/>
              <a:gd name="connsiteY8" fmla="*/ 1597148 h 4676000"/>
              <a:gd name="connsiteX0" fmla="*/ 56217 w 7855037"/>
              <a:gd name="connsiteY0" fmla="*/ 1597148 h 4676000"/>
              <a:gd name="connsiteX1" fmla="*/ 181376 w 7855037"/>
              <a:gd name="connsiteY1" fmla="*/ 266732 h 4676000"/>
              <a:gd name="connsiteX2" fmla="*/ 3939985 w 7855037"/>
              <a:gd name="connsiteY2" fmla="*/ 34438 h 4676000"/>
              <a:gd name="connsiteX3" fmla="*/ 7595569 w 7855037"/>
              <a:gd name="connsiteY3" fmla="*/ 104205 h 4676000"/>
              <a:gd name="connsiteX4" fmla="*/ 7698815 w 7855037"/>
              <a:gd name="connsiteY4" fmla="*/ 1884974 h 4676000"/>
              <a:gd name="connsiteX5" fmla="*/ 7575510 w 7855037"/>
              <a:gd name="connsiteY5" fmla="*/ 4414067 h 4676000"/>
              <a:gd name="connsiteX6" fmla="*/ 4407428 w 7855037"/>
              <a:gd name="connsiteY6" fmla="*/ 4469982 h 4676000"/>
              <a:gd name="connsiteX7" fmla="*/ 506905 w 7855037"/>
              <a:gd name="connsiteY7" fmla="*/ 3738322 h 4676000"/>
              <a:gd name="connsiteX8" fmla="*/ 56217 w 7855037"/>
              <a:gd name="connsiteY8" fmla="*/ 1597148 h 4676000"/>
              <a:gd name="connsiteX0" fmla="*/ 44245 w 7843065"/>
              <a:gd name="connsiteY0" fmla="*/ 1597148 h 4676000"/>
              <a:gd name="connsiteX1" fmla="*/ 169404 w 7843065"/>
              <a:gd name="connsiteY1" fmla="*/ 266732 h 4676000"/>
              <a:gd name="connsiteX2" fmla="*/ 3928013 w 7843065"/>
              <a:gd name="connsiteY2" fmla="*/ 34438 h 4676000"/>
              <a:gd name="connsiteX3" fmla="*/ 7583597 w 7843065"/>
              <a:gd name="connsiteY3" fmla="*/ 104205 h 4676000"/>
              <a:gd name="connsiteX4" fmla="*/ 7686843 w 7843065"/>
              <a:gd name="connsiteY4" fmla="*/ 1884974 h 4676000"/>
              <a:gd name="connsiteX5" fmla="*/ 7563538 w 7843065"/>
              <a:gd name="connsiteY5" fmla="*/ 4414067 h 4676000"/>
              <a:gd name="connsiteX6" fmla="*/ 4395456 w 7843065"/>
              <a:gd name="connsiteY6" fmla="*/ 4469982 h 4676000"/>
              <a:gd name="connsiteX7" fmla="*/ 494933 w 7843065"/>
              <a:gd name="connsiteY7" fmla="*/ 3738322 h 4676000"/>
              <a:gd name="connsiteX8" fmla="*/ 44245 w 7843065"/>
              <a:gd name="connsiteY8" fmla="*/ 1597148 h 4676000"/>
              <a:gd name="connsiteX0" fmla="*/ 28155 w 7849851"/>
              <a:gd name="connsiteY0" fmla="*/ 1597148 h 4734777"/>
              <a:gd name="connsiteX1" fmla="*/ 153314 w 7849851"/>
              <a:gd name="connsiteY1" fmla="*/ 266732 h 4734777"/>
              <a:gd name="connsiteX2" fmla="*/ 3911923 w 7849851"/>
              <a:gd name="connsiteY2" fmla="*/ 34438 h 4734777"/>
              <a:gd name="connsiteX3" fmla="*/ 7567507 w 7849851"/>
              <a:gd name="connsiteY3" fmla="*/ 104205 h 4734777"/>
              <a:gd name="connsiteX4" fmla="*/ 7670753 w 7849851"/>
              <a:gd name="connsiteY4" fmla="*/ 1884974 h 4734777"/>
              <a:gd name="connsiteX5" fmla="*/ 7547448 w 7849851"/>
              <a:gd name="connsiteY5" fmla="*/ 4414067 h 4734777"/>
              <a:gd name="connsiteX6" fmla="*/ 4064559 w 7849851"/>
              <a:gd name="connsiteY6" fmla="*/ 4577953 h 4734777"/>
              <a:gd name="connsiteX7" fmla="*/ 478843 w 7849851"/>
              <a:gd name="connsiteY7" fmla="*/ 3738322 h 4734777"/>
              <a:gd name="connsiteX8" fmla="*/ 28155 w 7849851"/>
              <a:gd name="connsiteY8" fmla="*/ 1597148 h 4734777"/>
              <a:gd name="connsiteX0" fmla="*/ 28155 w 7849851"/>
              <a:gd name="connsiteY0" fmla="*/ 1597148 h 4713919"/>
              <a:gd name="connsiteX1" fmla="*/ 153314 w 7849851"/>
              <a:gd name="connsiteY1" fmla="*/ 266732 h 4713919"/>
              <a:gd name="connsiteX2" fmla="*/ 3911923 w 7849851"/>
              <a:gd name="connsiteY2" fmla="*/ 34438 h 4713919"/>
              <a:gd name="connsiteX3" fmla="*/ 7567507 w 7849851"/>
              <a:gd name="connsiteY3" fmla="*/ 104205 h 4713919"/>
              <a:gd name="connsiteX4" fmla="*/ 7670753 w 7849851"/>
              <a:gd name="connsiteY4" fmla="*/ 1884974 h 4713919"/>
              <a:gd name="connsiteX5" fmla="*/ 7547448 w 7849851"/>
              <a:gd name="connsiteY5" fmla="*/ 4414067 h 4713919"/>
              <a:gd name="connsiteX6" fmla="*/ 4064559 w 7849851"/>
              <a:gd name="connsiteY6" fmla="*/ 4577953 h 4713919"/>
              <a:gd name="connsiteX7" fmla="*/ 478843 w 7849851"/>
              <a:gd name="connsiteY7" fmla="*/ 3738322 h 4713919"/>
              <a:gd name="connsiteX8" fmla="*/ 28155 w 7849851"/>
              <a:gd name="connsiteY8" fmla="*/ 1597148 h 4713919"/>
              <a:gd name="connsiteX0" fmla="*/ 27694 w 7850085"/>
              <a:gd name="connsiteY0" fmla="*/ 1597148 h 4769605"/>
              <a:gd name="connsiteX1" fmla="*/ 152853 w 7850085"/>
              <a:gd name="connsiteY1" fmla="*/ 266732 h 4769605"/>
              <a:gd name="connsiteX2" fmla="*/ 3911462 w 7850085"/>
              <a:gd name="connsiteY2" fmla="*/ 34438 h 4769605"/>
              <a:gd name="connsiteX3" fmla="*/ 7567046 w 7850085"/>
              <a:gd name="connsiteY3" fmla="*/ 104205 h 4769605"/>
              <a:gd name="connsiteX4" fmla="*/ 7670292 w 7850085"/>
              <a:gd name="connsiteY4" fmla="*/ 1884974 h 4769605"/>
              <a:gd name="connsiteX5" fmla="*/ 7546987 w 7850085"/>
              <a:gd name="connsiteY5" fmla="*/ 4414067 h 4769605"/>
              <a:gd name="connsiteX6" fmla="*/ 4054558 w 7850085"/>
              <a:gd name="connsiteY6" fmla="*/ 4667929 h 4769605"/>
              <a:gd name="connsiteX7" fmla="*/ 478382 w 7850085"/>
              <a:gd name="connsiteY7" fmla="*/ 3738322 h 4769605"/>
              <a:gd name="connsiteX8" fmla="*/ 27694 w 7850085"/>
              <a:gd name="connsiteY8" fmla="*/ 1597148 h 4769605"/>
              <a:gd name="connsiteX0" fmla="*/ 27694 w 7850085"/>
              <a:gd name="connsiteY0" fmla="*/ 1597148 h 4801758"/>
              <a:gd name="connsiteX1" fmla="*/ 152853 w 7850085"/>
              <a:gd name="connsiteY1" fmla="*/ 266732 h 4801758"/>
              <a:gd name="connsiteX2" fmla="*/ 3911462 w 7850085"/>
              <a:gd name="connsiteY2" fmla="*/ 34438 h 4801758"/>
              <a:gd name="connsiteX3" fmla="*/ 7567046 w 7850085"/>
              <a:gd name="connsiteY3" fmla="*/ 104205 h 4801758"/>
              <a:gd name="connsiteX4" fmla="*/ 7670292 w 7850085"/>
              <a:gd name="connsiteY4" fmla="*/ 1884974 h 4801758"/>
              <a:gd name="connsiteX5" fmla="*/ 7546987 w 7850085"/>
              <a:gd name="connsiteY5" fmla="*/ 4414067 h 4801758"/>
              <a:gd name="connsiteX6" fmla="*/ 4054558 w 7850085"/>
              <a:gd name="connsiteY6" fmla="*/ 4667929 h 4801758"/>
              <a:gd name="connsiteX7" fmla="*/ 478382 w 7850085"/>
              <a:gd name="connsiteY7" fmla="*/ 3738322 h 4801758"/>
              <a:gd name="connsiteX8" fmla="*/ 27694 w 7850085"/>
              <a:gd name="connsiteY8" fmla="*/ 1597148 h 4801758"/>
              <a:gd name="connsiteX0" fmla="*/ 27694 w 7920593"/>
              <a:gd name="connsiteY0" fmla="*/ 1597148 h 4802727"/>
              <a:gd name="connsiteX1" fmla="*/ 152853 w 7920593"/>
              <a:gd name="connsiteY1" fmla="*/ 266732 h 4802727"/>
              <a:gd name="connsiteX2" fmla="*/ 3911462 w 7920593"/>
              <a:gd name="connsiteY2" fmla="*/ 34438 h 4802727"/>
              <a:gd name="connsiteX3" fmla="*/ 7567046 w 7920593"/>
              <a:gd name="connsiteY3" fmla="*/ 104205 h 4802727"/>
              <a:gd name="connsiteX4" fmla="*/ 7670292 w 7920593"/>
              <a:gd name="connsiteY4" fmla="*/ 1884974 h 4802727"/>
              <a:gd name="connsiteX5" fmla="*/ 7642383 w 7920593"/>
              <a:gd name="connsiteY5" fmla="*/ 4495046 h 4802727"/>
              <a:gd name="connsiteX6" fmla="*/ 4054558 w 7920593"/>
              <a:gd name="connsiteY6" fmla="*/ 4667929 h 4802727"/>
              <a:gd name="connsiteX7" fmla="*/ 478382 w 7920593"/>
              <a:gd name="connsiteY7" fmla="*/ 3738322 h 4802727"/>
              <a:gd name="connsiteX8" fmla="*/ 27694 w 7920593"/>
              <a:gd name="connsiteY8" fmla="*/ 1597148 h 4802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920593" h="4802727">
                <a:moveTo>
                  <a:pt x="27694" y="1597148"/>
                </a:moveTo>
                <a:cubicBezTo>
                  <a:pt x="11597" y="979314"/>
                  <a:pt x="-17461" y="507566"/>
                  <a:pt x="152853" y="266732"/>
                </a:cubicBezTo>
                <a:cubicBezTo>
                  <a:pt x="323167" y="25898"/>
                  <a:pt x="2675763" y="61526"/>
                  <a:pt x="3911462" y="34438"/>
                </a:cubicBezTo>
                <a:cubicBezTo>
                  <a:pt x="5129990" y="57694"/>
                  <a:pt x="7226162" y="-95615"/>
                  <a:pt x="7567046" y="104205"/>
                </a:cubicBezTo>
                <a:cubicBezTo>
                  <a:pt x="7907930" y="304025"/>
                  <a:pt x="7657736" y="1153167"/>
                  <a:pt x="7670292" y="1884974"/>
                </a:cubicBezTo>
                <a:cubicBezTo>
                  <a:pt x="7682848" y="2616781"/>
                  <a:pt x="8245005" y="4031220"/>
                  <a:pt x="7642383" y="4495046"/>
                </a:cubicBezTo>
                <a:cubicBezTo>
                  <a:pt x="7039761" y="4958872"/>
                  <a:pt x="5248558" y="4794050"/>
                  <a:pt x="4054558" y="4667929"/>
                </a:cubicBezTo>
                <a:cubicBezTo>
                  <a:pt x="2860558" y="4541808"/>
                  <a:pt x="1149526" y="4250119"/>
                  <a:pt x="478382" y="3738322"/>
                </a:cubicBezTo>
                <a:cubicBezTo>
                  <a:pt x="-192762" y="3226525"/>
                  <a:pt x="43791" y="2214982"/>
                  <a:pt x="27694" y="1597148"/>
                </a:cubicBezTo>
                <a:close/>
              </a:path>
            </a:pathLst>
          </a:custGeom>
          <a:solidFill>
            <a:srgbClr val="D9E4FF"/>
          </a:solidFill>
          <a:ln>
            <a:noFill/>
          </a:ln>
        </p:spPr>
        <p:txBody>
          <a:bodyPr rtlCol="0" anchor="ctr"/>
          <a:lstStyle/>
          <a:p>
            <a:pPr algn="ctr"/>
            <a:endParaRPr lang="en-US"/>
          </a:p>
        </p:txBody>
      </p:sp>
      <p:sp>
        <p:nvSpPr>
          <p:cNvPr id="2" name="Title 1"/>
          <p:cNvSpPr>
            <a:spLocks noGrp="1"/>
          </p:cNvSpPr>
          <p:nvPr>
            <p:ph type="title"/>
          </p:nvPr>
        </p:nvSpPr>
        <p:spPr>
          <a:xfrm>
            <a:off x="496694" y="-19237"/>
            <a:ext cx="8229600" cy="1143000"/>
          </a:xfrm>
        </p:spPr>
        <p:txBody>
          <a:bodyPr/>
          <a:lstStyle/>
          <a:p>
            <a:r>
              <a:rPr lang="en-US" dirty="0" smtClean="0"/>
              <a:t>Pipeline Pattern</a:t>
            </a:r>
            <a:endParaRPr lang="en-US" dirty="0"/>
          </a:p>
        </p:txBody>
      </p:sp>
      <p:sp>
        <p:nvSpPr>
          <p:cNvPr id="4" name="Slide Number Placeholder 3"/>
          <p:cNvSpPr>
            <a:spLocks noGrp="1"/>
          </p:cNvSpPr>
          <p:nvPr>
            <p:ph type="sldNum" sz="quarter" idx="12"/>
          </p:nvPr>
        </p:nvSpPr>
        <p:spPr/>
        <p:txBody>
          <a:bodyPr/>
          <a:lstStyle/>
          <a:p>
            <a:pPr>
              <a:defRPr/>
            </a:pPr>
            <a:fld id="{ACA39A89-D6FF-4AFC-9284-D1B46DF88740}" type="slidenum">
              <a:rPr lang="en-US" smtClean="0"/>
              <a:pPr>
                <a:defRPr/>
              </a:pPr>
              <a:t>200</a:t>
            </a:fld>
            <a:endParaRPr lang="en-US" dirty="0"/>
          </a:p>
        </p:txBody>
      </p:sp>
      <p:sp>
        <p:nvSpPr>
          <p:cNvPr id="8" name="AutoShape 12"/>
          <p:cNvSpPr>
            <a:spLocks noChangeArrowheads="1"/>
          </p:cNvSpPr>
          <p:nvPr/>
        </p:nvSpPr>
        <p:spPr bwMode="auto">
          <a:xfrm>
            <a:off x="4393673" y="1123763"/>
            <a:ext cx="1624095" cy="404568"/>
          </a:xfrm>
          <a:prstGeom prst="roundRect">
            <a:avLst>
              <a:gd name="adj" fmla="val 16667"/>
            </a:avLst>
          </a:prstGeom>
          <a:solidFill>
            <a:schemeClr val="accent6">
              <a:lumMod val="20000"/>
              <a:lumOff val="80000"/>
            </a:schemeClr>
          </a:solidFill>
          <a:ln w="25400" algn="ctr">
            <a:solidFill>
              <a:schemeClr val="accent6">
                <a:lumMod val="75000"/>
              </a:schemeClr>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sz="1800" dirty="0" smtClean="0"/>
              <a:t>Intel</a:t>
            </a:r>
            <a:r>
              <a:rPr lang="en-US" sz="1800" baseline="30000" dirty="0" smtClean="0"/>
              <a:t>® </a:t>
            </a:r>
            <a:r>
              <a:rPr lang="en-US" sz="1800" dirty="0" smtClean="0"/>
              <a:t>TBB</a:t>
            </a:r>
            <a:endParaRPr lang="en-US" sz="1800" dirty="0"/>
          </a:p>
        </p:txBody>
      </p:sp>
      <p:sp>
        <p:nvSpPr>
          <p:cNvPr id="9" name="TextBox 8"/>
          <p:cNvSpPr txBox="1"/>
          <p:nvPr/>
        </p:nvSpPr>
        <p:spPr>
          <a:xfrm>
            <a:off x="321632" y="1855404"/>
            <a:ext cx="3478843" cy="3046988"/>
          </a:xfrm>
          <a:prstGeom prst="rect">
            <a:avLst/>
          </a:prstGeom>
          <a:solidFill>
            <a:schemeClr val="bg1">
              <a:lumMod val="95000"/>
              <a:alpha val="75000"/>
            </a:schemeClr>
          </a:solidFill>
        </p:spPr>
        <p:txBody>
          <a:bodyPr wrap="square" rtlCol="0">
            <a:spAutoFit/>
          </a:bodyPr>
          <a:lstStyle/>
          <a:p>
            <a:r>
              <a:rPr lang="en-US" sz="1600" dirty="0"/>
              <a:t>S </a:t>
            </a:r>
            <a:r>
              <a:rPr lang="en-US" sz="1600" dirty="0" err="1"/>
              <a:t>s</a:t>
            </a:r>
            <a:r>
              <a:rPr lang="en-US" sz="1600" dirty="0"/>
              <a:t>;</a:t>
            </a:r>
          </a:p>
          <a:p>
            <a:r>
              <a:rPr lang="en-US" sz="1600" dirty="0" err="1" smtClean="0"/>
              <a:t>reducer_consume</a:t>
            </a:r>
            <a:r>
              <a:rPr lang="en-US" sz="1600" dirty="0" smtClean="0"/>
              <a:t>&lt;S,U&gt; sink </a:t>
            </a:r>
            <a:r>
              <a:rPr lang="en-US" sz="1600" dirty="0"/>
              <a:t>(    </a:t>
            </a:r>
          </a:p>
          <a:p>
            <a:r>
              <a:rPr lang="en-US" sz="1600" dirty="0"/>
              <a:t>    &amp;s, </a:t>
            </a:r>
            <a:r>
              <a:rPr lang="en-US" sz="1600" dirty="0">
                <a:solidFill>
                  <a:srgbClr val="0800FF"/>
                </a:solidFill>
              </a:rPr>
              <a:t>h</a:t>
            </a:r>
            <a:r>
              <a:rPr lang="en-US" sz="1600" dirty="0"/>
              <a:t> </a:t>
            </a:r>
          </a:p>
          <a:p>
            <a:r>
              <a:rPr lang="en-US" sz="1600" dirty="0"/>
              <a:t>);</a:t>
            </a:r>
          </a:p>
          <a:p>
            <a:r>
              <a:rPr lang="en-US" sz="1600" dirty="0"/>
              <a:t>...</a:t>
            </a:r>
          </a:p>
          <a:p>
            <a:r>
              <a:rPr lang="en-US" sz="1600" dirty="0"/>
              <a:t>void Stage2( T x ) {</a:t>
            </a:r>
          </a:p>
          <a:p>
            <a:r>
              <a:rPr lang="en-US" sz="1600" dirty="0"/>
              <a:t>    </a:t>
            </a:r>
            <a:r>
              <a:rPr lang="en-US" sz="1600" dirty="0" err="1"/>
              <a:t>sink.consume</a:t>
            </a:r>
            <a:r>
              <a:rPr lang="en-US" sz="1600" dirty="0"/>
              <a:t>(</a:t>
            </a:r>
            <a:r>
              <a:rPr lang="en-US" sz="1600" dirty="0">
                <a:solidFill>
                  <a:srgbClr val="0800FF"/>
                </a:solidFill>
              </a:rPr>
              <a:t>g</a:t>
            </a:r>
            <a:r>
              <a:rPr lang="en-US" sz="1600" dirty="0"/>
              <a:t>(x));</a:t>
            </a:r>
          </a:p>
          <a:p>
            <a:r>
              <a:rPr lang="en-US" sz="1600" dirty="0"/>
              <a:t>}</a:t>
            </a:r>
          </a:p>
          <a:p>
            <a:r>
              <a:rPr lang="en-US" sz="1600" dirty="0"/>
              <a:t>...</a:t>
            </a:r>
          </a:p>
          <a:p>
            <a:r>
              <a:rPr lang="en-US" sz="1600" dirty="0"/>
              <a:t>while( T x = </a:t>
            </a:r>
            <a:r>
              <a:rPr lang="en-US" sz="1600" dirty="0">
                <a:solidFill>
                  <a:srgbClr val="0800FF"/>
                </a:solidFill>
              </a:rPr>
              <a:t>f</a:t>
            </a:r>
            <a:r>
              <a:rPr lang="en-US" sz="1600" dirty="0"/>
              <a:t>() )</a:t>
            </a:r>
          </a:p>
          <a:p>
            <a:r>
              <a:rPr lang="en-US" sz="1600" dirty="0"/>
              <a:t>    </a:t>
            </a:r>
            <a:r>
              <a:rPr lang="en-US" sz="1600" b="1" dirty="0"/>
              <a:t>cilk_spawn</a:t>
            </a:r>
            <a:r>
              <a:rPr lang="en-US" sz="1600" dirty="0"/>
              <a:t> Stage2(x); </a:t>
            </a:r>
          </a:p>
          <a:p>
            <a:r>
              <a:rPr lang="en-US" sz="1600" b="1" dirty="0"/>
              <a:t>cilk_sync</a:t>
            </a:r>
            <a:r>
              <a:rPr lang="en-US" sz="1600" dirty="0"/>
              <a:t>;</a:t>
            </a:r>
          </a:p>
        </p:txBody>
      </p:sp>
      <p:sp>
        <p:nvSpPr>
          <p:cNvPr id="12" name="AutoShape 12"/>
          <p:cNvSpPr>
            <a:spLocks noChangeArrowheads="1"/>
          </p:cNvSpPr>
          <p:nvPr/>
        </p:nvSpPr>
        <p:spPr bwMode="auto">
          <a:xfrm>
            <a:off x="321633" y="1123174"/>
            <a:ext cx="2192967" cy="572275"/>
          </a:xfrm>
          <a:prstGeom prst="roundRect">
            <a:avLst>
              <a:gd name="adj" fmla="val 16667"/>
            </a:avLst>
          </a:prstGeom>
          <a:solidFill>
            <a:schemeClr val="accent6">
              <a:lumMod val="20000"/>
              <a:lumOff val="80000"/>
            </a:schemeClr>
          </a:solidFill>
          <a:ln w="25400" algn="ctr">
            <a:solidFill>
              <a:schemeClr val="accent6">
                <a:lumMod val="75000"/>
              </a:schemeClr>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sz="1800" dirty="0" smtClean="0"/>
              <a:t>Intel</a:t>
            </a:r>
            <a:r>
              <a:rPr lang="en-US" sz="1800" baseline="30000" dirty="0" smtClean="0"/>
              <a:t>®</a:t>
            </a:r>
            <a:r>
              <a:rPr lang="en-US" sz="1800" dirty="0" smtClean="0"/>
              <a:t> Cilk™ Plus(special case)</a:t>
            </a:r>
            <a:endParaRPr lang="en-US" sz="1800" dirty="0"/>
          </a:p>
        </p:txBody>
      </p:sp>
      <p:sp>
        <p:nvSpPr>
          <p:cNvPr id="38" name="TextBox 37"/>
          <p:cNvSpPr txBox="1"/>
          <p:nvPr/>
        </p:nvSpPr>
        <p:spPr>
          <a:xfrm>
            <a:off x="835225" y="4934533"/>
            <a:ext cx="3003350" cy="400110"/>
          </a:xfrm>
          <a:prstGeom prst="rect">
            <a:avLst/>
          </a:prstGeom>
          <a:noFill/>
        </p:spPr>
        <p:txBody>
          <a:bodyPr wrap="square" rtlCol="0">
            <a:spAutoFit/>
          </a:bodyPr>
          <a:lstStyle/>
          <a:p>
            <a:pPr algn="ctr"/>
            <a:r>
              <a:rPr lang="en-US" b="1" dirty="0">
                <a:solidFill>
                  <a:srgbClr val="000080"/>
                </a:solidFill>
              </a:rPr>
              <a:t>T</a:t>
            </a:r>
            <a:r>
              <a:rPr lang="en-US" b="1" dirty="0" smtClean="0">
                <a:solidFill>
                  <a:srgbClr val="000080"/>
                </a:solidFill>
              </a:rPr>
              <a:t>hread parallelism</a:t>
            </a:r>
            <a:endParaRPr lang="en-US" b="1" dirty="0">
              <a:solidFill>
                <a:srgbClr val="000080"/>
              </a:solidFill>
            </a:endParaRPr>
          </a:p>
        </p:txBody>
      </p:sp>
      <p:sp>
        <p:nvSpPr>
          <p:cNvPr id="40" name="Rounded Rectangle 39"/>
          <p:cNvSpPr/>
          <p:nvPr/>
        </p:nvSpPr>
        <p:spPr bwMode="auto">
          <a:xfrm rot="5400000">
            <a:off x="8470882" y="391317"/>
            <a:ext cx="285217" cy="285217"/>
          </a:xfrm>
          <a:prstGeom prst="roundRect">
            <a:avLst/>
          </a:prstGeom>
          <a:solidFill>
            <a:srgbClr val="54FF2D"/>
          </a:solidFill>
          <a:ln w="40640" cap="flat" cmpd="sng" algn="ctr">
            <a:solidFill>
              <a:schemeClr val="tx1"/>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smtClean="0">
              <a:ln>
                <a:noFill/>
              </a:ln>
              <a:solidFill>
                <a:schemeClr val="tx1"/>
              </a:solidFill>
              <a:effectLst/>
              <a:latin typeface="Verdana" pitchFamily="34" charset="0"/>
            </a:endParaRPr>
          </a:p>
        </p:txBody>
      </p:sp>
      <p:sp>
        <p:nvSpPr>
          <p:cNvPr id="41" name="Rectangle 40"/>
          <p:cNvSpPr/>
          <p:nvPr/>
        </p:nvSpPr>
        <p:spPr bwMode="auto">
          <a:xfrm>
            <a:off x="8445436" y="948806"/>
            <a:ext cx="320040" cy="289310"/>
          </a:xfrm>
          <a:prstGeom prst="rect">
            <a:avLst/>
          </a:prstGeom>
          <a:solidFill>
            <a:schemeClr val="tx2">
              <a:lumMod val="20000"/>
              <a:lumOff val="80000"/>
            </a:schemeClr>
          </a:solidFill>
          <a:ln w="20320"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noAutofit/>
          </a:bodyPr>
          <a:lstStyle/>
          <a:p>
            <a:pPr marL="0" marR="0" indent="0" algn="ctr" defTabSz="914400" rtl="0" eaLnBrk="0" fontAlgn="base" latinLnBrk="0" hangingPunct="0">
              <a:lnSpc>
                <a:spcPct val="80000"/>
              </a:lnSpc>
              <a:spcBef>
                <a:spcPct val="5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Verdana" pitchFamily="34" charset="0"/>
              </a:rPr>
              <a:t>f</a:t>
            </a:r>
          </a:p>
        </p:txBody>
      </p:sp>
      <p:cxnSp>
        <p:nvCxnSpPr>
          <p:cNvPr id="42" name="Straight Arrow Connector 41"/>
          <p:cNvCxnSpPr>
            <a:stCxn id="40" idx="3"/>
            <a:endCxn id="41" idx="0"/>
          </p:cNvCxnSpPr>
          <p:nvPr/>
        </p:nvCxnSpPr>
        <p:spPr bwMode="auto">
          <a:xfrm flipH="1">
            <a:off x="8605456" y="676534"/>
            <a:ext cx="8034" cy="272272"/>
          </a:xfrm>
          <a:prstGeom prst="straightConnector1">
            <a:avLst/>
          </a:prstGeom>
          <a:noFill/>
          <a:ln w="12700" cap="flat" cmpd="sng" algn="ctr">
            <a:solidFill>
              <a:schemeClr val="tx1"/>
            </a:solidFill>
            <a:prstDash val="solid"/>
            <a:round/>
            <a:headEnd type="none" w="med" len="med"/>
            <a:tailEnd type="arrow"/>
          </a:ln>
          <a:effectLst/>
        </p:spPr>
      </p:cxnSp>
      <p:sp>
        <p:nvSpPr>
          <p:cNvPr id="43" name="Rectangle 42"/>
          <p:cNvSpPr/>
          <p:nvPr/>
        </p:nvSpPr>
        <p:spPr bwMode="auto">
          <a:xfrm>
            <a:off x="8445436" y="1523224"/>
            <a:ext cx="320040" cy="289310"/>
          </a:xfrm>
          <a:prstGeom prst="rect">
            <a:avLst/>
          </a:prstGeom>
          <a:solidFill>
            <a:schemeClr val="tx2">
              <a:lumMod val="20000"/>
              <a:lumOff val="80000"/>
            </a:schemeClr>
          </a:solidFill>
          <a:ln w="20320"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noAutofit/>
          </a:bodyPr>
          <a:lstStyle/>
          <a:p>
            <a:pPr marL="0" marR="0" indent="0" algn="ctr" defTabSz="914400" rtl="0" eaLnBrk="0" fontAlgn="base" latinLnBrk="0" hangingPunct="0">
              <a:lnSpc>
                <a:spcPct val="80000"/>
              </a:lnSpc>
              <a:spcBef>
                <a:spcPct val="5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Verdana" pitchFamily="34" charset="0"/>
              </a:rPr>
              <a:t>g</a:t>
            </a:r>
          </a:p>
        </p:txBody>
      </p:sp>
      <p:sp>
        <p:nvSpPr>
          <p:cNvPr id="44" name="Rounded Rectangle 43"/>
          <p:cNvSpPr/>
          <p:nvPr/>
        </p:nvSpPr>
        <p:spPr bwMode="auto">
          <a:xfrm rot="5400000">
            <a:off x="8462848" y="2674411"/>
            <a:ext cx="285217" cy="285217"/>
          </a:xfrm>
          <a:prstGeom prst="roundRect">
            <a:avLst/>
          </a:prstGeom>
          <a:solidFill>
            <a:srgbClr val="54FF2D"/>
          </a:solidFill>
          <a:ln w="40640" cap="flat" cmpd="sng" algn="ctr">
            <a:solidFill>
              <a:schemeClr val="tx1"/>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smtClean="0">
              <a:ln>
                <a:noFill/>
              </a:ln>
              <a:solidFill>
                <a:schemeClr val="tx1"/>
              </a:solidFill>
              <a:effectLst/>
              <a:latin typeface="Verdana" pitchFamily="34" charset="0"/>
            </a:endParaRPr>
          </a:p>
        </p:txBody>
      </p:sp>
      <p:cxnSp>
        <p:nvCxnSpPr>
          <p:cNvPr id="45" name="Straight Arrow Connector 44"/>
          <p:cNvCxnSpPr/>
          <p:nvPr/>
        </p:nvCxnSpPr>
        <p:spPr bwMode="auto">
          <a:xfrm rot="5400000" flipV="1">
            <a:off x="8464664" y="1373027"/>
            <a:ext cx="274319" cy="406"/>
          </a:xfrm>
          <a:prstGeom prst="straightConnector1">
            <a:avLst/>
          </a:prstGeom>
          <a:noFill/>
          <a:ln w="12700" cap="flat" cmpd="sng" algn="ctr">
            <a:solidFill>
              <a:schemeClr val="tx1"/>
            </a:solidFill>
            <a:prstDash val="solid"/>
            <a:round/>
            <a:headEnd type="none" w="med" len="med"/>
            <a:tailEnd type="arrow"/>
          </a:ln>
          <a:effectLst/>
        </p:spPr>
      </p:cxnSp>
      <p:sp>
        <p:nvSpPr>
          <p:cNvPr id="46" name="Rectangle 45"/>
          <p:cNvSpPr/>
          <p:nvPr/>
        </p:nvSpPr>
        <p:spPr bwMode="auto">
          <a:xfrm>
            <a:off x="8445436" y="2082760"/>
            <a:ext cx="320040" cy="289310"/>
          </a:xfrm>
          <a:prstGeom prst="rect">
            <a:avLst/>
          </a:prstGeom>
          <a:solidFill>
            <a:schemeClr val="tx2">
              <a:lumMod val="20000"/>
              <a:lumOff val="80000"/>
            </a:schemeClr>
          </a:solidFill>
          <a:ln w="20320"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noAutofit/>
          </a:bodyPr>
          <a:lstStyle/>
          <a:p>
            <a:pPr marL="0" marR="0" indent="0" algn="ctr" defTabSz="914400" rtl="0" eaLnBrk="0" fontAlgn="base" latinLnBrk="0" hangingPunct="0">
              <a:lnSpc>
                <a:spcPct val="80000"/>
              </a:lnSpc>
              <a:spcBef>
                <a:spcPct val="5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Verdana" pitchFamily="34" charset="0"/>
              </a:rPr>
              <a:t>h</a:t>
            </a:r>
          </a:p>
        </p:txBody>
      </p:sp>
      <p:cxnSp>
        <p:nvCxnSpPr>
          <p:cNvPr id="47" name="Straight Arrow Connector 46"/>
          <p:cNvCxnSpPr/>
          <p:nvPr/>
        </p:nvCxnSpPr>
        <p:spPr bwMode="auto">
          <a:xfrm rot="5400000" flipV="1">
            <a:off x="8456750" y="1947444"/>
            <a:ext cx="274319" cy="406"/>
          </a:xfrm>
          <a:prstGeom prst="straightConnector1">
            <a:avLst/>
          </a:prstGeom>
          <a:noFill/>
          <a:ln w="12700" cap="flat" cmpd="sng" algn="ctr">
            <a:solidFill>
              <a:schemeClr val="tx1"/>
            </a:solidFill>
            <a:prstDash val="solid"/>
            <a:round/>
            <a:headEnd type="none" w="med" len="med"/>
            <a:tailEnd type="arrow"/>
          </a:ln>
          <a:effectLst/>
        </p:spPr>
      </p:cxnSp>
      <p:cxnSp>
        <p:nvCxnSpPr>
          <p:cNvPr id="48" name="Straight Arrow Connector 47"/>
          <p:cNvCxnSpPr/>
          <p:nvPr/>
        </p:nvCxnSpPr>
        <p:spPr bwMode="auto">
          <a:xfrm rot="5400000" flipV="1">
            <a:off x="8464055" y="2505853"/>
            <a:ext cx="274319" cy="406"/>
          </a:xfrm>
          <a:prstGeom prst="straightConnector1">
            <a:avLst/>
          </a:prstGeom>
          <a:noFill/>
          <a:ln w="12700" cap="flat" cmpd="sng" algn="ctr">
            <a:solidFill>
              <a:schemeClr val="tx1"/>
            </a:solidFill>
            <a:prstDash val="solid"/>
            <a:round/>
            <a:headEnd type="none" w="med" len="med"/>
            <a:tailEnd type="arrow"/>
          </a:ln>
          <a:effectLst/>
        </p:spPr>
      </p:cxnSp>
      <p:grpSp>
        <p:nvGrpSpPr>
          <p:cNvPr id="3" name="Group 48"/>
          <p:cNvGrpSpPr/>
          <p:nvPr/>
        </p:nvGrpSpPr>
        <p:grpSpPr>
          <a:xfrm rot="5400000">
            <a:off x="7960558" y="846165"/>
            <a:ext cx="609969" cy="485970"/>
            <a:chOff x="5550154" y="1824038"/>
            <a:chExt cx="609969" cy="485970"/>
          </a:xfrm>
        </p:grpSpPr>
        <p:sp>
          <p:nvSpPr>
            <p:cNvPr id="54" name="Rounded Rectangle 53"/>
            <p:cNvSpPr/>
            <p:nvPr/>
          </p:nvSpPr>
          <p:spPr bwMode="auto">
            <a:xfrm>
              <a:off x="5716841" y="2024791"/>
              <a:ext cx="285217" cy="285217"/>
            </a:xfrm>
            <a:prstGeom prst="roundRect">
              <a:avLst/>
            </a:prstGeom>
            <a:solidFill>
              <a:srgbClr val="54FF2D"/>
            </a:solidFill>
            <a:ln w="40640" cap="flat" cmpd="sng" algn="ctr">
              <a:solidFill>
                <a:schemeClr val="tx1"/>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smtClean="0">
                <a:ln>
                  <a:noFill/>
                </a:ln>
                <a:solidFill>
                  <a:schemeClr val="tx1"/>
                </a:solidFill>
                <a:effectLst/>
                <a:latin typeface="Verdana" pitchFamily="34" charset="0"/>
              </a:endParaRPr>
            </a:p>
          </p:txBody>
        </p:sp>
        <p:sp>
          <p:nvSpPr>
            <p:cNvPr id="55" name="Freeform 54"/>
            <p:cNvSpPr/>
            <p:nvPr/>
          </p:nvSpPr>
          <p:spPr>
            <a:xfrm>
              <a:off x="6000751" y="1824038"/>
              <a:ext cx="159372" cy="357187"/>
            </a:xfrm>
            <a:custGeom>
              <a:avLst/>
              <a:gdLst>
                <a:gd name="connsiteX0" fmla="*/ 0 w 14288"/>
                <a:gd name="connsiteY0" fmla="*/ 0 h 357187"/>
                <a:gd name="connsiteX1" fmla="*/ 14288 w 14288"/>
                <a:gd name="connsiteY1" fmla="*/ 357187 h 357187"/>
                <a:gd name="connsiteX0" fmla="*/ 0 w 104853"/>
                <a:gd name="connsiteY0" fmla="*/ 0 h 357187"/>
                <a:gd name="connsiteX1" fmla="*/ 14288 w 104853"/>
                <a:gd name="connsiteY1" fmla="*/ 357187 h 357187"/>
                <a:gd name="connsiteX0" fmla="*/ 0 w 159372"/>
                <a:gd name="connsiteY0" fmla="*/ 0 h 357187"/>
                <a:gd name="connsiteX1" fmla="*/ 14288 w 159372"/>
                <a:gd name="connsiteY1" fmla="*/ 357187 h 357187"/>
              </a:gdLst>
              <a:ahLst/>
              <a:cxnLst>
                <a:cxn ang="0">
                  <a:pos x="connsiteX0" y="connsiteY0"/>
                </a:cxn>
                <a:cxn ang="0">
                  <a:pos x="connsiteX1" y="connsiteY1"/>
                </a:cxn>
              </a:cxnLst>
              <a:rect l="l" t="t" r="r" b="b"/>
              <a:pathLst>
                <a:path w="159372" h="357187">
                  <a:moveTo>
                    <a:pt x="0" y="0"/>
                  </a:moveTo>
                  <a:cubicBezTo>
                    <a:pt x="195263" y="4762"/>
                    <a:pt x="223837" y="352425"/>
                    <a:pt x="14288" y="357187"/>
                  </a:cubicBezTo>
                </a:path>
              </a:pathLst>
            </a:custGeom>
            <a:ln w="12700">
              <a:solidFill>
                <a:schemeClr val="tx1"/>
              </a:solidFill>
              <a:tailEnd type="arrow"/>
            </a:ln>
          </p:spPr>
          <p:txBody>
            <a:bodyPr rtlCol="0" anchor="ctr"/>
            <a:lstStyle/>
            <a:p>
              <a:pPr algn="ctr"/>
              <a:endParaRPr lang="en-US"/>
            </a:p>
          </p:txBody>
        </p:sp>
        <p:sp>
          <p:nvSpPr>
            <p:cNvPr id="56" name="Freeform 55"/>
            <p:cNvSpPr/>
            <p:nvPr/>
          </p:nvSpPr>
          <p:spPr>
            <a:xfrm rot="10800000">
              <a:off x="5550154" y="1824038"/>
              <a:ext cx="159372" cy="357187"/>
            </a:xfrm>
            <a:custGeom>
              <a:avLst/>
              <a:gdLst>
                <a:gd name="connsiteX0" fmla="*/ 0 w 14288"/>
                <a:gd name="connsiteY0" fmla="*/ 0 h 357187"/>
                <a:gd name="connsiteX1" fmla="*/ 14288 w 14288"/>
                <a:gd name="connsiteY1" fmla="*/ 357187 h 357187"/>
                <a:gd name="connsiteX0" fmla="*/ 0 w 104853"/>
                <a:gd name="connsiteY0" fmla="*/ 0 h 357187"/>
                <a:gd name="connsiteX1" fmla="*/ 14288 w 104853"/>
                <a:gd name="connsiteY1" fmla="*/ 357187 h 357187"/>
                <a:gd name="connsiteX0" fmla="*/ 0 w 159372"/>
                <a:gd name="connsiteY0" fmla="*/ 0 h 357187"/>
                <a:gd name="connsiteX1" fmla="*/ 14288 w 159372"/>
                <a:gd name="connsiteY1" fmla="*/ 357187 h 357187"/>
              </a:gdLst>
              <a:ahLst/>
              <a:cxnLst>
                <a:cxn ang="0">
                  <a:pos x="connsiteX0" y="connsiteY0"/>
                </a:cxn>
                <a:cxn ang="0">
                  <a:pos x="connsiteX1" y="connsiteY1"/>
                </a:cxn>
              </a:cxnLst>
              <a:rect l="l" t="t" r="r" b="b"/>
              <a:pathLst>
                <a:path w="159372" h="357187">
                  <a:moveTo>
                    <a:pt x="0" y="0"/>
                  </a:moveTo>
                  <a:cubicBezTo>
                    <a:pt x="195263" y="4762"/>
                    <a:pt x="223837" y="352425"/>
                    <a:pt x="14288" y="357187"/>
                  </a:cubicBezTo>
                </a:path>
              </a:pathLst>
            </a:custGeom>
            <a:ln w="12700">
              <a:solidFill>
                <a:schemeClr val="tx1"/>
              </a:solidFill>
              <a:tailEnd type="arrow"/>
            </a:ln>
          </p:spPr>
          <p:txBody>
            <a:bodyPr rtlCol="0" anchor="ctr"/>
            <a:lstStyle/>
            <a:p>
              <a:pPr algn="ctr"/>
              <a:endParaRPr lang="en-US"/>
            </a:p>
          </p:txBody>
        </p:sp>
      </p:grpSp>
      <p:grpSp>
        <p:nvGrpSpPr>
          <p:cNvPr id="5" name="Group 49"/>
          <p:cNvGrpSpPr/>
          <p:nvPr/>
        </p:nvGrpSpPr>
        <p:grpSpPr>
          <a:xfrm rot="5400000">
            <a:off x="7960558" y="1980119"/>
            <a:ext cx="609969" cy="485970"/>
            <a:chOff x="6684108" y="1801878"/>
            <a:chExt cx="609969" cy="485970"/>
          </a:xfrm>
        </p:grpSpPr>
        <p:sp>
          <p:nvSpPr>
            <p:cNvPr id="51" name="Rounded Rectangle 50"/>
            <p:cNvSpPr/>
            <p:nvPr/>
          </p:nvSpPr>
          <p:spPr bwMode="auto">
            <a:xfrm>
              <a:off x="6850795" y="2002631"/>
              <a:ext cx="285217" cy="285217"/>
            </a:xfrm>
            <a:prstGeom prst="roundRect">
              <a:avLst/>
            </a:prstGeom>
            <a:solidFill>
              <a:srgbClr val="54FF2D"/>
            </a:solidFill>
            <a:ln w="40640" cap="flat" cmpd="sng" algn="ctr">
              <a:solidFill>
                <a:schemeClr val="tx1"/>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smtClean="0">
                <a:ln>
                  <a:noFill/>
                </a:ln>
                <a:solidFill>
                  <a:schemeClr val="tx1"/>
                </a:solidFill>
                <a:effectLst/>
                <a:latin typeface="Verdana" pitchFamily="34" charset="0"/>
              </a:endParaRPr>
            </a:p>
          </p:txBody>
        </p:sp>
        <p:sp>
          <p:nvSpPr>
            <p:cNvPr id="52" name="Freeform 51"/>
            <p:cNvSpPr/>
            <p:nvPr/>
          </p:nvSpPr>
          <p:spPr>
            <a:xfrm>
              <a:off x="7134705" y="1801878"/>
              <a:ext cx="159372" cy="357187"/>
            </a:xfrm>
            <a:custGeom>
              <a:avLst/>
              <a:gdLst>
                <a:gd name="connsiteX0" fmla="*/ 0 w 14288"/>
                <a:gd name="connsiteY0" fmla="*/ 0 h 357187"/>
                <a:gd name="connsiteX1" fmla="*/ 14288 w 14288"/>
                <a:gd name="connsiteY1" fmla="*/ 357187 h 357187"/>
                <a:gd name="connsiteX0" fmla="*/ 0 w 104853"/>
                <a:gd name="connsiteY0" fmla="*/ 0 h 357187"/>
                <a:gd name="connsiteX1" fmla="*/ 14288 w 104853"/>
                <a:gd name="connsiteY1" fmla="*/ 357187 h 357187"/>
                <a:gd name="connsiteX0" fmla="*/ 0 w 159372"/>
                <a:gd name="connsiteY0" fmla="*/ 0 h 357187"/>
                <a:gd name="connsiteX1" fmla="*/ 14288 w 159372"/>
                <a:gd name="connsiteY1" fmla="*/ 357187 h 357187"/>
              </a:gdLst>
              <a:ahLst/>
              <a:cxnLst>
                <a:cxn ang="0">
                  <a:pos x="connsiteX0" y="connsiteY0"/>
                </a:cxn>
                <a:cxn ang="0">
                  <a:pos x="connsiteX1" y="connsiteY1"/>
                </a:cxn>
              </a:cxnLst>
              <a:rect l="l" t="t" r="r" b="b"/>
              <a:pathLst>
                <a:path w="159372" h="357187">
                  <a:moveTo>
                    <a:pt x="0" y="0"/>
                  </a:moveTo>
                  <a:cubicBezTo>
                    <a:pt x="195263" y="4762"/>
                    <a:pt x="223837" y="352425"/>
                    <a:pt x="14288" y="357187"/>
                  </a:cubicBezTo>
                </a:path>
              </a:pathLst>
            </a:custGeom>
            <a:ln w="12700">
              <a:solidFill>
                <a:schemeClr val="tx1"/>
              </a:solidFill>
              <a:tailEnd type="arrow"/>
            </a:ln>
          </p:spPr>
          <p:txBody>
            <a:bodyPr rtlCol="0" anchor="ctr"/>
            <a:lstStyle/>
            <a:p>
              <a:pPr algn="ctr"/>
              <a:endParaRPr lang="en-US"/>
            </a:p>
          </p:txBody>
        </p:sp>
        <p:sp>
          <p:nvSpPr>
            <p:cNvPr id="53" name="Freeform 52"/>
            <p:cNvSpPr/>
            <p:nvPr/>
          </p:nvSpPr>
          <p:spPr>
            <a:xfrm rot="10800000">
              <a:off x="6684108" y="1801878"/>
              <a:ext cx="159372" cy="357187"/>
            </a:xfrm>
            <a:custGeom>
              <a:avLst/>
              <a:gdLst>
                <a:gd name="connsiteX0" fmla="*/ 0 w 14288"/>
                <a:gd name="connsiteY0" fmla="*/ 0 h 357187"/>
                <a:gd name="connsiteX1" fmla="*/ 14288 w 14288"/>
                <a:gd name="connsiteY1" fmla="*/ 357187 h 357187"/>
                <a:gd name="connsiteX0" fmla="*/ 0 w 104853"/>
                <a:gd name="connsiteY0" fmla="*/ 0 h 357187"/>
                <a:gd name="connsiteX1" fmla="*/ 14288 w 104853"/>
                <a:gd name="connsiteY1" fmla="*/ 357187 h 357187"/>
                <a:gd name="connsiteX0" fmla="*/ 0 w 159372"/>
                <a:gd name="connsiteY0" fmla="*/ 0 h 357187"/>
                <a:gd name="connsiteX1" fmla="*/ 14288 w 159372"/>
                <a:gd name="connsiteY1" fmla="*/ 357187 h 357187"/>
              </a:gdLst>
              <a:ahLst/>
              <a:cxnLst>
                <a:cxn ang="0">
                  <a:pos x="connsiteX0" y="connsiteY0"/>
                </a:cxn>
                <a:cxn ang="0">
                  <a:pos x="connsiteX1" y="connsiteY1"/>
                </a:cxn>
              </a:cxnLst>
              <a:rect l="l" t="t" r="r" b="b"/>
              <a:pathLst>
                <a:path w="159372" h="357187">
                  <a:moveTo>
                    <a:pt x="0" y="0"/>
                  </a:moveTo>
                  <a:cubicBezTo>
                    <a:pt x="195263" y="4762"/>
                    <a:pt x="223837" y="352425"/>
                    <a:pt x="14288" y="357187"/>
                  </a:cubicBezTo>
                </a:path>
              </a:pathLst>
            </a:custGeom>
            <a:ln w="12700">
              <a:solidFill>
                <a:schemeClr val="tx1"/>
              </a:solidFill>
              <a:tailEnd type="arrow"/>
            </a:ln>
          </p:spPr>
          <p:txBody>
            <a:bodyPr rtlCol="0" anchor="ctr"/>
            <a:lstStyle/>
            <a:p>
              <a:pPr algn="ctr"/>
              <a:endParaRPr lang="en-US"/>
            </a:p>
          </p:txBody>
        </p:sp>
      </p:grpSp>
      <p:sp>
        <p:nvSpPr>
          <p:cNvPr id="57" name="TextBox 56"/>
          <p:cNvSpPr txBox="1"/>
          <p:nvPr/>
        </p:nvSpPr>
        <p:spPr>
          <a:xfrm>
            <a:off x="4095750" y="1789665"/>
            <a:ext cx="3504344" cy="4770537"/>
          </a:xfrm>
          <a:prstGeom prst="rect">
            <a:avLst/>
          </a:prstGeom>
          <a:solidFill>
            <a:schemeClr val="bg1">
              <a:lumMod val="95000"/>
              <a:alpha val="75000"/>
            </a:schemeClr>
          </a:solidFill>
        </p:spPr>
        <p:txBody>
          <a:bodyPr wrap="square" rtlCol="0">
            <a:spAutoFit/>
          </a:bodyPr>
          <a:lstStyle/>
          <a:p>
            <a:r>
              <a:rPr lang="en-US" sz="1600" b="1" dirty="0" err="1"/>
              <a:t>parallel_pipeline</a:t>
            </a:r>
            <a:r>
              <a:rPr lang="en-US" sz="1600" b="1" dirty="0"/>
              <a:t> ( </a:t>
            </a:r>
          </a:p>
          <a:p>
            <a:r>
              <a:rPr lang="en-US" sz="1600" b="1" dirty="0"/>
              <a:t>    </a:t>
            </a:r>
            <a:r>
              <a:rPr lang="en-US" sz="1600" dirty="0" err="1"/>
              <a:t>ntoken</a:t>
            </a:r>
            <a:r>
              <a:rPr lang="en-US" sz="1600" dirty="0"/>
              <a:t>,</a:t>
            </a:r>
          </a:p>
          <a:p>
            <a:r>
              <a:rPr lang="en-US" sz="1600" dirty="0"/>
              <a:t>    </a:t>
            </a:r>
            <a:r>
              <a:rPr lang="en-US" sz="1600" b="1" dirty="0" err="1"/>
              <a:t>make_filter</a:t>
            </a:r>
            <a:r>
              <a:rPr lang="en-US" sz="1600" dirty="0"/>
              <a:t>&lt;</a:t>
            </a:r>
            <a:r>
              <a:rPr lang="en-US" sz="1600" dirty="0" err="1"/>
              <a:t>void,T</a:t>
            </a:r>
            <a:r>
              <a:rPr lang="en-US" sz="1600" dirty="0"/>
              <a:t>&gt;( </a:t>
            </a:r>
          </a:p>
          <a:p>
            <a:r>
              <a:rPr lang="en-US" sz="1600" dirty="0"/>
              <a:t>        </a:t>
            </a:r>
            <a:r>
              <a:rPr lang="en-US" sz="1600" b="1" dirty="0"/>
              <a:t>filter::serial_in_order</a:t>
            </a:r>
            <a:r>
              <a:rPr lang="en-US" sz="1600" dirty="0"/>
              <a:t>,</a:t>
            </a:r>
          </a:p>
          <a:p>
            <a:r>
              <a:rPr lang="en-US" sz="1600" dirty="0"/>
              <a:t>        [&amp;]( </a:t>
            </a:r>
            <a:r>
              <a:rPr lang="en-US" sz="1600" b="1" dirty="0" err="1"/>
              <a:t>flow_control</a:t>
            </a:r>
            <a:r>
              <a:rPr lang="en-US" sz="1600" dirty="0"/>
              <a:t> &amp; fc ) -&gt; T{</a:t>
            </a:r>
          </a:p>
          <a:p>
            <a:r>
              <a:rPr lang="en-US" sz="1600" dirty="0"/>
              <a:t>            T item = </a:t>
            </a:r>
            <a:r>
              <a:rPr lang="en-US" sz="1600" dirty="0">
                <a:solidFill>
                  <a:srgbClr val="0800FF"/>
                </a:solidFill>
              </a:rPr>
              <a:t>f</a:t>
            </a:r>
            <a:r>
              <a:rPr lang="en-US" sz="1600" dirty="0"/>
              <a:t>();</a:t>
            </a:r>
          </a:p>
          <a:p>
            <a:r>
              <a:rPr lang="en-US" sz="1600" dirty="0"/>
              <a:t>            if( !item ) </a:t>
            </a:r>
            <a:r>
              <a:rPr lang="en-US" sz="1600" dirty="0" err="1"/>
              <a:t>fc.stop</a:t>
            </a:r>
            <a:r>
              <a:rPr lang="en-US" sz="1600" dirty="0"/>
              <a:t>();</a:t>
            </a:r>
          </a:p>
          <a:p>
            <a:r>
              <a:rPr lang="en-US" sz="1600" dirty="0"/>
              <a:t>            return item;</a:t>
            </a:r>
          </a:p>
          <a:p>
            <a:r>
              <a:rPr lang="en-US" sz="1600" dirty="0"/>
              <a:t>        }</a:t>
            </a:r>
          </a:p>
          <a:p>
            <a:r>
              <a:rPr lang="en-US" sz="1600" dirty="0"/>
              <a:t>    ) &amp;</a:t>
            </a:r>
          </a:p>
          <a:p>
            <a:r>
              <a:rPr lang="en-US" sz="1600" dirty="0"/>
              <a:t>    </a:t>
            </a:r>
            <a:r>
              <a:rPr lang="en-US" sz="1600" b="1" dirty="0" err="1"/>
              <a:t>make_filter</a:t>
            </a:r>
            <a:r>
              <a:rPr lang="en-US" sz="1600" dirty="0"/>
              <a:t>&lt;T,U&gt;( </a:t>
            </a:r>
          </a:p>
          <a:p>
            <a:r>
              <a:rPr lang="en-US" sz="1600" dirty="0"/>
              <a:t>        </a:t>
            </a:r>
            <a:r>
              <a:rPr lang="en-US" sz="1600" b="1" dirty="0"/>
              <a:t>filter::parallel</a:t>
            </a:r>
            <a:r>
              <a:rPr lang="en-US" sz="1600" dirty="0"/>
              <a:t>,</a:t>
            </a:r>
          </a:p>
          <a:p>
            <a:r>
              <a:rPr lang="en-US" sz="1600" dirty="0"/>
              <a:t>        </a:t>
            </a:r>
            <a:r>
              <a:rPr lang="en-US" sz="1600" dirty="0">
                <a:solidFill>
                  <a:srgbClr val="0800FF"/>
                </a:solidFill>
              </a:rPr>
              <a:t>g</a:t>
            </a:r>
          </a:p>
          <a:p>
            <a:r>
              <a:rPr lang="en-US" sz="1600" dirty="0"/>
              <a:t>    ) &amp;</a:t>
            </a:r>
          </a:p>
          <a:p>
            <a:r>
              <a:rPr lang="en-US" sz="1600" dirty="0"/>
              <a:t>    </a:t>
            </a:r>
            <a:r>
              <a:rPr lang="en-US" sz="1600" b="1" dirty="0" err="1"/>
              <a:t>make_filter</a:t>
            </a:r>
            <a:r>
              <a:rPr lang="en-US" sz="1600" dirty="0"/>
              <a:t>&lt;</a:t>
            </a:r>
            <a:r>
              <a:rPr lang="en-US" sz="1600" dirty="0" err="1"/>
              <a:t>U,void</a:t>
            </a:r>
            <a:r>
              <a:rPr lang="en-US" sz="1600" dirty="0"/>
              <a:t>&gt;( </a:t>
            </a:r>
          </a:p>
          <a:p>
            <a:r>
              <a:rPr lang="en-US" sz="1600" dirty="0"/>
              <a:t>        </a:t>
            </a:r>
            <a:r>
              <a:rPr lang="en-US" sz="1600" b="1" dirty="0"/>
              <a:t>filter:: serial_in_order</a:t>
            </a:r>
            <a:r>
              <a:rPr lang="en-US" sz="1600" dirty="0"/>
              <a:t>, </a:t>
            </a:r>
          </a:p>
          <a:p>
            <a:r>
              <a:rPr lang="en-US" sz="1600" dirty="0"/>
              <a:t>        </a:t>
            </a:r>
            <a:r>
              <a:rPr lang="en-US" sz="1600" dirty="0">
                <a:solidFill>
                  <a:srgbClr val="0800FF"/>
                </a:solidFill>
              </a:rPr>
              <a:t>h</a:t>
            </a:r>
          </a:p>
          <a:p>
            <a:r>
              <a:rPr lang="en-US" sz="1600" dirty="0"/>
              <a:t>    )</a:t>
            </a:r>
          </a:p>
          <a:p>
            <a:r>
              <a:rPr lang="en-US" sz="1600" dirty="0"/>
              <a:t>);</a:t>
            </a:r>
          </a:p>
        </p:txBody>
      </p:sp>
    </p:spTree>
    <p:extLst>
      <p:ext uri="{BB962C8B-B14F-4D97-AF65-F5344CB8AC3E}">
        <p14:creationId xmlns:p14="http://schemas.microsoft.com/office/powerpoint/2010/main" val="3331088871"/>
      </p:ext>
    </p:extLst>
  </p:cSld>
  <p:clrMapOvr>
    <a:masterClrMapping/>
  </p:clrMapOvr>
  <p:transition/>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smtClean="0"/>
              <a:t>Summary(1)</a:t>
            </a:r>
            <a:endParaRPr lang="en-US" dirty="0"/>
          </a:p>
        </p:txBody>
      </p:sp>
      <p:sp>
        <p:nvSpPr>
          <p:cNvPr id="3" name="Content Placeholder 2"/>
          <p:cNvSpPr>
            <a:spLocks noGrp="1"/>
          </p:cNvSpPr>
          <p:nvPr>
            <p:ph idx="1"/>
          </p:nvPr>
        </p:nvSpPr>
        <p:spPr/>
        <p:txBody>
          <a:bodyPr>
            <a:normAutofit lnSpcReduction="10000"/>
          </a:bodyPr>
          <a:lstStyle/>
          <a:p>
            <a:r>
              <a:rPr lang="en-US" dirty="0" smtClean="0"/>
              <a:t>Cilk Plus and TBB are similar at an abstract level.</a:t>
            </a:r>
          </a:p>
          <a:p>
            <a:pPr lvl="1"/>
            <a:r>
              <a:rPr lang="en-US" dirty="0" smtClean="0"/>
              <a:t>Both enable parallel pattern work-horses</a:t>
            </a:r>
          </a:p>
          <a:p>
            <a:pPr lvl="2"/>
            <a:r>
              <a:rPr lang="en-US" dirty="0" smtClean="0"/>
              <a:t>Map, reduce, fork-join</a:t>
            </a:r>
          </a:p>
          <a:p>
            <a:r>
              <a:rPr lang="en-US" dirty="0" smtClean="0"/>
              <a:t>Details differ because of design assumptions</a:t>
            </a:r>
          </a:p>
          <a:p>
            <a:pPr lvl="1"/>
            <a:r>
              <a:rPr lang="en-US" dirty="0"/>
              <a:t>Cilk Plus </a:t>
            </a:r>
            <a:r>
              <a:rPr lang="en-US" dirty="0" smtClean="0"/>
              <a:t>is a language extension with compiler support.</a:t>
            </a:r>
            <a:endParaRPr lang="en-US" dirty="0"/>
          </a:p>
          <a:p>
            <a:pPr lvl="1"/>
            <a:r>
              <a:rPr lang="en-US" dirty="0"/>
              <a:t>TBB is a pure library approach</a:t>
            </a:r>
            <a:r>
              <a:rPr lang="en-US" dirty="0" smtClean="0"/>
              <a:t>.</a:t>
            </a:r>
            <a:endParaRPr lang="en-US" sz="2400" dirty="0" smtClean="0"/>
          </a:p>
          <a:p>
            <a:pPr lvl="1"/>
            <a:r>
              <a:rPr lang="en-US" dirty="0" smtClean="0"/>
              <a:t>Different syntaxes</a:t>
            </a:r>
          </a:p>
          <a:p>
            <a:pPr lvl="2"/>
            <a:endParaRPr lang="en-US" dirty="0"/>
          </a:p>
        </p:txBody>
      </p:sp>
      <p:sp>
        <p:nvSpPr>
          <p:cNvPr id="4" name="Slide Number Placeholder 3"/>
          <p:cNvSpPr>
            <a:spLocks noGrp="1"/>
          </p:cNvSpPr>
          <p:nvPr>
            <p:ph type="sldNum" sz="quarter" idx="12"/>
          </p:nvPr>
        </p:nvSpPr>
        <p:spPr/>
        <p:txBody>
          <a:bodyPr/>
          <a:lstStyle/>
          <a:p>
            <a:pPr>
              <a:defRPr/>
            </a:pPr>
            <a:fld id="{ACA39A89-D6FF-4AFC-9284-D1B46DF88740}" type="slidenum">
              <a:rPr lang="en-US" smtClean="0"/>
              <a:pPr>
                <a:defRPr/>
              </a:pPr>
              <a:t>201</a:t>
            </a:fld>
            <a:endParaRPr lang="en-US" dirty="0"/>
          </a:p>
        </p:txBody>
      </p:sp>
    </p:spTree>
    <p:extLst>
      <p:ext uri="{BB962C8B-B14F-4D97-AF65-F5344CB8AC3E}">
        <p14:creationId xmlns:p14="http://schemas.microsoft.com/office/powerpoint/2010/main" val="1353432594"/>
      </p:ext>
    </p:extLst>
  </p:cSld>
  <p:clrMapOvr>
    <a:masterClrMapping/>
  </p:clrMapOvr>
  <p:transition/>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 (2)</a:t>
            </a:r>
            <a:endParaRPr lang="en-US" dirty="0"/>
          </a:p>
        </p:txBody>
      </p:sp>
      <p:sp>
        <p:nvSpPr>
          <p:cNvPr id="3" name="Content Placeholder 2"/>
          <p:cNvSpPr>
            <a:spLocks noGrp="1"/>
          </p:cNvSpPr>
          <p:nvPr>
            <p:ph idx="1"/>
          </p:nvPr>
        </p:nvSpPr>
        <p:spPr/>
        <p:txBody>
          <a:bodyPr>
            <a:normAutofit fontScale="92500" lnSpcReduction="20000"/>
          </a:bodyPr>
          <a:lstStyle/>
          <a:p>
            <a:r>
              <a:rPr lang="en-US" dirty="0"/>
              <a:t>V</a:t>
            </a:r>
            <a:r>
              <a:rPr lang="en-US" dirty="0" smtClean="0"/>
              <a:t>ector </a:t>
            </a:r>
            <a:r>
              <a:rPr lang="en-US" dirty="0"/>
              <a:t>parallelism</a:t>
            </a:r>
          </a:p>
          <a:p>
            <a:pPr lvl="1"/>
            <a:r>
              <a:rPr lang="en-US" dirty="0"/>
              <a:t>Cilk Plus has two syntaxes for vector parallelism</a:t>
            </a:r>
          </a:p>
          <a:p>
            <a:pPr lvl="2"/>
            <a:r>
              <a:rPr lang="en-US" dirty="0"/>
              <a:t>Array Notation</a:t>
            </a:r>
          </a:p>
          <a:p>
            <a:pPr lvl="2"/>
            <a:r>
              <a:rPr lang="en-US" b="1" dirty="0">
                <a:latin typeface="Courier New" pitchFamily="49" charset="0"/>
                <a:cs typeface="Courier New" pitchFamily="49" charset="0"/>
              </a:rPr>
              <a:t>#pragma </a:t>
            </a:r>
            <a:r>
              <a:rPr lang="en-US" b="1" dirty="0" err="1">
                <a:latin typeface="Courier New" pitchFamily="49" charset="0"/>
                <a:cs typeface="Courier New" pitchFamily="49" charset="0"/>
              </a:rPr>
              <a:t>simd</a:t>
            </a:r>
            <a:endParaRPr lang="en-US" b="1" dirty="0">
              <a:latin typeface="Courier New" pitchFamily="49" charset="0"/>
              <a:cs typeface="Courier New" pitchFamily="49" charset="0"/>
            </a:endParaRPr>
          </a:p>
          <a:p>
            <a:pPr lvl="1"/>
            <a:r>
              <a:rPr lang="en-US" dirty="0"/>
              <a:t>TBB does not support vector parallelism.</a:t>
            </a:r>
          </a:p>
          <a:p>
            <a:pPr lvl="2"/>
            <a:r>
              <a:rPr lang="en-US" dirty="0"/>
              <a:t>TBB + </a:t>
            </a:r>
            <a:r>
              <a:rPr lang="en-US" b="1" dirty="0">
                <a:latin typeface="Courier New" pitchFamily="49" charset="0"/>
                <a:cs typeface="Courier New" pitchFamily="49" charset="0"/>
              </a:rPr>
              <a:t>#pragma </a:t>
            </a:r>
            <a:r>
              <a:rPr lang="en-US" b="1" dirty="0" err="1">
                <a:latin typeface="Courier New" pitchFamily="49" charset="0"/>
                <a:cs typeface="Courier New" pitchFamily="49" charset="0"/>
              </a:rPr>
              <a:t>simd</a:t>
            </a:r>
            <a:r>
              <a:rPr lang="en-US" b="1" dirty="0">
                <a:latin typeface="Courier New" pitchFamily="49" charset="0"/>
                <a:cs typeface="Courier New" pitchFamily="49" charset="0"/>
              </a:rPr>
              <a:t> </a:t>
            </a:r>
            <a:r>
              <a:rPr lang="en-US" dirty="0"/>
              <a:t>is an attractive combination </a:t>
            </a:r>
          </a:p>
          <a:p>
            <a:r>
              <a:rPr lang="en-US" dirty="0"/>
              <a:t>T</a:t>
            </a:r>
            <a:r>
              <a:rPr lang="en-US" dirty="0" smtClean="0"/>
              <a:t>hread parallelism</a:t>
            </a:r>
            <a:endParaRPr lang="en-US" dirty="0"/>
          </a:p>
          <a:p>
            <a:pPr lvl="1"/>
            <a:r>
              <a:rPr lang="en-US" dirty="0"/>
              <a:t>Cilk Plus is a </a:t>
            </a:r>
            <a:r>
              <a:rPr lang="en-US" dirty="0" smtClean="0"/>
              <a:t>strict </a:t>
            </a:r>
            <a:r>
              <a:rPr lang="en-US" dirty="0"/>
              <a:t>fork-join </a:t>
            </a:r>
            <a:r>
              <a:rPr lang="en-US" dirty="0" smtClean="0"/>
              <a:t>language</a:t>
            </a:r>
          </a:p>
          <a:p>
            <a:pPr lvl="2"/>
            <a:r>
              <a:rPr lang="en-US" dirty="0" smtClean="0"/>
              <a:t>Straitjacket enables strong guarantees about space.</a:t>
            </a:r>
          </a:p>
          <a:p>
            <a:pPr lvl="1"/>
            <a:r>
              <a:rPr lang="en-US" dirty="0" smtClean="0"/>
              <a:t>TBB permits arbitrary task graphs</a:t>
            </a:r>
          </a:p>
          <a:p>
            <a:pPr lvl="2"/>
            <a:r>
              <a:rPr lang="en-US" dirty="0" smtClean="0"/>
              <a:t>“Flexibility provides hanging rope.”</a:t>
            </a:r>
            <a:endParaRPr lang="en-US" dirty="0"/>
          </a:p>
          <a:p>
            <a:endParaRPr lang="en-US" dirty="0"/>
          </a:p>
        </p:txBody>
      </p:sp>
      <p:sp>
        <p:nvSpPr>
          <p:cNvPr id="4" name="Slide Number Placeholder 3"/>
          <p:cNvSpPr>
            <a:spLocks noGrp="1"/>
          </p:cNvSpPr>
          <p:nvPr>
            <p:ph type="sldNum" sz="quarter" idx="12"/>
          </p:nvPr>
        </p:nvSpPr>
        <p:spPr/>
        <p:txBody>
          <a:bodyPr/>
          <a:lstStyle/>
          <a:p>
            <a:pPr>
              <a:defRPr/>
            </a:pPr>
            <a:fld id="{ACA39A89-D6FF-4AFC-9284-D1B46DF88740}" type="slidenum">
              <a:rPr lang="en-US" smtClean="0"/>
              <a:pPr>
                <a:defRPr/>
              </a:pPr>
              <a:t>202</a:t>
            </a:fld>
            <a:endParaRPr lang="en-US" dirty="0"/>
          </a:p>
        </p:txBody>
      </p:sp>
    </p:spTree>
    <p:extLst>
      <p:ext uri="{BB962C8B-B14F-4D97-AF65-F5344CB8AC3E}">
        <p14:creationId xmlns:p14="http://schemas.microsoft.com/office/powerpoint/2010/main" val="1431501262"/>
      </p:ext>
    </p:extLst>
  </p:cSld>
  <p:clrMapOvr>
    <a:masterClrMapping/>
  </p:clrMapOvr>
  <p:transition/>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a:t>
            </a:r>
            <a:endParaRPr lang="en-US" dirty="0"/>
          </a:p>
        </p:txBody>
      </p:sp>
      <p:sp>
        <p:nvSpPr>
          <p:cNvPr id="3" name="Text Placeholder 2"/>
          <p:cNvSpPr>
            <a:spLocks noGrp="1"/>
          </p:cNvSpPr>
          <p:nvPr>
            <p:ph type="body" idx="1"/>
          </p:nvPr>
        </p:nvSpPr>
        <p:spPr/>
        <p:txBody>
          <a:bodyPr/>
          <a:lstStyle/>
          <a:p>
            <a:endParaRPr lang="en-US"/>
          </a:p>
        </p:txBody>
      </p:sp>
    </p:spTree>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Title 1"/>
          <p:cNvSpPr>
            <a:spLocks noGrp="1"/>
          </p:cNvSpPr>
          <p:nvPr>
            <p:ph type="title"/>
          </p:nvPr>
        </p:nvSpPr>
        <p:spPr/>
        <p:txBody>
          <a:bodyPr/>
          <a:lstStyle/>
          <a:p>
            <a:r>
              <a:rPr lang="en-US" sz="2400" dirty="0" smtClean="0">
                <a:latin typeface="Verdana" charset="0"/>
                <a:ea typeface="MS PGothic" charset="0"/>
              </a:rPr>
              <a:t>Intel’s </a:t>
            </a:r>
            <a:r>
              <a:rPr lang="en-US" sz="2400" dirty="0">
                <a:latin typeface="Verdana" charset="0"/>
                <a:ea typeface="MS PGothic" charset="0"/>
              </a:rPr>
              <a:t>Parallel Programming </a:t>
            </a:r>
            <a:r>
              <a:rPr lang="en-US" sz="2400" dirty="0" smtClean="0">
                <a:latin typeface="Verdana" charset="0"/>
                <a:ea typeface="MS PGothic" charset="0"/>
              </a:rPr>
              <a:t>Models</a:t>
            </a:r>
            <a:endParaRPr lang="en-US" b="0" dirty="0">
              <a:latin typeface="Verdana" charset="0"/>
              <a:ea typeface="MS PGothic" charset="0"/>
            </a:endParaRPr>
          </a:p>
        </p:txBody>
      </p:sp>
      <p:sp>
        <p:nvSpPr>
          <p:cNvPr id="20" name="Content Placeholder 2"/>
          <p:cNvSpPr>
            <a:spLocks noGrp="1"/>
          </p:cNvSpPr>
          <p:nvPr>
            <p:ph idx="1"/>
          </p:nvPr>
        </p:nvSpPr>
        <p:spPr>
          <a:xfrm>
            <a:off x="353482" y="4146514"/>
            <a:ext cx="8128000" cy="1827213"/>
          </a:xfrm>
        </p:spPr>
        <p:txBody>
          <a:bodyPr>
            <a:noAutofit/>
          </a:bodyPr>
          <a:lstStyle/>
          <a:p>
            <a:pPr marL="0" indent="0">
              <a:buFontTx/>
              <a:buNone/>
              <a:defRPr/>
            </a:pPr>
            <a:r>
              <a:rPr lang="en-US" sz="1600" b="1" dirty="0" smtClean="0"/>
              <a:t>Choice of high-performance parallel programming models</a:t>
            </a:r>
          </a:p>
          <a:p>
            <a:pPr>
              <a:defRPr/>
            </a:pPr>
            <a:r>
              <a:rPr lang="en-US" sz="1600" dirty="0" smtClean="0"/>
              <a:t>Libraries for pre-optimized and parallelized functionality</a:t>
            </a:r>
          </a:p>
          <a:p>
            <a:pPr>
              <a:defRPr/>
            </a:pPr>
            <a:r>
              <a:rPr lang="en-US" sz="1600" dirty="0" smtClean="0"/>
              <a:t>Intel® Cilk™ Plus and Intel® Threading Building Blocks supports </a:t>
            </a:r>
            <a:r>
              <a:rPr lang="en-US" sz="1600" dirty="0" err="1" smtClean="0"/>
              <a:t>composable</a:t>
            </a:r>
            <a:r>
              <a:rPr lang="en-US" sz="1600" dirty="0" smtClean="0"/>
              <a:t> parallelization of a wide variety of applications.</a:t>
            </a:r>
          </a:p>
          <a:p>
            <a:pPr>
              <a:defRPr/>
            </a:pPr>
            <a:r>
              <a:rPr lang="en-US" sz="1600" dirty="0" err="1" smtClean="0"/>
              <a:t>OpenCL</a:t>
            </a:r>
            <a:r>
              <a:rPr lang="en-US" sz="1600" dirty="0" smtClean="0"/>
              <a:t>* addresses the needs of customers in specific segments, and provides developers an additional choice to maximize their app performance</a:t>
            </a:r>
          </a:p>
          <a:p>
            <a:pPr>
              <a:defRPr/>
            </a:pPr>
            <a:r>
              <a:rPr lang="en-US" sz="1600" dirty="0" smtClean="0"/>
              <a:t>MPI supports distributed computation, combines with other models on nodes</a:t>
            </a:r>
          </a:p>
        </p:txBody>
      </p:sp>
      <p:pic>
        <p:nvPicPr>
          <p:cNvPr id="32771" name="Picture 3"/>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1367" y="647394"/>
            <a:ext cx="8621712" cy="340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72"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Verdana" charset="0"/>
                <a:ea typeface="MS PGothic" charset="0"/>
                <a:cs typeface="MS PGothic" charset="0"/>
              </a:defRPr>
            </a:lvl1pPr>
            <a:lvl2pPr marL="742950" indent="-285750" eaLnBrk="0" hangingPunct="0">
              <a:defRPr sz="2000">
                <a:solidFill>
                  <a:schemeClr val="tx1"/>
                </a:solidFill>
                <a:latin typeface="Verdana" charset="0"/>
                <a:ea typeface="MS PGothic" charset="0"/>
                <a:cs typeface="MS PGothic" charset="0"/>
              </a:defRPr>
            </a:lvl2pPr>
            <a:lvl3pPr marL="1143000" indent="-228600" eaLnBrk="0" hangingPunct="0">
              <a:defRPr sz="2000">
                <a:solidFill>
                  <a:schemeClr val="tx1"/>
                </a:solidFill>
                <a:latin typeface="Verdana" charset="0"/>
                <a:ea typeface="MS PGothic" charset="0"/>
                <a:cs typeface="MS PGothic" charset="0"/>
              </a:defRPr>
            </a:lvl3pPr>
            <a:lvl4pPr marL="1600200" indent="-228600" eaLnBrk="0" hangingPunct="0">
              <a:defRPr sz="2000">
                <a:solidFill>
                  <a:schemeClr val="tx1"/>
                </a:solidFill>
                <a:latin typeface="Verdana" charset="0"/>
                <a:ea typeface="MS PGothic" charset="0"/>
                <a:cs typeface="MS PGothic" charset="0"/>
              </a:defRPr>
            </a:lvl4pPr>
            <a:lvl5pPr marL="2057400" indent="-228600" eaLnBrk="0" hangingPunct="0">
              <a:defRPr sz="2000">
                <a:solidFill>
                  <a:schemeClr val="tx1"/>
                </a:solidFill>
                <a:latin typeface="Verdana" charset="0"/>
                <a:ea typeface="MS PGothic" charset="0"/>
                <a:cs typeface="MS PGothic" charset="0"/>
              </a:defRPr>
            </a:lvl5pPr>
            <a:lvl6pPr marL="2514600" indent="-228600" eaLnBrk="0" fontAlgn="base" hangingPunct="0">
              <a:spcBef>
                <a:spcPct val="0"/>
              </a:spcBef>
              <a:spcAft>
                <a:spcPct val="0"/>
              </a:spcAft>
              <a:defRPr sz="2000">
                <a:solidFill>
                  <a:schemeClr val="tx1"/>
                </a:solidFill>
                <a:latin typeface="Verdana" charset="0"/>
                <a:ea typeface="MS PGothic" charset="0"/>
                <a:cs typeface="MS PGothic" charset="0"/>
              </a:defRPr>
            </a:lvl6pPr>
            <a:lvl7pPr marL="2971800" indent="-228600" eaLnBrk="0" fontAlgn="base" hangingPunct="0">
              <a:spcBef>
                <a:spcPct val="0"/>
              </a:spcBef>
              <a:spcAft>
                <a:spcPct val="0"/>
              </a:spcAft>
              <a:defRPr sz="2000">
                <a:solidFill>
                  <a:schemeClr val="tx1"/>
                </a:solidFill>
                <a:latin typeface="Verdana" charset="0"/>
                <a:ea typeface="MS PGothic" charset="0"/>
                <a:cs typeface="MS PGothic" charset="0"/>
              </a:defRPr>
            </a:lvl7pPr>
            <a:lvl8pPr marL="3429000" indent="-228600" eaLnBrk="0" fontAlgn="base" hangingPunct="0">
              <a:spcBef>
                <a:spcPct val="0"/>
              </a:spcBef>
              <a:spcAft>
                <a:spcPct val="0"/>
              </a:spcAft>
              <a:defRPr sz="2000">
                <a:solidFill>
                  <a:schemeClr val="tx1"/>
                </a:solidFill>
                <a:latin typeface="Verdana" charset="0"/>
                <a:ea typeface="MS PGothic" charset="0"/>
                <a:cs typeface="MS PGothic" charset="0"/>
              </a:defRPr>
            </a:lvl8pPr>
            <a:lvl9pPr marL="3886200" indent="-228600" eaLnBrk="0" fontAlgn="base" hangingPunct="0">
              <a:spcBef>
                <a:spcPct val="0"/>
              </a:spcBef>
              <a:spcAft>
                <a:spcPct val="0"/>
              </a:spcAft>
              <a:defRPr sz="2000">
                <a:solidFill>
                  <a:schemeClr val="tx1"/>
                </a:solidFill>
                <a:latin typeface="Verdana" charset="0"/>
                <a:ea typeface="MS PGothic" charset="0"/>
                <a:cs typeface="MS PGothic" charset="0"/>
              </a:defRPr>
            </a:lvl9pPr>
          </a:lstStyle>
          <a:p>
            <a:pPr eaLnBrk="1" hangingPunct="1"/>
            <a:fld id="{D9879F05-1037-8145-BB4C-26368FB4E73C}" type="slidenum">
              <a:rPr lang="en-US" sz="1000">
                <a:solidFill>
                  <a:schemeClr val="bg1"/>
                </a:solidFill>
              </a:rPr>
              <a:pPr eaLnBrk="1" hangingPunct="1"/>
              <a:t>204</a:t>
            </a:fld>
            <a:endParaRPr lang="en-US" sz="1000">
              <a:solidFill>
                <a:schemeClr val="bg1"/>
              </a:solidFill>
            </a:endParaRPr>
          </a:p>
        </p:txBody>
      </p:sp>
    </p:spTree>
    <p:extLst>
      <p:ext uri="{BB962C8B-B14F-4D97-AF65-F5344CB8AC3E}">
        <p14:creationId xmlns:p14="http://schemas.microsoft.com/office/powerpoint/2010/main" val="967605561"/>
      </p:ext>
    </p:extLst>
  </p:cSld>
  <p:clrMapOvr>
    <a:masterClrMapping/>
  </p:clrMapOvr>
  <p:transition spd="slow"/>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Other Parallel Programming Models</a:t>
            </a:r>
            <a:endParaRPr lang="en-US" dirty="0"/>
          </a:p>
        </p:txBody>
      </p:sp>
      <p:sp>
        <p:nvSpPr>
          <p:cNvPr id="3" name="Content Placeholder 2"/>
          <p:cNvSpPr>
            <a:spLocks noGrp="1"/>
          </p:cNvSpPr>
          <p:nvPr>
            <p:ph idx="1"/>
          </p:nvPr>
        </p:nvSpPr>
        <p:spPr>
          <a:xfrm>
            <a:off x="457200" y="1295400"/>
            <a:ext cx="8237537" cy="4767262"/>
          </a:xfrm>
        </p:spPr>
        <p:txBody>
          <a:bodyPr>
            <a:normAutofit fontScale="92500" lnSpcReduction="20000"/>
          </a:bodyPr>
          <a:lstStyle/>
          <a:p>
            <a:pPr marL="0" indent="0">
              <a:buNone/>
            </a:pPr>
            <a:r>
              <a:rPr lang="en-US" sz="1800" b="1" dirty="0" err="1" smtClean="0"/>
              <a:t>OpenMP</a:t>
            </a:r>
            <a:endParaRPr lang="en-US" sz="1800" b="1" dirty="0" smtClean="0"/>
          </a:p>
          <a:p>
            <a:pPr lvl="1"/>
            <a:r>
              <a:rPr lang="en-US" sz="1600" dirty="0" smtClean="0"/>
              <a:t>Syntax based on pragmas and an API</a:t>
            </a:r>
          </a:p>
          <a:p>
            <a:pPr lvl="1"/>
            <a:r>
              <a:rPr lang="en-US" sz="1600" dirty="0" smtClean="0"/>
              <a:t>Works with C, C++, and Fortran</a:t>
            </a:r>
          </a:p>
          <a:p>
            <a:pPr lvl="1"/>
            <a:r>
              <a:rPr lang="en-US" sz="1600" dirty="0" smtClean="0"/>
              <a:t>As of </a:t>
            </a:r>
            <a:r>
              <a:rPr lang="en-US" sz="1600" dirty="0" err="1" smtClean="0"/>
              <a:t>OpenMP</a:t>
            </a:r>
            <a:r>
              <a:rPr lang="en-US" sz="1600" dirty="0" smtClean="0"/>
              <a:t> 4.0 now includes  explicit vectorization</a:t>
            </a:r>
          </a:p>
          <a:p>
            <a:pPr marL="0" indent="0">
              <a:buNone/>
            </a:pPr>
            <a:r>
              <a:rPr lang="en-US" sz="1800" b="1" dirty="0" smtClean="0"/>
              <a:t>MPI</a:t>
            </a:r>
          </a:p>
          <a:p>
            <a:pPr lvl="1"/>
            <a:r>
              <a:rPr lang="en-US" sz="1600" dirty="0" smtClean="0"/>
              <a:t>Distributed computation, API based</a:t>
            </a:r>
          </a:p>
          <a:p>
            <a:pPr marL="0" indent="0">
              <a:buNone/>
            </a:pPr>
            <a:r>
              <a:rPr lang="en-US" sz="1800" b="1" dirty="0" smtClean="0"/>
              <a:t>Co-array Fortran</a:t>
            </a:r>
          </a:p>
          <a:p>
            <a:pPr lvl="1"/>
            <a:r>
              <a:rPr lang="en-US" sz="1600" dirty="0" smtClean="0"/>
              <a:t>Distributed computation, language extension</a:t>
            </a:r>
          </a:p>
          <a:p>
            <a:pPr marL="0" indent="0">
              <a:buNone/>
            </a:pPr>
            <a:r>
              <a:rPr lang="en-US" sz="1800" b="1" dirty="0" err="1"/>
              <a:t>OpenCL</a:t>
            </a:r>
            <a:endParaRPr lang="en-US" sz="1800" b="1" dirty="0"/>
          </a:p>
          <a:p>
            <a:pPr lvl="1"/>
            <a:r>
              <a:rPr lang="en-US" sz="1600" dirty="0"/>
              <a:t>Uses separate kernel language plus a control API</a:t>
            </a:r>
          </a:p>
          <a:p>
            <a:pPr lvl="1"/>
            <a:r>
              <a:rPr lang="en-US" sz="1600" dirty="0"/>
              <a:t>Two-level memory and task decomposition hierarchy</a:t>
            </a:r>
            <a:endParaRPr lang="en-US" sz="1600" dirty="0" smtClean="0"/>
          </a:p>
          <a:p>
            <a:pPr marL="0" indent="0">
              <a:buNone/>
            </a:pPr>
            <a:r>
              <a:rPr lang="en-US" sz="1800" b="1" dirty="0" err="1" smtClean="0"/>
              <a:t>CnC</a:t>
            </a:r>
            <a:endParaRPr lang="en-US" sz="1800" b="1" dirty="0" smtClean="0"/>
          </a:p>
          <a:p>
            <a:pPr lvl="1"/>
            <a:r>
              <a:rPr lang="en-US" sz="1600" dirty="0" smtClean="0"/>
              <a:t>Coordination language based on a graph model</a:t>
            </a:r>
          </a:p>
          <a:p>
            <a:pPr lvl="1"/>
            <a:r>
              <a:rPr lang="en-US" sz="1600" dirty="0" smtClean="0"/>
              <a:t>Actual computation must be written in C or C++</a:t>
            </a:r>
          </a:p>
          <a:p>
            <a:pPr marL="0" indent="0">
              <a:buNone/>
            </a:pPr>
            <a:r>
              <a:rPr lang="en-US" sz="1800" b="1" dirty="0" smtClean="0"/>
              <a:t>ISPC</a:t>
            </a:r>
          </a:p>
          <a:p>
            <a:pPr lvl="1"/>
            <a:r>
              <a:rPr lang="en-US" sz="1600" dirty="0"/>
              <a:t>B</a:t>
            </a:r>
            <a:r>
              <a:rPr lang="en-US" sz="1600" dirty="0" smtClean="0"/>
              <a:t>ased on elemental functions, type system for uniform computations</a:t>
            </a:r>
          </a:p>
          <a:p>
            <a:pPr marL="0" indent="0">
              <a:buNone/>
            </a:pPr>
            <a:r>
              <a:rPr lang="en-US" sz="2000" b="1" dirty="0" smtClean="0"/>
              <a:t>River Trail</a:t>
            </a:r>
          </a:p>
          <a:p>
            <a:pPr lvl="1"/>
            <a:r>
              <a:rPr lang="en-US" sz="1600" dirty="0" smtClean="0"/>
              <a:t>Data-parallel extension to </a:t>
            </a:r>
            <a:r>
              <a:rPr lang="en-US" sz="1600" dirty="0" err="1" smtClean="0"/>
              <a:t>Javascript</a:t>
            </a:r>
            <a:endParaRPr lang="en-US" sz="1600" dirty="0" smtClean="0"/>
          </a:p>
          <a:p>
            <a:endParaRPr lang="en-US" dirty="0"/>
          </a:p>
        </p:txBody>
      </p:sp>
      <p:sp>
        <p:nvSpPr>
          <p:cNvPr id="4" name="Slide Number Placeholder 3"/>
          <p:cNvSpPr>
            <a:spLocks noGrp="1"/>
          </p:cNvSpPr>
          <p:nvPr>
            <p:ph type="sldNum" sz="quarter" idx="12"/>
          </p:nvPr>
        </p:nvSpPr>
        <p:spPr/>
        <p:txBody>
          <a:bodyPr/>
          <a:lstStyle/>
          <a:p>
            <a:pPr>
              <a:defRPr/>
            </a:pPr>
            <a:fld id="{ACA39A89-D6FF-4AFC-9284-D1B46DF88740}" type="slidenum">
              <a:rPr lang="en-US" smtClean="0"/>
              <a:pPr>
                <a:defRPr/>
              </a:pPr>
              <a:t>205</a:t>
            </a:fld>
            <a:endParaRPr lang="en-US" dirty="0"/>
          </a:p>
        </p:txBody>
      </p:sp>
    </p:spTree>
    <p:extLst>
      <p:ext uri="{BB962C8B-B14F-4D97-AF65-F5344CB8AC3E}">
        <p14:creationId xmlns:p14="http://schemas.microsoft.com/office/powerpoint/2010/main" val="3329493955"/>
      </p:ext>
    </p:extLst>
  </p:cSld>
  <p:clrMapOvr>
    <a:masterClrMapping/>
  </p:clrMapOvr>
  <p:transition/>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smtClean="0"/>
              <a:t>Course Summary</a:t>
            </a:r>
            <a:endParaRPr lang="en-US" dirty="0"/>
          </a:p>
        </p:txBody>
      </p:sp>
      <p:sp>
        <p:nvSpPr>
          <p:cNvPr id="3" name="Content Placeholder 2"/>
          <p:cNvSpPr>
            <a:spLocks noGrp="1"/>
          </p:cNvSpPr>
          <p:nvPr>
            <p:ph idx="1"/>
          </p:nvPr>
        </p:nvSpPr>
        <p:spPr>
          <a:xfrm>
            <a:off x="457200" y="1219200"/>
            <a:ext cx="8237537" cy="4767262"/>
          </a:xfrm>
        </p:spPr>
        <p:txBody>
          <a:bodyPr>
            <a:normAutofit fontScale="85000" lnSpcReduction="10000"/>
          </a:bodyPr>
          <a:lstStyle/>
          <a:p>
            <a:r>
              <a:rPr lang="en-US" dirty="0" smtClean="0"/>
              <a:t>Have presented a subset of the parallel programming models available from Intel</a:t>
            </a:r>
          </a:p>
          <a:p>
            <a:pPr lvl="1"/>
            <a:r>
              <a:rPr lang="en-US" dirty="0" smtClean="0"/>
              <a:t>Useful for writing efficient and scalable parallel programs</a:t>
            </a:r>
          </a:p>
          <a:p>
            <a:pPr lvl="1"/>
            <a:r>
              <a:rPr lang="en-US" dirty="0" smtClean="0"/>
              <a:t>Presented Cilk Plus and Threading Building Blocks (TBB)</a:t>
            </a:r>
          </a:p>
          <a:p>
            <a:r>
              <a:rPr lang="en-US" dirty="0" smtClean="0"/>
              <a:t>Also presented structured approach to parallel programming based on patterns</a:t>
            </a:r>
          </a:p>
          <a:p>
            <a:pPr lvl="1"/>
            <a:r>
              <a:rPr lang="en-US" dirty="0" smtClean="0"/>
              <a:t>With examples for some of the most important patterns</a:t>
            </a:r>
          </a:p>
          <a:p>
            <a:r>
              <a:rPr lang="en-US" dirty="0" smtClean="0"/>
              <a:t>A book, </a:t>
            </a:r>
            <a:r>
              <a:rPr lang="en-US" i="1" dirty="0" smtClean="0"/>
              <a:t>Structured Parallel Programming: Patterns for Efficient Computation</a:t>
            </a:r>
            <a:r>
              <a:rPr lang="en-US" dirty="0" smtClean="0"/>
              <a:t>, is available that builds on the material in this course</a:t>
            </a:r>
            <a:r>
              <a:rPr lang="en-US" dirty="0"/>
              <a:t>:</a:t>
            </a:r>
            <a:endParaRPr lang="en-US" dirty="0" smtClean="0"/>
          </a:p>
          <a:p>
            <a:pPr marL="339725" lvl="1" indent="0">
              <a:buNone/>
            </a:pPr>
            <a:r>
              <a:rPr lang="en-US" sz="2400" b="1" dirty="0" smtClean="0"/>
              <a:t>http://</a:t>
            </a:r>
            <a:r>
              <a:rPr lang="en-US" sz="2400" b="1" dirty="0" err="1" smtClean="0"/>
              <a:t>parallelbook.com</a:t>
            </a:r>
            <a:endParaRPr lang="en-US" sz="2400" b="1" dirty="0" smtClean="0"/>
          </a:p>
        </p:txBody>
      </p:sp>
      <p:sp>
        <p:nvSpPr>
          <p:cNvPr id="4" name="Slide Number Placeholder 3"/>
          <p:cNvSpPr>
            <a:spLocks noGrp="1"/>
          </p:cNvSpPr>
          <p:nvPr>
            <p:ph type="sldNum" sz="quarter" idx="12"/>
          </p:nvPr>
        </p:nvSpPr>
        <p:spPr/>
        <p:txBody>
          <a:bodyPr/>
          <a:lstStyle/>
          <a:p>
            <a:pPr>
              <a:defRPr/>
            </a:pPr>
            <a:fld id="{ACA39A89-D6FF-4AFC-9284-D1B46DF88740}" type="slidenum">
              <a:rPr lang="en-US" smtClean="0"/>
              <a:pPr>
                <a:defRPr/>
              </a:pPr>
              <a:t>206</a:t>
            </a:fld>
            <a:endParaRPr lang="en-US" dirty="0"/>
          </a:p>
        </p:txBody>
      </p:sp>
    </p:spTree>
    <p:extLst>
      <p:ext uri="{BB962C8B-B14F-4D97-AF65-F5344CB8AC3E}">
        <p14:creationId xmlns:p14="http://schemas.microsoft.com/office/powerpoint/2010/main" val="3502508086"/>
      </p:ext>
    </p:extLst>
  </p:cSld>
  <p:clrMapOvr>
    <a:masterClrMapping/>
  </p:clrMapOvr>
  <p:transition/>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457200" y="66675"/>
            <a:ext cx="8229600" cy="1143000"/>
          </a:xfrm>
        </p:spPr>
        <p:txBody>
          <a:bodyPr>
            <a:normAutofit/>
          </a:bodyPr>
          <a:lstStyle/>
          <a:p>
            <a:r>
              <a:rPr lang="en-US" b="0" dirty="0" smtClean="0"/>
              <a:t>For More Information</a:t>
            </a:r>
            <a:endParaRPr lang="en-US" b="0" dirty="0"/>
          </a:p>
        </p:txBody>
      </p:sp>
      <p:sp>
        <p:nvSpPr>
          <p:cNvPr id="3" name="Text Placeholder 2"/>
          <p:cNvSpPr>
            <a:spLocks noGrp="1"/>
          </p:cNvSpPr>
          <p:nvPr>
            <p:ph type="body" sz="quarter" idx="4294967295"/>
          </p:nvPr>
        </p:nvSpPr>
        <p:spPr>
          <a:xfrm>
            <a:off x="457200" y="1209676"/>
            <a:ext cx="4618793" cy="4572000"/>
          </a:xfrm>
          <a:prstGeom prst="rect">
            <a:avLst/>
          </a:prstGeom>
        </p:spPr>
        <p:txBody>
          <a:bodyPr/>
          <a:lstStyle/>
          <a:p>
            <a:pPr marL="0" indent="0">
              <a:buNone/>
            </a:pPr>
            <a:r>
              <a:rPr lang="en-US" sz="2800" b="1" i="1" dirty="0" smtClean="0"/>
              <a:t>Structured Parallel Programming: Patterns for Efficient Computation</a:t>
            </a:r>
          </a:p>
          <a:p>
            <a:pPr lvl="1"/>
            <a:r>
              <a:rPr lang="en-US" sz="2000" dirty="0" smtClean="0"/>
              <a:t>Michael McCool</a:t>
            </a:r>
          </a:p>
          <a:p>
            <a:pPr lvl="1"/>
            <a:r>
              <a:rPr lang="en-US" sz="2000" dirty="0" smtClean="0"/>
              <a:t>Arch Robison</a:t>
            </a:r>
          </a:p>
          <a:p>
            <a:pPr lvl="1"/>
            <a:r>
              <a:rPr lang="en-US" sz="2000" dirty="0" smtClean="0"/>
              <a:t>James Reinders</a:t>
            </a:r>
          </a:p>
          <a:p>
            <a:pPr lvl="1"/>
            <a:endParaRPr lang="en-US" sz="2000" dirty="0" smtClean="0"/>
          </a:p>
          <a:p>
            <a:r>
              <a:rPr lang="en-US" sz="2000" dirty="0" smtClean="0"/>
              <a:t>Uses Cilk Plus and TBB as primary frameworks for examples.</a:t>
            </a:r>
          </a:p>
          <a:p>
            <a:r>
              <a:rPr lang="en-US" sz="2000" dirty="0" smtClean="0"/>
              <a:t>Appendices concisely summarize Cilk Plus and TBB.</a:t>
            </a:r>
          </a:p>
          <a:p>
            <a:r>
              <a:rPr lang="en-US" sz="2000" dirty="0" err="1" smtClean="0"/>
              <a:t>www.parallelbook.com</a:t>
            </a:r>
            <a:endParaRPr lang="en-US" sz="2000" dirty="0" smtClean="0"/>
          </a:p>
          <a:p>
            <a:endParaRPr lang="en-US" sz="2000" dirty="0"/>
          </a:p>
        </p:txBody>
      </p:sp>
      <p:pic>
        <p:nvPicPr>
          <p:cNvPr id="13" name="Picture 4" descr="C:\tmp\cover-small.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75993" y="1209675"/>
            <a:ext cx="3706057"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20332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9" name="Picture 4" descr="intSFT_rgb.pn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159125" y="2135188"/>
            <a:ext cx="2825750" cy="258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6"/>
          <p:cNvSpPr>
            <a:spLocks noGrp="1" noChangeArrowheads="1"/>
          </p:cNvSpPr>
          <p:nvPr>
            <p:ph type="sldNum" sz="quarter" idx="4294967295"/>
          </p:nvPr>
        </p:nvSpPr>
        <p:spPr bwMode="auto">
          <a:xfrm>
            <a:off x="8505825" y="6553200"/>
            <a:ext cx="501650" cy="25876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gn="l">
              <a:defRPr sz="800" b="0">
                <a:solidFill>
                  <a:schemeClr val="bg1"/>
                </a:solidFill>
              </a:defRPr>
            </a:lvl1pPr>
          </a:lstStyle>
          <a:p>
            <a:pPr>
              <a:defRPr/>
            </a:pPr>
            <a:fld id="{B81C3A78-A063-453A-A326-E627145CD526}" type="slidenum">
              <a:rPr lang="en-US"/>
              <a:pPr>
                <a:defRPr/>
              </a:pPr>
              <a:t>208</a:t>
            </a:fld>
            <a:endParaRPr lang="en-US" dirty="0"/>
          </a:p>
        </p:txBody>
      </p:sp>
    </p:spTree>
  </p:cSld>
  <p:clrMapOvr>
    <a:masterClrMapping/>
  </p:clrMapOvr>
  <p:transition/>
  <p:timing>
    <p:tnLst>
      <p:par>
        <p:cT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a:lstStyle/>
          <a:p>
            <a:r>
              <a:rPr lang="en-US" sz="2400" smtClean="0"/>
              <a:t>Optimization Notice</a:t>
            </a:r>
          </a:p>
        </p:txBody>
      </p:sp>
      <p:graphicFrame>
        <p:nvGraphicFramePr>
          <p:cNvPr id="2" name="Table 1"/>
          <p:cNvGraphicFramePr>
            <a:graphicFrameLocks noGrp="1"/>
          </p:cNvGraphicFramePr>
          <p:nvPr/>
        </p:nvGraphicFramePr>
        <p:xfrm>
          <a:off x="696913" y="1260475"/>
          <a:ext cx="7658100" cy="2255838"/>
        </p:xfrm>
        <a:graphic>
          <a:graphicData uri="http://schemas.openxmlformats.org/drawingml/2006/table">
            <a:tbl>
              <a:tblPr/>
              <a:tblGrid>
                <a:gridCol w="7658100"/>
              </a:tblGrid>
              <a:tr h="259117">
                <a:tc>
                  <a:txBody>
                    <a:bodyPr/>
                    <a:lstStyle/>
                    <a:p>
                      <a:pPr marL="0" marR="0" indent="0" algn="l" rtl="0" eaLnBrk="1" fontAlgn="base" latinLnBrk="0" hangingPunct="1">
                        <a:spcBef>
                          <a:spcPts val="0"/>
                        </a:spcBef>
                        <a:spcAft>
                          <a:spcPts val="0"/>
                        </a:spcAft>
                      </a:pPr>
                      <a:r>
                        <a:rPr lang="en-US" sz="1100" b="1" i="0" u="none" strike="noStrike" kern="1200" baseline="0" dirty="0">
                          <a:ln>
                            <a:noFill/>
                          </a:ln>
                          <a:solidFill>
                            <a:srgbClr val="FFFFFF"/>
                          </a:solidFill>
                          <a:effectLst/>
                          <a:latin typeface="Verdana"/>
                          <a:ea typeface="MS PGothic"/>
                          <a:cs typeface="MS PGothic"/>
                        </a:rPr>
                        <a:t>Optimization Notice</a:t>
                      </a:r>
                      <a:endParaRPr lang="en-US" sz="1800" b="0" i="0" u="none" strike="noStrike" dirty="0">
                        <a:effectLst/>
                        <a:latin typeface="Arial"/>
                      </a:endParaRPr>
                    </a:p>
                  </a:txBody>
                  <a:tcPr marT="45726" marB="45726">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r>
              <a:tr h="1996721">
                <a:tc>
                  <a:txBody>
                    <a:bodyPr/>
                    <a:lstStyle/>
                    <a:p>
                      <a:pPr marL="0" marR="0" indent="0" algn="l" rtl="0" eaLnBrk="1" fontAlgn="base" latinLnBrk="0" hangingPunct="1">
                        <a:lnSpc>
                          <a:spcPct val="150000"/>
                        </a:lnSpc>
                        <a:spcBef>
                          <a:spcPts val="0"/>
                        </a:spcBef>
                        <a:spcAft>
                          <a:spcPts val="0"/>
                        </a:spcAft>
                      </a:pPr>
                      <a:r>
                        <a:rPr lang="en-US" sz="1000" b="0" i="0" u="none" strike="noStrike" kern="1200" baseline="0" dirty="0">
                          <a:ln>
                            <a:noFill/>
                          </a:ln>
                          <a:solidFill>
                            <a:srgbClr val="000000"/>
                          </a:solidFill>
                          <a:effectLst/>
                          <a:latin typeface="Verdana"/>
                          <a:ea typeface="MS PGothic"/>
                          <a:cs typeface="MS PGothic"/>
                        </a:rPr>
                        <a:t>Intel’s compilers may or may not optimize to the same degree for non-Intel microprocessors for optimizations that are not unique to Intel microprocessors. These optimizations include SSE2®, SSE3, and SSSE3 instruction sets and other optimizations. Intel does not guarantee the availability, functionality, or effectiveness of any optimization on microprocessors not manufactured by Intel. Microprocessor-dependent optimizations in this product are intended for use with Intel microprocessors. Certain optimizations not specific to Intel microarchitecture are reserved for Intel microprocessors. Please refer to the applicable product User and Reference Guides for more information regarding the specific instruction sets covered by this notice.</a:t>
                      </a:r>
                      <a:endParaRPr lang="en-US" sz="1800" b="0" i="0" u="none" strike="noStrike" dirty="0">
                        <a:effectLst/>
                        <a:latin typeface="Arial"/>
                      </a:endParaRPr>
                    </a:p>
                    <a:p>
                      <a:pPr marL="0" marR="0" indent="0" algn="r" rtl="0" eaLnBrk="1" fontAlgn="base" latinLnBrk="0" hangingPunct="1">
                        <a:spcBef>
                          <a:spcPts val="0"/>
                        </a:spcBef>
                        <a:spcAft>
                          <a:spcPts val="0"/>
                        </a:spcAft>
                      </a:pPr>
                      <a:endParaRPr lang="en-US" sz="1000" b="0" i="0" u="none" strike="noStrike" kern="1200" baseline="0" dirty="0" smtClean="0">
                        <a:ln>
                          <a:noFill/>
                        </a:ln>
                        <a:solidFill>
                          <a:srgbClr val="000000"/>
                        </a:solidFill>
                        <a:effectLst/>
                        <a:latin typeface="Verdana"/>
                        <a:ea typeface="MS PGothic"/>
                        <a:cs typeface="MS PGothic"/>
                      </a:endParaRPr>
                    </a:p>
                    <a:p>
                      <a:pPr marL="0" marR="0" indent="0" algn="r" rtl="0" eaLnBrk="1" fontAlgn="base" latinLnBrk="0" hangingPunct="1">
                        <a:spcBef>
                          <a:spcPts val="0"/>
                        </a:spcBef>
                        <a:spcAft>
                          <a:spcPts val="0"/>
                        </a:spcAft>
                      </a:pPr>
                      <a:r>
                        <a:rPr lang="en-US" sz="1000" b="0" i="0" u="none" strike="noStrike" kern="1200" baseline="0" dirty="0" smtClean="0">
                          <a:ln>
                            <a:noFill/>
                          </a:ln>
                          <a:solidFill>
                            <a:srgbClr val="000000"/>
                          </a:solidFill>
                          <a:effectLst/>
                          <a:latin typeface="Verdana"/>
                          <a:ea typeface="MS PGothic"/>
                          <a:cs typeface="MS PGothic"/>
                        </a:rPr>
                        <a:t>Notice </a:t>
                      </a:r>
                      <a:r>
                        <a:rPr lang="en-US" sz="1000" b="0" i="0" u="none" strike="noStrike" kern="1200" baseline="0" dirty="0">
                          <a:ln>
                            <a:noFill/>
                          </a:ln>
                          <a:solidFill>
                            <a:srgbClr val="000000"/>
                          </a:solidFill>
                          <a:effectLst/>
                          <a:latin typeface="Verdana"/>
                          <a:ea typeface="MS PGothic"/>
                          <a:cs typeface="MS PGothic"/>
                        </a:rPr>
                        <a:t>revision #20110804</a:t>
                      </a:r>
                      <a:endParaRPr lang="en-US" sz="1800" b="0" i="0" u="none" strike="noStrike" dirty="0">
                        <a:effectLst/>
                        <a:latin typeface="Arial"/>
                      </a:endParaRPr>
                    </a:p>
                  </a:txBody>
                  <a:tcPr marT="45726" marB="45726">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7E7"/>
                    </a:solidFill>
                  </a:tcPr>
                </a:tc>
              </a:tr>
            </a:tbl>
          </a:graphicData>
        </a:graphic>
      </p:graphicFrame>
      <p:sp>
        <p:nvSpPr>
          <p:cNvPr id="6" name="Rectangle 6"/>
          <p:cNvSpPr>
            <a:spLocks noGrp="1" noChangeArrowheads="1"/>
          </p:cNvSpPr>
          <p:nvPr>
            <p:ph type="sldNum" sz="quarter" idx="4294967295"/>
          </p:nvPr>
        </p:nvSpPr>
        <p:spPr bwMode="auto">
          <a:xfrm>
            <a:off x="8505825" y="6553200"/>
            <a:ext cx="501650" cy="25876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gn="l">
              <a:defRPr sz="800" b="0">
                <a:solidFill>
                  <a:schemeClr val="bg1"/>
                </a:solidFill>
              </a:defRPr>
            </a:lvl1pPr>
          </a:lstStyle>
          <a:p>
            <a:pPr>
              <a:defRPr/>
            </a:pPr>
            <a:fld id="{B81C3A78-A063-453A-A326-E627145CD526}" type="slidenum">
              <a:rPr lang="en-US"/>
              <a:pPr>
                <a:defRPr/>
              </a:pPr>
              <a:t>209</a:t>
            </a:fld>
            <a:endParaRPr lang="en-US" dirty="0"/>
          </a:p>
        </p:txBody>
      </p:sp>
    </p:spTree>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1" y="428"/>
            <a:ext cx="9142858" cy="6857143"/>
          </a:xfrm>
          <a:prstGeom prst="rect">
            <a:avLst/>
          </a:prstGeom>
        </p:spPr>
      </p:pic>
      <p:sp>
        <p:nvSpPr>
          <p:cNvPr id="11296" name="TextBox 222"/>
          <p:cNvSpPr txBox="1">
            <a:spLocks noChangeArrowheads="1"/>
          </p:cNvSpPr>
          <p:nvPr/>
        </p:nvSpPr>
        <p:spPr bwMode="auto">
          <a:xfrm>
            <a:off x="4547461" y="2534390"/>
            <a:ext cx="3992562" cy="1200329"/>
          </a:xfrm>
          <a:prstGeom prst="rect">
            <a:avLst/>
          </a:prstGeom>
          <a:noFill/>
          <a:ln w="9525">
            <a:noFill/>
            <a:miter lim="800000"/>
            <a:headEnd/>
            <a:tailEnd/>
          </a:ln>
        </p:spPr>
        <p:txBody>
          <a:bodyPr wrap="square">
            <a:spAutoFit/>
          </a:bodyPr>
          <a:lstStyle/>
          <a:p>
            <a:pPr eaLnBrk="1" hangingPunct="1">
              <a:spcBef>
                <a:spcPct val="0"/>
              </a:spcBef>
              <a:buClrTx/>
              <a:buFontTx/>
              <a:buNone/>
            </a:pPr>
            <a:r>
              <a:rPr lang="en-CA" sz="2400" b="1" dirty="0">
                <a:solidFill>
                  <a:srgbClr val="000000"/>
                </a:solidFill>
                <a:latin typeface="Courier New" pitchFamily="49" charset="0"/>
                <a:cs typeface="Courier New" pitchFamily="49" charset="0"/>
              </a:rPr>
              <a:t>w</a:t>
            </a:r>
            <a:r>
              <a:rPr lang="en-CA" sz="2400" b="1" dirty="0" smtClean="0">
                <a:solidFill>
                  <a:srgbClr val="000000"/>
                </a:solidFill>
                <a:latin typeface="Courier New" pitchFamily="49" charset="0"/>
                <a:cs typeface="Courier New" pitchFamily="49" charset="0"/>
              </a:rPr>
              <a:t>hile (c) {</a:t>
            </a:r>
          </a:p>
          <a:p>
            <a:pPr eaLnBrk="1" hangingPunct="1">
              <a:spcBef>
                <a:spcPct val="0"/>
              </a:spcBef>
              <a:buClrTx/>
              <a:buFontTx/>
              <a:buNone/>
            </a:pPr>
            <a:r>
              <a:rPr lang="en-CA" sz="2400" b="1" dirty="0">
                <a:solidFill>
                  <a:srgbClr val="000000"/>
                </a:solidFill>
                <a:latin typeface="Courier New" pitchFamily="49" charset="0"/>
                <a:cs typeface="Courier New" pitchFamily="49" charset="0"/>
              </a:rPr>
              <a:t>	</a:t>
            </a:r>
            <a:r>
              <a:rPr lang="en-CA" sz="2400" b="1" dirty="0" smtClean="0">
                <a:solidFill>
                  <a:srgbClr val="000000"/>
                </a:solidFill>
                <a:latin typeface="Courier New" pitchFamily="49" charset="0"/>
                <a:cs typeface="Courier New" pitchFamily="49" charset="0"/>
              </a:rPr>
              <a:t>f();</a:t>
            </a:r>
          </a:p>
          <a:p>
            <a:pPr eaLnBrk="1" hangingPunct="1">
              <a:spcBef>
                <a:spcPct val="0"/>
              </a:spcBef>
              <a:buClrTx/>
              <a:buFontTx/>
              <a:buNone/>
            </a:pPr>
            <a:r>
              <a:rPr lang="en-CA" sz="2400" b="1" dirty="0" smtClean="0">
                <a:solidFill>
                  <a:srgbClr val="000000"/>
                </a:solidFill>
                <a:latin typeface="Courier New" pitchFamily="49" charset="0"/>
                <a:cs typeface="Courier New" pitchFamily="49" charset="0"/>
              </a:rPr>
              <a:t>}</a:t>
            </a:r>
          </a:p>
        </p:txBody>
      </p:sp>
      <p:sp>
        <p:nvSpPr>
          <p:cNvPr id="11298" name="TextBox 222"/>
          <p:cNvSpPr txBox="1">
            <a:spLocks noChangeArrowheads="1"/>
          </p:cNvSpPr>
          <p:nvPr/>
        </p:nvSpPr>
        <p:spPr bwMode="auto">
          <a:xfrm>
            <a:off x="3786188" y="1285877"/>
            <a:ext cx="5207000" cy="1200329"/>
          </a:xfrm>
          <a:prstGeom prst="rect">
            <a:avLst/>
          </a:prstGeom>
          <a:noFill/>
          <a:ln w="9525">
            <a:noFill/>
            <a:miter lim="800000"/>
            <a:headEnd/>
            <a:tailEnd/>
          </a:ln>
        </p:spPr>
        <p:txBody>
          <a:bodyPr>
            <a:spAutoFit/>
          </a:bodyPr>
          <a:lstStyle/>
          <a:p>
            <a:pPr eaLnBrk="1" hangingPunct="1">
              <a:spcBef>
                <a:spcPct val="0"/>
              </a:spcBef>
              <a:buClrTx/>
              <a:buFontTx/>
              <a:buNone/>
            </a:pPr>
            <a:r>
              <a:rPr lang="en-CA" sz="2400" dirty="0" smtClean="0">
                <a:solidFill>
                  <a:srgbClr val="000000"/>
                </a:solidFill>
                <a:latin typeface="+mn-lt"/>
              </a:rPr>
              <a:t>The iteration pattern repeats some section of code as long as a condition holds</a:t>
            </a:r>
            <a:endParaRPr lang="en-CA" sz="2400" dirty="0">
              <a:solidFill>
                <a:srgbClr val="000000"/>
              </a:solidFill>
              <a:latin typeface="+mn-lt"/>
            </a:endParaRPr>
          </a:p>
        </p:txBody>
      </p:sp>
      <p:sp>
        <p:nvSpPr>
          <p:cNvPr id="4" name="Title 3"/>
          <p:cNvSpPr>
            <a:spLocks noGrp="1"/>
          </p:cNvSpPr>
          <p:nvPr>
            <p:ph type="title"/>
          </p:nvPr>
        </p:nvSpPr>
        <p:spPr>
          <a:xfrm>
            <a:off x="457200" y="0"/>
            <a:ext cx="8229600" cy="1143000"/>
          </a:xfrm>
        </p:spPr>
        <p:txBody>
          <a:bodyPr/>
          <a:lstStyle/>
          <a:p>
            <a:r>
              <a:rPr lang="en-US" dirty="0" smtClean="0"/>
              <a:t>(Serial) Iteration</a:t>
            </a:r>
            <a:endParaRPr lang="en-US" dirty="0"/>
          </a:p>
        </p:txBody>
      </p:sp>
      <p:sp>
        <p:nvSpPr>
          <p:cNvPr id="6" name="Slide Number Placeholder 8"/>
          <p:cNvSpPr>
            <a:spLocks noGrp="1"/>
          </p:cNvSpPr>
          <p:nvPr>
            <p:ph type="sldNum" sz="quarter" idx="12"/>
          </p:nvPr>
        </p:nvSpPr>
        <p:spPr bwMode="auto">
          <a:xfrm>
            <a:off x="8505825" y="6553200"/>
            <a:ext cx="501650" cy="2587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sz="2000">
                <a:solidFill>
                  <a:schemeClr val="tx1"/>
                </a:solidFill>
                <a:latin typeface="Verdana" pitchFamily="34" charset="0"/>
                <a:ea typeface="MS PGothic" pitchFamily="34" charset="-128"/>
              </a:defRPr>
            </a:lvl1pPr>
            <a:lvl2pPr marL="742950" indent="-285750" eaLnBrk="0" hangingPunct="0">
              <a:defRPr sz="2000">
                <a:solidFill>
                  <a:schemeClr val="tx1"/>
                </a:solidFill>
                <a:latin typeface="Verdana" pitchFamily="34" charset="0"/>
                <a:ea typeface="MS PGothic" pitchFamily="34" charset="-128"/>
              </a:defRPr>
            </a:lvl2pPr>
            <a:lvl3pPr marL="1143000" indent="-228600" eaLnBrk="0" hangingPunct="0">
              <a:defRPr sz="2000">
                <a:solidFill>
                  <a:schemeClr val="tx1"/>
                </a:solidFill>
                <a:latin typeface="Verdana" pitchFamily="34" charset="0"/>
                <a:ea typeface="MS PGothic" pitchFamily="34" charset="-128"/>
              </a:defRPr>
            </a:lvl3pPr>
            <a:lvl4pPr marL="1600200" indent="-228600" eaLnBrk="0" hangingPunct="0">
              <a:defRPr sz="2000">
                <a:solidFill>
                  <a:schemeClr val="tx1"/>
                </a:solidFill>
                <a:latin typeface="Verdana" pitchFamily="34" charset="0"/>
                <a:ea typeface="MS PGothic" pitchFamily="34" charset="-128"/>
              </a:defRPr>
            </a:lvl4pPr>
            <a:lvl5pPr marL="2057400" indent="-228600" eaLnBrk="0" hangingPunct="0">
              <a:defRPr sz="2000">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sz="2000">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sz="2000">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sz="2000">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sz="2000">
                <a:solidFill>
                  <a:schemeClr val="tx1"/>
                </a:solidFill>
                <a:latin typeface="Verdana" pitchFamily="34" charset="0"/>
                <a:ea typeface="MS PGothic" pitchFamily="34" charset="-128"/>
              </a:defRPr>
            </a:lvl9pPr>
          </a:lstStyle>
          <a:p>
            <a:pPr eaLnBrk="1" hangingPunct="1"/>
            <a:fld id="{82B8D0C6-965C-41F4-AB5B-740D69AA43C8}" type="slidenum">
              <a:rPr lang="en-US" sz="1000" smtClean="0">
                <a:solidFill>
                  <a:schemeClr val="bg1"/>
                </a:solidFill>
              </a:rPr>
              <a:pPr eaLnBrk="1" hangingPunct="1"/>
              <a:t>21</a:t>
            </a:fld>
            <a:endParaRPr lang="en-US" sz="1000" dirty="0" smtClean="0">
              <a:solidFill>
                <a:schemeClr val="bg1"/>
              </a:solidFill>
            </a:endParaRPr>
          </a:p>
        </p:txBody>
      </p:sp>
      <p:sp>
        <p:nvSpPr>
          <p:cNvPr id="65" name="Slide Number Placeholder 3"/>
          <p:cNvSpPr txBox="1">
            <a:spLocks/>
          </p:cNvSpPr>
          <p:nvPr/>
        </p:nvSpPr>
        <p:spPr>
          <a:xfrm>
            <a:off x="6553200" y="63563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ACA39A89-D6FF-4AFC-9284-D1B46DF88740}" type="slidenum">
              <a:rPr lang="en-US" smtClean="0"/>
              <a:pPr>
                <a:defRPr/>
              </a:pPr>
              <a:t>21</a:t>
            </a:fld>
            <a:endParaRPr lang="en-US" dirty="0"/>
          </a:p>
        </p:txBody>
      </p:sp>
      <p:sp>
        <p:nvSpPr>
          <p:cNvPr id="8" name="TextBox 222"/>
          <p:cNvSpPr txBox="1">
            <a:spLocks noChangeArrowheads="1"/>
          </p:cNvSpPr>
          <p:nvPr/>
        </p:nvSpPr>
        <p:spPr bwMode="auto">
          <a:xfrm>
            <a:off x="3786188" y="3886200"/>
            <a:ext cx="5207000" cy="1938992"/>
          </a:xfrm>
          <a:prstGeom prst="rect">
            <a:avLst/>
          </a:prstGeom>
          <a:noFill/>
          <a:ln w="9525">
            <a:noFill/>
            <a:miter lim="800000"/>
            <a:headEnd/>
            <a:tailEnd/>
          </a:ln>
        </p:spPr>
        <p:txBody>
          <a:bodyPr>
            <a:spAutoFit/>
          </a:bodyPr>
          <a:lstStyle/>
          <a:p>
            <a:pPr eaLnBrk="1" hangingPunct="1">
              <a:spcBef>
                <a:spcPct val="0"/>
              </a:spcBef>
              <a:buClrTx/>
              <a:buFontTx/>
              <a:buNone/>
            </a:pPr>
            <a:r>
              <a:rPr lang="en-CA" sz="2400" dirty="0" smtClean="0">
                <a:solidFill>
                  <a:srgbClr val="000000"/>
                </a:solidFill>
                <a:latin typeface="+mn-lt"/>
              </a:rPr>
              <a:t>Each iteration can depend on values computed in any earlier iteration.</a:t>
            </a:r>
          </a:p>
          <a:p>
            <a:pPr eaLnBrk="1" hangingPunct="1">
              <a:spcBef>
                <a:spcPct val="0"/>
              </a:spcBef>
              <a:buClrTx/>
              <a:buFontTx/>
              <a:buNone/>
            </a:pPr>
            <a:endParaRPr lang="en-CA" sz="2400" dirty="0">
              <a:solidFill>
                <a:srgbClr val="000000"/>
              </a:solidFill>
            </a:endParaRPr>
          </a:p>
          <a:p>
            <a:pPr eaLnBrk="1" hangingPunct="1">
              <a:spcBef>
                <a:spcPct val="0"/>
              </a:spcBef>
              <a:buClrTx/>
              <a:buFontTx/>
              <a:buNone/>
            </a:pPr>
            <a:r>
              <a:rPr lang="en-CA" sz="2400" dirty="0" smtClean="0">
                <a:solidFill>
                  <a:srgbClr val="000000"/>
                </a:solidFill>
              </a:rPr>
              <a:t>The loop can be terminated at any point based on computations in any iteration</a:t>
            </a:r>
            <a:endParaRPr lang="en-CA" sz="2400" dirty="0">
              <a:solidFill>
                <a:srgbClr val="000000"/>
              </a:solidFill>
              <a:latin typeface="+mn-lt"/>
            </a:endParaRPr>
          </a:p>
        </p:txBody>
      </p:sp>
    </p:spTree>
    <p:extLst>
      <p:ext uri="{BB962C8B-B14F-4D97-AF65-F5344CB8AC3E}">
        <p14:creationId xmlns:p14="http://schemas.microsoft.com/office/powerpoint/2010/main" val="1914695017"/>
      </p:ext>
    </p:extLst>
  </p:cSld>
  <p:clrMapOvr>
    <a:masterClrMapping/>
  </p:clrMapOvr>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a:xfrm>
            <a:off x="479425" y="0"/>
            <a:ext cx="8229600" cy="1143000"/>
          </a:xfrm>
        </p:spPr>
        <p:txBody>
          <a:bodyPr/>
          <a:lstStyle/>
          <a:p>
            <a:r>
              <a:rPr lang="de-DE" dirty="0" smtClean="0"/>
              <a:t>Legal Disclaimer</a:t>
            </a:r>
          </a:p>
        </p:txBody>
      </p:sp>
      <p:sp>
        <p:nvSpPr>
          <p:cNvPr id="16388" name="Content Placeholder 2"/>
          <p:cNvSpPr>
            <a:spLocks noGrp="1"/>
          </p:cNvSpPr>
          <p:nvPr>
            <p:ph idx="4294967295"/>
          </p:nvPr>
        </p:nvSpPr>
        <p:spPr>
          <a:xfrm>
            <a:off x="455613" y="1047750"/>
            <a:ext cx="8237537" cy="4481513"/>
          </a:xfrm>
        </p:spPr>
        <p:txBody>
          <a:bodyPr/>
          <a:lstStyle/>
          <a:p>
            <a:pPr marL="0" indent="0">
              <a:lnSpc>
                <a:spcPct val="80000"/>
              </a:lnSpc>
              <a:buFontTx/>
              <a:buNone/>
            </a:pPr>
            <a:r>
              <a:rPr lang="en-US" sz="1300" smtClean="0"/>
              <a:t>INFORMATION IN THIS DOCUMENT IS PROVIDED “AS IS”. NO LICENSE, EXPRESS OR IMPLIED, BY ESTOPPEL OR OTHERWISE, TO ANY INTELLECTUAL PROPERTY RIGHTS IS GRANTED BY THIS DOCUMENT.  INTEL ASSUMES NO LIABILITY WHATSOEVER AND INTEL DISCLAIMS ANY EXPRESS OR IMPLIED WARRANTY, RELATING TO THIS INFORMATION INCLUDING LIABILITY OR WARRANTIES RELATING TO FITNESS FOR A PARTICULAR PURPOSE, MERCHANTABILITY, OR INFRINGEMENT OF ANY PATENT, COPYRIGHT OR OTHER INTELLECTUAL PROPERTY RIGHT.</a:t>
            </a:r>
            <a:endParaRPr lang="de-DE" sz="1300" smtClean="0"/>
          </a:p>
          <a:p>
            <a:pPr marL="0" indent="0">
              <a:lnSpc>
                <a:spcPct val="80000"/>
              </a:lnSpc>
              <a:buFontTx/>
              <a:buNone/>
            </a:pPr>
            <a:endParaRPr lang="en-US" sz="1300" smtClean="0"/>
          </a:p>
          <a:p>
            <a:pPr marL="0" indent="0">
              <a:lnSpc>
                <a:spcPct val="80000"/>
              </a:lnSpc>
              <a:buFontTx/>
              <a:buNone/>
            </a:pPr>
            <a:r>
              <a:rPr lang="en-US" sz="1300" smtClean="0"/>
              <a:t>Performance tests and ratings are measured using specific computer systems and/or components and reflect the approximate performance of Intel products as measured by those tests. Any difference in system hardware or software design or configuration may affect actual performance. Buyers should consult other sources of information to evaluate the performance of systems or components they are considering purchasing. For more information on performance tests and on the performance of Intel products, reference </a:t>
            </a:r>
            <a:r>
              <a:rPr lang="en-US" sz="1300" smtClean="0">
                <a:hlinkClick r:id="rId3"/>
              </a:rPr>
              <a:t>www.intel.com/software/products</a:t>
            </a:r>
            <a:r>
              <a:rPr lang="en-US" sz="1300" smtClean="0"/>
              <a:t>.</a:t>
            </a:r>
          </a:p>
          <a:p>
            <a:pPr marL="0" indent="0">
              <a:lnSpc>
                <a:spcPct val="80000"/>
              </a:lnSpc>
              <a:buFontTx/>
              <a:buNone/>
            </a:pPr>
            <a:endParaRPr lang="de-DE" sz="1300" smtClean="0"/>
          </a:p>
          <a:p>
            <a:pPr marL="0" indent="0">
              <a:lnSpc>
                <a:spcPct val="80000"/>
              </a:lnSpc>
              <a:buFontTx/>
              <a:buNone/>
            </a:pPr>
            <a:r>
              <a:rPr lang="en-US" sz="1300" smtClean="0"/>
              <a:t>BunnyPeople, Celeron, Celeron Inside, Centrino, Centrino Atom, Centrino Atom Inside, Centrino Inside, Centrino logo, Cilk, Core Inside, FlashFile, i960, InstantIP, Intel, the Intel logo, Intel386, Intel486, IntelDX2, IntelDX4, IntelSX2, Intel Atom, Intel Atom Inside, Intel Core, Intel Inside, Intel Inside logo, Intel. Leap ahead., Intel. Leap ahead. logo, Intel NetBurst, Intel NetMerge, Intel NetStructure, Intel SingleDriver, Intel SpeedStep, Intel StrataFlash, Intel Viiv, Intel vPro, Intel XScale, Itanium, Itanium Inside, MCS, MMX, Oplus, OverDrive, PDCharm, Pentium, Pentium Inside, skoool, Sound Mark, The Journey Inside, Viiv Inside, vPro Inside, VTune, Xeon, and Xeon Inside are trademarks of Intel Corporation in the U.S. and other countries.</a:t>
            </a:r>
          </a:p>
          <a:p>
            <a:pPr marL="0" indent="0">
              <a:lnSpc>
                <a:spcPct val="80000"/>
              </a:lnSpc>
              <a:buFontTx/>
              <a:buNone/>
            </a:pPr>
            <a:r>
              <a:rPr lang="en-US" sz="1300" smtClean="0"/>
              <a:t>*Other names and brands may be claimed as the property of others. </a:t>
            </a:r>
            <a:endParaRPr lang="de-DE" sz="1300" smtClean="0"/>
          </a:p>
          <a:p>
            <a:pPr marL="0" indent="0">
              <a:lnSpc>
                <a:spcPct val="80000"/>
              </a:lnSpc>
              <a:buFontTx/>
              <a:buNone/>
            </a:pPr>
            <a:endParaRPr lang="en-US" sz="1300" smtClean="0"/>
          </a:p>
          <a:p>
            <a:pPr marL="0" indent="0">
              <a:lnSpc>
                <a:spcPct val="80000"/>
              </a:lnSpc>
              <a:buFontTx/>
              <a:buNone/>
            </a:pPr>
            <a:r>
              <a:rPr lang="en-US" sz="1300" smtClean="0"/>
              <a:t>Copyright © 2011.  Intel Corporation.</a:t>
            </a:r>
            <a:endParaRPr lang="de-DE" sz="1300" smtClean="0"/>
          </a:p>
          <a:p>
            <a:pPr marL="0" indent="0">
              <a:lnSpc>
                <a:spcPct val="80000"/>
              </a:lnSpc>
              <a:buFontTx/>
              <a:buNone/>
            </a:pPr>
            <a:endParaRPr lang="de-DE" sz="1300" smtClean="0"/>
          </a:p>
        </p:txBody>
      </p:sp>
      <p:sp>
        <p:nvSpPr>
          <p:cNvPr id="16389" name="TextBox 4"/>
          <p:cNvSpPr txBox="1">
            <a:spLocks noChangeArrowheads="1"/>
          </p:cNvSpPr>
          <p:nvPr/>
        </p:nvSpPr>
        <p:spPr bwMode="auto">
          <a:xfrm>
            <a:off x="2244725" y="5646738"/>
            <a:ext cx="469900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Verdana" pitchFamily="34" charset="0"/>
                <a:ea typeface="MS PGothic" pitchFamily="34" charset="-128"/>
              </a:defRPr>
            </a:lvl1pPr>
            <a:lvl2pPr marL="742950" indent="-285750" eaLnBrk="0" hangingPunct="0">
              <a:defRPr sz="2000">
                <a:solidFill>
                  <a:schemeClr val="tx1"/>
                </a:solidFill>
                <a:latin typeface="Verdana" pitchFamily="34" charset="0"/>
                <a:ea typeface="MS PGothic" pitchFamily="34" charset="-128"/>
              </a:defRPr>
            </a:lvl2pPr>
            <a:lvl3pPr marL="1143000" indent="-228600" eaLnBrk="0" hangingPunct="0">
              <a:defRPr sz="2000">
                <a:solidFill>
                  <a:schemeClr val="tx1"/>
                </a:solidFill>
                <a:latin typeface="Verdana" pitchFamily="34" charset="0"/>
                <a:ea typeface="MS PGothic" pitchFamily="34" charset="-128"/>
              </a:defRPr>
            </a:lvl3pPr>
            <a:lvl4pPr marL="1600200" indent="-228600" eaLnBrk="0" hangingPunct="0">
              <a:defRPr sz="2000">
                <a:solidFill>
                  <a:schemeClr val="tx1"/>
                </a:solidFill>
                <a:latin typeface="Verdana" pitchFamily="34" charset="0"/>
                <a:ea typeface="MS PGothic" pitchFamily="34" charset="-128"/>
              </a:defRPr>
            </a:lvl4pPr>
            <a:lvl5pPr marL="2057400" indent="-228600" eaLnBrk="0" hangingPunct="0">
              <a:defRPr sz="2000">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sz="2000">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sz="2000">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sz="2000">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sz="2000">
                <a:solidFill>
                  <a:schemeClr val="tx1"/>
                </a:solidFill>
                <a:latin typeface="Verdana" pitchFamily="34" charset="0"/>
                <a:ea typeface="MS PGothic" pitchFamily="34" charset="-128"/>
              </a:defRPr>
            </a:lvl9pPr>
          </a:lstStyle>
          <a:p>
            <a:pPr algn="ctr">
              <a:lnSpc>
                <a:spcPct val="80000"/>
              </a:lnSpc>
              <a:spcBef>
                <a:spcPct val="50000"/>
              </a:spcBef>
            </a:pPr>
            <a:r>
              <a:rPr lang="en-US">
                <a:hlinkClick r:id="rId4"/>
              </a:rPr>
              <a:t>http://intel.com/software/products</a:t>
            </a:r>
            <a:endParaRPr lang="en-US"/>
          </a:p>
        </p:txBody>
      </p:sp>
      <p:sp>
        <p:nvSpPr>
          <p:cNvPr id="7" name="Slide Number Placeholder 6"/>
          <p:cNvSpPr>
            <a:spLocks noGrp="1" noChangeArrowheads="1"/>
          </p:cNvSpPr>
          <p:nvPr>
            <p:ph type="sldNum" sz="quarter" idx="4294967295"/>
          </p:nvPr>
        </p:nvSpPr>
        <p:spPr bwMode="auto">
          <a:xfrm>
            <a:off x="8505825" y="6553200"/>
            <a:ext cx="501650" cy="25876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gn="l">
              <a:defRPr sz="800" b="0">
                <a:solidFill>
                  <a:schemeClr val="bg1"/>
                </a:solidFill>
              </a:defRPr>
            </a:lvl1pPr>
          </a:lstStyle>
          <a:p>
            <a:pPr>
              <a:defRPr/>
            </a:pPr>
            <a:fld id="{B81C3A78-A063-453A-A326-E627145CD526}" type="slidenum">
              <a:rPr lang="en-US"/>
              <a:pPr>
                <a:defRPr/>
              </a:pPr>
              <a:t>210</a:t>
            </a:fld>
            <a:endParaRPr lang="en-US" dirty="0"/>
          </a:p>
        </p:txBody>
      </p:sp>
    </p:spTree>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1" y="428"/>
            <a:ext cx="9142858" cy="6857143"/>
          </a:xfrm>
          <a:prstGeom prst="rect">
            <a:avLst/>
          </a:prstGeom>
        </p:spPr>
      </p:pic>
      <p:sp>
        <p:nvSpPr>
          <p:cNvPr id="11296" name="TextBox 222"/>
          <p:cNvSpPr txBox="1">
            <a:spLocks noChangeArrowheads="1"/>
          </p:cNvSpPr>
          <p:nvPr/>
        </p:nvSpPr>
        <p:spPr bwMode="auto">
          <a:xfrm>
            <a:off x="4038600" y="2534390"/>
            <a:ext cx="4501423" cy="1200329"/>
          </a:xfrm>
          <a:prstGeom prst="rect">
            <a:avLst/>
          </a:prstGeom>
          <a:noFill/>
          <a:ln w="9525">
            <a:noFill/>
            <a:miter lim="800000"/>
            <a:headEnd/>
            <a:tailEnd/>
          </a:ln>
        </p:spPr>
        <p:txBody>
          <a:bodyPr wrap="square">
            <a:spAutoFit/>
          </a:bodyPr>
          <a:lstStyle/>
          <a:p>
            <a:pPr eaLnBrk="1" hangingPunct="1">
              <a:spcBef>
                <a:spcPct val="0"/>
              </a:spcBef>
              <a:buClrTx/>
              <a:buFontTx/>
              <a:buNone/>
            </a:pPr>
            <a:r>
              <a:rPr lang="en-CA" sz="2400" b="1" dirty="0" smtClean="0">
                <a:solidFill>
                  <a:srgbClr val="000000"/>
                </a:solidFill>
                <a:latin typeface="Courier New" pitchFamily="49" charset="0"/>
                <a:cs typeface="Courier New" pitchFamily="49" charset="0"/>
              </a:rPr>
              <a:t>for (i = 0; i&lt;n; ++i) {</a:t>
            </a:r>
          </a:p>
          <a:p>
            <a:pPr eaLnBrk="1" hangingPunct="1">
              <a:spcBef>
                <a:spcPct val="0"/>
              </a:spcBef>
              <a:buClrTx/>
              <a:buFontTx/>
              <a:buNone/>
            </a:pPr>
            <a:r>
              <a:rPr lang="en-CA" sz="2400" b="1" dirty="0" smtClean="0">
                <a:solidFill>
                  <a:srgbClr val="000000"/>
                </a:solidFill>
                <a:latin typeface="Courier New" pitchFamily="49" charset="0"/>
                <a:cs typeface="Courier New" pitchFamily="49" charset="0"/>
              </a:rPr>
              <a:t>    f();</a:t>
            </a:r>
          </a:p>
          <a:p>
            <a:pPr eaLnBrk="1" hangingPunct="1">
              <a:spcBef>
                <a:spcPct val="0"/>
              </a:spcBef>
              <a:buClrTx/>
              <a:buFontTx/>
              <a:buNone/>
            </a:pPr>
            <a:r>
              <a:rPr lang="en-CA" sz="2400" b="1" dirty="0" smtClean="0">
                <a:solidFill>
                  <a:srgbClr val="000000"/>
                </a:solidFill>
                <a:latin typeface="Courier New" pitchFamily="49" charset="0"/>
                <a:cs typeface="Courier New" pitchFamily="49" charset="0"/>
              </a:rPr>
              <a:t>}</a:t>
            </a:r>
          </a:p>
        </p:txBody>
      </p:sp>
      <p:sp>
        <p:nvSpPr>
          <p:cNvPr id="11298" name="TextBox 222"/>
          <p:cNvSpPr txBox="1">
            <a:spLocks noChangeArrowheads="1"/>
          </p:cNvSpPr>
          <p:nvPr/>
        </p:nvSpPr>
        <p:spPr bwMode="auto">
          <a:xfrm>
            <a:off x="3786188" y="1285877"/>
            <a:ext cx="5207000" cy="1200329"/>
          </a:xfrm>
          <a:prstGeom prst="rect">
            <a:avLst/>
          </a:prstGeom>
          <a:noFill/>
          <a:ln w="9525">
            <a:noFill/>
            <a:miter lim="800000"/>
            <a:headEnd/>
            <a:tailEnd/>
          </a:ln>
        </p:spPr>
        <p:txBody>
          <a:bodyPr>
            <a:spAutoFit/>
          </a:bodyPr>
          <a:lstStyle/>
          <a:p>
            <a:pPr eaLnBrk="1" hangingPunct="1">
              <a:spcBef>
                <a:spcPct val="0"/>
              </a:spcBef>
              <a:buClrTx/>
              <a:buFontTx/>
              <a:buNone/>
            </a:pPr>
            <a:r>
              <a:rPr lang="en-CA" sz="2400" dirty="0" smtClean="0">
                <a:solidFill>
                  <a:srgbClr val="000000"/>
                </a:solidFill>
                <a:latin typeface="+mn-lt"/>
              </a:rPr>
              <a:t>The iteration pattern repeats some section of code a specific number of times</a:t>
            </a:r>
            <a:endParaRPr lang="en-CA" sz="2400" dirty="0">
              <a:solidFill>
                <a:srgbClr val="000000"/>
              </a:solidFill>
              <a:latin typeface="+mn-lt"/>
            </a:endParaRPr>
          </a:p>
        </p:txBody>
      </p:sp>
      <p:sp>
        <p:nvSpPr>
          <p:cNvPr id="4" name="Title 3"/>
          <p:cNvSpPr>
            <a:spLocks noGrp="1"/>
          </p:cNvSpPr>
          <p:nvPr>
            <p:ph type="title"/>
          </p:nvPr>
        </p:nvSpPr>
        <p:spPr>
          <a:xfrm>
            <a:off x="457200" y="0"/>
            <a:ext cx="8229600" cy="1143000"/>
          </a:xfrm>
        </p:spPr>
        <p:txBody>
          <a:bodyPr/>
          <a:lstStyle/>
          <a:p>
            <a:r>
              <a:rPr lang="en-US" dirty="0" smtClean="0"/>
              <a:t>(Serial) Countable Iteration</a:t>
            </a:r>
            <a:endParaRPr lang="en-US" dirty="0"/>
          </a:p>
        </p:txBody>
      </p:sp>
      <p:sp>
        <p:nvSpPr>
          <p:cNvPr id="6" name="Slide Number Placeholder 8"/>
          <p:cNvSpPr>
            <a:spLocks noGrp="1"/>
          </p:cNvSpPr>
          <p:nvPr>
            <p:ph type="sldNum" sz="quarter" idx="12"/>
          </p:nvPr>
        </p:nvSpPr>
        <p:spPr bwMode="auto">
          <a:xfrm>
            <a:off x="8505825" y="6553200"/>
            <a:ext cx="501650" cy="2587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sz="2000">
                <a:solidFill>
                  <a:schemeClr val="tx1"/>
                </a:solidFill>
                <a:latin typeface="Verdana" pitchFamily="34" charset="0"/>
                <a:ea typeface="MS PGothic" pitchFamily="34" charset="-128"/>
              </a:defRPr>
            </a:lvl1pPr>
            <a:lvl2pPr marL="742950" indent="-285750" eaLnBrk="0" hangingPunct="0">
              <a:defRPr sz="2000">
                <a:solidFill>
                  <a:schemeClr val="tx1"/>
                </a:solidFill>
                <a:latin typeface="Verdana" pitchFamily="34" charset="0"/>
                <a:ea typeface="MS PGothic" pitchFamily="34" charset="-128"/>
              </a:defRPr>
            </a:lvl2pPr>
            <a:lvl3pPr marL="1143000" indent="-228600" eaLnBrk="0" hangingPunct="0">
              <a:defRPr sz="2000">
                <a:solidFill>
                  <a:schemeClr val="tx1"/>
                </a:solidFill>
                <a:latin typeface="Verdana" pitchFamily="34" charset="0"/>
                <a:ea typeface="MS PGothic" pitchFamily="34" charset="-128"/>
              </a:defRPr>
            </a:lvl3pPr>
            <a:lvl4pPr marL="1600200" indent="-228600" eaLnBrk="0" hangingPunct="0">
              <a:defRPr sz="2000">
                <a:solidFill>
                  <a:schemeClr val="tx1"/>
                </a:solidFill>
                <a:latin typeface="Verdana" pitchFamily="34" charset="0"/>
                <a:ea typeface="MS PGothic" pitchFamily="34" charset="-128"/>
              </a:defRPr>
            </a:lvl4pPr>
            <a:lvl5pPr marL="2057400" indent="-228600" eaLnBrk="0" hangingPunct="0">
              <a:defRPr sz="2000">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sz="2000">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sz="2000">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sz="2000">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sz="2000">
                <a:solidFill>
                  <a:schemeClr val="tx1"/>
                </a:solidFill>
                <a:latin typeface="Verdana" pitchFamily="34" charset="0"/>
                <a:ea typeface="MS PGothic" pitchFamily="34" charset="-128"/>
              </a:defRPr>
            </a:lvl9pPr>
          </a:lstStyle>
          <a:p>
            <a:pPr eaLnBrk="1" hangingPunct="1"/>
            <a:fld id="{82B8D0C6-965C-41F4-AB5B-740D69AA43C8}" type="slidenum">
              <a:rPr lang="en-US" sz="1000" smtClean="0">
                <a:solidFill>
                  <a:schemeClr val="bg1"/>
                </a:solidFill>
              </a:rPr>
              <a:pPr eaLnBrk="1" hangingPunct="1"/>
              <a:t>22</a:t>
            </a:fld>
            <a:endParaRPr lang="en-US" sz="1000" dirty="0" smtClean="0">
              <a:solidFill>
                <a:schemeClr val="bg1"/>
              </a:solidFill>
            </a:endParaRPr>
          </a:p>
        </p:txBody>
      </p:sp>
      <p:sp>
        <p:nvSpPr>
          <p:cNvPr id="65" name="Slide Number Placeholder 3"/>
          <p:cNvSpPr txBox="1">
            <a:spLocks/>
          </p:cNvSpPr>
          <p:nvPr/>
        </p:nvSpPr>
        <p:spPr>
          <a:xfrm>
            <a:off x="6553200" y="63563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ACA39A89-D6FF-4AFC-9284-D1B46DF88740}" type="slidenum">
              <a:rPr lang="en-US" smtClean="0"/>
              <a:pPr>
                <a:defRPr/>
              </a:pPr>
              <a:t>22</a:t>
            </a:fld>
            <a:endParaRPr lang="en-US" dirty="0"/>
          </a:p>
        </p:txBody>
      </p:sp>
      <p:sp>
        <p:nvSpPr>
          <p:cNvPr id="8" name="TextBox 222"/>
          <p:cNvSpPr txBox="1">
            <a:spLocks noChangeArrowheads="1"/>
          </p:cNvSpPr>
          <p:nvPr/>
        </p:nvSpPr>
        <p:spPr bwMode="auto">
          <a:xfrm>
            <a:off x="3786188" y="3886200"/>
            <a:ext cx="5207000" cy="461665"/>
          </a:xfrm>
          <a:prstGeom prst="rect">
            <a:avLst/>
          </a:prstGeom>
          <a:noFill/>
          <a:ln w="9525">
            <a:noFill/>
            <a:miter lim="800000"/>
            <a:headEnd/>
            <a:tailEnd/>
          </a:ln>
        </p:spPr>
        <p:txBody>
          <a:bodyPr>
            <a:spAutoFit/>
          </a:bodyPr>
          <a:lstStyle/>
          <a:p>
            <a:pPr eaLnBrk="1" hangingPunct="1">
              <a:spcBef>
                <a:spcPct val="0"/>
              </a:spcBef>
              <a:buClrTx/>
              <a:buFontTx/>
              <a:buNone/>
            </a:pPr>
            <a:r>
              <a:rPr lang="en-CA" sz="2400" dirty="0" smtClean="0">
                <a:solidFill>
                  <a:srgbClr val="000000"/>
                </a:solidFill>
                <a:latin typeface="+mn-lt"/>
              </a:rPr>
              <a:t>This is the same as</a:t>
            </a:r>
          </a:p>
        </p:txBody>
      </p:sp>
      <p:sp>
        <p:nvSpPr>
          <p:cNvPr id="9" name="TextBox 222"/>
          <p:cNvSpPr txBox="1">
            <a:spLocks noChangeArrowheads="1"/>
          </p:cNvSpPr>
          <p:nvPr/>
        </p:nvSpPr>
        <p:spPr bwMode="auto">
          <a:xfrm>
            <a:off x="4138976" y="4572000"/>
            <a:ext cx="4501423" cy="1938992"/>
          </a:xfrm>
          <a:prstGeom prst="rect">
            <a:avLst/>
          </a:prstGeom>
          <a:noFill/>
          <a:ln w="9525">
            <a:noFill/>
            <a:miter lim="800000"/>
            <a:headEnd/>
            <a:tailEnd/>
          </a:ln>
        </p:spPr>
        <p:txBody>
          <a:bodyPr wrap="square">
            <a:spAutoFit/>
          </a:bodyPr>
          <a:lstStyle/>
          <a:p>
            <a:pPr eaLnBrk="1" hangingPunct="1">
              <a:spcBef>
                <a:spcPct val="0"/>
              </a:spcBef>
              <a:buClrTx/>
              <a:buFontTx/>
              <a:buNone/>
            </a:pPr>
            <a:r>
              <a:rPr lang="en-CA" sz="2400" b="1" dirty="0">
                <a:solidFill>
                  <a:srgbClr val="000000"/>
                </a:solidFill>
                <a:latin typeface="Courier New" pitchFamily="49" charset="0"/>
                <a:cs typeface="Courier New" pitchFamily="49" charset="0"/>
              </a:rPr>
              <a:t>i</a:t>
            </a:r>
            <a:r>
              <a:rPr lang="en-CA" sz="2400" b="1" dirty="0" smtClean="0">
                <a:solidFill>
                  <a:srgbClr val="000000"/>
                </a:solidFill>
                <a:latin typeface="Courier New" pitchFamily="49" charset="0"/>
                <a:cs typeface="Courier New" pitchFamily="49" charset="0"/>
              </a:rPr>
              <a:t> = 0;</a:t>
            </a:r>
          </a:p>
          <a:p>
            <a:pPr eaLnBrk="1" hangingPunct="1">
              <a:spcBef>
                <a:spcPct val="0"/>
              </a:spcBef>
              <a:buClrTx/>
              <a:buFontTx/>
              <a:buNone/>
            </a:pPr>
            <a:r>
              <a:rPr lang="en-CA" sz="2400" b="1" dirty="0" smtClean="0">
                <a:solidFill>
                  <a:srgbClr val="000000"/>
                </a:solidFill>
                <a:latin typeface="Courier New" pitchFamily="49" charset="0"/>
                <a:cs typeface="Courier New" pitchFamily="49" charset="0"/>
              </a:rPr>
              <a:t>while (i&lt;n) {</a:t>
            </a:r>
          </a:p>
          <a:p>
            <a:pPr eaLnBrk="1" hangingPunct="1">
              <a:spcBef>
                <a:spcPct val="0"/>
              </a:spcBef>
              <a:buClrTx/>
              <a:buFontTx/>
              <a:buNone/>
            </a:pPr>
            <a:r>
              <a:rPr lang="en-CA" sz="2400" b="1" dirty="0" smtClean="0">
                <a:solidFill>
                  <a:srgbClr val="000000"/>
                </a:solidFill>
                <a:latin typeface="Courier New" pitchFamily="49" charset="0"/>
                <a:cs typeface="Courier New" pitchFamily="49" charset="0"/>
              </a:rPr>
              <a:t>    f();</a:t>
            </a:r>
          </a:p>
          <a:p>
            <a:pPr eaLnBrk="1" hangingPunct="1">
              <a:spcBef>
                <a:spcPct val="0"/>
              </a:spcBef>
              <a:buClrTx/>
              <a:buFontTx/>
              <a:buNone/>
            </a:pPr>
            <a:r>
              <a:rPr lang="en-CA" sz="2400" b="1" dirty="0">
                <a:solidFill>
                  <a:srgbClr val="000000"/>
                </a:solidFill>
                <a:latin typeface="Courier New" pitchFamily="49" charset="0"/>
                <a:cs typeface="Courier New" pitchFamily="49" charset="0"/>
              </a:rPr>
              <a:t> </a:t>
            </a:r>
            <a:r>
              <a:rPr lang="en-CA" sz="2400" b="1" dirty="0" smtClean="0">
                <a:solidFill>
                  <a:srgbClr val="000000"/>
                </a:solidFill>
                <a:latin typeface="Courier New" pitchFamily="49" charset="0"/>
                <a:cs typeface="Courier New" pitchFamily="49" charset="0"/>
              </a:rPr>
              <a:t>   ++i;</a:t>
            </a:r>
          </a:p>
          <a:p>
            <a:pPr eaLnBrk="1" hangingPunct="1">
              <a:spcBef>
                <a:spcPct val="0"/>
              </a:spcBef>
              <a:buClrTx/>
              <a:buFontTx/>
              <a:buNone/>
            </a:pPr>
            <a:r>
              <a:rPr lang="en-CA" sz="2400" b="1" dirty="0" smtClean="0">
                <a:solidFill>
                  <a:srgbClr val="000000"/>
                </a:solidFill>
                <a:latin typeface="Courier New" pitchFamily="49" charset="0"/>
                <a:cs typeface="Courier New" pitchFamily="49" charset="0"/>
              </a:rPr>
              <a:t>}</a:t>
            </a:r>
          </a:p>
        </p:txBody>
      </p:sp>
    </p:spTree>
    <p:extLst>
      <p:ext uri="{BB962C8B-B14F-4D97-AF65-F5344CB8AC3E}">
        <p14:creationId xmlns:p14="http://schemas.microsoft.com/office/powerpoint/2010/main" val="13892155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en-US" altLang="ja-JP" dirty="0" smtClean="0"/>
              <a:t>Parallel “Iteration”</a:t>
            </a:r>
            <a:endParaRPr kumimoji="1" lang="ja-JP" altLang="en-US" dirty="0"/>
          </a:p>
        </p:txBody>
      </p:sp>
      <p:sp>
        <p:nvSpPr>
          <p:cNvPr id="3" name="Content Placeholder 2"/>
          <p:cNvSpPr>
            <a:spLocks noGrp="1"/>
          </p:cNvSpPr>
          <p:nvPr>
            <p:ph idx="1"/>
          </p:nvPr>
        </p:nvSpPr>
        <p:spPr/>
        <p:txBody>
          <a:bodyPr/>
          <a:lstStyle/>
          <a:p>
            <a:r>
              <a:rPr kumimoji="1" lang="en-US" altLang="ja-JP" dirty="0" smtClean="0"/>
              <a:t>The serial iteration pattern actually maps to several </a:t>
            </a:r>
            <a:r>
              <a:rPr kumimoji="1" lang="en-US" altLang="ja-JP" i="1" dirty="0" smtClean="0"/>
              <a:t>different </a:t>
            </a:r>
            <a:r>
              <a:rPr kumimoji="1" lang="en-US" altLang="ja-JP" dirty="0" smtClean="0"/>
              <a:t>parallel patterns</a:t>
            </a:r>
          </a:p>
          <a:p>
            <a:r>
              <a:rPr kumimoji="1" lang="en-US" altLang="ja-JP" dirty="0" smtClean="0"/>
              <a:t>It depends on whether and how iterations depend on each other…</a:t>
            </a:r>
          </a:p>
          <a:p>
            <a:r>
              <a:rPr kumimoji="1" lang="en-US" altLang="ja-JP" dirty="0" smtClean="0"/>
              <a:t>Most parallel patterns arising from iteration require a fixed number of invocations of the body, known in advance</a:t>
            </a:r>
          </a:p>
        </p:txBody>
      </p:sp>
    </p:spTree>
    <p:extLst>
      <p:ext uri="{BB962C8B-B14F-4D97-AF65-F5344CB8AC3E}">
        <p14:creationId xmlns:p14="http://schemas.microsoft.com/office/powerpoint/2010/main" val="20366069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ounded Rectangle 30"/>
          <p:cNvSpPr/>
          <p:nvPr/>
        </p:nvSpPr>
        <p:spPr bwMode="auto">
          <a:xfrm>
            <a:off x="-642974" y="4389120"/>
            <a:ext cx="5286412" cy="1363287"/>
          </a:xfrm>
          <a:prstGeom prst="roundRect">
            <a:avLst/>
          </a:prstGeom>
          <a:solidFill>
            <a:srgbClr val="800000"/>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rgbClr val="800000"/>
              </a:solidFill>
              <a:effectLst/>
              <a:latin typeface="Arial" charset="0"/>
              <a:ea typeface="ＭＳ Ｐゴシック" pitchFamily="-96" charset="-128"/>
            </a:endParaRPr>
          </a:p>
        </p:txBody>
      </p:sp>
      <p:sp>
        <p:nvSpPr>
          <p:cNvPr id="12329" name="TextBox 222"/>
          <p:cNvSpPr txBox="1">
            <a:spLocks noChangeArrowheads="1"/>
          </p:cNvSpPr>
          <p:nvPr/>
        </p:nvSpPr>
        <p:spPr bwMode="auto">
          <a:xfrm>
            <a:off x="4852839" y="1263606"/>
            <a:ext cx="4063998" cy="5262979"/>
          </a:xfrm>
          <a:prstGeom prst="rect">
            <a:avLst/>
          </a:prstGeom>
          <a:noFill/>
          <a:ln w="9525">
            <a:noFill/>
            <a:miter lim="800000"/>
            <a:headEnd/>
            <a:tailEnd/>
          </a:ln>
        </p:spPr>
        <p:txBody>
          <a:bodyPr wrap="square">
            <a:spAutoFit/>
          </a:bodyPr>
          <a:lstStyle/>
          <a:p>
            <a:pPr marL="177800" indent="-177800" eaLnBrk="1" hangingPunct="1">
              <a:spcBef>
                <a:spcPct val="0"/>
              </a:spcBef>
              <a:buClrTx/>
              <a:buFont typeface="Arial Unicode MS" pitchFamily="34" charset="-128"/>
              <a:buChar char="•"/>
            </a:pPr>
            <a:r>
              <a:rPr lang="en-CA" sz="2400" i="1" dirty="0" smtClean="0">
                <a:solidFill>
                  <a:srgbClr val="000000"/>
                </a:solidFill>
                <a:latin typeface="+mn-lt"/>
              </a:rPr>
              <a:t>Map</a:t>
            </a:r>
            <a:r>
              <a:rPr lang="en-CA" sz="2400" dirty="0" smtClean="0">
                <a:solidFill>
                  <a:srgbClr val="000000"/>
                </a:solidFill>
                <a:latin typeface="+mn-lt"/>
              </a:rPr>
              <a:t> replicates a function over every element of an index set</a:t>
            </a:r>
          </a:p>
          <a:p>
            <a:pPr marL="177800" indent="-177800" eaLnBrk="1" hangingPunct="1">
              <a:spcBef>
                <a:spcPct val="0"/>
              </a:spcBef>
              <a:buClrTx/>
              <a:buFont typeface="Arial Unicode MS" pitchFamily="34" charset="-128"/>
              <a:buChar char="•"/>
            </a:pPr>
            <a:r>
              <a:rPr lang="en-CA" sz="2400" dirty="0" smtClean="0">
                <a:solidFill>
                  <a:srgbClr val="000000"/>
                </a:solidFill>
                <a:latin typeface="+mn-lt"/>
              </a:rPr>
              <a:t>The index set may be abstract or associated with the elements of an array.</a:t>
            </a:r>
          </a:p>
          <a:p>
            <a:pPr marL="177800" indent="-177800" eaLnBrk="1" hangingPunct="1">
              <a:spcBef>
                <a:spcPct val="0"/>
              </a:spcBef>
              <a:buClrTx/>
              <a:buFont typeface="Arial Unicode MS" pitchFamily="34" charset="-128"/>
              <a:buChar char="•"/>
            </a:pPr>
            <a:endParaRPr lang="en-CA" sz="2400" dirty="0" smtClean="0">
              <a:solidFill>
                <a:srgbClr val="000000"/>
              </a:solidFill>
              <a:latin typeface="+mn-lt"/>
            </a:endParaRPr>
          </a:p>
          <a:p>
            <a:pPr marL="177800" indent="-177800" eaLnBrk="1" hangingPunct="1">
              <a:spcBef>
                <a:spcPct val="0"/>
              </a:spcBef>
              <a:buClrTx/>
              <a:buFont typeface="Arial Unicode MS" pitchFamily="34" charset="-128"/>
              <a:buChar char="•"/>
            </a:pPr>
            <a:endParaRPr lang="en-CA" sz="2400" dirty="0" smtClean="0">
              <a:solidFill>
                <a:srgbClr val="000000"/>
              </a:solidFill>
            </a:endParaRPr>
          </a:p>
          <a:p>
            <a:pPr marL="177800" indent="-177800" eaLnBrk="1" hangingPunct="1">
              <a:spcBef>
                <a:spcPct val="0"/>
              </a:spcBef>
              <a:buClrTx/>
            </a:pPr>
            <a:endParaRPr lang="en-CA" sz="2400" dirty="0" smtClean="0">
              <a:solidFill>
                <a:srgbClr val="000000"/>
              </a:solidFill>
            </a:endParaRPr>
          </a:p>
          <a:p>
            <a:pPr marL="177800" indent="-177800" eaLnBrk="1" hangingPunct="1">
              <a:spcBef>
                <a:spcPct val="0"/>
              </a:spcBef>
              <a:buClrTx/>
              <a:buFont typeface="Arial Unicode MS" pitchFamily="34" charset="-128"/>
              <a:buChar char="•"/>
            </a:pPr>
            <a:endParaRPr lang="en-CA" sz="2400" dirty="0" smtClean="0">
              <a:solidFill>
                <a:srgbClr val="000000"/>
              </a:solidFill>
              <a:latin typeface="+mn-lt"/>
            </a:endParaRPr>
          </a:p>
          <a:p>
            <a:pPr marL="177800" indent="-177800" eaLnBrk="1" hangingPunct="1">
              <a:spcBef>
                <a:spcPct val="0"/>
              </a:spcBef>
              <a:buClrTx/>
              <a:buFont typeface="Arial Unicode MS" pitchFamily="34" charset="-128"/>
              <a:buChar char="•"/>
            </a:pPr>
            <a:r>
              <a:rPr lang="en-CA" sz="2400" dirty="0" smtClean="0">
                <a:solidFill>
                  <a:srgbClr val="000000"/>
                </a:solidFill>
                <a:latin typeface="+mn-lt"/>
              </a:rPr>
              <a:t>Map replaces </a:t>
            </a:r>
            <a:r>
              <a:rPr lang="en-CA" sz="2400" i="1" dirty="0" smtClean="0">
                <a:solidFill>
                  <a:srgbClr val="000000"/>
                </a:solidFill>
                <a:latin typeface="+mn-lt"/>
              </a:rPr>
              <a:t>one specific </a:t>
            </a:r>
            <a:r>
              <a:rPr lang="en-CA" sz="2400" dirty="0" smtClean="0">
                <a:solidFill>
                  <a:srgbClr val="000000"/>
                </a:solidFill>
                <a:latin typeface="+mn-lt"/>
              </a:rPr>
              <a:t>usage of iteration in serial programs: </a:t>
            </a:r>
            <a:r>
              <a:rPr lang="en-CA" sz="2400" i="1" dirty="0" smtClean="0">
                <a:solidFill>
                  <a:srgbClr val="000000"/>
                </a:solidFill>
                <a:latin typeface="+mn-lt"/>
              </a:rPr>
              <a:t>independent operations.</a:t>
            </a:r>
            <a:endParaRPr lang="en-CA" sz="2400" i="1" dirty="0">
              <a:solidFill>
                <a:srgbClr val="000000"/>
              </a:solidFill>
              <a:latin typeface="+mn-lt"/>
            </a:endParaRPr>
          </a:p>
        </p:txBody>
      </p:sp>
      <p:sp>
        <p:nvSpPr>
          <p:cNvPr id="57" name="TextBox 222"/>
          <p:cNvSpPr txBox="1">
            <a:spLocks noChangeArrowheads="1"/>
          </p:cNvSpPr>
          <p:nvPr/>
        </p:nvSpPr>
        <p:spPr bwMode="auto">
          <a:xfrm>
            <a:off x="5029200" y="3591087"/>
            <a:ext cx="4219725" cy="1200329"/>
          </a:xfrm>
          <a:prstGeom prst="rect">
            <a:avLst/>
          </a:prstGeom>
          <a:noFill/>
          <a:ln w="9525">
            <a:noFill/>
            <a:miter lim="800000"/>
            <a:headEnd/>
            <a:tailEnd/>
          </a:ln>
        </p:spPr>
        <p:txBody>
          <a:bodyPr wrap="square">
            <a:spAutoFit/>
          </a:bodyPr>
          <a:lstStyle/>
          <a:p>
            <a:pPr>
              <a:spcBef>
                <a:spcPct val="0"/>
              </a:spcBef>
            </a:pPr>
            <a:r>
              <a:rPr lang="en-CA" altLang="ja-JP" sz="2400" b="1" dirty="0">
                <a:latin typeface="Courier New" pitchFamily="49" charset="0"/>
                <a:cs typeface="Courier New" pitchFamily="49" charset="0"/>
              </a:rPr>
              <a:t>for (i=0; i&lt;n; ++i</a:t>
            </a:r>
            <a:r>
              <a:rPr lang="en-CA" altLang="ja-JP" sz="2400" b="1" dirty="0" smtClean="0">
                <a:latin typeface="Courier New" pitchFamily="49" charset="0"/>
                <a:cs typeface="Courier New" pitchFamily="49" charset="0"/>
              </a:rPr>
              <a:t>) {</a:t>
            </a:r>
            <a:endParaRPr lang="en-CA" altLang="ja-JP" sz="2400" b="1" dirty="0">
              <a:latin typeface="Courier New" pitchFamily="49" charset="0"/>
              <a:cs typeface="Courier New" pitchFamily="49" charset="0"/>
            </a:endParaRPr>
          </a:p>
          <a:p>
            <a:pPr>
              <a:spcBef>
                <a:spcPct val="0"/>
              </a:spcBef>
            </a:pPr>
            <a:r>
              <a:rPr lang="en-CA" altLang="ja-JP" sz="2400" b="1" dirty="0">
                <a:latin typeface="Courier New" pitchFamily="49" charset="0"/>
                <a:cs typeface="Courier New" pitchFamily="49" charset="0"/>
              </a:rPr>
              <a:t>   </a:t>
            </a:r>
            <a:r>
              <a:rPr lang="en-CA" altLang="ja-JP" sz="2400" b="1" dirty="0" smtClean="0">
                <a:latin typeface="Courier New" pitchFamily="49" charset="0"/>
                <a:cs typeface="Courier New" pitchFamily="49" charset="0"/>
              </a:rPr>
              <a:t>f(A[i</a:t>
            </a:r>
            <a:r>
              <a:rPr lang="en-CA" altLang="ja-JP" sz="2400" b="1" dirty="0">
                <a:latin typeface="Courier New" pitchFamily="49" charset="0"/>
                <a:cs typeface="Courier New" pitchFamily="49" charset="0"/>
              </a:rPr>
              <a:t>]);</a:t>
            </a:r>
          </a:p>
          <a:p>
            <a:pPr>
              <a:spcBef>
                <a:spcPct val="0"/>
              </a:spcBef>
            </a:pPr>
            <a:r>
              <a:rPr lang="en-CA" altLang="ja-JP" sz="2400" b="1" dirty="0">
                <a:latin typeface="Courier New" pitchFamily="49" charset="0"/>
                <a:cs typeface="Courier New" pitchFamily="49" charset="0"/>
              </a:rPr>
              <a:t>}</a:t>
            </a:r>
          </a:p>
        </p:txBody>
      </p:sp>
      <p:sp>
        <p:nvSpPr>
          <p:cNvPr id="30" name="TextBox 222"/>
          <p:cNvSpPr txBox="1">
            <a:spLocks noChangeArrowheads="1"/>
          </p:cNvSpPr>
          <p:nvPr/>
        </p:nvSpPr>
        <p:spPr bwMode="auto">
          <a:xfrm>
            <a:off x="211975" y="4460703"/>
            <a:ext cx="4276898" cy="1200329"/>
          </a:xfrm>
          <a:prstGeom prst="rect">
            <a:avLst/>
          </a:prstGeom>
          <a:noFill/>
          <a:ln w="9525">
            <a:noFill/>
            <a:miter lim="800000"/>
            <a:headEnd/>
            <a:tailEnd/>
          </a:ln>
        </p:spPr>
        <p:txBody>
          <a:bodyPr wrap="square">
            <a:spAutoFit/>
          </a:bodyPr>
          <a:lstStyle/>
          <a:p>
            <a:pPr marL="177800" indent="-177800" eaLnBrk="1" hangingPunct="1">
              <a:spcBef>
                <a:spcPct val="0"/>
              </a:spcBef>
              <a:buClrTx/>
            </a:pPr>
            <a:r>
              <a:rPr lang="en-CA" sz="1800" b="1" dirty="0" smtClean="0">
                <a:solidFill>
                  <a:schemeClr val="bg1"/>
                </a:solidFill>
                <a:latin typeface="+mn-lt"/>
              </a:rPr>
              <a:t>Examples: </a:t>
            </a:r>
            <a:r>
              <a:rPr lang="en-CA" sz="1800" dirty="0" smtClean="0">
                <a:solidFill>
                  <a:schemeClr val="bg1"/>
                </a:solidFill>
                <a:latin typeface="+mn-lt"/>
              </a:rPr>
              <a:t>gamma correction and </a:t>
            </a:r>
            <a:r>
              <a:rPr lang="en-CA" sz="1800" dirty="0" err="1" smtClean="0">
                <a:solidFill>
                  <a:schemeClr val="bg1"/>
                </a:solidFill>
                <a:latin typeface="+mn-lt"/>
              </a:rPr>
              <a:t>thresholding</a:t>
            </a:r>
            <a:r>
              <a:rPr lang="en-CA" sz="1800" dirty="0" smtClean="0">
                <a:solidFill>
                  <a:schemeClr val="bg1"/>
                </a:solidFill>
                <a:latin typeface="+mn-lt"/>
              </a:rPr>
              <a:t> in images; color space conversions; Monte Carlo sampling; ray tracing.</a:t>
            </a:r>
            <a:endParaRPr lang="en-CA" sz="1800" dirty="0">
              <a:solidFill>
                <a:schemeClr val="bg1"/>
              </a:solidFill>
              <a:latin typeface="+mn-lt"/>
            </a:endParaRPr>
          </a:p>
        </p:txBody>
      </p:sp>
      <p:pic>
        <p:nvPicPr>
          <p:cNvPr id="4" name="Picture 3" descr="chap02-map8t.eps"/>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3589" y="1295400"/>
            <a:ext cx="4125090" cy="2259740"/>
          </a:xfrm>
          <a:prstGeom prst="rect">
            <a:avLst/>
          </a:prstGeom>
        </p:spPr>
      </p:pic>
      <p:sp>
        <p:nvSpPr>
          <p:cNvPr id="3" name="Title 2"/>
          <p:cNvSpPr>
            <a:spLocks noGrp="1"/>
          </p:cNvSpPr>
          <p:nvPr>
            <p:ph type="title"/>
          </p:nvPr>
        </p:nvSpPr>
        <p:spPr>
          <a:xfrm>
            <a:off x="518349" y="14514"/>
            <a:ext cx="8229600" cy="1143000"/>
          </a:xfrm>
        </p:spPr>
        <p:txBody>
          <a:bodyPr/>
          <a:lstStyle/>
          <a:p>
            <a:r>
              <a:rPr lang="en-US" dirty="0" smtClean="0"/>
              <a:t>Map</a:t>
            </a:r>
            <a:endParaRPr lang="en-US" dirty="0"/>
          </a:p>
        </p:txBody>
      </p:sp>
      <p:sp>
        <p:nvSpPr>
          <p:cNvPr id="8" name="Slide Number Placeholder 8"/>
          <p:cNvSpPr>
            <a:spLocks noGrp="1"/>
          </p:cNvSpPr>
          <p:nvPr>
            <p:ph type="sldNum" sz="quarter" idx="12"/>
          </p:nvPr>
        </p:nvSpPr>
        <p:spPr bwMode="auto">
          <a:xfrm>
            <a:off x="8505825" y="6553200"/>
            <a:ext cx="501650" cy="2587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sz="2000">
                <a:solidFill>
                  <a:schemeClr val="tx1"/>
                </a:solidFill>
                <a:latin typeface="Verdana" pitchFamily="34" charset="0"/>
                <a:ea typeface="MS PGothic" pitchFamily="34" charset="-128"/>
              </a:defRPr>
            </a:lvl1pPr>
            <a:lvl2pPr marL="742950" indent="-285750" eaLnBrk="0" hangingPunct="0">
              <a:defRPr sz="2000">
                <a:solidFill>
                  <a:schemeClr val="tx1"/>
                </a:solidFill>
                <a:latin typeface="Verdana" pitchFamily="34" charset="0"/>
                <a:ea typeface="MS PGothic" pitchFamily="34" charset="-128"/>
              </a:defRPr>
            </a:lvl2pPr>
            <a:lvl3pPr marL="1143000" indent="-228600" eaLnBrk="0" hangingPunct="0">
              <a:defRPr sz="2000">
                <a:solidFill>
                  <a:schemeClr val="tx1"/>
                </a:solidFill>
                <a:latin typeface="Verdana" pitchFamily="34" charset="0"/>
                <a:ea typeface="MS PGothic" pitchFamily="34" charset="-128"/>
              </a:defRPr>
            </a:lvl3pPr>
            <a:lvl4pPr marL="1600200" indent="-228600" eaLnBrk="0" hangingPunct="0">
              <a:defRPr sz="2000">
                <a:solidFill>
                  <a:schemeClr val="tx1"/>
                </a:solidFill>
                <a:latin typeface="Verdana" pitchFamily="34" charset="0"/>
                <a:ea typeface="MS PGothic" pitchFamily="34" charset="-128"/>
              </a:defRPr>
            </a:lvl4pPr>
            <a:lvl5pPr marL="2057400" indent="-228600" eaLnBrk="0" hangingPunct="0">
              <a:defRPr sz="2000">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sz="2000">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sz="2000">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sz="2000">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sz="2000">
                <a:solidFill>
                  <a:schemeClr val="tx1"/>
                </a:solidFill>
                <a:latin typeface="Verdana" pitchFamily="34" charset="0"/>
                <a:ea typeface="MS PGothic" pitchFamily="34" charset="-128"/>
              </a:defRPr>
            </a:lvl9pPr>
          </a:lstStyle>
          <a:p>
            <a:pPr eaLnBrk="1" hangingPunct="1"/>
            <a:fld id="{82B8D0C6-965C-41F4-AB5B-740D69AA43C8}" type="slidenum">
              <a:rPr lang="en-US" sz="1000" smtClean="0">
                <a:solidFill>
                  <a:schemeClr val="bg1"/>
                </a:solidFill>
              </a:rPr>
              <a:pPr eaLnBrk="1" hangingPunct="1"/>
              <a:t>24</a:t>
            </a:fld>
            <a:endParaRPr lang="en-US" sz="1000" dirty="0" smtClean="0">
              <a:solidFill>
                <a:schemeClr val="bg1"/>
              </a:solidFill>
            </a:endParaRPr>
          </a:p>
        </p:txBody>
      </p:sp>
      <p:sp>
        <p:nvSpPr>
          <p:cNvPr id="9" name="Slide Number Placeholder 3"/>
          <p:cNvSpPr txBox="1">
            <a:spLocks/>
          </p:cNvSpPr>
          <p:nvPr/>
        </p:nvSpPr>
        <p:spPr>
          <a:xfrm>
            <a:off x="6553200" y="63563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ACA39A89-D6FF-4AFC-9284-D1B46DF88740}" type="slidenum">
              <a:rPr lang="en-US" smtClean="0"/>
              <a:pPr>
                <a:defRPr/>
              </a:pPr>
              <a:t>24</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29" name="TextBox 222"/>
          <p:cNvSpPr txBox="1">
            <a:spLocks noChangeArrowheads="1"/>
          </p:cNvSpPr>
          <p:nvPr/>
        </p:nvSpPr>
        <p:spPr bwMode="auto">
          <a:xfrm>
            <a:off x="4797369" y="1371600"/>
            <a:ext cx="4063998" cy="1569660"/>
          </a:xfrm>
          <a:prstGeom prst="rect">
            <a:avLst/>
          </a:prstGeom>
          <a:noFill/>
          <a:ln w="9525">
            <a:noFill/>
            <a:miter lim="800000"/>
            <a:headEnd/>
            <a:tailEnd/>
          </a:ln>
        </p:spPr>
        <p:txBody>
          <a:bodyPr wrap="square">
            <a:spAutoFit/>
          </a:bodyPr>
          <a:lstStyle/>
          <a:p>
            <a:pPr marL="177800" indent="-177800" eaLnBrk="1" hangingPunct="1">
              <a:spcBef>
                <a:spcPct val="0"/>
              </a:spcBef>
              <a:buClrTx/>
              <a:buFont typeface="Arial Unicode MS" pitchFamily="34" charset="-128"/>
              <a:buChar char="•"/>
            </a:pPr>
            <a:r>
              <a:rPr lang="en-CA" sz="2400" i="1" dirty="0" smtClean="0">
                <a:solidFill>
                  <a:schemeClr val="tx1"/>
                </a:solidFill>
                <a:latin typeface="+mn-lt"/>
              </a:rPr>
              <a:t>Reduction</a:t>
            </a:r>
            <a:r>
              <a:rPr lang="en-CA" sz="2400" dirty="0" smtClean="0">
                <a:solidFill>
                  <a:schemeClr val="tx1"/>
                </a:solidFill>
                <a:latin typeface="+mn-lt"/>
              </a:rPr>
              <a:t> combines every element in a collection into one element using an associative operator.</a:t>
            </a:r>
          </a:p>
        </p:txBody>
      </p:sp>
      <p:sp>
        <p:nvSpPr>
          <p:cNvPr id="39" name="Rounded Rectangle 38"/>
          <p:cNvSpPr/>
          <p:nvPr/>
        </p:nvSpPr>
        <p:spPr bwMode="auto">
          <a:xfrm>
            <a:off x="-642974" y="4695838"/>
            <a:ext cx="5286412" cy="1305951"/>
          </a:xfrm>
          <a:prstGeom prst="roundRect">
            <a:avLst/>
          </a:prstGeom>
          <a:solidFill>
            <a:srgbClr val="800000"/>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a typeface="ＭＳ Ｐゴシック" pitchFamily="-96" charset="-128"/>
            </a:endParaRPr>
          </a:p>
        </p:txBody>
      </p:sp>
      <p:sp>
        <p:nvSpPr>
          <p:cNvPr id="40" name="TextBox 222"/>
          <p:cNvSpPr txBox="1">
            <a:spLocks noChangeArrowheads="1"/>
          </p:cNvSpPr>
          <p:nvPr/>
        </p:nvSpPr>
        <p:spPr bwMode="auto">
          <a:xfrm>
            <a:off x="228600" y="4801460"/>
            <a:ext cx="4063998" cy="1200329"/>
          </a:xfrm>
          <a:prstGeom prst="rect">
            <a:avLst/>
          </a:prstGeom>
          <a:noFill/>
          <a:ln w="9525">
            <a:noFill/>
            <a:miter lim="800000"/>
            <a:headEnd/>
            <a:tailEnd/>
          </a:ln>
        </p:spPr>
        <p:txBody>
          <a:bodyPr wrap="square">
            <a:spAutoFit/>
          </a:bodyPr>
          <a:lstStyle/>
          <a:p>
            <a:pPr marL="177800" indent="-177800" eaLnBrk="1" hangingPunct="1">
              <a:spcBef>
                <a:spcPct val="0"/>
              </a:spcBef>
              <a:buClrTx/>
            </a:pPr>
            <a:r>
              <a:rPr lang="en-CA" sz="1800" b="1" dirty="0" smtClean="0">
                <a:solidFill>
                  <a:schemeClr val="bg1"/>
                </a:solidFill>
                <a:latin typeface="+mn-lt"/>
              </a:rPr>
              <a:t>Examples: </a:t>
            </a:r>
            <a:r>
              <a:rPr lang="en-CA" sz="1800" dirty="0" smtClean="0">
                <a:solidFill>
                  <a:schemeClr val="bg1"/>
                </a:solidFill>
                <a:latin typeface="+mn-lt"/>
              </a:rPr>
              <a:t>averaging of Monte Carlo samples; convergence testing; image comparison metrics; matrix operations.</a:t>
            </a:r>
            <a:endParaRPr lang="en-CA" sz="1800" dirty="0">
              <a:solidFill>
                <a:schemeClr val="bg1"/>
              </a:solidFill>
              <a:latin typeface="+mn-lt"/>
            </a:endParaRPr>
          </a:p>
        </p:txBody>
      </p:sp>
      <p:pic>
        <p:nvPicPr>
          <p:cNvPr id="3" name="Picture 2" descr="chap02-reduce8t_tree.eps"/>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7326" y="1371600"/>
            <a:ext cx="4198900" cy="2997924"/>
          </a:xfrm>
          <a:prstGeom prst="rect">
            <a:avLst/>
          </a:prstGeom>
        </p:spPr>
      </p:pic>
      <p:sp>
        <p:nvSpPr>
          <p:cNvPr id="4" name="Title 3"/>
          <p:cNvSpPr>
            <a:spLocks noGrp="1"/>
          </p:cNvSpPr>
          <p:nvPr>
            <p:ph type="title"/>
          </p:nvPr>
        </p:nvSpPr>
        <p:spPr>
          <a:xfrm>
            <a:off x="528638" y="14514"/>
            <a:ext cx="8229600" cy="1143000"/>
          </a:xfrm>
        </p:spPr>
        <p:txBody>
          <a:bodyPr/>
          <a:lstStyle/>
          <a:p>
            <a:r>
              <a:rPr lang="en-US" dirty="0" smtClean="0"/>
              <a:t>Reduction</a:t>
            </a:r>
            <a:endParaRPr lang="en-US" dirty="0"/>
          </a:p>
        </p:txBody>
      </p:sp>
      <p:sp>
        <p:nvSpPr>
          <p:cNvPr id="8" name="Slide Number Placeholder 8"/>
          <p:cNvSpPr>
            <a:spLocks noGrp="1"/>
          </p:cNvSpPr>
          <p:nvPr>
            <p:ph type="sldNum" sz="quarter" idx="12"/>
          </p:nvPr>
        </p:nvSpPr>
        <p:spPr bwMode="auto">
          <a:xfrm>
            <a:off x="8505825" y="6553200"/>
            <a:ext cx="501650" cy="2587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sz="2000">
                <a:solidFill>
                  <a:schemeClr val="tx1"/>
                </a:solidFill>
                <a:latin typeface="Verdana" pitchFamily="34" charset="0"/>
                <a:ea typeface="MS PGothic" pitchFamily="34" charset="-128"/>
              </a:defRPr>
            </a:lvl1pPr>
            <a:lvl2pPr marL="742950" indent="-285750" eaLnBrk="0" hangingPunct="0">
              <a:defRPr sz="2000">
                <a:solidFill>
                  <a:schemeClr val="tx1"/>
                </a:solidFill>
                <a:latin typeface="Verdana" pitchFamily="34" charset="0"/>
                <a:ea typeface="MS PGothic" pitchFamily="34" charset="-128"/>
              </a:defRPr>
            </a:lvl2pPr>
            <a:lvl3pPr marL="1143000" indent="-228600" eaLnBrk="0" hangingPunct="0">
              <a:defRPr sz="2000">
                <a:solidFill>
                  <a:schemeClr val="tx1"/>
                </a:solidFill>
                <a:latin typeface="Verdana" pitchFamily="34" charset="0"/>
                <a:ea typeface="MS PGothic" pitchFamily="34" charset="-128"/>
              </a:defRPr>
            </a:lvl3pPr>
            <a:lvl4pPr marL="1600200" indent="-228600" eaLnBrk="0" hangingPunct="0">
              <a:defRPr sz="2000">
                <a:solidFill>
                  <a:schemeClr val="tx1"/>
                </a:solidFill>
                <a:latin typeface="Verdana" pitchFamily="34" charset="0"/>
                <a:ea typeface="MS PGothic" pitchFamily="34" charset="-128"/>
              </a:defRPr>
            </a:lvl4pPr>
            <a:lvl5pPr marL="2057400" indent="-228600" eaLnBrk="0" hangingPunct="0">
              <a:defRPr sz="2000">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sz="2000">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sz="2000">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sz="2000">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sz="2000">
                <a:solidFill>
                  <a:schemeClr val="tx1"/>
                </a:solidFill>
                <a:latin typeface="Verdana" pitchFamily="34" charset="0"/>
                <a:ea typeface="MS PGothic" pitchFamily="34" charset="-128"/>
              </a:defRPr>
            </a:lvl9pPr>
          </a:lstStyle>
          <a:p>
            <a:pPr eaLnBrk="1" hangingPunct="1"/>
            <a:fld id="{82B8D0C6-965C-41F4-AB5B-740D69AA43C8}" type="slidenum">
              <a:rPr lang="en-US" sz="1000" smtClean="0">
                <a:solidFill>
                  <a:schemeClr val="bg1"/>
                </a:solidFill>
              </a:rPr>
              <a:pPr eaLnBrk="1" hangingPunct="1"/>
              <a:t>25</a:t>
            </a:fld>
            <a:endParaRPr lang="en-US" sz="1000" dirty="0" smtClean="0">
              <a:solidFill>
                <a:schemeClr val="bg1"/>
              </a:solidFill>
            </a:endParaRPr>
          </a:p>
        </p:txBody>
      </p:sp>
      <p:sp>
        <p:nvSpPr>
          <p:cNvPr id="9" name="Slide Number Placeholder 3"/>
          <p:cNvSpPr txBox="1">
            <a:spLocks/>
          </p:cNvSpPr>
          <p:nvPr/>
        </p:nvSpPr>
        <p:spPr>
          <a:xfrm>
            <a:off x="6553200" y="63563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ACA39A89-D6FF-4AFC-9284-D1B46DF88740}" type="slidenum">
              <a:rPr lang="en-US" smtClean="0"/>
              <a:pPr>
                <a:defRPr/>
              </a:pPr>
              <a:t>25</a:t>
            </a:fld>
            <a:endParaRPr lang="en-US" dirty="0"/>
          </a:p>
        </p:txBody>
      </p:sp>
      <p:sp>
        <p:nvSpPr>
          <p:cNvPr id="10" name="TextBox 222"/>
          <p:cNvSpPr txBox="1">
            <a:spLocks noChangeArrowheads="1"/>
          </p:cNvSpPr>
          <p:nvPr/>
        </p:nvSpPr>
        <p:spPr bwMode="auto">
          <a:xfrm>
            <a:off x="4953000" y="2941260"/>
            <a:ext cx="4191000" cy="1569660"/>
          </a:xfrm>
          <a:prstGeom prst="rect">
            <a:avLst/>
          </a:prstGeom>
          <a:noFill/>
          <a:ln w="9525">
            <a:noFill/>
            <a:miter lim="800000"/>
            <a:headEnd/>
            <a:tailEnd/>
          </a:ln>
        </p:spPr>
        <p:txBody>
          <a:bodyPr wrap="square">
            <a:spAutoFit/>
          </a:bodyPr>
          <a:lstStyle/>
          <a:p>
            <a:pPr eaLnBrk="1" hangingPunct="1">
              <a:spcBef>
                <a:spcPct val="0"/>
              </a:spcBef>
              <a:buClrTx/>
              <a:buFontTx/>
              <a:buNone/>
            </a:pPr>
            <a:r>
              <a:rPr lang="en-CA" sz="2400" b="1" dirty="0" smtClean="0">
                <a:solidFill>
                  <a:schemeClr val="tx1"/>
                </a:solidFill>
                <a:latin typeface="Courier New" pitchFamily="49" charset="0"/>
                <a:cs typeface="Courier New" pitchFamily="49" charset="0"/>
              </a:rPr>
              <a:t>b = </a:t>
            </a:r>
            <a:r>
              <a:rPr lang="en-CA" sz="2400" b="1" dirty="0" smtClean="0">
                <a:latin typeface="Courier New" pitchFamily="49" charset="0"/>
                <a:cs typeface="Courier New" pitchFamily="49" charset="0"/>
              </a:rPr>
              <a:t>0;</a:t>
            </a:r>
          </a:p>
          <a:p>
            <a:pPr eaLnBrk="1" hangingPunct="1">
              <a:spcBef>
                <a:spcPct val="0"/>
              </a:spcBef>
              <a:buClrTx/>
              <a:buFontTx/>
              <a:buNone/>
            </a:pPr>
            <a:r>
              <a:rPr lang="en-CA" sz="2400" b="1" dirty="0">
                <a:latin typeface="Courier New" pitchFamily="49" charset="0"/>
                <a:cs typeface="Courier New" pitchFamily="49" charset="0"/>
              </a:rPr>
              <a:t>f</a:t>
            </a:r>
            <a:r>
              <a:rPr lang="en-CA" sz="2400" b="1" dirty="0" smtClean="0">
                <a:solidFill>
                  <a:schemeClr val="tx1"/>
                </a:solidFill>
                <a:latin typeface="Courier New" pitchFamily="49" charset="0"/>
                <a:cs typeface="Courier New" pitchFamily="49" charset="0"/>
              </a:rPr>
              <a:t>or (i=0; i&lt;n; ++i) {</a:t>
            </a:r>
          </a:p>
          <a:p>
            <a:pPr eaLnBrk="1" hangingPunct="1">
              <a:spcBef>
                <a:spcPct val="0"/>
              </a:spcBef>
              <a:buClrTx/>
              <a:buFontTx/>
              <a:buNone/>
            </a:pPr>
            <a:r>
              <a:rPr lang="en-CA" sz="2400" b="1" dirty="0">
                <a:latin typeface="Courier New" pitchFamily="49" charset="0"/>
                <a:cs typeface="Courier New" pitchFamily="49" charset="0"/>
              </a:rPr>
              <a:t> </a:t>
            </a:r>
            <a:r>
              <a:rPr lang="en-CA" sz="2400" b="1" dirty="0" smtClean="0">
                <a:latin typeface="Courier New" pitchFamily="49" charset="0"/>
                <a:cs typeface="Courier New" pitchFamily="49" charset="0"/>
              </a:rPr>
              <a:t>  b += f(B[i]);</a:t>
            </a:r>
          </a:p>
          <a:p>
            <a:pPr eaLnBrk="1" hangingPunct="1">
              <a:spcBef>
                <a:spcPct val="0"/>
              </a:spcBef>
              <a:buClrTx/>
              <a:buFontTx/>
              <a:buNone/>
            </a:pPr>
            <a:r>
              <a:rPr lang="en-CA" sz="2400" b="1" dirty="0">
                <a:solidFill>
                  <a:schemeClr val="tx1"/>
                </a:solidFill>
                <a:latin typeface="Courier New" pitchFamily="49" charset="0"/>
                <a:cs typeface="Courier New" pitchFamily="49" charset="0"/>
              </a:rPr>
              <a:t>}</a:t>
            </a:r>
          </a:p>
        </p:txBody>
      </p:sp>
      <p:sp>
        <p:nvSpPr>
          <p:cNvPr id="11" name="TextBox 222"/>
          <p:cNvSpPr txBox="1">
            <a:spLocks noChangeArrowheads="1"/>
          </p:cNvSpPr>
          <p:nvPr/>
        </p:nvSpPr>
        <p:spPr bwMode="auto">
          <a:xfrm>
            <a:off x="4856166" y="4510920"/>
            <a:ext cx="4063998" cy="2308324"/>
          </a:xfrm>
          <a:prstGeom prst="rect">
            <a:avLst/>
          </a:prstGeom>
          <a:noFill/>
          <a:ln w="9525">
            <a:noFill/>
            <a:miter lim="800000"/>
            <a:headEnd/>
            <a:tailEnd/>
          </a:ln>
        </p:spPr>
        <p:txBody>
          <a:bodyPr wrap="square">
            <a:spAutoFit/>
          </a:bodyPr>
          <a:lstStyle/>
          <a:p>
            <a:pPr marL="177800" indent="-177800" eaLnBrk="1" hangingPunct="1">
              <a:spcBef>
                <a:spcPct val="0"/>
              </a:spcBef>
              <a:buClrTx/>
              <a:buFont typeface="Arial Unicode MS" pitchFamily="34" charset="-128"/>
              <a:buChar char="•"/>
            </a:pPr>
            <a:r>
              <a:rPr lang="en-CA" sz="2400" dirty="0" smtClean="0">
                <a:solidFill>
                  <a:schemeClr val="tx1"/>
                </a:solidFill>
              </a:rPr>
              <a:t>Reordering of the operations is often needed to allow for parallelism.  </a:t>
            </a:r>
          </a:p>
          <a:p>
            <a:pPr marL="177800" indent="-177800" eaLnBrk="1" hangingPunct="1">
              <a:spcBef>
                <a:spcPct val="0"/>
              </a:spcBef>
              <a:buClrTx/>
              <a:buFont typeface="Arial Unicode MS" pitchFamily="34" charset="-128"/>
              <a:buChar char="•"/>
            </a:pPr>
            <a:r>
              <a:rPr lang="en-CA" sz="2400" dirty="0" smtClean="0">
                <a:solidFill>
                  <a:schemeClr val="tx1"/>
                </a:solidFill>
              </a:rPr>
              <a:t>A tree reordering requires associativity.</a:t>
            </a:r>
            <a:endParaRPr lang="en-CA" altLang="ja-JP" sz="2400" dirty="0"/>
          </a:p>
          <a:p>
            <a:pPr marL="177800" indent="-177800" eaLnBrk="1" hangingPunct="1">
              <a:spcBef>
                <a:spcPct val="0"/>
              </a:spcBef>
              <a:buClrTx/>
            </a:pPr>
            <a:endParaRPr lang="en-CA" sz="2400" dirty="0" smtClean="0">
              <a:solidFill>
                <a:schemeClr val="tx1"/>
              </a:solidFill>
            </a:endParaRPr>
          </a:p>
        </p:txBody>
      </p:sp>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29" name="TextBox 222"/>
          <p:cNvSpPr txBox="1">
            <a:spLocks noChangeArrowheads="1"/>
          </p:cNvSpPr>
          <p:nvPr/>
        </p:nvSpPr>
        <p:spPr bwMode="auto">
          <a:xfrm>
            <a:off x="4801436" y="1029649"/>
            <a:ext cx="4063998" cy="5262979"/>
          </a:xfrm>
          <a:prstGeom prst="rect">
            <a:avLst/>
          </a:prstGeom>
          <a:noFill/>
          <a:ln w="9525">
            <a:noFill/>
            <a:miter lim="800000"/>
            <a:headEnd/>
            <a:tailEnd/>
          </a:ln>
        </p:spPr>
        <p:txBody>
          <a:bodyPr wrap="square">
            <a:spAutoFit/>
          </a:bodyPr>
          <a:lstStyle/>
          <a:p>
            <a:pPr marL="177800" indent="-177800" eaLnBrk="1" hangingPunct="1">
              <a:spcBef>
                <a:spcPct val="0"/>
              </a:spcBef>
              <a:buClrTx/>
              <a:buFont typeface="Arial Unicode MS" pitchFamily="34" charset="-128"/>
              <a:buChar char="•"/>
            </a:pPr>
            <a:r>
              <a:rPr lang="en-CA" sz="2400" i="1" dirty="0" smtClean="0">
                <a:solidFill>
                  <a:schemeClr val="tx1"/>
                </a:solidFill>
                <a:latin typeface="+mn-lt"/>
              </a:rPr>
              <a:t>Scan</a:t>
            </a:r>
            <a:r>
              <a:rPr lang="en-CA" sz="2400" dirty="0" smtClean="0">
                <a:solidFill>
                  <a:schemeClr val="tx1"/>
                </a:solidFill>
                <a:latin typeface="+mn-lt"/>
              </a:rPr>
              <a:t> computes all partial reductions of a collection</a:t>
            </a:r>
          </a:p>
          <a:p>
            <a:pPr marL="177800" indent="-177800" eaLnBrk="1" hangingPunct="1">
              <a:spcBef>
                <a:spcPct val="0"/>
              </a:spcBef>
              <a:buClrTx/>
              <a:buFont typeface="Arial Unicode MS" pitchFamily="34" charset="-128"/>
              <a:buChar char="•"/>
            </a:pPr>
            <a:endParaRPr lang="en-CA" sz="2400" dirty="0" smtClean="0">
              <a:solidFill>
                <a:schemeClr val="tx1"/>
              </a:solidFill>
            </a:endParaRPr>
          </a:p>
          <a:p>
            <a:pPr marL="177800" indent="-177800" eaLnBrk="1" hangingPunct="1">
              <a:spcBef>
                <a:spcPct val="0"/>
              </a:spcBef>
              <a:buClrTx/>
              <a:buFont typeface="Arial Unicode MS" pitchFamily="34" charset="-128"/>
              <a:buChar char="•"/>
            </a:pPr>
            <a:endParaRPr lang="en-CA" sz="2400" dirty="0" smtClean="0">
              <a:solidFill>
                <a:schemeClr val="tx1"/>
              </a:solidFill>
            </a:endParaRPr>
          </a:p>
          <a:p>
            <a:pPr marL="177800" indent="-177800" eaLnBrk="1" hangingPunct="1">
              <a:spcBef>
                <a:spcPct val="0"/>
              </a:spcBef>
              <a:buClrTx/>
            </a:pPr>
            <a:endParaRPr lang="en-CA" sz="2400" dirty="0" smtClean="0">
              <a:solidFill>
                <a:schemeClr val="tx1"/>
              </a:solidFill>
            </a:endParaRPr>
          </a:p>
          <a:p>
            <a:pPr marL="177800" indent="-177800" eaLnBrk="1" hangingPunct="1">
              <a:spcBef>
                <a:spcPct val="0"/>
              </a:spcBef>
              <a:buClrTx/>
              <a:buFont typeface="Arial Unicode MS" pitchFamily="34" charset="-128"/>
              <a:buChar char="•"/>
            </a:pPr>
            <a:endParaRPr lang="en-CA" sz="2400" dirty="0" smtClean="0">
              <a:latin typeface="+mn-lt"/>
            </a:endParaRPr>
          </a:p>
          <a:p>
            <a:pPr marL="177800" indent="-177800" eaLnBrk="1" hangingPunct="1">
              <a:spcBef>
                <a:spcPct val="0"/>
              </a:spcBef>
              <a:buClrTx/>
              <a:buFont typeface="Arial Unicode MS" pitchFamily="34" charset="-128"/>
              <a:buChar char="•"/>
            </a:pPr>
            <a:endParaRPr lang="en-CA" sz="2400" dirty="0"/>
          </a:p>
          <a:p>
            <a:pPr marL="177800" indent="-177800" eaLnBrk="1" hangingPunct="1">
              <a:spcBef>
                <a:spcPct val="0"/>
              </a:spcBef>
              <a:buClrTx/>
              <a:buFont typeface="Arial Unicode MS" pitchFamily="34" charset="-128"/>
              <a:buChar char="•"/>
            </a:pPr>
            <a:endParaRPr lang="en-CA" sz="2400" dirty="0" smtClean="0">
              <a:latin typeface="+mn-lt"/>
            </a:endParaRPr>
          </a:p>
          <a:p>
            <a:pPr marL="177800" indent="-177800" eaLnBrk="1" hangingPunct="1">
              <a:spcBef>
                <a:spcPct val="0"/>
              </a:spcBef>
              <a:buClrTx/>
              <a:buFont typeface="Arial Unicode MS" pitchFamily="34" charset="-128"/>
              <a:buChar char="•"/>
            </a:pPr>
            <a:r>
              <a:rPr lang="en-CA" sz="2400" dirty="0" smtClean="0">
                <a:latin typeface="+mn-lt"/>
              </a:rPr>
              <a:t>Operator must be (at least) associative.</a:t>
            </a:r>
          </a:p>
          <a:p>
            <a:pPr marL="177800" indent="-177800" eaLnBrk="1" hangingPunct="1">
              <a:spcBef>
                <a:spcPct val="0"/>
              </a:spcBef>
              <a:buClrTx/>
              <a:buFont typeface="Arial Unicode MS" pitchFamily="34" charset="-128"/>
              <a:buChar char="•"/>
            </a:pPr>
            <a:r>
              <a:rPr lang="en-CA" sz="2400" dirty="0" smtClean="0">
                <a:latin typeface="+mn-lt"/>
              </a:rPr>
              <a:t>Diagram shows one possible parallel implementation using three-phase strategy</a:t>
            </a:r>
            <a:endParaRPr lang="en-CA" sz="2400" dirty="0" smtClean="0">
              <a:solidFill>
                <a:schemeClr val="tx1"/>
              </a:solidFill>
              <a:latin typeface="+mn-lt"/>
            </a:endParaRPr>
          </a:p>
          <a:p>
            <a:pPr marL="177800" indent="-177800" eaLnBrk="1" hangingPunct="1">
              <a:spcBef>
                <a:spcPct val="0"/>
              </a:spcBef>
              <a:buClrTx/>
              <a:buFont typeface="Arial Unicode MS" pitchFamily="34" charset="-128"/>
              <a:buChar char="•"/>
            </a:pPr>
            <a:endParaRPr lang="en-CA" sz="2400" dirty="0" smtClean="0">
              <a:solidFill>
                <a:schemeClr val="tx1"/>
              </a:solidFill>
            </a:endParaRPr>
          </a:p>
        </p:txBody>
      </p:sp>
      <p:sp>
        <p:nvSpPr>
          <p:cNvPr id="57" name="TextBox 222"/>
          <p:cNvSpPr txBox="1">
            <a:spLocks noChangeArrowheads="1"/>
          </p:cNvSpPr>
          <p:nvPr/>
        </p:nvSpPr>
        <p:spPr bwMode="auto">
          <a:xfrm>
            <a:off x="4876874" y="2091478"/>
            <a:ext cx="4267125" cy="1569660"/>
          </a:xfrm>
          <a:prstGeom prst="rect">
            <a:avLst/>
          </a:prstGeom>
          <a:noFill/>
          <a:ln w="9525">
            <a:noFill/>
            <a:miter lim="800000"/>
            <a:headEnd/>
            <a:tailEnd/>
          </a:ln>
        </p:spPr>
        <p:txBody>
          <a:bodyPr wrap="square">
            <a:spAutoFit/>
          </a:bodyPr>
          <a:lstStyle/>
          <a:p>
            <a:pPr eaLnBrk="1" hangingPunct="1">
              <a:spcBef>
                <a:spcPct val="0"/>
              </a:spcBef>
              <a:buClrTx/>
              <a:buFontTx/>
              <a:buNone/>
            </a:pPr>
            <a:r>
              <a:rPr lang="en-CA" sz="2400" b="1" dirty="0" smtClean="0">
                <a:latin typeface="Courier New" pitchFamily="49" charset="0"/>
                <a:cs typeface="Courier New" pitchFamily="49" charset="0"/>
              </a:rPr>
              <a:t>A[0]</a:t>
            </a:r>
            <a:r>
              <a:rPr lang="en-CA" sz="2400" b="1" dirty="0" smtClean="0">
                <a:solidFill>
                  <a:schemeClr val="tx1"/>
                </a:solidFill>
                <a:latin typeface="Courier New" pitchFamily="49" charset="0"/>
                <a:cs typeface="Courier New" pitchFamily="49" charset="0"/>
              </a:rPr>
              <a:t> = B</a:t>
            </a:r>
            <a:r>
              <a:rPr lang="en-CA" sz="2400" b="1" dirty="0" smtClean="0">
                <a:latin typeface="Courier New" pitchFamily="49" charset="0"/>
                <a:cs typeface="Courier New" pitchFamily="49" charset="0"/>
              </a:rPr>
              <a:t>[0] + </a:t>
            </a:r>
            <a:r>
              <a:rPr lang="en-CA" sz="2400" b="1" dirty="0" err="1" smtClean="0">
                <a:latin typeface="Courier New" pitchFamily="49" charset="0"/>
                <a:cs typeface="Courier New" pitchFamily="49" charset="0"/>
              </a:rPr>
              <a:t>init</a:t>
            </a:r>
            <a:r>
              <a:rPr lang="en-CA" sz="2400" b="1" dirty="0" smtClean="0">
                <a:solidFill>
                  <a:schemeClr val="tx1"/>
                </a:solidFill>
                <a:latin typeface="Courier New" pitchFamily="49" charset="0"/>
                <a:cs typeface="Courier New" pitchFamily="49" charset="0"/>
              </a:rPr>
              <a:t>;</a:t>
            </a:r>
          </a:p>
          <a:p>
            <a:pPr eaLnBrk="1" hangingPunct="1">
              <a:spcBef>
                <a:spcPct val="0"/>
              </a:spcBef>
              <a:buClrTx/>
              <a:buFontTx/>
              <a:buNone/>
            </a:pPr>
            <a:r>
              <a:rPr lang="en-CA" sz="2400" b="1" dirty="0" smtClean="0">
                <a:latin typeface="Courier New" pitchFamily="49" charset="0"/>
                <a:cs typeface="Courier New" pitchFamily="49" charset="0"/>
              </a:rPr>
              <a:t>for (i=1; i&lt;n; ++i) {</a:t>
            </a:r>
          </a:p>
          <a:p>
            <a:pPr eaLnBrk="1" hangingPunct="1">
              <a:spcBef>
                <a:spcPct val="0"/>
              </a:spcBef>
              <a:buClrTx/>
              <a:buFontTx/>
              <a:buNone/>
            </a:pPr>
            <a:r>
              <a:rPr lang="en-CA" sz="2400" b="1" dirty="0">
                <a:solidFill>
                  <a:schemeClr val="tx1"/>
                </a:solidFill>
                <a:latin typeface="Courier New" pitchFamily="49" charset="0"/>
                <a:cs typeface="Courier New" pitchFamily="49" charset="0"/>
              </a:rPr>
              <a:t> </a:t>
            </a:r>
            <a:r>
              <a:rPr lang="en-CA" sz="2400" b="1" dirty="0" smtClean="0">
                <a:solidFill>
                  <a:schemeClr val="tx1"/>
                </a:solidFill>
                <a:latin typeface="Courier New" pitchFamily="49" charset="0"/>
                <a:cs typeface="Courier New" pitchFamily="49" charset="0"/>
              </a:rPr>
              <a:t>A[i] = B[i] + A[i-1];</a:t>
            </a:r>
          </a:p>
          <a:p>
            <a:pPr eaLnBrk="1" hangingPunct="1">
              <a:spcBef>
                <a:spcPct val="0"/>
              </a:spcBef>
              <a:buClrTx/>
              <a:buFontTx/>
              <a:buNone/>
            </a:pPr>
            <a:r>
              <a:rPr lang="en-CA" sz="2400" b="1" dirty="0">
                <a:latin typeface="Courier New" pitchFamily="49" charset="0"/>
                <a:cs typeface="Courier New" pitchFamily="49" charset="0"/>
              </a:rPr>
              <a:t>}</a:t>
            </a:r>
            <a:endParaRPr lang="en-CA" sz="2400" b="1" dirty="0">
              <a:solidFill>
                <a:schemeClr val="tx1"/>
              </a:solidFill>
              <a:latin typeface="Courier New" pitchFamily="49" charset="0"/>
              <a:cs typeface="Courier New" pitchFamily="49" charset="0"/>
            </a:endParaRPr>
          </a:p>
        </p:txBody>
      </p:sp>
      <p:sp>
        <p:nvSpPr>
          <p:cNvPr id="39" name="Rounded Rectangle 38"/>
          <p:cNvSpPr/>
          <p:nvPr/>
        </p:nvSpPr>
        <p:spPr bwMode="auto">
          <a:xfrm>
            <a:off x="-653860" y="5602826"/>
            <a:ext cx="5286412" cy="1102774"/>
          </a:xfrm>
          <a:prstGeom prst="roundRect">
            <a:avLst/>
          </a:prstGeom>
          <a:solidFill>
            <a:srgbClr val="800000"/>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a typeface="ＭＳ Ｐゴシック" pitchFamily="-96" charset="-128"/>
            </a:endParaRPr>
          </a:p>
        </p:txBody>
      </p:sp>
      <p:sp>
        <p:nvSpPr>
          <p:cNvPr id="40" name="TextBox 222"/>
          <p:cNvSpPr txBox="1">
            <a:spLocks noChangeArrowheads="1"/>
          </p:cNvSpPr>
          <p:nvPr/>
        </p:nvSpPr>
        <p:spPr bwMode="auto">
          <a:xfrm>
            <a:off x="198758" y="5678986"/>
            <a:ext cx="4063998" cy="923330"/>
          </a:xfrm>
          <a:prstGeom prst="rect">
            <a:avLst/>
          </a:prstGeom>
          <a:noFill/>
          <a:ln w="9525">
            <a:noFill/>
            <a:miter lim="800000"/>
            <a:headEnd/>
            <a:tailEnd/>
          </a:ln>
        </p:spPr>
        <p:txBody>
          <a:bodyPr wrap="square">
            <a:spAutoFit/>
          </a:bodyPr>
          <a:lstStyle/>
          <a:p>
            <a:pPr marL="177800" indent="-177800" eaLnBrk="1" hangingPunct="1">
              <a:spcBef>
                <a:spcPct val="0"/>
              </a:spcBef>
              <a:buClrTx/>
            </a:pPr>
            <a:r>
              <a:rPr lang="en-CA" sz="1800" b="1" dirty="0" smtClean="0">
                <a:solidFill>
                  <a:schemeClr val="bg1"/>
                </a:solidFill>
                <a:latin typeface="+mn-lt"/>
              </a:rPr>
              <a:t>Examples: </a:t>
            </a:r>
            <a:r>
              <a:rPr lang="en-CA" sz="1800" dirty="0" smtClean="0">
                <a:solidFill>
                  <a:schemeClr val="bg1"/>
                </a:solidFill>
                <a:latin typeface="+mn-lt"/>
              </a:rPr>
              <a:t>random number generation</a:t>
            </a:r>
            <a:r>
              <a:rPr lang="en-CA" sz="1800" dirty="0">
                <a:solidFill>
                  <a:schemeClr val="bg1"/>
                </a:solidFill>
                <a:latin typeface="+mn-lt"/>
              </a:rPr>
              <a:t>,</a:t>
            </a:r>
            <a:r>
              <a:rPr lang="en-CA" sz="1800" dirty="0" smtClean="0">
                <a:solidFill>
                  <a:schemeClr val="bg1"/>
                </a:solidFill>
                <a:latin typeface="+mn-lt"/>
              </a:rPr>
              <a:t> pack, tabulated integration, time series analysis</a:t>
            </a:r>
            <a:endParaRPr lang="en-CA" sz="1800" dirty="0">
              <a:solidFill>
                <a:schemeClr val="bg1"/>
              </a:solidFill>
              <a:latin typeface="+mn-lt"/>
            </a:endParaRPr>
          </a:p>
        </p:txBody>
      </p:sp>
      <p:sp>
        <p:nvSpPr>
          <p:cNvPr id="4" name="Title 3"/>
          <p:cNvSpPr>
            <a:spLocks noGrp="1"/>
          </p:cNvSpPr>
          <p:nvPr>
            <p:ph type="title"/>
          </p:nvPr>
        </p:nvSpPr>
        <p:spPr>
          <a:xfrm>
            <a:off x="484436" y="0"/>
            <a:ext cx="8229600" cy="1143000"/>
          </a:xfrm>
        </p:spPr>
        <p:txBody>
          <a:bodyPr/>
          <a:lstStyle/>
          <a:p>
            <a:r>
              <a:rPr lang="en-US" dirty="0" smtClean="0"/>
              <a:t>Scan</a:t>
            </a:r>
            <a:endParaRPr lang="en-US" dirty="0"/>
          </a:p>
        </p:txBody>
      </p:sp>
      <p:pic>
        <p:nvPicPr>
          <p:cNvPr id="6" name="Picture 5" descr="blockedscan16t_init.eps"/>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8758" y="1029649"/>
            <a:ext cx="4493191" cy="4396089"/>
          </a:xfrm>
          <a:prstGeom prst="rect">
            <a:avLst/>
          </a:prstGeom>
        </p:spPr>
      </p:pic>
      <p:sp>
        <p:nvSpPr>
          <p:cNvPr id="8" name="Slide Number Placeholder 3"/>
          <p:cNvSpPr>
            <a:spLocks noGrp="1"/>
          </p:cNvSpPr>
          <p:nvPr>
            <p:ph type="sldNum" sz="quarter" idx="12"/>
          </p:nvPr>
        </p:nvSpPr>
        <p:spPr>
          <a:xfrm>
            <a:off x="6553200" y="6356350"/>
            <a:ext cx="2133600" cy="365125"/>
          </a:xfrm>
        </p:spPr>
        <p:txBody>
          <a:bodyPr/>
          <a:lstStyle/>
          <a:p>
            <a:pPr>
              <a:defRPr/>
            </a:pPr>
            <a:fld id="{ACA39A89-D6FF-4AFC-9284-D1B46DF88740}" type="slidenum">
              <a:rPr lang="en-US" smtClean="0"/>
              <a:pPr>
                <a:defRPr/>
              </a:pPr>
              <a:t>26</a:t>
            </a:fld>
            <a:endParaRPr lang="en-US" dirty="0"/>
          </a:p>
        </p:txBody>
      </p:sp>
    </p:spTree>
    <p:extLst>
      <p:ext uri="{BB962C8B-B14F-4D97-AF65-F5344CB8AC3E}">
        <p14:creationId xmlns:p14="http://schemas.microsoft.com/office/powerpoint/2010/main" val="2212359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29" name="TextBox 222"/>
          <p:cNvSpPr txBox="1">
            <a:spLocks noChangeArrowheads="1"/>
          </p:cNvSpPr>
          <p:nvPr/>
        </p:nvSpPr>
        <p:spPr bwMode="auto">
          <a:xfrm>
            <a:off x="4884687" y="1438917"/>
            <a:ext cx="4063998" cy="5570756"/>
          </a:xfrm>
          <a:prstGeom prst="rect">
            <a:avLst/>
          </a:prstGeom>
          <a:noFill/>
          <a:ln w="9525">
            <a:noFill/>
            <a:miter lim="800000"/>
            <a:headEnd/>
            <a:tailEnd/>
          </a:ln>
        </p:spPr>
        <p:txBody>
          <a:bodyPr wrap="square">
            <a:spAutoFit/>
          </a:bodyPr>
          <a:lstStyle/>
          <a:p>
            <a:pPr marL="177800" indent="-177800" eaLnBrk="1" hangingPunct="1">
              <a:spcBef>
                <a:spcPct val="0"/>
              </a:spcBef>
              <a:buClrTx/>
              <a:buFont typeface="Arial Unicode MS" pitchFamily="34" charset="-128"/>
              <a:buChar char="•"/>
            </a:pPr>
            <a:r>
              <a:rPr lang="en-CA" sz="2400" i="1" dirty="0" smtClean="0">
                <a:latin typeface="+mn-lt"/>
              </a:rPr>
              <a:t>Geometric decomposition</a:t>
            </a:r>
            <a:r>
              <a:rPr lang="en-CA" sz="2400" dirty="0" smtClean="0">
                <a:solidFill>
                  <a:schemeClr val="tx1"/>
                </a:solidFill>
                <a:latin typeface="+mn-lt"/>
              </a:rPr>
              <a:t> breaks an input collection into sub-collections</a:t>
            </a:r>
          </a:p>
          <a:p>
            <a:pPr marL="177800" indent="-177800" eaLnBrk="1" hangingPunct="1">
              <a:spcBef>
                <a:spcPct val="0"/>
              </a:spcBef>
              <a:buClrTx/>
              <a:buFont typeface="Arial Unicode MS" pitchFamily="34" charset="-128"/>
              <a:buChar char="•"/>
            </a:pPr>
            <a:r>
              <a:rPr lang="en-CA" sz="2400" i="1" dirty="0" smtClean="0">
                <a:latin typeface="+mn-lt"/>
              </a:rPr>
              <a:t>Partition</a:t>
            </a:r>
            <a:r>
              <a:rPr lang="en-CA" sz="2400" dirty="0" smtClean="0">
                <a:latin typeface="+mn-lt"/>
              </a:rPr>
              <a:t> is a special case where sub-collections do not overlap</a:t>
            </a:r>
            <a:endParaRPr lang="en-CA" sz="2400" dirty="0" smtClean="0">
              <a:solidFill>
                <a:schemeClr val="tx1"/>
              </a:solidFill>
              <a:latin typeface="+mn-lt"/>
            </a:endParaRPr>
          </a:p>
          <a:p>
            <a:pPr marL="177800" indent="-177800" eaLnBrk="1" hangingPunct="1">
              <a:spcBef>
                <a:spcPct val="0"/>
              </a:spcBef>
              <a:buClrTx/>
              <a:buFont typeface="Arial Unicode MS" pitchFamily="34" charset="-128"/>
              <a:buChar char="•"/>
            </a:pPr>
            <a:r>
              <a:rPr lang="en-CA" sz="2400" dirty="0" smtClean="0">
                <a:latin typeface="+mn-lt"/>
              </a:rPr>
              <a:t>D</a:t>
            </a:r>
            <a:r>
              <a:rPr lang="en-CA" sz="2400" dirty="0" smtClean="0">
                <a:solidFill>
                  <a:schemeClr val="tx1"/>
                </a:solidFill>
                <a:latin typeface="+mn-lt"/>
              </a:rPr>
              <a:t>oes not move data, </a:t>
            </a:r>
            <a:r>
              <a:rPr lang="en-CA" sz="2400" dirty="0" smtClean="0">
                <a:latin typeface="+mn-lt"/>
              </a:rPr>
              <a:t>it</a:t>
            </a:r>
            <a:r>
              <a:rPr lang="en-CA" sz="2400" dirty="0" smtClean="0">
                <a:solidFill>
                  <a:schemeClr val="tx1"/>
                </a:solidFill>
                <a:latin typeface="+mn-lt"/>
              </a:rPr>
              <a:t> just provides an alternative “view” of its organization</a:t>
            </a:r>
          </a:p>
          <a:p>
            <a:pPr eaLnBrk="1" hangingPunct="1">
              <a:spcBef>
                <a:spcPct val="0"/>
              </a:spcBef>
              <a:buClrTx/>
            </a:pPr>
            <a:endParaRPr lang="en-CA" sz="2000" dirty="0" smtClean="0">
              <a:solidFill>
                <a:schemeClr val="tx1"/>
              </a:solidFill>
              <a:latin typeface="+mn-lt"/>
            </a:endParaRPr>
          </a:p>
          <a:p>
            <a:pPr marL="177800" indent="-177800" eaLnBrk="1" hangingPunct="1">
              <a:spcBef>
                <a:spcPct val="0"/>
              </a:spcBef>
              <a:buClrTx/>
            </a:pPr>
            <a:endParaRPr lang="en-CA" sz="2400" dirty="0" smtClean="0">
              <a:solidFill>
                <a:schemeClr val="tx1"/>
              </a:solidFill>
              <a:latin typeface="+mn-lt"/>
            </a:endParaRPr>
          </a:p>
          <a:p>
            <a:pPr marL="177800" indent="-177800" eaLnBrk="1" hangingPunct="1">
              <a:spcBef>
                <a:spcPct val="0"/>
              </a:spcBef>
              <a:buClrTx/>
            </a:pPr>
            <a:endParaRPr lang="en-CA" sz="2400" dirty="0" smtClean="0">
              <a:solidFill>
                <a:schemeClr val="tx1"/>
              </a:solidFill>
              <a:latin typeface="+mn-lt"/>
            </a:endParaRPr>
          </a:p>
        </p:txBody>
      </p:sp>
      <p:sp>
        <p:nvSpPr>
          <p:cNvPr id="89" name="Rounded Rectangle 88"/>
          <p:cNvSpPr/>
          <p:nvPr/>
        </p:nvSpPr>
        <p:spPr bwMode="auto">
          <a:xfrm>
            <a:off x="-642974" y="4827587"/>
            <a:ext cx="5286412" cy="1408393"/>
          </a:xfrm>
          <a:prstGeom prst="roundRect">
            <a:avLst/>
          </a:prstGeom>
          <a:solidFill>
            <a:srgbClr val="800000"/>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a typeface="ＭＳ Ｐゴシック" pitchFamily="-96" charset="-128"/>
            </a:endParaRPr>
          </a:p>
        </p:txBody>
      </p:sp>
      <p:sp>
        <p:nvSpPr>
          <p:cNvPr id="90" name="TextBox 222"/>
          <p:cNvSpPr txBox="1">
            <a:spLocks noChangeArrowheads="1"/>
          </p:cNvSpPr>
          <p:nvPr/>
        </p:nvSpPr>
        <p:spPr bwMode="auto">
          <a:xfrm>
            <a:off x="285720" y="4931618"/>
            <a:ext cx="4063998" cy="1200329"/>
          </a:xfrm>
          <a:prstGeom prst="rect">
            <a:avLst/>
          </a:prstGeom>
          <a:noFill/>
          <a:ln w="9525">
            <a:noFill/>
            <a:miter lim="800000"/>
            <a:headEnd/>
            <a:tailEnd/>
          </a:ln>
        </p:spPr>
        <p:txBody>
          <a:bodyPr wrap="square">
            <a:spAutoFit/>
          </a:bodyPr>
          <a:lstStyle/>
          <a:p>
            <a:pPr marL="177800" indent="-177800" eaLnBrk="1" hangingPunct="1">
              <a:spcBef>
                <a:spcPct val="0"/>
              </a:spcBef>
              <a:buClrTx/>
            </a:pPr>
            <a:r>
              <a:rPr lang="en-CA" b="1" dirty="0" smtClean="0">
                <a:solidFill>
                  <a:schemeClr val="bg1"/>
                </a:solidFill>
                <a:latin typeface="+mn-lt"/>
              </a:rPr>
              <a:t>Examples: </a:t>
            </a:r>
            <a:r>
              <a:rPr lang="en-CA" dirty="0" smtClean="0">
                <a:solidFill>
                  <a:schemeClr val="bg1"/>
                </a:solidFill>
                <a:latin typeface="+mn-lt"/>
              </a:rPr>
              <a:t>JPG and other </a:t>
            </a:r>
            <a:r>
              <a:rPr lang="en-CA" dirty="0" err="1" smtClean="0">
                <a:solidFill>
                  <a:schemeClr val="bg1"/>
                </a:solidFill>
                <a:latin typeface="+mn-lt"/>
              </a:rPr>
              <a:t>macroblock</a:t>
            </a:r>
            <a:r>
              <a:rPr lang="en-CA" dirty="0" smtClean="0">
                <a:solidFill>
                  <a:schemeClr val="bg1"/>
                </a:solidFill>
                <a:latin typeface="+mn-lt"/>
              </a:rPr>
              <a:t> compression; divide-and-conquer matrix multiplication; coherency optimization for cone-beam recon.</a:t>
            </a:r>
            <a:endParaRPr lang="en-CA" dirty="0">
              <a:solidFill>
                <a:schemeClr val="bg1"/>
              </a:solidFill>
              <a:latin typeface="+mn-lt"/>
            </a:endParaRPr>
          </a:p>
        </p:txBody>
      </p:sp>
      <p:pic>
        <p:nvPicPr>
          <p:cNvPr id="22" name="Picture 21" descr="chap02-geodecomp.eps"/>
          <p:cNvPicPr>
            <a:picLocks noChangeAspect="1"/>
          </p:cNvPicPr>
          <p:nvPr/>
        </p:nvPicPr>
        <p:blipFill rotWithShape="1">
          <a:blip r:embed="rId3" cstate="print">
            <a:extLst>
              <a:ext uri="{28A0092B-C50C-407E-A947-70E740481C1C}">
                <a14:useLocalDpi xmlns:a14="http://schemas.microsoft.com/office/drawing/2010/main" val="0"/>
              </a:ext>
            </a:extLst>
          </a:blip>
          <a:srcRect l="69029" r="-69029"/>
          <a:stretch/>
        </p:blipFill>
        <p:spPr>
          <a:xfrm>
            <a:off x="435599" y="1219200"/>
            <a:ext cx="10833715" cy="3211167"/>
          </a:xfrm>
          <a:prstGeom prst="rect">
            <a:avLst/>
          </a:prstGeom>
        </p:spPr>
      </p:pic>
      <p:sp>
        <p:nvSpPr>
          <p:cNvPr id="3" name="Title 2"/>
          <p:cNvSpPr>
            <a:spLocks noGrp="1"/>
          </p:cNvSpPr>
          <p:nvPr>
            <p:ph type="title"/>
          </p:nvPr>
        </p:nvSpPr>
        <p:spPr>
          <a:xfrm>
            <a:off x="435599" y="0"/>
            <a:ext cx="8229600" cy="1143000"/>
          </a:xfrm>
        </p:spPr>
        <p:txBody>
          <a:bodyPr>
            <a:normAutofit fontScale="90000"/>
          </a:bodyPr>
          <a:lstStyle/>
          <a:p>
            <a:r>
              <a:rPr lang="en-US" dirty="0" smtClean="0"/>
              <a:t>Geometric Decomposition/Partition</a:t>
            </a:r>
            <a:endParaRPr lang="en-US" dirty="0"/>
          </a:p>
        </p:txBody>
      </p:sp>
      <p:sp>
        <p:nvSpPr>
          <p:cNvPr id="7" name="Slide Number Placeholder 8"/>
          <p:cNvSpPr>
            <a:spLocks noGrp="1"/>
          </p:cNvSpPr>
          <p:nvPr>
            <p:ph type="sldNum" sz="quarter" idx="12"/>
          </p:nvPr>
        </p:nvSpPr>
        <p:spPr bwMode="auto">
          <a:xfrm>
            <a:off x="8505825" y="6978989"/>
            <a:ext cx="501650" cy="2587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sz="2000">
                <a:solidFill>
                  <a:schemeClr val="tx1"/>
                </a:solidFill>
                <a:latin typeface="Verdana" pitchFamily="34" charset="0"/>
                <a:ea typeface="MS PGothic" pitchFamily="34" charset="-128"/>
              </a:defRPr>
            </a:lvl1pPr>
            <a:lvl2pPr marL="742950" indent="-285750" eaLnBrk="0" hangingPunct="0">
              <a:defRPr sz="2000">
                <a:solidFill>
                  <a:schemeClr val="tx1"/>
                </a:solidFill>
                <a:latin typeface="Verdana" pitchFamily="34" charset="0"/>
                <a:ea typeface="MS PGothic" pitchFamily="34" charset="-128"/>
              </a:defRPr>
            </a:lvl2pPr>
            <a:lvl3pPr marL="1143000" indent="-228600" eaLnBrk="0" hangingPunct="0">
              <a:defRPr sz="2000">
                <a:solidFill>
                  <a:schemeClr val="tx1"/>
                </a:solidFill>
                <a:latin typeface="Verdana" pitchFamily="34" charset="0"/>
                <a:ea typeface="MS PGothic" pitchFamily="34" charset="-128"/>
              </a:defRPr>
            </a:lvl3pPr>
            <a:lvl4pPr marL="1600200" indent="-228600" eaLnBrk="0" hangingPunct="0">
              <a:defRPr sz="2000">
                <a:solidFill>
                  <a:schemeClr val="tx1"/>
                </a:solidFill>
                <a:latin typeface="Verdana" pitchFamily="34" charset="0"/>
                <a:ea typeface="MS PGothic" pitchFamily="34" charset="-128"/>
              </a:defRPr>
            </a:lvl4pPr>
            <a:lvl5pPr marL="2057400" indent="-228600" eaLnBrk="0" hangingPunct="0">
              <a:defRPr sz="2000">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sz="2000">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sz="2000">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sz="2000">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sz="2000">
                <a:solidFill>
                  <a:schemeClr val="tx1"/>
                </a:solidFill>
                <a:latin typeface="Verdana" pitchFamily="34" charset="0"/>
                <a:ea typeface="MS PGothic" pitchFamily="34" charset="-128"/>
              </a:defRPr>
            </a:lvl9pPr>
          </a:lstStyle>
          <a:p>
            <a:pPr eaLnBrk="1" hangingPunct="1"/>
            <a:fld id="{82B8D0C6-965C-41F4-AB5B-740D69AA43C8}" type="slidenum">
              <a:rPr lang="en-US" sz="1000" smtClean="0">
                <a:solidFill>
                  <a:schemeClr val="bg1"/>
                </a:solidFill>
              </a:rPr>
              <a:pPr eaLnBrk="1" hangingPunct="1"/>
              <a:t>27</a:t>
            </a:fld>
            <a:endParaRPr lang="en-US" sz="1000" dirty="0" smtClean="0">
              <a:solidFill>
                <a:schemeClr val="bg1"/>
              </a:solidFill>
            </a:endParaRPr>
          </a:p>
        </p:txBody>
      </p:sp>
      <p:sp>
        <p:nvSpPr>
          <p:cNvPr id="8" name="Slide Number Placeholder 3"/>
          <p:cNvSpPr txBox="1">
            <a:spLocks/>
          </p:cNvSpPr>
          <p:nvPr/>
        </p:nvSpPr>
        <p:spPr>
          <a:xfrm>
            <a:off x="6553200" y="63563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ACA39A89-D6FF-4AFC-9284-D1B46DF88740}" type="slidenum">
              <a:rPr lang="en-US" smtClean="0"/>
              <a:pPr>
                <a:defRPr/>
              </a:pPr>
              <a:t>27</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29" name="TextBox 222"/>
          <p:cNvSpPr txBox="1">
            <a:spLocks noChangeArrowheads="1"/>
          </p:cNvSpPr>
          <p:nvPr/>
        </p:nvSpPr>
        <p:spPr bwMode="auto">
          <a:xfrm>
            <a:off x="5472545" y="1295400"/>
            <a:ext cx="3240240" cy="6001643"/>
          </a:xfrm>
          <a:prstGeom prst="rect">
            <a:avLst/>
          </a:prstGeom>
          <a:noFill/>
          <a:ln w="9525">
            <a:noFill/>
            <a:miter lim="800000"/>
            <a:headEnd/>
            <a:tailEnd/>
          </a:ln>
        </p:spPr>
        <p:txBody>
          <a:bodyPr wrap="square">
            <a:spAutoFit/>
          </a:bodyPr>
          <a:lstStyle/>
          <a:p>
            <a:pPr marL="177800" indent="-177800" eaLnBrk="1" hangingPunct="1">
              <a:spcBef>
                <a:spcPct val="0"/>
              </a:spcBef>
              <a:buClrTx/>
              <a:buFont typeface="Arial Unicode MS" pitchFamily="34" charset="-128"/>
              <a:buChar char="•"/>
            </a:pPr>
            <a:r>
              <a:rPr lang="en-CA" sz="2400" i="1" dirty="0" smtClean="0">
                <a:solidFill>
                  <a:schemeClr val="tx1"/>
                </a:solidFill>
                <a:latin typeface="+mn-lt"/>
              </a:rPr>
              <a:t>Stencil</a:t>
            </a:r>
            <a:r>
              <a:rPr lang="en-CA" sz="2400" dirty="0" smtClean="0">
                <a:solidFill>
                  <a:schemeClr val="tx1"/>
                </a:solidFill>
                <a:latin typeface="+mn-lt"/>
              </a:rPr>
              <a:t> applies a function to neighbourhoods of a collection.</a:t>
            </a:r>
          </a:p>
          <a:p>
            <a:pPr marL="177800" indent="-177800" eaLnBrk="1" hangingPunct="1">
              <a:spcBef>
                <a:spcPct val="0"/>
              </a:spcBef>
              <a:buClrTx/>
              <a:buFont typeface="Arial Unicode MS" pitchFamily="34" charset="-128"/>
              <a:buChar char="•"/>
            </a:pPr>
            <a:endParaRPr lang="en-CA" sz="2400" dirty="0" smtClean="0">
              <a:solidFill>
                <a:schemeClr val="tx1"/>
              </a:solidFill>
              <a:latin typeface="+mn-lt"/>
            </a:endParaRPr>
          </a:p>
          <a:p>
            <a:pPr marL="177800" indent="-177800" eaLnBrk="1" hangingPunct="1">
              <a:spcBef>
                <a:spcPct val="0"/>
              </a:spcBef>
              <a:buClrTx/>
              <a:buFont typeface="Arial Unicode MS" pitchFamily="34" charset="-128"/>
              <a:buChar char="•"/>
            </a:pPr>
            <a:r>
              <a:rPr lang="en-CA" sz="2400" dirty="0" smtClean="0">
                <a:solidFill>
                  <a:schemeClr val="tx1"/>
                </a:solidFill>
                <a:latin typeface="+mn-lt"/>
              </a:rPr>
              <a:t>Neighbourhoods are given by set of relative offsets.</a:t>
            </a:r>
          </a:p>
          <a:p>
            <a:pPr marL="177800" indent="-177800" eaLnBrk="1" hangingPunct="1">
              <a:spcBef>
                <a:spcPct val="0"/>
              </a:spcBef>
              <a:buClrTx/>
              <a:buFont typeface="Arial Unicode MS" pitchFamily="34" charset="-128"/>
              <a:buChar char="•"/>
            </a:pPr>
            <a:endParaRPr lang="en-CA" sz="2400" dirty="0" smtClean="0">
              <a:solidFill>
                <a:schemeClr val="tx1"/>
              </a:solidFill>
              <a:latin typeface="+mn-lt"/>
            </a:endParaRPr>
          </a:p>
          <a:p>
            <a:pPr marL="177800" indent="-177800" eaLnBrk="1" hangingPunct="1">
              <a:spcBef>
                <a:spcPct val="0"/>
              </a:spcBef>
              <a:buClrTx/>
              <a:buFont typeface="Arial Unicode MS" pitchFamily="34" charset="-128"/>
              <a:buChar char="•"/>
            </a:pPr>
            <a:r>
              <a:rPr lang="en-CA" sz="2400" dirty="0" smtClean="0">
                <a:solidFill>
                  <a:schemeClr val="tx1"/>
                </a:solidFill>
                <a:latin typeface="+mn-lt"/>
              </a:rPr>
              <a:t>Boundary conditions need to be considered</a:t>
            </a:r>
            <a:r>
              <a:rPr lang="en-CA" sz="2400" dirty="0" smtClean="0"/>
              <a:t>, but majority of computation is in interior.</a:t>
            </a:r>
            <a:endParaRPr lang="en-CA" sz="2400" dirty="0" smtClean="0">
              <a:solidFill>
                <a:schemeClr val="tx1"/>
              </a:solidFill>
              <a:latin typeface="+mn-lt"/>
            </a:endParaRPr>
          </a:p>
          <a:p>
            <a:pPr marL="177800" indent="-177800" eaLnBrk="1" hangingPunct="1">
              <a:spcBef>
                <a:spcPct val="0"/>
              </a:spcBef>
              <a:buClrTx/>
            </a:pPr>
            <a:endParaRPr lang="en-CA" sz="2400" dirty="0" smtClean="0">
              <a:solidFill>
                <a:schemeClr val="tx1"/>
              </a:solidFill>
            </a:endParaRPr>
          </a:p>
          <a:p>
            <a:pPr marL="177800" indent="-177800" eaLnBrk="1" hangingPunct="1">
              <a:spcBef>
                <a:spcPct val="0"/>
              </a:spcBef>
              <a:buClrTx/>
            </a:pPr>
            <a:endParaRPr lang="en-CA" sz="2400" dirty="0" smtClean="0">
              <a:solidFill>
                <a:schemeClr val="tx1"/>
              </a:solidFill>
            </a:endParaRPr>
          </a:p>
        </p:txBody>
      </p:sp>
      <p:sp>
        <p:nvSpPr>
          <p:cNvPr id="132" name="Rounded Rectangle 131"/>
          <p:cNvSpPr/>
          <p:nvPr/>
        </p:nvSpPr>
        <p:spPr bwMode="auto">
          <a:xfrm>
            <a:off x="-637625" y="4308764"/>
            <a:ext cx="5286412" cy="1437649"/>
          </a:xfrm>
          <a:prstGeom prst="roundRect">
            <a:avLst/>
          </a:prstGeom>
          <a:solidFill>
            <a:srgbClr val="800000"/>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a typeface="ＭＳ Ｐゴシック" pitchFamily="-96" charset="-128"/>
            </a:endParaRPr>
          </a:p>
        </p:txBody>
      </p:sp>
      <p:sp>
        <p:nvSpPr>
          <p:cNvPr id="133" name="TextBox 222"/>
          <p:cNvSpPr txBox="1">
            <a:spLocks noChangeArrowheads="1"/>
          </p:cNvSpPr>
          <p:nvPr/>
        </p:nvSpPr>
        <p:spPr bwMode="auto">
          <a:xfrm>
            <a:off x="234027" y="4591805"/>
            <a:ext cx="4063998" cy="923330"/>
          </a:xfrm>
          <a:prstGeom prst="rect">
            <a:avLst/>
          </a:prstGeom>
          <a:noFill/>
          <a:ln w="9525">
            <a:noFill/>
            <a:miter lim="800000"/>
            <a:headEnd/>
            <a:tailEnd/>
          </a:ln>
        </p:spPr>
        <p:txBody>
          <a:bodyPr wrap="square">
            <a:spAutoFit/>
          </a:bodyPr>
          <a:lstStyle/>
          <a:p>
            <a:pPr marL="177800" indent="-177800" eaLnBrk="1" hangingPunct="1">
              <a:spcBef>
                <a:spcPct val="0"/>
              </a:spcBef>
              <a:buClrTx/>
            </a:pPr>
            <a:r>
              <a:rPr lang="en-CA" b="1" dirty="0" smtClean="0">
                <a:solidFill>
                  <a:schemeClr val="bg1"/>
                </a:solidFill>
                <a:latin typeface="+mn-lt"/>
              </a:rPr>
              <a:t>Examples: </a:t>
            </a:r>
            <a:r>
              <a:rPr lang="en-CA" dirty="0" smtClean="0">
                <a:solidFill>
                  <a:schemeClr val="bg1"/>
                </a:solidFill>
                <a:latin typeface="+mn-lt"/>
              </a:rPr>
              <a:t>signal filtering including convolution, median, anisotropic diffusion</a:t>
            </a:r>
            <a:endParaRPr lang="en-CA" dirty="0">
              <a:solidFill>
                <a:schemeClr val="bg1"/>
              </a:solidFill>
              <a:latin typeface="+mn-lt"/>
            </a:endParaRPr>
          </a:p>
        </p:txBody>
      </p:sp>
      <p:sp>
        <p:nvSpPr>
          <p:cNvPr id="3" name="Title 2"/>
          <p:cNvSpPr>
            <a:spLocks noGrp="1"/>
          </p:cNvSpPr>
          <p:nvPr>
            <p:ph type="title"/>
          </p:nvPr>
        </p:nvSpPr>
        <p:spPr>
          <a:xfrm>
            <a:off x="467945" y="15240"/>
            <a:ext cx="8229600" cy="1143000"/>
          </a:xfrm>
        </p:spPr>
        <p:txBody>
          <a:bodyPr>
            <a:normAutofit/>
          </a:bodyPr>
          <a:lstStyle/>
          <a:p>
            <a:r>
              <a:rPr lang="en-US" b="0" dirty="0" smtClean="0"/>
              <a:t>Stencil</a:t>
            </a:r>
            <a:endParaRPr lang="en-US" b="0" dirty="0"/>
          </a:p>
        </p:txBody>
      </p:sp>
      <p:pic>
        <p:nvPicPr>
          <p:cNvPr id="2050" name="Picture 2" descr="C:\Users\mmccool\Desktop\Projects\Book\pbb_book\courseware\FIGURES\stencil.png"/>
          <p:cNvPicPr>
            <a:picLocks noChangeAspect="1" noChangeArrowheads="1"/>
          </p:cNvPicPr>
          <p:nvPr/>
        </p:nvPicPr>
        <p:blipFill>
          <a:blip r:embed="rId3"/>
          <a:srcRect/>
          <a:stretch>
            <a:fillRect/>
          </a:stretch>
        </p:blipFill>
        <p:spPr bwMode="auto">
          <a:xfrm>
            <a:off x="405676" y="1295400"/>
            <a:ext cx="4816520" cy="2655990"/>
          </a:xfrm>
          <a:prstGeom prst="rect">
            <a:avLst/>
          </a:prstGeom>
          <a:noFill/>
        </p:spPr>
      </p:pic>
      <p:sp>
        <p:nvSpPr>
          <p:cNvPr id="7" name="Slide Number Placeholder 3"/>
          <p:cNvSpPr>
            <a:spLocks noGrp="1"/>
          </p:cNvSpPr>
          <p:nvPr>
            <p:ph type="sldNum" sz="quarter" idx="12"/>
          </p:nvPr>
        </p:nvSpPr>
        <p:spPr>
          <a:xfrm>
            <a:off x="6553200" y="6356350"/>
            <a:ext cx="2133600" cy="365125"/>
          </a:xfrm>
        </p:spPr>
        <p:txBody>
          <a:bodyPr/>
          <a:lstStyle/>
          <a:p>
            <a:pPr>
              <a:defRPr/>
            </a:pPr>
            <a:fld id="{ACA39A89-D6FF-4AFC-9284-D1B46DF88740}" type="slidenum">
              <a:rPr lang="en-US" smtClean="0"/>
              <a:pPr>
                <a:defRPr/>
              </a:pPr>
              <a:t>28</a:t>
            </a:fld>
            <a:endParaRPr lang="en-US" dirty="0"/>
          </a:p>
        </p:txBody>
      </p:sp>
    </p:spTree>
    <p:extLst>
      <p:ext uri="{BB962C8B-B14F-4D97-AF65-F5344CB8AC3E}">
        <p14:creationId xmlns:p14="http://schemas.microsoft.com/office/powerpoint/2010/main" val="328986705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29" name="TextBox 222"/>
          <p:cNvSpPr txBox="1">
            <a:spLocks noChangeArrowheads="1"/>
          </p:cNvSpPr>
          <p:nvPr/>
        </p:nvSpPr>
        <p:spPr bwMode="auto">
          <a:xfrm>
            <a:off x="5412402" y="2784639"/>
            <a:ext cx="3240240" cy="3416320"/>
          </a:xfrm>
          <a:prstGeom prst="rect">
            <a:avLst/>
          </a:prstGeom>
          <a:noFill/>
          <a:ln w="9525">
            <a:noFill/>
            <a:miter lim="800000"/>
            <a:headEnd/>
            <a:tailEnd/>
          </a:ln>
        </p:spPr>
        <p:txBody>
          <a:bodyPr wrap="square">
            <a:spAutoFit/>
          </a:bodyPr>
          <a:lstStyle/>
          <a:p>
            <a:pPr>
              <a:spcBef>
                <a:spcPct val="0"/>
              </a:spcBef>
            </a:pPr>
            <a:r>
              <a:rPr lang="en-CA" sz="2400" b="1" dirty="0" err="1" smtClean="0">
                <a:solidFill>
                  <a:schemeClr val="tx1"/>
                </a:solidFill>
                <a:latin typeface="+mn-lt"/>
              </a:rPr>
              <a:t>Vectorization</a:t>
            </a:r>
            <a:r>
              <a:rPr lang="en-CA" sz="2400" dirty="0" smtClean="0">
                <a:solidFill>
                  <a:schemeClr val="tx1"/>
                </a:solidFill>
                <a:latin typeface="+mn-lt"/>
              </a:rPr>
              <a:t> can include converting regular reads into a set of shifts.</a:t>
            </a:r>
            <a:r>
              <a:rPr lang="en-CA" sz="2400" b="1" dirty="0"/>
              <a:t> </a:t>
            </a:r>
            <a:endParaRPr lang="en-CA" sz="2400" b="1" dirty="0" smtClean="0"/>
          </a:p>
          <a:p>
            <a:pPr>
              <a:spcBef>
                <a:spcPct val="0"/>
              </a:spcBef>
            </a:pPr>
            <a:endParaRPr lang="en-CA" sz="2400" b="1" dirty="0"/>
          </a:p>
          <a:p>
            <a:pPr>
              <a:spcBef>
                <a:spcPct val="0"/>
              </a:spcBef>
            </a:pPr>
            <a:r>
              <a:rPr lang="en-CA" sz="2400" b="1" dirty="0" smtClean="0"/>
              <a:t>Strip</a:t>
            </a:r>
            <a:r>
              <a:rPr lang="en-CA" sz="2400" b="1" dirty="0"/>
              <a:t>-mining </a:t>
            </a:r>
            <a:r>
              <a:rPr lang="en-CA" sz="2400" dirty="0"/>
              <a:t>reuses previously read </a:t>
            </a:r>
            <a:r>
              <a:rPr lang="en-CA" sz="2400" dirty="0" smtClean="0"/>
              <a:t>inputs within serialized chunks.</a:t>
            </a:r>
            <a:endParaRPr lang="en-CA" sz="2400" dirty="0"/>
          </a:p>
        </p:txBody>
      </p:sp>
      <p:sp>
        <p:nvSpPr>
          <p:cNvPr id="3" name="Title 2"/>
          <p:cNvSpPr>
            <a:spLocks noGrp="1"/>
          </p:cNvSpPr>
          <p:nvPr>
            <p:ph type="title"/>
          </p:nvPr>
        </p:nvSpPr>
        <p:spPr>
          <a:xfrm>
            <a:off x="443716" y="0"/>
            <a:ext cx="8229600" cy="1143000"/>
          </a:xfrm>
        </p:spPr>
        <p:txBody>
          <a:bodyPr>
            <a:normAutofit/>
          </a:bodyPr>
          <a:lstStyle/>
          <a:p>
            <a:r>
              <a:rPr lang="en-US" b="0" dirty="0" smtClean="0"/>
              <a:t>Implementing Stencil</a:t>
            </a:r>
            <a:endParaRPr lang="en-US" b="0" dirty="0"/>
          </a:p>
        </p:txBody>
      </p:sp>
      <p:pic>
        <p:nvPicPr>
          <p:cNvPr id="2" name="Picture 1" descr="stencilshif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3716" y="1060553"/>
            <a:ext cx="8140599" cy="1356767"/>
          </a:xfrm>
          <a:prstGeom prst="rect">
            <a:avLst/>
          </a:prstGeom>
        </p:spPr>
      </p:pic>
      <p:pic>
        <p:nvPicPr>
          <p:cNvPr id="4" name="Picture 3" descr="stencilstrip.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33375" y="2835110"/>
            <a:ext cx="3272095" cy="3272095"/>
          </a:xfrm>
          <a:prstGeom prst="rect">
            <a:avLst/>
          </a:prstGeom>
        </p:spPr>
      </p:pic>
      <p:sp>
        <p:nvSpPr>
          <p:cNvPr id="6" name="Slide Number Placeholder 3"/>
          <p:cNvSpPr>
            <a:spLocks noGrp="1"/>
          </p:cNvSpPr>
          <p:nvPr>
            <p:ph type="sldNum" sz="quarter" idx="12"/>
          </p:nvPr>
        </p:nvSpPr>
        <p:spPr>
          <a:xfrm>
            <a:off x="6553200" y="6356350"/>
            <a:ext cx="2133600" cy="365125"/>
          </a:xfrm>
        </p:spPr>
        <p:txBody>
          <a:bodyPr/>
          <a:lstStyle/>
          <a:p>
            <a:pPr>
              <a:defRPr/>
            </a:pPr>
            <a:fld id="{ACA39A89-D6FF-4AFC-9284-D1B46DF88740}" type="slidenum">
              <a:rPr lang="en-US" smtClean="0"/>
              <a:pPr>
                <a:defRPr/>
              </a:pPr>
              <a:t>29</a:t>
            </a:fld>
            <a:endParaRPr lang="en-US" dirty="0"/>
          </a:p>
        </p:txBody>
      </p:sp>
    </p:spTree>
    <p:extLst>
      <p:ext uri="{BB962C8B-B14F-4D97-AF65-F5344CB8AC3E}">
        <p14:creationId xmlns:p14="http://schemas.microsoft.com/office/powerpoint/2010/main" val="276299949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457200" y="66675"/>
            <a:ext cx="8229600" cy="1143000"/>
          </a:xfrm>
        </p:spPr>
        <p:txBody>
          <a:bodyPr>
            <a:normAutofit/>
          </a:bodyPr>
          <a:lstStyle/>
          <a:p>
            <a:r>
              <a:rPr lang="en-US" b="0" dirty="0" smtClean="0"/>
              <a:t>Text</a:t>
            </a:r>
            <a:endParaRPr lang="en-US" b="0" dirty="0"/>
          </a:p>
        </p:txBody>
      </p:sp>
      <p:sp>
        <p:nvSpPr>
          <p:cNvPr id="3" name="Text Placeholder 2"/>
          <p:cNvSpPr>
            <a:spLocks noGrp="1"/>
          </p:cNvSpPr>
          <p:nvPr>
            <p:ph type="body" sz="quarter" idx="4294967295"/>
          </p:nvPr>
        </p:nvSpPr>
        <p:spPr>
          <a:xfrm>
            <a:off x="457200" y="1209676"/>
            <a:ext cx="4618793" cy="4572000"/>
          </a:xfrm>
          <a:prstGeom prst="rect">
            <a:avLst/>
          </a:prstGeom>
        </p:spPr>
        <p:txBody>
          <a:bodyPr/>
          <a:lstStyle/>
          <a:p>
            <a:pPr marL="0" indent="0">
              <a:buNone/>
            </a:pPr>
            <a:r>
              <a:rPr lang="en-US" sz="2800" b="1" i="1" dirty="0" smtClean="0"/>
              <a:t>Structured Parallel Programming: Patterns for Efficient Computation</a:t>
            </a:r>
          </a:p>
          <a:p>
            <a:pPr lvl="1"/>
            <a:r>
              <a:rPr lang="en-US" sz="2000" dirty="0" smtClean="0"/>
              <a:t>Michael McCool</a:t>
            </a:r>
          </a:p>
          <a:p>
            <a:pPr lvl="1"/>
            <a:r>
              <a:rPr lang="en-US" sz="2000" dirty="0" smtClean="0"/>
              <a:t>Arch Robison</a:t>
            </a:r>
          </a:p>
          <a:p>
            <a:pPr lvl="1"/>
            <a:r>
              <a:rPr lang="en-US" sz="2000" dirty="0" smtClean="0"/>
              <a:t>James Reinders</a:t>
            </a:r>
          </a:p>
          <a:p>
            <a:pPr lvl="1"/>
            <a:endParaRPr lang="en-US" sz="2000" dirty="0" smtClean="0"/>
          </a:p>
          <a:p>
            <a:r>
              <a:rPr lang="en-US" sz="2000" dirty="0" smtClean="0"/>
              <a:t>Uses Cilk Plus and TBB as primary frameworks for examples.</a:t>
            </a:r>
          </a:p>
          <a:p>
            <a:r>
              <a:rPr lang="en-US" sz="2000" dirty="0" smtClean="0"/>
              <a:t>Appendices concisely summarize Cilk Plus and TBB.</a:t>
            </a:r>
          </a:p>
          <a:p>
            <a:r>
              <a:rPr lang="en-US" sz="2000" dirty="0" err="1" smtClean="0"/>
              <a:t>www.parallelbook.com</a:t>
            </a:r>
            <a:endParaRPr lang="en-US" sz="2000" dirty="0" smtClean="0"/>
          </a:p>
          <a:p>
            <a:endParaRPr lang="en-US" sz="2000" dirty="0"/>
          </a:p>
        </p:txBody>
      </p:sp>
      <p:pic>
        <p:nvPicPr>
          <p:cNvPr id="13" name="Picture 4" descr="C:\tmp\cover-small.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75993" y="1209675"/>
            <a:ext cx="3706057"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11945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29" name="TextBox 222"/>
          <p:cNvSpPr txBox="1">
            <a:spLocks noChangeArrowheads="1"/>
          </p:cNvSpPr>
          <p:nvPr/>
        </p:nvSpPr>
        <p:spPr bwMode="auto">
          <a:xfrm>
            <a:off x="4625579" y="1024730"/>
            <a:ext cx="4063998" cy="3416320"/>
          </a:xfrm>
          <a:prstGeom prst="rect">
            <a:avLst/>
          </a:prstGeom>
          <a:noFill/>
          <a:ln w="9525">
            <a:noFill/>
            <a:miter lim="800000"/>
            <a:headEnd/>
            <a:tailEnd/>
          </a:ln>
        </p:spPr>
        <p:txBody>
          <a:bodyPr wrap="square">
            <a:spAutoFit/>
          </a:bodyPr>
          <a:lstStyle/>
          <a:p>
            <a:pPr marL="177800" indent="-177800" eaLnBrk="1" hangingPunct="1">
              <a:spcBef>
                <a:spcPct val="0"/>
              </a:spcBef>
              <a:buClrTx/>
              <a:buFont typeface="Arial Unicode MS" pitchFamily="34" charset="-128"/>
              <a:buChar char="•"/>
            </a:pPr>
            <a:r>
              <a:rPr lang="en-CA" sz="2400" i="1" dirty="0" err="1"/>
              <a:t>n</a:t>
            </a:r>
            <a:r>
              <a:rPr lang="en-CA" sz="2400" i="1" dirty="0" err="1" smtClean="0"/>
              <a:t>D</a:t>
            </a:r>
            <a:r>
              <a:rPr lang="en-CA" sz="2400" i="1" dirty="0" smtClean="0"/>
              <a:t> </a:t>
            </a:r>
            <a:r>
              <a:rPr lang="en-CA" sz="2400" i="1" dirty="0" smtClean="0">
                <a:solidFill>
                  <a:schemeClr val="tx1"/>
                </a:solidFill>
                <a:latin typeface="+mn-lt"/>
              </a:rPr>
              <a:t>Stencil</a:t>
            </a:r>
            <a:r>
              <a:rPr lang="en-CA" sz="2400" dirty="0" smtClean="0">
                <a:solidFill>
                  <a:schemeClr val="tx1"/>
                </a:solidFill>
                <a:latin typeface="+mn-lt"/>
              </a:rPr>
              <a:t> applies a function to neighbourhoods of an </a:t>
            </a:r>
            <a:r>
              <a:rPr lang="en-CA" sz="2400" dirty="0" err="1"/>
              <a:t>n</a:t>
            </a:r>
            <a:r>
              <a:rPr lang="en-CA" sz="2400" dirty="0" err="1" smtClean="0">
                <a:solidFill>
                  <a:schemeClr val="tx1"/>
                </a:solidFill>
                <a:latin typeface="+mn-lt"/>
              </a:rPr>
              <a:t>D</a:t>
            </a:r>
            <a:r>
              <a:rPr lang="en-CA" sz="2400" dirty="0" smtClean="0">
                <a:solidFill>
                  <a:schemeClr val="tx1"/>
                </a:solidFill>
                <a:latin typeface="+mn-lt"/>
              </a:rPr>
              <a:t>  array</a:t>
            </a:r>
          </a:p>
          <a:p>
            <a:pPr marL="177800" indent="-177800" eaLnBrk="1" hangingPunct="1">
              <a:spcBef>
                <a:spcPct val="0"/>
              </a:spcBef>
              <a:buClrTx/>
              <a:buFont typeface="Arial Unicode MS" pitchFamily="34" charset="-128"/>
              <a:buChar char="•"/>
            </a:pPr>
            <a:r>
              <a:rPr lang="en-CA" sz="2400" dirty="0" smtClean="0">
                <a:solidFill>
                  <a:schemeClr val="tx1"/>
                </a:solidFill>
                <a:latin typeface="+mn-lt"/>
              </a:rPr>
              <a:t>Neighbourhoods are given by set of relative offsets</a:t>
            </a:r>
          </a:p>
          <a:p>
            <a:pPr marL="177800" indent="-177800" eaLnBrk="1" hangingPunct="1">
              <a:spcBef>
                <a:spcPct val="0"/>
              </a:spcBef>
              <a:buClrTx/>
              <a:buFont typeface="Arial Unicode MS" pitchFamily="34" charset="-128"/>
              <a:buChar char="•"/>
            </a:pPr>
            <a:r>
              <a:rPr lang="en-CA" sz="2400" dirty="0" smtClean="0">
                <a:solidFill>
                  <a:schemeClr val="tx1"/>
                </a:solidFill>
                <a:latin typeface="+mn-lt"/>
              </a:rPr>
              <a:t>Boundary conditions need to be considered</a:t>
            </a:r>
          </a:p>
          <a:p>
            <a:pPr marL="177800" indent="-177800" eaLnBrk="1" hangingPunct="1">
              <a:spcBef>
                <a:spcPct val="0"/>
              </a:spcBef>
              <a:buClrTx/>
            </a:pPr>
            <a:endParaRPr lang="en-CA" sz="2400" dirty="0" smtClean="0">
              <a:solidFill>
                <a:schemeClr val="tx1"/>
              </a:solidFill>
            </a:endParaRPr>
          </a:p>
          <a:p>
            <a:pPr marL="177800" indent="-177800" eaLnBrk="1" hangingPunct="1">
              <a:spcBef>
                <a:spcPct val="0"/>
              </a:spcBef>
              <a:buClrTx/>
            </a:pPr>
            <a:endParaRPr lang="en-CA" sz="2400" dirty="0" smtClean="0">
              <a:solidFill>
                <a:schemeClr val="tx1"/>
              </a:solidFill>
            </a:endParaRPr>
          </a:p>
        </p:txBody>
      </p:sp>
      <p:sp>
        <p:nvSpPr>
          <p:cNvPr id="132" name="Rounded Rectangle 131"/>
          <p:cNvSpPr/>
          <p:nvPr/>
        </p:nvSpPr>
        <p:spPr bwMode="auto">
          <a:xfrm>
            <a:off x="4316981" y="4197710"/>
            <a:ext cx="5286412" cy="1805647"/>
          </a:xfrm>
          <a:prstGeom prst="roundRect">
            <a:avLst/>
          </a:prstGeom>
          <a:solidFill>
            <a:srgbClr val="800000"/>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a typeface="ＭＳ Ｐゴシック" pitchFamily="-96" charset="-128"/>
            </a:endParaRPr>
          </a:p>
        </p:txBody>
      </p:sp>
      <p:sp>
        <p:nvSpPr>
          <p:cNvPr id="133" name="TextBox 222"/>
          <p:cNvSpPr txBox="1">
            <a:spLocks noChangeArrowheads="1"/>
          </p:cNvSpPr>
          <p:nvPr/>
        </p:nvSpPr>
        <p:spPr bwMode="auto">
          <a:xfrm>
            <a:off x="4625578" y="4295795"/>
            <a:ext cx="4289821" cy="1477328"/>
          </a:xfrm>
          <a:prstGeom prst="rect">
            <a:avLst/>
          </a:prstGeom>
          <a:noFill/>
          <a:ln w="9525">
            <a:noFill/>
            <a:miter lim="800000"/>
            <a:headEnd/>
            <a:tailEnd/>
          </a:ln>
        </p:spPr>
        <p:txBody>
          <a:bodyPr wrap="square">
            <a:spAutoFit/>
          </a:bodyPr>
          <a:lstStyle/>
          <a:p>
            <a:pPr marL="177800" indent="-177800" eaLnBrk="1" hangingPunct="1">
              <a:spcBef>
                <a:spcPct val="0"/>
              </a:spcBef>
              <a:buClrTx/>
            </a:pPr>
            <a:r>
              <a:rPr lang="en-CA" b="1" dirty="0" smtClean="0">
                <a:solidFill>
                  <a:schemeClr val="bg1"/>
                </a:solidFill>
                <a:latin typeface="+mn-lt"/>
              </a:rPr>
              <a:t>Examples: </a:t>
            </a:r>
            <a:r>
              <a:rPr lang="en-CA" dirty="0" smtClean="0">
                <a:solidFill>
                  <a:schemeClr val="bg1"/>
                </a:solidFill>
                <a:latin typeface="+mn-lt"/>
              </a:rPr>
              <a:t>image filtering including convolution, median, anisotropic diffusion; simulation including fluid flow, electromagnetic, and financial PDE solvers, lattice QCD</a:t>
            </a:r>
            <a:endParaRPr lang="en-CA" dirty="0">
              <a:solidFill>
                <a:schemeClr val="bg1"/>
              </a:solidFill>
              <a:latin typeface="+mn-lt"/>
            </a:endParaRPr>
          </a:p>
        </p:txBody>
      </p:sp>
      <p:pic>
        <p:nvPicPr>
          <p:cNvPr id="24" name="Picture 23" descr="chap02-stencil2d.eps"/>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6347" y="1176695"/>
            <a:ext cx="3296101" cy="3304280"/>
          </a:xfrm>
          <a:prstGeom prst="rect">
            <a:avLst/>
          </a:prstGeom>
        </p:spPr>
      </p:pic>
      <p:sp>
        <p:nvSpPr>
          <p:cNvPr id="3" name="Title 2"/>
          <p:cNvSpPr>
            <a:spLocks noGrp="1"/>
          </p:cNvSpPr>
          <p:nvPr>
            <p:ph type="title"/>
          </p:nvPr>
        </p:nvSpPr>
        <p:spPr>
          <a:xfrm>
            <a:off x="483185" y="0"/>
            <a:ext cx="8229600" cy="1143000"/>
          </a:xfrm>
        </p:spPr>
        <p:txBody>
          <a:bodyPr/>
          <a:lstStyle/>
          <a:p>
            <a:r>
              <a:rPr lang="en-US" dirty="0" err="1"/>
              <a:t>n</a:t>
            </a:r>
            <a:r>
              <a:rPr lang="en-US" dirty="0" err="1" smtClean="0"/>
              <a:t>D</a:t>
            </a:r>
            <a:r>
              <a:rPr lang="en-US" dirty="0" smtClean="0"/>
              <a:t> Stencil</a:t>
            </a:r>
            <a:endParaRPr lang="en-US" dirty="0"/>
          </a:p>
        </p:txBody>
      </p:sp>
      <p:sp>
        <p:nvSpPr>
          <p:cNvPr id="7" name="Slide Number Placeholder 8"/>
          <p:cNvSpPr>
            <a:spLocks noGrp="1"/>
          </p:cNvSpPr>
          <p:nvPr>
            <p:ph type="sldNum" sz="quarter" idx="12"/>
          </p:nvPr>
        </p:nvSpPr>
        <p:spPr bwMode="auto">
          <a:xfrm>
            <a:off x="8505825" y="6553200"/>
            <a:ext cx="501650" cy="2587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sz="2000">
                <a:solidFill>
                  <a:schemeClr val="tx1"/>
                </a:solidFill>
                <a:latin typeface="Verdana" pitchFamily="34" charset="0"/>
                <a:ea typeface="MS PGothic" pitchFamily="34" charset="-128"/>
              </a:defRPr>
            </a:lvl1pPr>
            <a:lvl2pPr marL="742950" indent="-285750" eaLnBrk="0" hangingPunct="0">
              <a:defRPr sz="2000">
                <a:solidFill>
                  <a:schemeClr val="tx1"/>
                </a:solidFill>
                <a:latin typeface="Verdana" pitchFamily="34" charset="0"/>
                <a:ea typeface="MS PGothic" pitchFamily="34" charset="-128"/>
              </a:defRPr>
            </a:lvl2pPr>
            <a:lvl3pPr marL="1143000" indent="-228600" eaLnBrk="0" hangingPunct="0">
              <a:defRPr sz="2000">
                <a:solidFill>
                  <a:schemeClr val="tx1"/>
                </a:solidFill>
                <a:latin typeface="Verdana" pitchFamily="34" charset="0"/>
                <a:ea typeface="MS PGothic" pitchFamily="34" charset="-128"/>
              </a:defRPr>
            </a:lvl3pPr>
            <a:lvl4pPr marL="1600200" indent="-228600" eaLnBrk="0" hangingPunct="0">
              <a:defRPr sz="2000">
                <a:solidFill>
                  <a:schemeClr val="tx1"/>
                </a:solidFill>
                <a:latin typeface="Verdana" pitchFamily="34" charset="0"/>
                <a:ea typeface="MS PGothic" pitchFamily="34" charset="-128"/>
              </a:defRPr>
            </a:lvl4pPr>
            <a:lvl5pPr marL="2057400" indent="-228600" eaLnBrk="0" hangingPunct="0">
              <a:defRPr sz="2000">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sz="2000">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sz="2000">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sz="2000">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sz="2000">
                <a:solidFill>
                  <a:schemeClr val="tx1"/>
                </a:solidFill>
                <a:latin typeface="Verdana" pitchFamily="34" charset="0"/>
                <a:ea typeface="MS PGothic" pitchFamily="34" charset="-128"/>
              </a:defRPr>
            </a:lvl9pPr>
          </a:lstStyle>
          <a:p>
            <a:pPr eaLnBrk="1" hangingPunct="1"/>
            <a:fld id="{82B8D0C6-965C-41F4-AB5B-740D69AA43C8}" type="slidenum">
              <a:rPr lang="en-US" sz="1000" smtClean="0">
                <a:solidFill>
                  <a:schemeClr val="bg1"/>
                </a:solidFill>
              </a:rPr>
              <a:pPr eaLnBrk="1" hangingPunct="1"/>
              <a:t>30</a:t>
            </a:fld>
            <a:endParaRPr lang="en-US" sz="1000" dirty="0" smtClean="0">
              <a:solidFill>
                <a:schemeClr val="bg1"/>
              </a:solidFill>
            </a:endParaRPr>
          </a:p>
        </p:txBody>
      </p:sp>
      <p:sp>
        <p:nvSpPr>
          <p:cNvPr id="8" name="Slide Number Placeholder 3"/>
          <p:cNvSpPr txBox="1">
            <a:spLocks/>
          </p:cNvSpPr>
          <p:nvPr/>
        </p:nvSpPr>
        <p:spPr>
          <a:xfrm>
            <a:off x="6553200" y="63563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ACA39A89-D6FF-4AFC-9284-D1B46DF88740}" type="slidenum">
              <a:rPr lang="en-US" smtClean="0"/>
              <a:pPr>
                <a:defRPr/>
              </a:pPr>
              <a:t>30</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29" name="TextBox 222"/>
          <p:cNvSpPr txBox="1">
            <a:spLocks noChangeArrowheads="1"/>
          </p:cNvSpPr>
          <p:nvPr/>
        </p:nvSpPr>
        <p:spPr bwMode="auto">
          <a:xfrm>
            <a:off x="5223164" y="1030704"/>
            <a:ext cx="3809840" cy="3416320"/>
          </a:xfrm>
          <a:prstGeom prst="rect">
            <a:avLst/>
          </a:prstGeom>
          <a:noFill/>
          <a:ln w="9525">
            <a:noFill/>
            <a:miter lim="800000"/>
            <a:headEnd/>
            <a:tailEnd/>
          </a:ln>
        </p:spPr>
        <p:txBody>
          <a:bodyPr wrap="square">
            <a:spAutoFit/>
          </a:bodyPr>
          <a:lstStyle/>
          <a:p>
            <a:pPr marL="177800" indent="-177800" eaLnBrk="1" hangingPunct="1">
              <a:spcBef>
                <a:spcPct val="0"/>
              </a:spcBef>
              <a:buClrTx/>
              <a:buFont typeface="Arial Unicode MS" pitchFamily="34" charset="-128"/>
              <a:buChar char="•"/>
            </a:pPr>
            <a:r>
              <a:rPr lang="en-CA" sz="2400" i="1" dirty="0" smtClean="0">
                <a:solidFill>
                  <a:schemeClr val="tx1"/>
                </a:solidFill>
                <a:latin typeface="+mn-lt"/>
              </a:rPr>
              <a:t>Recurrence</a:t>
            </a:r>
            <a:r>
              <a:rPr lang="en-CA" sz="2400" dirty="0" smtClean="0">
                <a:solidFill>
                  <a:schemeClr val="tx1"/>
                </a:solidFill>
                <a:latin typeface="+mn-lt"/>
              </a:rPr>
              <a:t> results from loop nests with both input and output dependencies between iterations</a:t>
            </a:r>
          </a:p>
          <a:p>
            <a:pPr marL="177800" indent="-177800" eaLnBrk="1" hangingPunct="1">
              <a:spcBef>
                <a:spcPct val="0"/>
              </a:spcBef>
              <a:buClrTx/>
              <a:buFont typeface="Arial Unicode MS" pitchFamily="34" charset="-128"/>
              <a:buChar char="•"/>
            </a:pPr>
            <a:endParaRPr lang="en-CA" sz="2400" dirty="0" smtClean="0">
              <a:solidFill>
                <a:schemeClr val="tx1"/>
              </a:solidFill>
              <a:latin typeface="+mn-lt"/>
            </a:endParaRPr>
          </a:p>
          <a:p>
            <a:pPr marL="177800" indent="-177800" eaLnBrk="1" hangingPunct="1">
              <a:spcBef>
                <a:spcPct val="0"/>
              </a:spcBef>
              <a:buClrTx/>
              <a:buFont typeface="Arial" pitchFamily="34" charset="0"/>
              <a:buChar char="•"/>
            </a:pPr>
            <a:r>
              <a:rPr lang="en-CA" sz="2400" dirty="0" smtClean="0">
                <a:solidFill>
                  <a:schemeClr val="tx1"/>
                </a:solidFill>
              </a:rPr>
              <a:t>Can also result from iterated stencils</a:t>
            </a:r>
          </a:p>
          <a:p>
            <a:pPr marL="177800" indent="-177800" eaLnBrk="1" hangingPunct="1">
              <a:spcBef>
                <a:spcPct val="0"/>
              </a:spcBef>
              <a:buClrTx/>
            </a:pPr>
            <a:endParaRPr lang="en-CA" sz="2400" dirty="0" smtClean="0">
              <a:solidFill>
                <a:schemeClr val="tx1"/>
              </a:solidFill>
            </a:endParaRPr>
          </a:p>
        </p:txBody>
      </p:sp>
      <p:sp>
        <p:nvSpPr>
          <p:cNvPr id="132" name="Rounded Rectangle 131"/>
          <p:cNvSpPr/>
          <p:nvPr/>
        </p:nvSpPr>
        <p:spPr bwMode="auto">
          <a:xfrm>
            <a:off x="5223164" y="3932450"/>
            <a:ext cx="4992867" cy="2125696"/>
          </a:xfrm>
          <a:prstGeom prst="roundRect">
            <a:avLst/>
          </a:prstGeom>
          <a:solidFill>
            <a:srgbClr val="800000"/>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a typeface="ＭＳ Ｐゴシック" pitchFamily="-96" charset="-128"/>
            </a:endParaRPr>
          </a:p>
        </p:txBody>
      </p:sp>
      <p:sp>
        <p:nvSpPr>
          <p:cNvPr id="133" name="TextBox 222"/>
          <p:cNvSpPr txBox="1">
            <a:spLocks noChangeArrowheads="1"/>
          </p:cNvSpPr>
          <p:nvPr/>
        </p:nvSpPr>
        <p:spPr bwMode="auto">
          <a:xfrm>
            <a:off x="5472545" y="3937451"/>
            <a:ext cx="3240240" cy="1938992"/>
          </a:xfrm>
          <a:prstGeom prst="rect">
            <a:avLst/>
          </a:prstGeom>
          <a:noFill/>
          <a:ln w="9525">
            <a:noFill/>
            <a:miter lim="800000"/>
            <a:headEnd/>
            <a:tailEnd/>
          </a:ln>
        </p:spPr>
        <p:txBody>
          <a:bodyPr wrap="square">
            <a:spAutoFit/>
          </a:bodyPr>
          <a:lstStyle/>
          <a:p>
            <a:pPr marL="177800" indent="-177800" eaLnBrk="1" hangingPunct="1">
              <a:spcBef>
                <a:spcPct val="0"/>
              </a:spcBef>
              <a:buClrTx/>
            </a:pPr>
            <a:r>
              <a:rPr lang="en-CA" sz="2000" b="1" dirty="0" smtClean="0">
                <a:solidFill>
                  <a:schemeClr val="bg1"/>
                </a:solidFill>
              </a:rPr>
              <a:t>Examples: </a:t>
            </a:r>
            <a:r>
              <a:rPr lang="en-CA" sz="2000" dirty="0" smtClean="0">
                <a:solidFill>
                  <a:schemeClr val="bg1"/>
                </a:solidFill>
              </a:rPr>
              <a:t>Simulation including fluid flow, electromagnetic, and financial PDE solvers, lattice QCD, sequence alignment and pattern matching</a:t>
            </a:r>
            <a:endParaRPr lang="en-CA" sz="2000" dirty="0">
              <a:solidFill>
                <a:schemeClr val="bg1"/>
              </a:solidFill>
            </a:endParaRPr>
          </a:p>
        </p:txBody>
      </p:sp>
      <p:sp>
        <p:nvSpPr>
          <p:cNvPr id="3" name="Title 2"/>
          <p:cNvSpPr>
            <a:spLocks noGrp="1"/>
          </p:cNvSpPr>
          <p:nvPr>
            <p:ph type="title"/>
          </p:nvPr>
        </p:nvSpPr>
        <p:spPr>
          <a:xfrm>
            <a:off x="463729" y="0"/>
            <a:ext cx="8229600" cy="1143000"/>
          </a:xfrm>
        </p:spPr>
        <p:txBody>
          <a:bodyPr>
            <a:normAutofit/>
          </a:bodyPr>
          <a:lstStyle/>
          <a:p>
            <a:r>
              <a:rPr lang="en-US" b="0" dirty="0" smtClean="0"/>
              <a:t>Recurrence</a:t>
            </a:r>
          </a:p>
        </p:txBody>
      </p:sp>
      <p:pic>
        <p:nvPicPr>
          <p:cNvPr id="2" name="Picture 1" descr="recdefn3.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5454" y="1219200"/>
            <a:ext cx="4511541" cy="4511541"/>
          </a:xfrm>
          <a:prstGeom prst="rect">
            <a:avLst/>
          </a:prstGeom>
        </p:spPr>
      </p:pic>
      <p:sp>
        <p:nvSpPr>
          <p:cNvPr id="7" name="Slide Number Placeholder 3"/>
          <p:cNvSpPr>
            <a:spLocks noGrp="1"/>
          </p:cNvSpPr>
          <p:nvPr>
            <p:ph type="sldNum" sz="quarter" idx="12"/>
          </p:nvPr>
        </p:nvSpPr>
        <p:spPr>
          <a:xfrm>
            <a:off x="6553200" y="6356350"/>
            <a:ext cx="2133600" cy="365125"/>
          </a:xfrm>
        </p:spPr>
        <p:txBody>
          <a:bodyPr/>
          <a:lstStyle/>
          <a:p>
            <a:pPr>
              <a:defRPr/>
            </a:pPr>
            <a:fld id="{ACA39A89-D6FF-4AFC-9284-D1B46DF88740}" type="slidenum">
              <a:rPr lang="en-US" smtClean="0"/>
              <a:pPr>
                <a:defRPr/>
              </a:pPr>
              <a:t>31</a:t>
            </a:fld>
            <a:endParaRPr lang="en-US" dirty="0"/>
          </a:p>
        </p:txBody>
      </p:sp>
    </p:spTree>
    <p:extLst>
      <p:ext uri="{BB962C8B-B14F-4D97-AF65-F5344CB8AC3E}">
        <p14:creationId xmlns:p14="http://schemas.microsoft.com/office/powerpoint/2010/main" val="2736734813"/>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en-US" altLang="ja-JP" dirty="0" smtClean="0"/>
              <a:t>Recurrence</a:t>
            </a:r>
            <a:endParaRPr kumimoji="1" lang="ja-JP" altLang="en-US" dirty="0"/>
          </a:p>
        </p:txBody>
      </p:sp>
      <p:sp>
        <p:nvSpPr>
          <p:cNvPr id="3" name="Content Placeholder 2"/>
          <p:cNvSpPr>
            <a:spLocks noGrp="1"/>
          </p:cNvSpPr>
          <p:nvPr>
            <p:ph idx="1"/>
          </p:nvPr>
        </p:nvSpPr>
        <p:spPr>
          <a:xfrm>
            <a:off x="457200" y="1600200"/>
            <a:ext cx="8229600" cy="4876800"/>
          </a:xfrm>
        </p:spPr>
        <p:txBody>
          <a:bodyPr>
            <a:normAutofit fontScale="92500" lnSpcReduction="10000"/>
          </a:bodyPr>
          <a:lstStyle/>
          <a:p>
            <a:pPr marL="0" indent="0">
              <a:buNone/>
            </a:pPr>
            <a:r>
              <a:rPr kumimoji="1" lang="en-US" altLang="ja-JP" dirty="0">
                <a:latin typeface="Courier New" pitchFamily="49" charset="0"/>
                <a:cs typeface="Courier New" pitchFamily="49" charset="0"/>
              </a:rPr>
              <a:t>f</a:t>
            </a:r>
            <a:r>
              <a:rPr kumimoji="1" lang="en-US" altLang="ja-JP" dirty="0" smtClean="0">
                <a:latin typeface="Courier New" pitchFamily="49" charset="0"/>
                <a:cs typeface="Courier New" pitchFamily="49" charset="0"/>
              </a:rPr>
              <a:t>or (</a:t>
            </a:r>
            <a:r>
              <a:rPr kumimoji="1" lang="en-US" altLang="ja-JP" dirty="0" err="1" smtClean="0">
                <a:latin typeface="Courier New" pitchFamily="49" charset="0"/>
                <a:cs typeface="Courier New" pitchFamily="49" charset="0"/>
              </a:rPr>
              <a:t>int</a:t>
            </a:r>
            <a:r>
              <a:rPr kumimoji="1" lang="en-US" altLang="ja-JP" dirty="0" smtClean="0">
                <a:latin typeface="Courier New" pitchFamily="49" charset="0"/>
                <a:cs typeface="Courier New" pitchFamily="49" charset="0"/>
              </a:rPr>
              <a:t> i = 1; i &lt; N; i++) {</a:t>
            </a:r>
          </a:p>
          <a:p>
            <a:pPr marL="0" indent="0">
              <a:buNone/>
            </a:pPr>
            <a:r>
              <a:rPr kumimoji="1" lang="en-US" altLang="ja-JP" dirty="0">
                <a:latin typeface="Courier New" pitchFamily="49" charset="0"/>
                <a:cs typeface="Courier New" pitchFamily="49" charset="0"/>
              </a:rPr>
              <a:t> </a:t>
            </a:r>
            <a:r>
              <a:rPr kumimoji="1" lang="en-US" altLang="ja-JP" dirty="0" smtClean="0">
                <a:latin typeface="Courier New" pitchFamily="49" charset="0"/>
                <a:cs typeface="Courier New" pitchFamily="49" charset="0"/>
              </a:rPr>
              <a:t> for (</a:t>
            </a:r>
            <a:r>
              <a:rPr kumimoji="1" lang="en-US" altLang="ja-JP" dirty="0" err="1" smtClean="0">
                <a:latin typeface="Courier New" pitchFamily="49" charset="0"/>
                <a:cs typeface="Courier New" pitchFamily="49" charset="0"/>
              </a:rPr>
              <a:t>int</a:t>
            </a:r>
            <a:r>
              <a:rPr kumimoji="1" lang="en-US" altLang="ja-JP" dirty="0" smtClean="0">
                <a:latin typeface="Courier New" pitchFamily="49" charset="0"/>
                <a:cs typeface="Courier New" pitchFamily="49" charset="0"/>
              </a:rPr>
              <a:t> j = 1; j &lt; M; j++) {</a:t>
            </a:r>
          </a:p>
          <a:p>
            <a:pPr marL="0" indent="0">
              <a:buNone/>
            </a:pPr>
            <a:r>
              <a:rPr kumimoji="1" lang="en-US" altLang="ja-JP" dirty="0">
                <a:latin typeface="Courier New" pitchFamily="49" charset="0"/>
                <a:cs typeface="Courier New" pitchFamily="49" charset="0"/>
              </a:rPr>
              <a:t> </a:t>
            </a:r>
            <a:r>
              <a:rPr kumimoji="1" lang="en-US" altLang="ja-JP" dirty="0" smtClean="0">
                <a:latin typeface="Courier New" pitchFamily="49" charset="0"/>
                <a:cs typeface="Courier New" pitchFamily="49" charset="0"/>
              </a:rPr>
              <a:t>   A[i][j] = f(</a:t>
            </a:r>
          </a:p>
          <a:p>
            <a:pPr marL="0" indent="0">
              <a:buNone/>
            </a:pPr>
            <a:r>
              <a:rPr kumimoji="1" lang="en-US" altLang="ja-JP" dirty="0">
                <a:latin typeface="Courier New" pitchFamily="49" charset="0"/>
                <a:cs typeface="Courier New" pitchFamily="49" charset="0"/>
              </a:rPr>
              <a:t> </a:t>
            </a:r>
            <a:r>
              <a:rPr kumimoji="1" lang="en-US" altLang="ja-JP" dirty="0" smtClean="0">
                <a:latin typeface="Courier New" pitchFamily="49" charset="0"/>
                <a:cs typeface="Courier New" pitchFamily="49" charset="0"/>
              </a:rPr>
              <a:t>     A[i-1][j],</a:t>
            </a:r>
          </a:p>
          <a:p>
            <a:pPr marL="0" indent="0">
              <a:buNone/>
            </a:pPr>
            <a:r>
              <a:rPr kumimoji="1" lang="en-US" altLang="ja-JP" dirty="0">
                <a:latin typeface="Courier New" pitchFamily="49" charset="0"/>
                <a:cs typeface="Courier New" pitchFamily="49" charset="0"/>
              </a:rPr>
              <a:t> </a:t>
            </a:r>
            <a:r>
              <a:rPr kumimoji="1" lang="en-US" altLang="ja-JP" dirty="0" smtClean="0">
                <a:latin typeface="Courier New" pitchFamily="49" charset="0"/>
                <a:cs typeface="Courier New" pitchFamily="49" charset="0"/>
              </a:rPr>
              <a:t>     A[i][j-1],</a:t>
            </a:r>
          </a:p>
          <a:p>
            <a:pPr marL="0" indent="0">
              <a:buNone/>
            </a:pPr>
            <a:r>
              <a:rPr kumimoji="1" lang="en-US" altLang="ja-JP" dirty="0">
                <a:latin typeface="Courier New" pitchFamily="49" charset="0"/>
                <a:cs typeface="Courier New" pitchFamily="49" charset="0"/>
              </a:rPr>
              <a:t> </a:t>
            </a:r>
            <a:r>
              <a:rPr kumimoji="1" lang="en-US" altLang="ja-JP" dirty="0" smtClean="0">
                <a:latin typeface="Courier New" pitchFamily="49" charset="0"/>
                <a:cs typeface="Courier New" pitchFamily="49" charset="0"/>
              </a:rPr>
              <a:t>     A[i-1][j-1],</a:t>
            </a:r>
          </a:p>
          <a:p>
            <a:pPr marL="0" indent="0">
              <a:buNone/>
            </a:pPr>
            <a:r>
              <a:rPr kumimoji="1" lang="en-US" altLang="ja-JP" dirty="0">
                <a:latin typeface="Courier New" pitchFamily="49" charset="0"/>
                <a:cs typeface="Courier New" pitchFamily="49" charset="0"/>
              </a:rPr>
              <a:t> </a:t>
            </a:r>
            <a:r>
              <a:rPr kumimoji="1" lang="en-US" altLang="ja-JP" dirty="0" smtClean="0">
                <a:latin typeface="Courier New" pitchFamily="49" charset="0"/>
                <a:cs typeface="Courier New" pitchFamily="49" charset="0"/>
              </a:rPr>
              <a:t>     B[i][j]);</a:t>
            </a:r>
          </a:p>
          <a:p>
            <a:pPr marL="0" indent="0">
              <a:buNone/>
            </a:pPr>
            <a:r>
              <a:rPr kumimoji="1" lang="en-US" altLang="ja-JP" dirty="0">
                <a:latin typeface="Courier New" pitchFamily="49" charset="0"/>
                <a:cs typeface="Courier New" pitchFamily="49" charset="0"/>
              </a:rPr>
              <a:t> </a:t>
            </a:r>
            <a:r>
              <a:rPr kumimoji="1" lang="en-US" altLang="ja-JP" dirty="0" smtClean="0">
                <a:latin typeface="Courier New" pitchFamily="49" charset="0"/>
                <a:cs typeface="Courier New" pitchFamily="49" charset="0"/>
              </a:rPr>
              <a:t>  }</a:t>
            </a:r>
          </a:p>
          <a:p>
            <a:pPr marL="0" indent="0">
              <a:buNone/>
            </a:pPr>
            <a:r>
              <a:rPr kumimoji="1" lang="en-US" altLang="ja-JP" dirty="0">
                <a:latin typeface="Courier New" pitchFamily="49" charset="0"/>
                <a:cs typeface="Courier New" pitchFamily="49" charset="0"/>
              </a:rPr>
              <a:t>}</a:t>
            </a:r>
            <a:endParaRPr kumimoji="1" lang="ja-JP" altLang="en-US" dirty="0">
              <a:latin typeface="Courier New" pitchFamily="49" charset="0"/>
              <a:cs typeface="Courier New" pitchFamily="49" charset="0"/>
            </a:endParaRPr>
          </a:p>
        </p:txBody>
      </p:sp>
    </p:spTree>
    <p:extLst>
      <p:ext uri="{BB962C8B-B14F-4D97-AF65-F5344CB8AC3E}">
        <p14:creationId xmlns:p14="http://schemas.microsoft.com/office/powerpoint/2010/main" val="38566545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29" name="TextBox 222"/>
          <p:cNvSpPr txBox="1">
            <a:spLocks noChangeArrowheads="1"/>
          </p:cNvSpPr>
          <p:nvPr/>
        </p:nvSpPr>
        <p:spPr bwMode="auto">
          <a:xfrm>
            <a:off x="5472545" y="1219200"/>
            <a:ext cx="3479726" cy="5878532"/>
          </a:xfrm>
          <a:prstGeom prst="rect">
            <a:avLst/>
          </a:prstGeom>
          <a:noFill/>
          <a:ln w="9525">
            <a:noFill/>
            <a:miter lim="800000"/>
            <a:headEnd/>
            <a:tailEnd/>
          </a:ln>
        </p:spPr>
        <p:txBody>
          <a:bodyPr wrap="square">
            <a:spAutoFit/>
          </a:bodyPr>
          <a:lstStyle/>
          <a:p>
            <a:pPr marL="177800" indent="-177800" eaLnBrk="1" hangingPunct="1">
              <a:spcBef>
                <a:spcPct val="0"/>
              </a:spcBef>
              <a:buClrTx/>
              <a:buFont typeface="Arial Unicode MS" pitchFamily="34" charset="-128"/>
              <a:buChar char="•"/>
            </a:pPr>
            <a:r>
              <a:rPr lang="en-CA" sz="2400" dirty="0" smtClean="0">
                <a:solidFill>
                  <a:schemeClr val="tx1"/>
                </a:solidFill>
                <a:latin typeface="+mn-lt"/>
              </a:rPr>
              <a:t>Multidimensional recurrences can </a:t>
            </a:r>
            <a:r>
              <a:rPr lang="en-CA" sz="2400" i="1" dirty="0" smtClean="0">
                <a:solidFill>
                  <a:schemeClr val="tx1"/>
                </a:solidFill>
                <a:latin typeface="+mn-lt"/>
              </a:rPr>
              <a:t>always</a:t>
            </a:r>
            <a:r>
              <a:rPr lang="en-CA" sz="2400" dirty="0" smtClean="0">
                <a:solidFill>
                  <a:schemeClr val="tx1"/>
                </a:solidFill>
                <a:latin typeface="+mn-lt"/>
              </a:rPr>
              <a:t> be parallelized</a:t>
            </a:r>
          </a:p>
          <a:p>
            <a:pPr marL="177800" indent="-177800" eaLnBrk="1" hangingPunct="1">
              <a:spcBef>
                <a:spcPct val="0"/>
              </a:spcBef>
              <a:buClrTx/>
              <a:buFont typeface="Arial Unicode MS" pitchFamily="34" charset="-128"/>
              <a:buChar char="•"/>
            </a:pPr>
            <a:endParaRPr lang="en-CA" sz="2400" dirty="0" smtClean="0"/>
          </a:p>
          <a:p>
            <a:pPr marL="177800" indent="-177800" eaLnBrk="1" hangingPunct="1">
              <a:spcBef>
                <a:spcPct val="0"/>
              </a:spcBef>
              <a:buClrTx/>
              <a:buFont typeface="Arial Unicode MS" pitchFamily="34" charset="-128"/>
              <a:buChar char="•"/>
            </a:pPr>
            <a:r>
              <a:rPr lang="en-CA" sz="2400" dirty="0" smtClean="0">
                <a:solidFill>
                  <a:schemeClr val="tx1"/>
                </a:solidFill>
              </a:rPr>
              <a:t>Leslie </a:t>
            </a:r>
            <a:r>
              <a:rPr lang="en-CA" sz="2400" dirty="0" err="1" smtClean="0">
                <a:solidFill>
                  <a:schemeClr val="tx1"/>
                </a:solidFill>
              </a:rPr>
              <a:t>Lamport’s</a:t>
            </a:r>
            <a:r>
              <a:rPr lang="en-CA" sz="2400" dirty="0" smtClean="0">
                <a:solidFill>
                  <a:schemeClr val="tx1"/>
                </a:solidFill>
              </a:rPr>
              <a:t> </a:t>
            </a:r>
            <a:r>
              <a:rPr lang="en-CA" sz="2400" dirty="0" err="1" smtClean="0">
                <a:solidFill>
                  <a:schemeClr val="tx1"/>
                </a:solidFill>
              </a:rPr>
              <a:t>hyperplane</a:t>
            </a:r>
            <a:r>
              <a:rPr lang="en-CA" sz="2400" dirty="0" smtClean="0">
                <a:solidFill>
                  <a:schemeClr val="tx1"/>
                </a:solidFill>
              </a:rPr>
              <a:t> separation theorem:</a:t>
            </a:r>
          </a:p>
          <a:p>
            <a:pPr marL="635000" lvl="1" indent="-177800">
              <a:spcBef>
                <a:spcPct val="0"/>
              </a:spcBef>
              <a:buFont typeface="Arial Unicode MS" pitchFamily="34" charset="-128"/>
              <a:buChar char="•"/>
            </a:pPr>
            <a:r>
              <a:rPr lang="en-CA" sz="2000" dirty="0" smtClean="0"/>
              <a:t>Choose </a:t>
            </a:r>
            <a:r>
              <a:rPr lang="en-CA" sz="2000" dirty="0" err="1" smtClean="0"/>
              <a:t>hyperplane</a:t>
            </a:r>
            <a:r>
              <a:rPr lang="en-CA" sz="2000" dirty="0" smtClean="0"/>
              <a:t> with inputs and outputs on opposite sides</a:t>
            </a:r>
          </a:p>
          <a:p>
            <a:pPr marL="635000" lvl="1" indent="-177800">
              <a:spcBef>
                <a:spcPct val="0"/>
              </a:spcBef>
              <a:buFont typeface="Arial Unicode MS" pitchFamily="34" charset="-128"/>
              <a:buChar char="•"/>
            </a:pPr>
            <a:r>
              <a:rPr lang="en-CA" sz="2000" dirty="0" smtClean="0">
                <a:solidFill>
                  <a:schemeClr val="tx1"/>
                </a:solidFill>
              </a:rPr>
              <a:t>Sweep through data perpendicular to </a:t>
            </a:r>
            <a:r>
              <a:rPr lang="en-CA" sz="2000" dirty="0" err="1" smtClean="0">
                <a:solidFill>
                  <a:schemeClr val="tx1"/>
                </a:solidFill>
              </a:rPr>
              <a:t>hyperplane</a:t>
            </a:r>
            <a:endParaRPr lang="en-CA" sz="2000" dirty="0" smtClean="0">
              <a:solidFill>
                <a:schemeClr val="tx1"/>
              </a:solidFill>
            </a:endParaRPr>
          </a:p>
          <a:p>
            <a:pPr marL="177800" indent="-177800" eaLnBrk="1" hangingPunct="1">
              <a:spcBef>
                <a:spcPct val="0"/>
              </a:spcBef>
              <a:buClrTx/>
            </a:pPr>
            <a:endParaRPr lang="en-CA" sz="2000" dirty="0" smtClean="0">
              <a:solidFill>
                <a:schemeClr val="tx1"/>
              </a:solidFill>
            </a:endParaRPr>
          </a:p>
        </p:txBody>
      </p:sp>
      <p:sp>
        <p:nvSpPr>
          <p:cNvPr id="3" name="Title 2"/>
          <p:cNvSpPr>
            <a:spLocks noGrp="1"/>
          </p:cNvSpPr>
          <p:nvPr>
            <p:ph type="title"/>
          </p:nvPr>
        </p:nvSpPr>
        <p:spPr>
          <a:xfrm>
            <a:off x="457200" y="0"/>
            <a:ext cx="8229600" cy="1143000"/>
          </a:xfrm>
        </p:spPr>
        <p:txBody>
          <a:bodyPr>
            <a:normAutofit/>
          </a:bodyPr>
          <a:lstStyle/>
          <a:p>
            <a:r>
              <a:rPr lang="en-US" b="0" dirty="0" smtClean="0"/>
              <a:t>Recurrence </a:t>
            </a:r>
            <a:r>
              <a:rPr lang="en-US" b="0" dirty="0" err="1" smtClean="0"/>
              <a:t>Hyperplane</a:t>
            </a:r>
            <a:r>
              <a:rPr lang="en-US" b="0" dirty="0" smtClean="0"/>
              <a:t> Sweep</a:t>
            </a:r>
          </a:p>
        </p:txBody>
      </p:sp>
      <p:pic>
        <p:nvPicPr>
          <p:cNvPr id="2" name="Picture 1" descr="recsweep3.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3256" y="948569"/>
            <a:ext cx="5092496" cy="5066820"/>
          </a:xfrm>
          <a:prstGeom prst="rect">
            <a:avLst/>
          </a:prstGeom>
        </p:spPr>
      </p:pic>
      <p:sp>
        <p:nvSpPr>
          <p:cNvPr id="5" name="Slide Number Placeholder 3"/>
          <p:cNvSpPr>
            <a:spLocks noGrp="1"/>
          </p:cNvSpPr>
          <p:nvPr>
            <p:ph type="sldNum" sz="quarter" idx="12"/>
          </p:nvPr>
        </p:nvSpPr>
        <p:spPr>
          <a:xfrm>
            <a:off x="6553200" y="6356350"/>
            <a:ext cx="2133600" cy="365125"/>
          </a:xfrm>
        </p:spPr>
        <p:txBody>
          <a:bodyPr/>
          <a:lstStyle/>
          <a:p>
            <a:pPr>
              <a:defRPr/>
            </a:pPr>
            <a:fld id="{ACA39A89-D6FF-4AFC-9284-D1B46DF88740}" type="slidenum">
              <a:rPr lang="en-US" smtClean="0"/>
              <a:pPr>
                <a:defRPr/>
              </a:pPr>
              <a:t>33</a:t>
            </a:fld>
            <a:endParaRPr lang="en-US" dirty="0"/>
          </a:p>
        </p:txBody>
      </p:sp>
    </p:spTree>
    <p:extLst>
      <p:ext uri="{BB962C8B-B14F-4D97-AF65-F5344CB8AC3E}">
        <p14:creationId xmlns:p14="http://schemas.microsoft.com/office/powerpoint/2010/main" val="2114462681"/>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29" name="TextBox 222"/>
          <p:cNvSpPr txBox="1">
            <a:spLocks noChangeArrowheads="1"/>
          </p:cNvSpPr>
          <p:nvPr/>
        </p:nvSpPr>
        <p:spPr bwMode="auto">
          <a:xfrm>
            <a:off x="5472545" y="1371600"/>
            <a:ext cx="3240240" cy="1938992"/>
          </a:xfrm>
          <a:prstGeom prst="rect">
            <a:avLst/>
          </a:prstGeom>
          <a:noFill/>
          <a:ln w="9525">
            <a:noFill/>
            <a:miter lim="800000"/>
            <a:headEnd/>
            <a:tailEnd/>
          </a:ln>
        </p:spPr>
        <p:txBody>
          <a:bodyPr wrap="square">
            <a:spAutoFit/>
          </a:bodyPr>
          <a:lstStyle/>
          <a:p>
            <a:pPr marL="177800" indent="-177800" eaLnBrk="1" hangingPunct="1">
              <a:spcBef>
                <a:spcPct val="0"/>
              </a:spcBef>
              <a:buClrTx/>
              <a:buFont typeface="Arial Unicode MS" pitchFamily="34" charset="-128"/>
              <a:buChar char="•"/>
            </a:pPr>
            <a:r>
              <a:rPr lang="en-CA" sz="2400" dirty="0" smtClean="0">
                <a:solidFill>
                  <a:schemeClr val="tx1"/>
                </a:solidFill>
                <a:latin typeface="+mn-lt"/>
              </a:rPr>
              <a:t>Rotate recurrence to see sweep more clearly</a:t>
            </a:r>
          </a:p>
          <a:p>
            <a:pPr eaLnBrk="1" hangingPunct="1">
              <a:spcBef>
                <a:spcPct val="0"/>
              </a:spcBef>
              <a:buClrTx/>
            </a:pPr>
            <a:endParaRPr lang="en-CA" sz="2400" dirty="0" smtClean="0"/>
          </a:p>
          <a:p>
            <a:pPr marL="177800" indent="-177800" eaLnBrk="1" hangingPunct="1">
              <a:spcBef>
                <a:spcPct val="0"/>
              </a:spcBef>
              <a:buClrTx/>
            </a:pPr>
            <a:endParaRPr lang="en-CA" sz="2400" dirty="0" smtClean="0">
              <a:solidFill>
                <a:schemeClr val="tx1"/>
              </a:solidFill>
            </a:endParaRPr>
          </a:p>
        </p:txBody>
      </p:sp>
      <p:sp>
        <p:nvSpPr>
          <p:cNvPr id="3" name="Title 2"/>
          <p:cNvSpPr>
            <a:spLocks noGrp="1"/>
          </p:cNvSpPr>
          <p:nvPr>
            <p:ph type="title"/>
          </p:nvPr>
        </p:nvSpPr>
        <p:spPr>
          <a:xfrm>
            <a:off x="452705" y="-30480"/>
            <a:ext cx="8229600" cy="1143000"/>
          </a:xfrm>
        </p:spPr>
        <p:txBody>
          <a:bodyPr>
            <a:normAutofit/>
          </a:bodyPr>
          <a:lstStyle/>
          <a:p>
            <a:r>
              <a:rPr lang="en-US" b="0" dirty="0" smtClean="0"/>
              <a:t>Rotated Recurrence</a:t>
            </a:r>
          </a:p>
        </p:txBody>
      </p:sp>
      <p:pic>
        <p:nvPicPr>
          <p:cNvPr id="4" name="Picture 3" descr="recsweeprotd3.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3494" y="1234440"/>
            <a:ext cx="5017232" cy="4844522"/>
          </a:xfrm>
          <a:prstGeom prst="rect">
            <a:avLst/>
          </a:prstGeom>
        </p:spPr>
      </p:pic>
      <p:sp>
        <p:nvSpPr>
          <p:cNvPr id="5" name="Slide Number Placeholder 3"/>
          <p:cNvSpPr>
            <a:spLocks noGrp="1"/>
          </p:cNvSpPr>
          <p:nvPr>
            <p:ph type="sldNum" sz="quarter" idx="12"/>
          </p:nvPr>
        </p:nvSpPr>
        <p:spPr>
          <a:xfrm>
            <a:off x="6553200" y="6356350"/>
            <a:ext cx="2133600" cy="365125"/>
          </a:xfrm>
        </p:spPr>
        <p:txBody>
          <a:bodyPr/>
          <a:lstStyle/>
          <a:p>
            <a:pPr>
              <a:defRPr/>
            </a:pPr>
            <a:fld id="{ACA39A89-D6FF-4AFC-9284-D1B46DF88740}" type="slidenum">
              <a:rPr lang="en-US" smtClean="0"/>
              <a:pPr>
                <a:defRPr/>
              </a:pPr>
              <a:t>34</a:t>
            </a:fld>
            <a:endParaRPr lang="en-US" dirty="0"/>
          </a:p>
        </p:txBody>
      </p:sp>
    </p:spTree>
    <p:extLst>
      <p:ext uri="{BB962C8B-B14F-4D97-AF65-F5344CB8AC3E}">
        <p14:creationId xmlns:p14="http://schemas.microsoft.com/office/powerpoint/2010/main" val="4089421411"/>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29" name="TextBox 222"/>
          <p:cNvSpPr txBox="1">
            <a:spLocks noChangeArrowheads="1"/>
          </p:cNvSpPr>
          <p:nvPr/>
        </p:nvSpPr>
        <p:spPr bwMode="auto">
          <a:xfrm>
            <a:off x="5472545" y="1079652"/>
            <a:ext cx="3240240" cy="4524315"/>
          </a:xfrm>
          <a:prstGeom prst="rect">
            <a:avLst/>
          </a:prstGeom>
          <a:noFill/>
          <a:ln w="9525">
            <a:noFill/>
            <a:miter lim="800000"/>
            <a:headEnd/>
            <a:tailEnd/>
          </a:ln>
        </p:spPr>
        <p:txBody>
          <a:bodyPr wrap="square">
            <a:spAutoFit/>
          </a:bodyPr>
          <a:lstStyle/>
          <a:p>
            <a:pPr marL="177800" indent="-177800" eaLnBrk="1" hangingPunct="1">
              <a:spcBef>
                <a:spcPct val="0"/>
              </a:spcBef>
              <a:buClrTx/>
              <a:buFont typeface="Arial Unicode MS" pitchFamily="34" charset="-128"/>
              <a:buChar char="•"/>
            </a:pPr>
            <a:r>
              <a:rPr lang="en-CA" sz="2400" dirty="0" smtClean="0">
                <a:solidFill>
                  <a:schemeClr val="tx1"/>
                </a:solidFill>
                <a:latin typeface="+mn-lt"/>
              </a:rPr>
              <a:t>Can partition recurrence to get a better compute vs. bandwidth ratio</a:t>
            </a:r>
          </a:p>
          <a:p>
            <a:pPr marL="177800" indent="-177800" eaLnBrk="1" hangingPunct="1">
              <a:spcBef>
                <a:spcPct val="0"/>
              </a:spcBef>
              <a:buClrTx/>
              <a:buFont typeface="Arial Unicode MS" pitchFamily="34" charset="-128"/>
              <a:buChar char="•"/>
            </a:pPr>
            <a:endParaRPr lang="en-CA" sz="2400" dirty="0"/>
          </a:p>
          <a:p>
            <a:pPr marL="177800" indent="-177800" eaLnBrk="1" hangingPunct="1">
              <a:spcBef>
                <a:spcPct val="0"/>
              </a:spcBef>
              <a:buClrTx/>
              <a:buFont typeface="Arial Unicode MS" pitchFamily="34" charset="-128"/>
              <a:buChar char="•"/>
            </a:pPr>
            <a:r>
              <a:rPr lang="en-CA" sz="2400" dirty="0" smtClean="0">
                <a:solidFill>
                  <a:schemeClr val="tx1"/>
                </a:solidFill>
                <a:latin typeface="+mn-lt"/>
              </a:rPr>
              <a:t>Show diamonds here, could also use paired trapezoids</a:t>
            </a:r>
          </a:p>
          <a:p>
            <a:pPr marL="177800" indent="-177800" eaLnBrk="1" hangingPunct="1">
              <a:spcBef>
                <a:spcPct val="0"/>
              </a:spcBef>
              <a:buClrTx/>
              <a:buFont typeface="Arial Unicode MS" pitchFamily="34" charset="-128"/>
              <a:buChar char="•"/>
            </a:pPr>
            <a:endParaRPr lang="en-CA" sz="2400" dirty="0" smtClean="0"/>
          </a:p>
          <a:p>
            <a:pPr marL="177800" indent="-177800" eaLnBrk="1" hangingPunct="1">
              <a:spcBef>
                <a:spcPct val="0"/>
              </a:spcBef>
              <a:buClrTx/>
            </a:pPr>
            <a:endParaRPr lang="en-CA" sz="2400" dirty="0" smtClean="0">
              <a:solidFill>
                <a:schemeClr val="tx1"/>
              </a:solidFill>
            </a:endParaRPr>
          </a:p>
        </p:txBody>
      </p:sp>
      <p:sp>
        <p:nvSpPr>
          <p:cNvPr id="3" name="Title 2"/>
          <p:cNvSpPr>
            <a:spLocks noGrp="1"/>
          </p:cNvSpPr>
          <p:nvPr>
            <p:ph type="title"/>
          </p:nvPr>
        </p:nvSpPr>
        <p:spPr>
          <a:xfrm>
            <a:off x="479879" y="0"/>
            <a:ext cx="8229600" cy="1143000"/>
          </a:xfrm>
        </p:spPr>
        <p:txBody>
          <a:bodyPr>
            <a:normAutofit/>
          </a:bodyPr>
          <a:lstStyle/>
          <a:p>
            <a:r>
              <a:rPr lang="en-US" b="0" dirty="0" smtClean="0"/>
              <a:t>Tiled Recurrence</a:t>
            </a:r>
          </a:p>
        </p:txBody>
      </p:sp>
      <p:pic>
        <p:nvPicPr>
          <p:cNvPr id="2" name="Picture 1" descr="recsweeprotdd3.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3555" y="1295400"/>
            <a:ext cx="5006999" cy="4834642"/>
          </a:xfrm>
          <a:prstGeom prst="rect">
            <a:avLst/>
          </a:prstGeom>
        </p:spPr>
      </p:pic>
      <p:sp>
        <p:nvSpPr>
          <p:cNvPr id="5" name="Slide Number Placeholder 3"/>
          <p:cNvSpPr>
            <a:spLocks noGrp="1"/>
          </p:cNvSpPr>
          <p:nvPr>
            <p:ph type="sldNum" sz="quarter" idx="12"/>
          </p:nvPr>
        </p:nvSpPr>
        <p:spPr>
          <a:xfrm>
            <a:off x="6553200" y="6356350"/>
            <a:ext cx="2133600" cy="365125"/>
          </a:xfrm>
        </p:spPr>
        <p:txBody>
          <a:bodyPr/>
          <a:lstStyle/>
          <a:p>
            <a:pPr>
              <a:defRPr/>
            </a:pPr>
            <a:fld id="{ACA39A89-D6FF-4AFC-9284-D1B46DF88740}" type="slidenum">
              <a:rPr lang="en-US" smtClean="0"/>
              <a:pPr>
                <a:defRPr/>
              </a:pPr>
              <a:t>35</a:t>
            </a:fld>
            <a:endParaRPr lang="en-US" dirty="0"/>
          </a:p>
        </p:txBody>
      </p:sp>
    </p:spTree>
    <p:extLst>
      <p:ext uri="{BB962C8B-B14F-4D97-AF65-F5344CB8AC3E}">
        <p14:creationId xmlns:p14="http://schemas.microsoft.com/office/powerpoint/2010/main" val="79166291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recsweeprotddr3.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6224" y="1219200"/>
            <a:ext cx="5004273" cy="4847405"/>
          </a:xfrm>
          <a:prstGeom prst="rect">
            <a:avLst/>
          </a:prstGeom>
        </p:spPr>
      </p:pic>
      <p:sp>
        <p:nvSpPr>
          <p:cNvPr id="12329" name="TextBox 222"/>
          <p:cNvSpPr txBox="1">
            <a:spLocks noChangeArrowheads="1"/>
          </p:cNvSpPr>
          <p:nvPr/>
        </p:nvSpPr>
        <p:spPr bwMode="auto">
          <a:xfrm>
            <a:off x="5472545" y="1079652"/>
            <a:ext cx="3240240" cy="1938992"/>
          </a:xfrm>
          <a:prstGeom prst="rect">
            <a:avLst/>
          </a:prstGeom>
          <a:noFill/>
          <a:ln w="9525">
            <a:noFill/>
            <a:miter lim="800000"/>
            <a:headEnd/>
            <a:tailEnd/>
          </a:ln>
        </p:spPr>
        <p:txBody>
          <a:bodyPr wrap="square">
            <a:spAutoFit/>
          </a:bodyPr>
          <a:lstStyle/>
          <a:p>
            <a:pPr marL="177800" indent="-177800" eaLnBrk="1" hangingPunct="1">
              <a:spcBef>
                <a:spcPct val="0"/>
              </a:spcBef>
              <a:buClrTx/>
              <a:buFont typeface="Arial Unicode MS" pitchFamily="34" charset="-128"/>
              <a:buChar char="•"/>
            </a:pPr>
            <a:r>
              <a:rPr lang="en-CA" sz="2400" dirty="0" smtClean="0">
                <a:solidFill>
                  <a:schemeClr val="tx1"/>
                </a:solidFill>
                <a:latin typeface="+mn-lt"/>
              </a:rPr>
              <a:t>Remove all non-redundant data dependences</a:t>
            </a:r>
          </a:p>
          <a:p>
            <a:pPr marL="177800" indent="-177800" eaLnBrk="1" hangingPunct="1">
              <a:spcBef>
                <a:spcPct val="0"/>
              </a:spcBef>
              <a:buClrTx/>
              <a:buFont typeface="Arial Unicode MS" pitchFamily="34" charset="-128"/>
              <a:buChar char="•"/>
            </a:pPr>
            <a:endParaRPr lang="en-CA" sz="2400" dirty="0" smtClean="0"/>
          </a:p>
          <a:p>
            <a:pPr marL="177800" indent="-177800" eaLnBrk="1" hangingPunct="1">
              <a:spcBef>
                <a:spcPct val="0"/>
              </a:spcBef>
              <a:buClrTx/>
            </a:pPr>
            <a:endParaRPr lang="en-CA" sz="2400" dirty="0" smtClean="0">
              <a:solidFill>
                <a:schemeClr val="tx1"/>
              </a:solidFill>
            </a:endParaRPr>
          </a:p>
        </p:txBody>
      </p:sp>
      <p:sp>
        <p:nvSpPr>
          <p:cNvPr id="3" name="Title 2"/>
          <p:cNvSpPr>
            <a:spLocks noGrp="1"/>
          </p:cNvSpPr>
          <p:nvPr>
            <p:ph type="title"/>
          </p:nvPr>
        </p:nvSpPr>
        <p:spPr>
          <a:xfrm>
            <a:off x="483185" y="0"/>
            <a:ext cx="8229600" cy="1143000"/>
          </a:xfrm>
        </p:spPr>
        <p:txBody>
          <a:bodyPr>
            <a:normAutofit/>
          </a:bodyPr>
          <a:lstStyle/>
          <a:p>
            <a:r>
              <a:rPr lang="en-US" b="0" dirty="0" smtClean="0"/>
              <a:t>Tiled Recurrence</a:t>
            </a:r>
          </a:p>
        </p:txBody>
      </p:sp>
      <p:sp>
        <p:nvSpPr>
          <p:cNvPr id="5" name="Slide Number Placeholder 3"/>
          <p:cNvSpPr>
            <a:spLocks noGrp="1"/>
          </p:cNvSpPr>
          <p:nvPr>
            <p:ph type="sldNum" sz="quarter" idx="12"/>
          </p:nvPr>
        </p:nvSpPr>
        <p:spPr>
          <a:xfrm>
            <a:off x="6553200" y="6356350"/>
            <a:ext cx="2133600" cy="365125"/>
          </a:xfrm>
        </p:spPr>
        <p:txBody>
          <a:bodyPr/>
          <a:lstStyle/>
          <a:p>
            <a:pPr>
              <a:defRPr/>
            </a:pPr>
            <a:fld id="{ACA39A89-D6FF-4AFC-9284-D1B46DF88740}" type="slidenum">
              <a:rPr lang="en-US" smtClean="0"/>
              <a:pPr>
                <a:defRPr/>
              </a:pPr>
              <a:t>36</a:t>
            </a:fld>
            <a:endParaRPr lang="en-US" dirty="0"/>
          </a:p>
        </p:txBody>
      </p:sp>
    </p:spTree>
    <p:extLst>
      <p:ext uri="{BB962C8B-B14F-4D97-AF65-F5344CB8AC3E}">
        <p14:creationId xmlns:p14="http://schemas.microsoft.com/office/powerpoint/2010/main" val="4232878021"/>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29" name="TextBox 222"/>
          <p:cNvSpPr txBox="1">
            <a:spLocks noChangeArrowheads="1"/>
          </p:cNvSpPr>
          <p:nvPr/>
        </p:nvSpPr>
        <p:spPr bwMode="auto">
          <a:xfrm>
            <a:off x="5472545" y="1295400"/>
            <a:ext cx="3240240" cy="4893647"/>
          </a:xfrm>
          <a:prstGeom prst="rect">
            <a:avLst/>
          </a:prstGeom>
          <a:noFill/>
          <a:ln w="9525">
            <a:noFill/>
            <a:miter lim="800000"/>
            <a:headEnd/>
            <a:tailEnd/>
          </a:ln>
        </p:spPr>
        <p:txBody>
          <a:bodyPr wrap="square">
            <a:spAutoFit/>
          </a:bodyPr>
          <a:lstStyle/>
          <a:p>
            <a:pPr marL="177800" indent="-177800" eaLnBrk="1" hangingPunct="1">
              <a:spcBef>
                <a:spcPct val="0"/>
              </a:spcBef>
              <a:buClrTx/>
              <a:buFont typeface="Arial Unicode MS" pitchFamily="34" charset="-128"/>
              <a:buChar char="•"/>
            </a:pPr>
            <a:r>
              <a:rPr lang="en-CA" sz="2400" dirty="0" smtClean="0">
                <a:solidFill>
                  <a:schemeClr val="tx1"/>
                </a:solidFill>
                <a:latin typeface="+mn-lt"/>
              </a:rPr>
              <a:t>Rotate back: same recurrence at a different scale!</a:t>
            </a:r>
          </a:p>
          <a:p>
            <a:pPr eaLnBrk="1" hangingPunct="1">
              <a:spcBef>
                <a:spcPct val="0"/>
              </a:spcBef>
              <a:buClrTx/>
            </a:pPr>
            <a:endParaRPr lang="en-CA" sz="2400" dirty="0">
              <a:solidFill>
                <a:schemeClr val="tx1"/>
              </a:solidFill>
              <a:latin typeface="+mn-lt"/>
            </a:endParaRPr>
          </a:p>
          <a:p>
            <a:pPr marL="177800" indent="-177800" eaLnBrk="1" hangingPunct="1">
              <a:spcBef>
                <a:spcPct val="0"/>
              </a:spcBef>
              <a:buClrTx/>
              <a:buFont typeface="Arial Unicode MS" pitchFamily="34" charset="-128"/>
              <a:buChar char="•"/>
            </a:pPr>
            <a:r>
              <a:rPr lang="en-CA" sz="2400" dirty="0" smtClean="0"/>
              <a:t>Leads to recursive cache-oblivious divide-and-conquer algorithm</a:t>
            </a:r>
          </a:p>
          <a:p>
            <a:pPr marL="177800" indent="-177800" eaLnBrk="1" hangingPunct="1">
              <a:spcBef>
                <a:spcPct val="0"/>
              </a:spcBef>
              <a:buClrTx/>
              <a:buFont typeface="Arial Unicode MS" pitchFamily="34" charset="-128"/>
              <a:buChar char="•"/>
            </a:pPr>
            <a:endParaRPr lang="en-CA" sz="2400" dirty="0"/>
          </a:p>
          <a:p>
            <a:pPr marL="177800" indent="-177800" eaLnBrk="1" hangingPunct="1">
              <a:spcBef>
                <a:spcPct val="0"/>
              </a:spcBef>
              <a:buClrTx/>
              <a:buFont typeface="Arial Unicode MS" pitchFamily="34" charset="-128"/>
              <a:buChar char="•"/>
            </a:pPr>
            <a:r>
              <a:rPr lang="en-CA" sz="2400" dirty="0"/>
              <a:t>I</a:t>
            </a:r>
            <a:r>
              <a:rPr lang="en-CA" sz="2400" dirty="0" smtClean="0"/>
              <a:t>mplement with fork-join.</a:t>
            </a:r>
            <a:endParaRPr lang="en-CA" sz="2400" dirty="0" smtClean="0">
              <a:solidFill>
                <a:schemeClr val="tx1"/>
              </a:solidFill>
              <a:latin typeface="+mn-lt"/>
            </a:endParaRPr>
          </a:p>
          <a:p>
            <a:pPr marL="177800" indent="-177800" eaLnBrk="1" hangingPunct="1">
              <a:spcBef>
                <a:spcPct val="0"/>
              </a:spcBef>
              <a:buClrTx/>
              <a:buFont typeface="Arial Unicode MS" pitchFamily="34" charset="-128"/>
              <a:buChar char="•"/>
            </a:pPr>
            <a:endParaRPr lang="en-CA" sz="2400" dirty="0" smtClean="0"/>
          </a:p>
          <a:p>
            <a:pPr marL="177800" indent="-177800" eaLnBrk="1" hangingPunct="1">
              <a:spcBef>
                <a:spcPct val="0"/>
              </a:spcBef>
              <a:buClrTx/>
            </a:pPr>
            <a:endParaRPr lang="en-CA" sz="2400" dirty="0" smtClean="0">
              <a:solidFill>
                <a:schemeClr val="tx1"/>
              </a:solidFill>
            </a:endParaRPr>
          </a:p>
        </p:txBody>
      </p:sp>
      <p:sp>
        <p:nvSpPr>
          <p:cNvPr id="3" name="Title 2"/>
          <p:cNvSpPr>
            <a:spLocks noGrp="1"/>
          </p:cNvSpPr>
          <p:nvPr>
            <p:ph type="title"/>
          </p:nvPr>
        </p:nvSpPr>
        <p:spPr>
          <a:xfrm>
            <a:off x="419638" y="0"/>
            <a:ext cx="8229600" cy="1143000"/>
          </a:xfrm>
        </p:spPr>
        <p:txBody>
          <a:bodyPr>
            <a:normAutofit/>
          </a:bodyPr>
          <a:lstStyle/>
          <a:p>
            <a:r>
              <a:rPr lang="en-US" b="0" dirty="0" smtClean="0"/>
              <a:t>Recursively Tiled Recurrences</a:t>
            </a:r>
          </a:p>
        </p:txBody>
      </p:sp>
      <p:pic>
        <p:nvPicPr>
          <p:cNvPr id="2" name="Picture 1" descr="recsweepddr3.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4398" y="1019238"/>
            <a:ext cx="5012911" cy="4987636"/>
          </a:xfrm>
          <a:prstGeom prst="rect">
            <a:avLst/>
          </a:prstGeom>
        </p:spPr>
      </p:pic>
      <p:sp>
        <p:nvSpPr>
          <p:cNvPr id="5" name="Slide Number Placeholder 3"/>
          <p:cNvSpPr>
            <a:spLocks noGrp="1"/>
          </p:cNvSpPr>
          <p:nvPr>
            <p:ph type="sldNum" sz="quarter" idx="12"/>
          </p:nvPr>
        </p:nvSpPr>
        <p:spPr>
          <a:xfrm>
            <a:off x="6553200" y="6356350"/>
            <a:ext cx="2133600" cy="365125"/>
          </a:xfrm>
        </p:spPr>
        <p:txBody>
          <a:bodyPr/>
          <a:lstStyle/>
          <a:p>
            <a:pPr>
              <a:defRPr/>
            </a:pPr>
            <a:fld id="{ACA39A89-D6FF-4AFC-9284-D1B46DF88740}" type="slidenum">
              <a:rPr lang="en-US" smtClean="0"/>
              <a:pPr>
                <a:defRPr/>
              </a:pPr>
              <a:t>37</a:t>
            </a:fld>
            <a:endParaRPr lang="en-US" dirty="0"/>
          </a:p>
        </p:txBody>
      </p:sp>
    </p:spTree>
    <p:extLst>
      <p:ext uri="{BB962C8B-B14F-4D97-AF65-F5344CB8AC3E}">
        <p14:creationId xmlns:p14="http://schemas.microsoft.com/office/powerpoint/2010/main" val="648422215"/>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29" name="TextBox 222"/>
          <p:cNvSpPr txBox="1">
            <a:spLocks noChangeArrowheads="1"/>
          </p:cNvSpPr>
          <p:nvPr/>
        </p:nvSpPr>
        <p:spPr bwMode="auto">
          <a:xfrm>
            <a:off x="5472545" y="1079652"/>
            <a:ext cx="3240240" cy="2677656"/>
          </a:xfrm>
          <a:prstGeom prst="rect">
            <a:avLst/>
          </a:prstGeom>
          <a:noFill/>
          <a:ln w="9525">
            <a:noFill/>
            <a:miter lim="800000"/>
            <a:headEnd/>
            <a:tailEnd/>
          </a:ln>
        </p:spPr>
        <p:txBody>
          <a:bodyPr wrap="square">
            <a:spAutoFit/>
          </a:bodyPr>
          <a:lstStyle/>
          <a:p>
            <a:pPr marL="177800" indent="-177800" eaLnBrk="1" hangingPunct="1">
              <a:spcBef>
                <a:spcPct val="0"/>
              </a:spcBef>
              <a:buClrTx/>
              <a:buFont typeface="Arial Unicode MS" pitchFamily="34" charset="-128"/>
              <a:buChar char="•"/>
            </a:pPr>
            <a:r>
              <a:rPr lang="en-CA" sz="2400" dirty="0" smtClean="0">
                <a:solidFill>
                  <a:schemeClr val="tx1"/>
                </a:solidFill>
                <a:latin typeface="+mn-lt"/>
              </a:rPr>
              <a:t>Look at rotated recurrence again</a:t>
            </a:r>
          </a:p>
          <a:p>
            <a:pPr marL="177800" indent="-177800" eaLnBrk="1" hangingPunct="1">
              <a:spcBef>
                <a:spcPct val="0"/>
              </a:spcBef>
              <a:buClrTx/>
              <a:buFont typeface="Arial Unicode MS" pitchFamily="34" charset="-128"/>
              <a:buChar char="•"/>
            </a:pPr>
            <a:endParaRPr lang="en-CA" sz="2400" dirty="0"/>
          </a:p>
          <a:p>
            <a:pPr marL="177800" indent="-177800" eaLnBrk="1" hangingPunct="1">
              <a:spcBef>
                <a:spcPct val="0"/>
              </a:spcBef>
              <a:buClrTx/>
              <a:buFont typeface="Arial Unicode MS" pitchFamily="34" charset="-128"/>
              <a:buChar char="•"/>
            </a:pPr>
            <a:r>
              <a:rPr lang="en-CA" sz="2400" dirty="0" smtClean="0">
                <a:solidFill>
                  <a:schemeClr val="tx1"/>
                </a:solidFill>
                <a:latin typeface="+mn-lt"/>
              </a:rPr>
              <a:t>Let’s skew this by 45 degrees…</a:t>
            </a:r>
          </a:p>
          <a:p>
            <a:pPr marL="177800" indent="-177800" eaLnBrk="1" hangingPunct="1">
              <a:spcBef>
                <a:spcPct val="0"/>
              </a:spcBef>
              <a:buClrTx/>
              <a:buFont typeface="Arial Unicode MS" pitchFamily="34" charset="-128"/>
              <a:buChar char="•"/>
            </a:pPr>
            <a:endParaRPr lang="en-CA" sz="2400" dirty="0" smtClean="0"/>
          </a:p>
          <a:p>
            <a:pPr marL="177800" indent="-177800" eaLnBrk="1" hangingPunct="1">
              <a:spcBef>
                <a:spcPct val="0"/>
              </a:spcBef>
              <a:buClrTx/>
            </a:pPr>
            <a:endParaRPr lang="en-CA" sz="2400" dirty="0" smtClean="0">
              <a:solidFill>
                <a:schemeClr val="tx1"/>
              </a:solidFill>
            </a:endParaRPr>
          </a:p>
        </p:txBody>
      </p:sp>
      <p:sp>
        <p:nvSpPr>
          <p:cNvPr id="3" name="Title 2"/>
          <p:cNvSpPr>
            <a:spLocks noGrp="1"/>
          </p:cNvSpPr>
          <p:nvPr>
            <p:ph type="title"/>
          </p:nvPr>
        </p:nvSpPr>
        <p:spPr>
          <a:xfrm>
            <a:off x="452705" y="0"/>
            <a:ext cx="8229600" cy="1143000"/>
          </a:xfrm>
        </p:spPr>
        <p:txBody>
          <a:bodyPr>
            <a:normAutofit/>
          </a:bodyPr>
          <a:lstStyle/>
          <a:p>
            <a:r>
              <a:rPr lang="en-US" b="0" dirty="0" smtClean="0"/>
              <a:t>Rotated Recurrence</a:t>
            </a:r>
          </a:p>
        </p:txBody>
      </p:sp>
      <p:pic>
        <p:nvPicPr>
          <p:cNvPr id="4" name="Picture 3" descr="recsweeprotd3.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8254" y="1219200"/>
            <a:ext cx="5017232" cy="4844522"/>
          </a:xfrm>
          <a:prstGeom prst="rect">
            <a:avLst/>
          </a:prstGeom>
        </p:spPr>
      </p:pic>
      <p:sp>
        <p:nvSpPr>
          <p:cNvPr id="5" name="Slide Number Placeholder 3"/>
          <p:cNvSpPr>
            <a:spLocks noGrp="1"/>
          </p:cNvSpPr>
          <p:nvPr>
            <p:ph type="sldNum" sz="quarter" idx="12"/>
          </p:nvPr>
        </p:nvSpPr>
        <p:spPr>
          <a:xfrm>
            <a:off x="6553200" y="6356350"/>
            <a:ext cx="2133600" cy="365125"/>
          </a:xfrm>
        </p:spPr>
        <p:txBody>
          <a:bodyPr/>
          <a:lstStyle/>
          <a:p>
            <a:pPr>
              <a:defRPr/>
            </a:pPr>
            <a:fld id="{ACA39A89-D6FF-4AFC-9284-D1B46DF88740}" type="slidenum">
              <a:rPr lang="en-US" smtClean="0"/>
              <a:pPr>
                <a:defRPr/>
              </a:pPr>
              <a:t>38</a:t>
            </a:fld>
            <a:endParaRPr lang="en-US" dirty="0"/>
          </a:p>
        </p:txBody>
      </p:sp>
    </p:spTree>
    <p:extLst>
      <p:ext uri="{BB962C8B-B14F-4D97-AF65-F5344CB8AC3E}">
        <p14:creationId xmlns:p14="http://schemas.microsoft.com/office/powerpoint/2010/main" val="2385324780"/>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29" name="TextBox 222"/>
          <p:cNvSpPr txBox="1">
            <a:spLocks noChangeArrowheads="1"/>
          </p:cNvSpPr>
          <p:nvPr/>
        </p:nvSpPr>
        <p:spPr bwMode="auto">
          <a:xfrm>
            <a:off x="5472545" y="1079652"/>
            <a:ext cx="3240240" cy="3477875"/>
          </a:xfrm>
          <a:prstGeom prst="rect">
            <a:avLst/>
          </a:prstGeom>
          <a:noFill/>
          <a:ln w="9525">
            <a:noFill/>
            <a:miter lim="800000"/>
            <a:headEnd/>
            <a:tailEnd/>
          </a:ln>
        </p:spPr>
        <p:txBody>
          <a:bodyPr wrap="square">
            <a:spAutoFit/>
          </a:bodyPr>
          <a:lstStyle/>
          <a:p>
            <a:pPr marL="177800" indent="-177800" eaLnBrk="1" hangingPunct="1">
              <a:spcBef>
                <a:spcPct val="0"/>
              </a:spcBef>
              <a:buClrTx/>
              <a:buFont typeface="Arial Unicode MS" pitchFamily="34" charset="-128"/>
              <a:buChar char="•"/>
            </a:pPr>
            <a:r>
              <a:rPr lang="en-CA" sz="2400" dirty="0" smtClean="0">
                <a:solidFill>
                  <a:schemeClr val="tx1"/>
                </a:solidFill>
                <a:latin typeface="+mn-lt"/>
              </a:rPr>
              <a:t>A little hard to understand</a:t>
            </a:r>
          </a:p>
          <a:p>
            <a:pPr marL="177800" indent="-177800" eaLnBrk="1" hangingPunct="1">
              <a:spcBef>
                <a:spcPct val="0"/>
              </a:spcBef>
              <a:buClrTx/>
              <a:buFont typeface="Arial Unicode MS" pitchFamily="34" charset="-128"/>
              <a:buChar char="•"/>
            </a:pPr>
            <a:endParaRPr lang="en-CA" sz="2400" dirty="0"/>
          </a:p>
          <a:p>
            <a:pPr marL="177800" indent="-177800" eaLnBrk="1" hangingPunct="1">
              <a:spcBef>
                <a:spcPct val="0"/>
              </a:spcBef>
              <a:buClrTx/>
              <a:buFont typeface="Arial Unicode MS" pitchFamily="34" charset="-128"/>
              <a:buChar char="•"/>
            </a:pPr>
            <a:r>
              <a:rPr lang="en-CA" sz="2400" dirty="0" smtClean="0">
                <a:solidFill>
                  <a:schemeClr val="tx1"/>
                </a:solidFill>
                <a:latin typeface="+mn-lt"/>
              </a:rPr>
              <a:t>Let’s just clean up the diagram a little bit…</a:t>
            </a:r>
          </a:p>
          <a:p>
            <a:pPr marL="635000" lvl="1" indent="-177800">
              <a:spcBef>
                <a:spcPct val="0"/>
              </a:spcBef>
              <a:buFont typeface="Arial Unicode MS" pitchFamily="34" charset="-128"/>
              <a:buChar char="•"/>
            </a:pPr>
            <a:r>
              <a:rPr lang="en-CA" sz="2000" dirty="0"/>
              <a:t>S</a:t>
            </a:r>
            <a:r>
              <a:rPr lang="en-CA" sz="2000" dirty="0" smtClean="0"/>
              <a:t>traighten up the symbols</a:t>
            </a:r>
          </a:p>
          <a:p>
            <a:pPr marL="635000" lvl="1" indent="-177800">
              <a:spcBef>
                <a:spcPct val="0"/>
              </a:spcBef>
              <a:buFont typeface="Arial Unicode MS" pitchFamily="34" charset="-128"/>
              <a:buChar char="•"/>
            </a:pPr>
            <a:r>
              <a:rPr lang="en-CA" sz="2000" dirty="0" smtClean="0"/>
              <a:t>Leave the data dependences as they are</a:t>
            </a:r>
            <a:endParaRPr lang="en-CA" sz="2000" dirty="0" smtClean="0">
              <a:solidFill>
                <a:schemeClr val="tx1"/>
              </a:solidFill>
            </a:endParaRPr>
          </a:p>
        </p:txBody>
      </p:sp>
      <p:sp>
        <p:nvSpPr>
          <p:cNvPr id="3" name="Title 2"/>
          <p:cNvSpPr>
            <a:spLocks noGrp="1"/>
          </p:cNvSpPr>
          <p:nvPr>
            <p:ph type="title"/>
          </p:nvPr>
        </p:nvSpPr>
        <p:spPr>
          <a:xfrm>
            <a:off x="458288" y="0"/>
            <a:ext cx="8229600" cy="1143000"/>
          </a:xfrm>
        </p:spPr>
        <p:txBody>
          <a:bodyPr>
            <a:normAutofit/>
          </a:bodyPr>
          <a:lstStyle/>
          <a:p>
            <a:r>
              <a:rPr lang="en-US" b="0" dirty="0" smtClean="0"/>
              <a:t>Skewed Recurrence</a:t>
            </a:r>
          </a:p>
        </p:txBody>
      </p:sp>
      <p:pic>
        <p:nvPicPr>
          <p:cNvPr id="2" name="Picture 1" descr="recsweeprotd3skew.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8288" y="1234577"/>
            <a:ext cx="4968660" cy="3814257"/>
          </a:xfrm>
          <a:prstGeom prst="rect">
            <a:avLst/>
          </a:prstGeom>
        </p:spPr>
      </p:pic>
      <p:sp>
        <p:nvSpPr>
          <p:cNvPr id="5" name="Slide Number Placeholder 3"/>
          <p:cNvSpPr>
            <a:spLocks noGrp="1"/>
          </p:cNvSpPr>
          <p:nvPr>
            <p:ph type="sldNum" sz="quarter" idx="12"/>
          </p:nvPr>
        </p:nvSpPr>
        <p:spPr>
          <a:xfrm>
            <a:off x="6553200" y="6356350"/>
            <a:ext cx="2133600" cy="365125"/>
          </a:xfrm>
        </p:spPr>
        <p:txBody>
          <a:bodyPr/>
          <a:lstStyle/>
          <a:p>
            <a:pPr>
              <a:defRPr/>
            </a:pPr>
            <a:fld id="{ACA39A89-D6FF-4AFC-9284-D1B46DF88740}" type="slidenum">
              <a:rPr lang="en-US" smtClean="0"/>
              <a:pPr>
                <a:defRPr/>
              </a:pPr>
              <a:t>39</a:t>
            </a:fld>
            <a:endParaRPr lang="en-US" dirty="0"/>
          </a:p>
        </p:txBody>
      </p:sp>
    </p:spTree>
    <p:extLst>
      <p:ext uri="{BB962C8B-B14F-4D97-AF65-F5344CB8AC3E}">
        <p14:creationId xmlns:p14="http://schemas.microsoft.com/office/powerpoint/2010/main" val="3025975840"/>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3" name="Text Placeholder 2"/>
          <p:cNvSpPr>
            <a:spLocks noGrp="1"/>
          </p:cNvSpPr>
          <p:nvPr>
            <p:ph type="body" idx="1"/>
          </p:nvPr>
        </p:nvSpPr>
        <p:spPr/>
        <p:txBody>
          <a:bodyPr/>
          <a:lstStyle/>
          <a:p>
            <a:endParaRPr lang="en-US"/>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29" name="TextBox 222"/>
          <p:cNvSpPr txBox="1">
            <a:spLocks noChangeArrowheads="1"/>
          </p:cNvSpPr>
          <p:nvPr/>
        </p:nvSpPr>
        <p:spPr bwMode="auto">
          <a:xfrm>
            <a:off x="5661209" y="1079652"/>
            <a:ext cx="3051576" cy="4524315"/>
          </a:xfrm>
          <a:prstGeom prst="rect">
            <a:avLst/>
          </a:prstGeom>
          <a:noFill/>
          <a:ln w="9525">
            <a:noFill/>
            <a:miter lim="800000"/>
            <a:headEnd/>
            <a:tailEnd/>
          </a:ln>
        </p:spPr>
        <p:txBody>
          <a:bodyPr wrap="square">
            <a:spAutoFit/>
          </a:bodyPr>
          <a:lstStyle/>
          <a:p>
            <a:pPr marL="177800" indent="-177800" eaLnBrk="1" hangingPunct="1">
              <a:spcBef>
                <a:spcPct val="0"/>
              </a:spcBef>
              <a:buClrTx/>
              <a:buFont typeface="Arial Unicode MS" pitchFamily="34" charset="-128"/>
              <a:buChar char="•"/>
            </a:pPr>
            <a:r>
              <a:rPr lang="en-CA" sz="2400" dirty="0" smtClean="0"/>
              <a:t>This is a useful memory layout for implementing recurrences</a:t>
            </a:r>
          </a:p>
          <a:p>
            <a:pPr marL="177800" indent="-177800" eaLnBrk="1" hangingPunct="1">
              <a:spcBef>
                <a:spcPct val="0"/>
              </a:spcBef>
              <a:buClrTx/>
              <a:buFont typeface="Arial Unicode MS" pitchFamily="34" charset="-128"/>
              <a:buChar char="•"/>
            </a:pPr>
            <a:endParaRPr lang="en-CA" sz="2400" dirty="0"/>
          </a:p>
          <a:p>
            <a:pPr marL="177800" indent="-177800" eaLnBrk="1" hangingPunct="1">
              <a:spcBef>
                <a:spcPct val="0"/>
              </a:spcBef>
              <a:buClrTx/>
              <a:buFont typeface="Arial Unicode MS" pitchFamily="34" charset="-128"/>
              <a:buChar char="•"/>
            </a:pPr>
            <a:r>
              <a:rPr lang="en-CA" sz="2400" dirty="0" smtClean="0"/>
              <a:t>L</a:t>
            </a:r>
            <a:r>
              <a:rPr lang="en-CA" sz="2400" dirty="0" smtClean="0">
                <a:solidFill>
                  <a:schemeClr val="tx1"/>
                </a:solidFill>
                <a:latin typeface="+mn-lt"/>
              </a:rPr>
              <a:t>et’s now focus on one element</a:t>
            </a:r>
          </a:p>
          <a:p>
            <a:pPr marL="177800" indent="-177800" eaLnBrk="1" hangingPunct="1">
              <a:spcBef>
                <a:spcPct val="0"/>
              </a:spcBef>
              <a:buClrTx/>
              <a:buFont typeface="Arial Unicode MS" pitchFamily="34" charset="-128"/>
              <a:buChar char="•"/>
            </a:pPr>
            <a:endParaRPr lang="en-CA" sz="2400" dirty="0"/>
          </a:p>
          <a:p>
            <a:pPr marL="177800" indent="-177800" eaLnBrk="1" hangingPunct="1">
              <a:spcBef>
                <a:spcPct val="0"/>
              </a:spcBef>
              <a:buClrTx/>
              <a:buFont typeface="Arial Unicode MS" pitchFamily="34" charset="-128"/>
              <a:buChar char="•"/>
            </a:pPr>
            <a:r>
              <a:rPr lang="en-CA" sz="2400" dirty="0" smtClean="0">
                <a:solidFill>
                  <a:schemeClr val="tx1"/>
                </a:solidFill>
                <a:latin typeface="+mn-lt"/>
              </a:rPr>
              <a:t>Look at an element away from the boundaries</a:t>
            </a:r>
          </a:p>
        </p:txBody>
      </p:sp>
      <p:sp>
        <p:nvSpPr>
          <p:cNvPr id="3" name="Title 2"/>
          <p:cNvSpPr>
            <a:spLocks noGrp="1"/>
          </p:cNvSpPr>
          <p:nvPr>
            <p:ph type="title"/>
          </p:nvPr>
        </p:nvSpPr>
        <p:spPr>
          <a:xfrm>
            <a:off x="478699" y="30480"/>
            <a:ext cx="8229600" cy="1143000"/>
          </a:xfrm>
        </p:spPr>
        <p:txBody>
          <a:bodyPr>
            <a:normAutofit/>
          </a:bodyPr>
          <a:lstStyle/>
          <a:p>
            <a:r>
              <a:rPr lang="en-US" b="0" dirty="0" smtClean="0"/>
              <a:t>Skewed Recurrence</a:t>
            </a:r>
          </a:p>
        </p:txBody>
      </p:sp>
      <p:pic>
        <p:nvPicPr>
          <p:cNvPr id="4" name="Picture 3" descr="recsweeprotd3skewcl.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0974" y="893417"/>
            <a:ext cx="5152681" cy="4415509"/>
          </a:xfrm>
          <a:prstGeom prst="rect">
            <a:avLst/>
          </a:prstGeom>
        </p:spPr>
      </p:pic>
      <p:sp>
        <p:nvSpPr>
          <p:cNvPr id="5" name="Slide Number Placeholder 3"/>
          <p:cNvSpPr>
            <a:spLocks noGrp="1"/>
          </p:cNvSpPr>
          <p:nvPr>
            <p:ph type="sldNum" sz="quarter" idx="12"/>
          </p:nvPr>
        </p:nvSpPr>
        <p:spPr>
          <a:xfrm>
            <a:off x="6553200" y="6356350"/>
            <a:ext cx="2133600" cy="365125"/>
          </a:xfrm>
        </p:spPr>
        <p:txBody>
          <a:bodyPr/>
          <a:lstStyle/>
          <a:p>
            <a:pPr>
              <a:defRPr/>
            </a:pPr>
            <a:fld id="{ACA39A89-D6FF-4AFC-9284-D1B46DF88740}" type="slidenum">
              <a:rPr lang="en-US" smtClean="0"/>
              <a:pPr>
                <a:defRPr/>
              </a:pPr>
              <a:t>40</a:t>
            </a:fld>
            <a:endParaRPr lang="en-US" dirty="0"/>
          </a:p>
        </p:txBody>
      </p:sp>
    </p:spTree>
    <p:extLst>
      <p:ext uri="{BB962C8B-B14F-4D97-AF65-F5344CB8AC3E}">
        <p14:creationId xmlns:p14="http://schemas.microsoft.com/office/powerpoint/2010/main" val="363658563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recsweeprotd3skewcls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0974" y="893418"/>
            <a:ext cx="5163131" cy="4424464"/>
          </a:xfrm>
          <a:prstGeom prst="rect">
            <a:avLst/>
          </a:prstGeom>
        </p:spPr>
      </p:pic>
      <p:sp>
        <p:nvSpPr>
          <p:cNvPr id="12329" name="TextBox 222"/>
          <p:cNvSpPr txBox="1">
            <a:spLocks noChangeArrowheads="1"/>
          </p:cNvSpPr>
          <p:nvPr/>
        </p:nvSpPr>
        <p:spPr bwMode="auto">
          <a:xfrm>
            <a:off x="5707111" y="941956"/>
            <a:ext cx="3005674" cy="5262979"/>
          </a:xfrm>
          <a:prstGeom prst="rect">
            <a:avLst/>
          </a:prstGeom>
          <a:noFill/>
          <a:ln w="9525">
            <a:noFill/>
            <a:miter lim="800000"/>
            <a:headEnd/>
            <a:tailEnd/>
          </a:ln>
        </p:spPr>
        <p:txBody>
          <a:bodyPr wrap="square">
            <a:spAutoFit/>
          </a:bodyPr>
          <a:lstStyle/>
          <a:p>
            <a:pPr marL="177800" indent="-177800" eaLnBrk="1" hangingPunct="1">
              <a:spcBef>
                <a:spcPct val="0"/>
              </a:spcBef>
              <a:buClrTx/>
              <a:buFont typeface="Arial Unicode MS" pitchFamily="34" charset="-128"/>
              <a:buChar char="•"/>
            </a:pPr>
            <a:r>
              <a:rPr lang="en-CA" sz="2400" dirty="0" smtClean="0">
                <a:solidFill>
                  <a:schemeClr val="tx1"/>
                </a:solidFill>
                <a:latin typeface="+mn-lt"/>
              </a:rPr>
              <a:t>Each element depends on certain others in previous iterations</a:t>
            </a:r>
          </a:p>
          <a:p>
            <a:pPr marL="177800" indent="-177800" eaLnBrk="1" hangingPunct="1">
              <a:spcBef>
                <a:spcPct val="0"/>
              </a:spcBef>
              <a:buClrTx/>
              <a:buFont typeface="Arial Unicode MS" pitchFamily="34" charset="-128"/>
              <a:buChar char="•"/>
            </a:pPr>
            <a:endParaRPr lang="en-CA" sz="2400" dirty="0"/>
          </a:p>
          <a:p>
            <a:pPr marL="177800" indent="-177800" eaLnBrk="1" hangingPunct="1">
              <a:spcBef>
                <a:spcPct val="0"/>
              </a:spcBef>
              <a:buClrTx/>
              <a:buFont typeface="Arial Unicode MS" pitchFamily="34" charset="-128"/>
              <a:buChar char="•"/>
            </a:pPr>
            <a:r>
              <a:rPr lang="en-CA" sz="2400" dirty="0" smtClean="0">
                <a:solidFill>
                  <a:schemeClr val="tx1"/>
                </a:solidFill>
                <a:latin typeface="+mn-lt"/>
              </a:rPr>
              <a:t>An iterated stencil!</a:t>
            </a:r>
          </a:p>
          <a:p>
            <a:pPr marL="177800" indent="-177800" eaLnBrk="1" hangingPunct="1">
              <a:spcBef>
                <a:spcPct val="0"/>
              </a:spcBef>
              <a:buClrTx/>
              <a:buFont typeface="Arial Unicode MS" pitchFamily="34" charset="-128"/>
              <a:buChar char="•"/>
            </a:pPr>
            <a:endParaRPr lang="en-CA" sz="2400" dirty="0" smtClean="0"/>
          </a:p>
          <a:p>
            <a:pPr marL="177800" indent="-177800" eaLnBrk="1" hangingPunct="1">
              <a:spcBef>
                <a:spcPct val="0"/>
              </a:spcBef>
              <a:buClrTx/>
              <a:buFont typeface="Arial Unicode MS" pitchFamily="34" charset="-128"/>
              <a:buChar char="•"/>
            </a:pPr>
            <a:r>
              <a:rPr lang="en-CA" sz="2400" i="1" dirty="0" smtClean="0"/>
              <a:t>Convert iterated stencils into tiled recurrences for efficient implementation</a:t>
            </a:r>
            <a:endParaRPr lang="en-CA" sz="2400" i="1" dirty="0"/>
          </a:p>
        </p:txBody>
      </p:sp>
      <p:sp>
        <p:nvSpPr>
          <p:cNvPr id="3" name="Title 2"/>
          <p:cNvSpPr>
            <a:spLocks noGrp="1"/>
          </p:cNvSpPr>
          <p:nvPr>
            <p:ph type="title"/>
          </p:nvPr>
        </p:nvSpPr>
        <p:spPr>
          <a:xfrm>
            <a:off x="421454" y="0"/>
            <a:ext cx="8229600" cy="1143000"/>
          </a:xfrm>
        </p:spPr>
        <p:txBody>
          <a:bodyPr>
            <a:normAutofit/>
          </a:bodyPr>
          <a:lstStyle/>
          <a:p>
            <a:r>
              <a:rPr lang="en-US" b="0" dirty="0" smtClean="0"/>
              <a:t>Recurrence = Iterated Stencil</a:t>
            </a:r>
          </a:p>
        </p:txBody>
      </p:sp>
      <p:sp>
        <p:nvSpPr>
          <p:cNvPr id="5" name="Slide Number Placeholder 3"/>
          <p:cNvSpPr>
            <a:spLocks noGrp="1"/>
          </p:cNvSpPr>
          <p:nvPr>
            <p:ph type="sldNum" sz="quarter" idx="12"/>
          </p:nvPr>
        </p:nvSpPr>
        <p:spPr>
          <a:xfrm>
            <a:off x="6553200" y="6356350"/>
            <a:ext cx="2133600" cy="365125"/>
          </a:xfrm>
        </p:spPr>
        <p:txBody>
          <a:bodyPr/>
          <a:lstStyle/>
          <a:p>
            <a:pPr>
              <a:defRPr/>
            </a:pPr>
            <a:fld id="{ACA39A89-D6FF-4AFC-9284-D1B46DF88740}" type="slidenum">
              <a:rPr lang="en-US" smtClean="0"/>
              <a:pPr>
                <a:defRPr/>
              </a:pPr>
              <a:t>41</a:t>
            </a:fld>
            <a:endParaRPr lang="en-US" dirty="0"/>
          </a:p>
        </p:txBody>
      </p:sp>
    </p:spTree>
    <p:extLst>
      <p:ext uri="{BB962C8B-B14F-4D97-AF65-F5344CB8AC3E}">
        <p14:creationId xmlns:p14="http://schemas.microsoft.com/office/powerpoint/2010/main" val="1467916100"/>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29" name="TextBox 222"/>
          <p:cNvSpPr txBox="1">
            <a:spLocks noChangeArrowheads="1"/>
          </p:cNvSpPr>
          <p:nvPr/>
        </p:nvSpPr>
        <p:spPr bwMode="auto">
          <a:xfrm>
            <a:off x="4085645" y="1240351"/>
            <a:ext cx="4611840" cy="3785652"/>
          </a:xfrm>
          <a:prstGeom prst="rect">
            <a:avLst/>
          </a:prstGeom>
          <a:noFill/>
          <a:ln w="9525">
            <a:noFill/>
            <a:miter lim="800000"/>
            <a:headEnd/>
            <a:tailEnd/>
          </a:ln>
        </p:spPr>
        <p:txBody>
          <a:bodyPr wrap="square">
            <a:spAutoFit/>
          </a:bodyPr>
          <a:lstStyle/>
          <a:p>
            <a:pPr marL="177800" indent="-177800" eaLnBrk="1" hangingPunct="1">
              <a:spcBef>
                <a:spcPct val="0"/>
              </a:spcBef>
              <a:buClrTx/>
              <a:buFont typeface="Arial Unicode MS" pitchFamily="34" charset="-128"/>
              <a:buChar char="•"/>
            </a:pPr>
            <a:r>
              <a:rPr lang="en-CA" sz="2400" i="1" dirty="0" smtClean="0"/>
              <a:t>Pipeline</a:t>
            </a:r>
            <a:r>
              <a:rPr lang="en-CA" sz="2400" dirty="0" smtClean="0">
                <a:solidFill>
                  <a:schemeClr val="tx1"/>
                </a:solidFill>
                <a:latin typeface="+mn-lt"/>
              </a:rPr>
              <a:t> uses a sequence of stages that transform a flow of data</a:t>
            </a:r>
          </a:p>
          <a:p>
            <a:pPr marL="177800" indent="-177800" eaLnBrk="1" hangingPunct="1">
              <a:spcBef>
                <a:spcPct val="0"/>
              </a:spcBef>
              <a:buClrTx/>
              <a:buFont typeface="Arial Unicode MS" pitchFamily="34" charset="-128"/>
              <a:buChar char="•"/>
            </a:pPr>
            <a:endParaRPr lang="en-CA" sz="2400" dirty="0" smtClean="0">
              <a:solidFill>
                <a:schemeClr val="tx1"/>
              </a:solidFill>
              <a:latin typeface="+mn-lt"/>
            </a:endParaRPr>
          </a:p>
          <a:p>
            <a:pPr marL="177800" indent="-177800" eaLnBrk="1" hangingPunct="1">
              <a:spcBef>
                <a:spcPct val="0"/>
              </a:spcBef>
              <a:buClrTx/>
              <a:buFont typeface="Arial Unicode MS" pitchFamily="34" charset="-128"/>
              <a:buChar char="•"/>
            </a:pPr>
            <a:r>
              <a:rPr lang="en-CA" sz="2400" dirty="0" smtClean="0"/>
              <a:t>Some stages may retain state</a:t>
            </a:r>
          </a:p>
          <a:p>
            <a:pPr marL="177800" indent="-177800" eaLnBrk="1" hangingPunct="1">
              <a:spcBef>
                <a:spcPct val="0"/>
              </a:spcBef>
              <a:buClrTx/>
              <a:buFont typeface="Arial Unicode MS" pitchFamily="34" charset="-128"/>
              <a:buChar char="•"/>
            </a:pPr>
            <a:endParaRPr lang="en-CA" sz="2400" dirty="0" smtClean="0"/>
          </a:p>
          <a:p>
            <a:pPr marL="177800" indent="-177800" eaLnBrk="1" hangingPunct="1">
              <a:spcBef>
                <a:spcPct val="0"/>
              </a:spcBef>
              <a:buClrTx/>
              <a:buFont typeface="Arial Unicode MS" pitchFamily="34" charset="-128"/>
              <a:buChar char="•"/>
            </a:pPr>
            <a:r>
              <a:rPr lang="en-CA" sz="2400" dirty="0" smtClean="0"/>
              <a:t>Data</a:t>
            </a:r>
            <a:r>
              <a:rPr lang="en-CA" sz="2400" dirty="0" smtClean="0">
                <a:solidFill>
                  <a:schemeClr val="tx1"/>
                </a:solidFill>
                <a:latin typeface="+mn-lt"/>
              </a:rPr>
              <a:t> can be consumed and produced incrementally: “online”</a:t>
            </a:r>
          </a:p>
          <a:p>
            <a:pPr marL="177800" indent="-177800" eaLnBrk="1" hangingPunct="1">
              <a:spcBef>
                <a:spcPct val="0"/>
              </a:spcBef>
              <a:buClrTx/>
              <a:buFont typeface="Arial Unicode MS" pitchFamily="34" charset="-128"/>
              <a:buChar char="•"/>
            </a:pPr>
            <a:endParaRPr lang="en-CA" sz="2400" dirty="0" smtClean="0">
              <a:solidFill>
                <a:schemeClr val="tx1"/>
              </a:solidFill>
              <a:latin typeface="+mn-lt"/>
            </a:endParaRPr>
          </a:p>
          <a:p>
            <a:pPr marL="177800" indent="-177800" eaLnBrk="1" hangingPunct="1">
              <a:spcBef>
                <a:spcPct val="0"/>
              </a:spcBef>
              <a:buClrTx/>
            </a:pPr>
            <a:endParaRPr lang="en-CA" sz="2400" dirty="0" smtClean="0">
              <a:solidFill>
                <a:schemeClr val="tx1"/>
              </a:solidFill>
            </a:endParaRPr>
          </a:p>
          <a:p>
            <a:pPr marL="177800" indent="-177800" eaLnBrk="1" hangingPunct="1">
              <a:spcBef>
                <a:spcPct val="0"/>
              </a:spcBef>
              <a:buClrTx/>
            </a:pPr>
            <a:endParaRPr lang="en-CA" sz="2400" dirty="0" smtClean="0">
              <a:solidFill>
                <a:schemeClr val="tx1"/>
              </a:solidFill>
            </a:endParaRPr>
          </a:p>
        </p:txBody>
      </p:sp>
      <p:sp>
        <p:nvSpPr>
          <p:cNvPr id="132" name="Rounded Rectangle 131"/>
          <p:cNvSpPr/>
          <p:nvPr/>
        </p:nvSpPr>
        <p:spPr bwMode="auto">
          <a:xfrm>
            <a:off x="4085645" y="4751301"/>
            <a:ext cx="5286412" cy="1272155"/>
          </a:xfrm>
          <a:prstGeom prst="roundRect">
            <a:avLst/>
          </a:prstGeom>
          <a:solidFill>
            <a:srgbClr val="800000"/>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a typeface="ＭＳ Ｐゴシック" pitchFamily="-96" charset="-128"/>
            </a:endParaRPr>
          </a:p>
        </p:txBody>
      </p:sp>
      <p:sp>
        <p:nvSpPr>
          <p:cNvPr id="133" name="TextBox 222"/>
          <p:cNvSpPr txBox="1">
            <a:spLocks noChangeArrowheads="1"/>
          </p:cNvSpPr>
          <p:nvPr/>
        </p:nvSpPr>
        <p:spPr bwMode="auto">
          <a:xfrm>
            <a:off x="4453655" y="4788018"/>
            <a:ext cx="3842325" cy="923330"/>
          </a:xfrm>
          <a:prstGeom prst="rect">
            <a:avLst/>
          </a:prstGeom>
          <a:noFill/>
          <a:ln w="9525">
            <a:noFill/>
            <a:miter lim="800000"/>
            <a:headEnd/>
            <a:tailEnd/>
          </a:ln>
        </p:spPr>
        <p:txBody>
          <a:bodyPr wrap="square">
            <a:spAutoFit/>
          </a:bodyPr>
          <a:lstStyle/>
          <a:p>
            <a:pPr marL="177800" indent="-177800" eaLnBrk="1" hangingPunct="1">
              <a:spcBef>
                <a:spcPct val="0"/>
              </a:spcBef>
              <a:buClrTx/>
            </a:pPr>
            <a:r>
              <a:rPr lang="en-CA" b="1" dirty="0" smtClean="0">
                <a:solidFill>
                  <a:schemeClr val="bg1"/>
                </a:solidFill>
                <a:latin typeface="+mn-lt"/>
              </a:rPr>
              <a:t>Examples: </a:t>
            </a:r>
            <a:r>
              <a:rPr lang="en-CA" dirty="0" smtClean="0">
                <a:solidFill>
                  <a:schemeClr val="bg1"/>
                </a:solidFill>
                <a:latin typeface="+mn-lt"/>
              </a:rPr>
              <a:t>image filtering, data compression</a:t>
            </a:r>
            <a:r>
              <a:rPr lang="en-CA" dirty="0" smtClean="0">
                <a:solidFill>
                  <a:schemeClr val="bg1"/>
                </a:solidFill>
              </a:rPr>
              <a:t> and decompression, signal processing</a:t>
            </a:r>
            <a:endParaRPr lang="en-CA" dirty="0" smtClean="0">
              <a:solidFill>
                <a:schemeClr val="bg1"/>
              </a:solidFill>
              <a:latin typeface="+mn-lt"/>
            </a:endParaRPr>
          </a:p>
        </p:txBody>
      </p:sp>
      <p:sp>
        <p:nvSpPr>
          <p:cNvPr id="3" name="Title 2"/>
          <p:cNvSpPr>
            <a:spLocks noGrp="1"/>
          </p:cNvSpPr>
          <p:nvPr>
            <p:ph type="title"/>
          </p:nvPr>
        </p:nvSpPr>
        <p:spPr>
          <a:xfrm>
            <a:off x="423610" y="-7908"/>
            <a:ext cx="8229600" cy="1143000"/>
          </a:xfrm>
        </p:spPr>
        <p:txBody>
          <a:bodyPr>
            <a:normAutofit/>
          </a:bodyPr>
          <a:lstStyle/>
          <a:p>
            <a:r>
              <a:rPr lang="en-US" b="0" dirty="0" smtClean="0"/>
              <a:t>Pipeline</a:t>
            </a:r>
            <a:endParaRPr lang="en-US" b="0" dirty="0"/>
          </a:p>
        </p:txBody>
      </p:sp>
      <p:pic>
        <p:nvPicPr>
          <p:cNvPr id="3074" name="Picture 2" descr="C:\Users\mmccool\Desktop\Projects\Book\pbb_book\courseware\FIGURES\pipeline.png"/>
          <p:cNvPicPr>
            <a:picLocks noChangeAspect="1" noChangeArrowheads="1"/>
          </p:cNvPicPr>
          <p:nvPr/>
        </p:nvPicPr>
        <p:blipFill>
          <a:blip r:embed="rId3"/>
          <a:srcRect/>
          <a:stretch>
            <a:fillRect/>
          </a:stretch>
        </p:blipFill>
        <p:spPr bwMode="auto">
          <a:xfrm>
            <a:off x="1217612" y="1104612"/>
            <a:ext cx="1000125" cy="3857625"/>
          </a:xfrm>
          <a:prstGeom prst="rect">
            <a:avLst/>
          </a:prstGeom>
          <a:noFill/>
        </p:spPr>
      </p:pic>
      <p:sp>
        <p:nvSpPr>
          <p:cNvPr id="7" name="Slide Number Placeholder 3"/>
          <p:cNvSpPr>
            <a:spLocks noGrp="1"/>
          </p:cNvSpPr>
          <p:nvPr>
            <p:ph type="sldNum" sz="quarter" idx="12"/>
          </p:nvPr>
        </p:nvSpPr>
        <p:spPr>
          <a:xfrm>
            <a:off x="6553200" y="6356350"/>
            <a:ext cx="2133600" cy="365125"/>
          </a:xfrm>
        </p:spPr>
        <p:txBody>
          <a:bodyPr/>
          <a:lstStyle/>
          <a:p>
            <a:pPr>
              <a:defRPr/>
            </a:pPr>
            <a:fld id="{ACA39A89-D6FF-4AFC-9284-D1B46DF88740}" type="slidenum">
              <a:rPr lang="en-US" smtClean="0"/>
              <a:pPr>
                <a:defRPr/>
              </a:pPr>
              <a:t>42</a:t>
            </a:fld>
            <a:endParaRPr lang="en-US" dirty="0"/>
          </a:p>
        </p:txBody>
      </p:sp>
    </p:spTree>
    <p:extLst>
      <p:ext uri="{BB962C8B-B14F-4D97-AF65-F5344CB8AC3E}">
        <p14:creationId xmlns:p14="http://schemas.microsoft.com/office/powerpoint/2010/main" val="86435277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29" name="TextBox 222"/>
          <p:cNvSpPr txBox="1">
            <a:spLocks noChangeArrowheads="1"/>
          </p:cNvSpPr>
          <p:nvPr/>
        </p:nvSpPr>
        <p:spPr bwMode="auto">
          <a:xfrm>
            <a:off x="4487425" y="1161473"/>
            <a:ext cx="4210057" cy="4524315"/>
          </a:xfrm>
          <a:prstGeom prst="rect">
            <a:avLst/>
          </a:prstGeom>
          <a:noFill/>
          <a:ln w="9525">
            <a:noFill/>
            <a:miter lim="800000"/>
            <a:headEnd/>
            <a:tailEnd/>
          </a:ln>
        </p:spPr>
        <p:txBody>
          <a:bodyPr wrap="square">
            <a:spAutoFit/>
          </a:bodyPr>
          <a:lstStyle/>
          <a:p>
            <a:pPr marL="177800" indent="-177800" eaLnBrk="1" hangingPunct="1">
              <a:spcBef>
                <a:spcPct val="0"/>
              </a:spcBef>
              <a:buClrTx/>
              <a:buFont typeface="Arial Unicode MS" pitchFamily="34" charset="-128"/>
              <a:buChar char="•"/>
            </a:pPr>
            <a:r>
              <a:rPr lang="en-CA" sz="2400" dirty="0"/>
              <a:t>P</a:t>
            </a:r>
            <a:r>
              <a:rPr lang="en-CA" sz="2400" dirty="0" smtClean="0"/>
              <a:t>arallelize pipeline by</a:t>
            </a:r>
          </a:p>
          <a:p>
            <a:pPr marL="635000" lvl="1" indent="-177800">
              <a:spcBef>
                <a:spcPct val="0"/>
              </a:spcBef>
              <a:buFont typeface="Arial Unicode MS" pitchFamily="34" charset="-128"/>
              <a:buChar char="•"/>
            </a:pPr>
            <a:r>
              <a:rPr lang="en-CA" sz="2400" dirty="0"/>
              <a:t>R</a:t>
            </a:r>
            <a:r>
              <a:rPr lang="en-CA" sz="2400" dirty="0" smtClean="0"/>
              <a:t>unning different stages in parallel</a:t>
            </a:r>
          </a:p>
          <a:p>
            <a:pPr marL="635000" lvl="1" indent="-177800">
              <a:spcBef>
                <a:spcPct val="0"/>
              </a:spcBef>
              <a:buFont typeface="Arial Unicode MS" pitchFamily="34" charset="-128"/>
              <a:buChar char="•"/>
            </a:pPr>
            <a:r>
              <a:rPr lang="en-CA" sz="2400" dirty="0"/>
              <a:t>R</a:t>
            </a:r>
            <a:r>
              <a:rPr lang="en-CA" sz="2400" dirty="0" smtClean="0"/>
              <a:t>unning </a:t>
            </a:r>
            <a:r>
              <a:rPr lang="en-CA" sz="2400" i="1" dirty="0" smtClean="0"/>
              <a:t>multiple copies </a:t>
            </a:r>
            <a:r>
              <a:rPr lang="en-CA" sz="2400" dirty="0" smtClean="0"/>
              <a:t>of stateless stages in parallel</a:t>
            </a:r>
          </a:p>
          <a:p>
            <a:pPr marL="177800" indent="-177800" eaLnBrk="1" hangingPunct="1">
              <a:spcBef>
                <a:spcPct val="0"/>
              </a:spcBef>
              <a:buClrTx/>
              <a:buFont typeface="Arial Unicode MS" pitchFamily="34" charset="-128"/>
              <a:buChar char="•"/>
            </a:pPr>
            <a:endParaRPr lang="en-CA" sz="2400" dirty="0" smtClean="0">
              <a:solidFill>
                <a:schemeClr val="tx1"/>
              </a:solidFill>
            </a:endParaRPr>
          </a:p>
          <a:p>
            <a:pPr marL="177800" indent="-177800" eaLnBrk="1" hangingPunct="1">
              <a:spcBef>
                <a:spcPct val="0"/>
              </a:spcBef>
              <a:buClrTx/>
              <a:buFont typeface="Arial Unicode MS" pitchFamily="34" charset="-128"/>
              <a:buChar char="•"/>
            </a:pPr>
            <a:r>
              <a:rPr lang="en-CA" sz="2400" dirty="0" smtClean="0"/>
              <a:t>Running multiple copies of stateless stages in parallel requires reordering of outputs</a:t>
            </a:r>
          </a:p>
          <a:p>
            <a:pPr marL="177800" indent="-177800" eaLnBrk="1" hangingPunct="1">
              <a:spcBef>
                <a:spcPct val="0"/>
              </a:spcBef>
              <a:buClrTx/>
              <a:buFont typeface="Arial Unicode MS" pitchFamily="34" charset="-128"/>
              <a:buChar char="•"/>
            </a:pPr>
            <a:endParaRPr lang="en-CA" sz="2400" dirty="0" smtClean="0">
              <a:solidFill>
                <a:schemeClr val="tx1"/>
              </a:solidFill>
            </a:endParaRPr>
          </a:p>
          <a:p>
            <a:pPr marL="177800" indent="-177800" eaLnBrk="1" hangingPunct="1">
              <a:spcBef>
                <a:spcPct val="0"/>
              </a:spcBef>
              <a:buClrTx/>
              <a:buFont typeface="Arial Unicode MS" pitchFamily="34" charset="-128"/>
              <a:buChar char="•"/>
            </a:pPr>
            <a:r>
              <a:rPr lang="en-CA" sz="2400" dirty="0"/>
              <a:t>N</a:t>
            </a:r>
            <a:r>
              <a:rPr lang="en-CA" sz="2400" dirty="0" smtClean="0"/>
              <a:t>eed to manage buffering between stages</a:t>
            </a:r>
            <a:endParaRPr lang="en-CA" sz="2400" dirty="0" smtClean="0">
              <a:solidFill>
                <a:schemeClr val="tx1"/>
              </a:solidFill>
            </a:endParaRPr>
          </a:p>
        </p:txBody>
      </p:sp>
      <p:sp>
        <p:nvSpPr>
          <p:cNvPr id="3" name="Title 2"/>
          <p:cNvSpPr>
            <a:spLocks noGrp="1"/>
          </p:cNvSpPr>
          <p:nvPr>
            <p:ph type="title"/>
          </p:nvPr>
        </p:nvSpPr>
        <p:spPr>
          <a:xfrm>
            <a:off x="467883" y="18473"/>
            <a:ext cx="8229600" cy="1143000"/>
          </a:xfrm>
        </p:spPr>
        <p:txBody>
          <a:bodyPr>
            <a:normAutofit/>
          </a:bodyPr>
          <a:lstStyle/>
          <a:p>
            <a:r>
              <a:rPr lang="en-US" b="0" dirty="0" smtClean="0"/>
              <a:t>Pipeline</a:t>
            </a:r>
            <a:endParaRPr lang="en-US" b="0" dirty="0"/>
          </a:p>
        </p:txBody>
      </p:sp>
      <p:pic>
        <p:nvPicPr>
          <p:cNvPr id="4098" name="Picture 2" descr="C:\Users\mmccool\Desktop\Projects\Book\pbb_book\courseware\FIGURES\pipeline_dag.png"/>
          <p:cNvPicPr>
            <a:picLocks noChangeAspect="1" noChangeArrowheads="1"/>
          </p:cNvPicPr>
          <p:nvPr/>
        </p:nvPicPr>
        <p:blipFill>
          <a:blip r:embed="rId3"/>
          <a:srcRect/>
          <a:stretch>
            <a:fillRect/>
          </a:stretch>
        </p:blipFill>
        <p:spPr bwMode="auto">
          <a:xfrm>
            <a:off x="591993" y="1161473"/>
            <a:ext cx="3301134" cy="4560041"/>
          </a:xfrm>
          <a:prstGeom prst="rect">
            <a:avLst/>
          </a:prstGeom>
          <a:noFill/>
        </p:spPr>
      </p:pic>
      <p:sp>
        <p:nvSpPr>
          <p:cNvPr id="5" name="Slide Number Placeholder 3"/>
          <p:cNvSpPr>
            <a:spLocks noGrp="1"/>
          </p:cNvSpPr>
          <p:nvPr>
            <p:ph type="sldNum" sz="quarter" idx="12"/>
          </p:nvPr>
        </p:nvSpPr>
        <p:spPr>
          <a:xfrm>
            <a:off x="6553200" y="6356350"/>
            <a:ext cx="2133600" cy="365125"/>
          </a:xfrm>
        </p:spPr>
        <p:txBody>
          <a:bodyPr/>
          <a:lstStyle/>
          <a:p>
            <a:pPr>
              <a:defRPr/>
            </a:pPr>
            <a:fld id="{ACA39A89-D6FF-4AFC-9284-D1B46DF88740}" type="slidenum">
              <a:rPr lang="en-US" smtClean="0"/>
              <a:pPr>
                <a:defRPr/>
              </a:pPr>
              <a:t>43</a:t>
            </a:fld>
            <a:endParaRPr lang="en-US" dirty="0"/>
          </a:p>
        </p:txBody>
      </p:sp>
    </p:spTree>
    <p:extLst>
      <p:ext uri="{BB962C8B-B14F-4D97-AF65-F5344CB8AC3E}">
        <p14:creationId xmlns:p14="http://schemas.microsoft.com/office/powerpoint/2010/main" val="199069996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en-US" altLang="ja-JP" dirty="0" smtClean="0"/>
              <a:t>Recursive Patterns</a:t>
            </a:r>
            <a:endParaRPr kumimoji="1" lang="ja-JP" altLang="en-US" dirty="0"/>
          </a:p>
        </p:txBody>
      </p:sp>
      <p:sp>
        <p:nvSpPr>
          <p:cNvPr id="3" name="Content Placeholder 2"/>
          <p:cNvSpPr>
            <a:spLocks noGrp="1"/>
          </p:cNvSpPr>
          <p:nvPr>
            <p:ph idx="1"/>
          </p:nvPr>
        </p:nvSpPr>
        <p:spPr/>
        <p:txBody>
          <a:bodyPr/>
          <a:lstStyle/>
          <a:p>
            <a:r>
              <a:rPr kumimoji="1" lang="en-US" altLang="ja-JP" dirty="0" smtClean="0"/>
              <a:t>Recursion is an important “universal” serial pattern</a:t>
            </a:r>
          </a:p>
          <a:p>
            <a:pPr lvl="1"/>
            <a:r>
              <a:rPr kumimoji="1" lang="en-US" altLang="ja-JP" dirty="0" smtClean="0"/>
              <a:t>Recursion leads to functional programming</a:t>
            </a:r>
          </a:p>
          <a:p>
            <a:pPr lvl="1"/>
            <a:r>
              <a:rPr kumimoji="1" lang="en-US" altLang="ja-JP" dirty="0" smtClean="0"/>
              <a:t>Iteration leads to procedural programming</a:t>
            </a:r>
          </a:p>
          <a:p>
            <a:r>
              <a:rPr kumimoji="1" lang="en-US" altLang="ja-JP" dirty="0" smtClean="0"/>
              <a:t>Structural recursion: nesting of components</a:t>
            </a:r>
          </a:p>
          <a:p>
            <a:r>
              <a:rPr kumimoji="1" lang="en-US" altLang="ja-JP" dirty="0" smtClean="0"/>
              <a:t>Dynamic recursion: nesting of behaviors</a:t>
            </a:r>
          </a:p>
        </p:txBody>
      </p:sp>
    </p:spTree>
    <p:extLst>
      <p:ext uri="{BB962C8B-B14F-4D97-AF65-F5344CB8AC3E}">
        <p14:creationId xmlns:p14="http://schemas.microsoft.com/office/powerpoint/2010/main" val="35885640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Picture 35" descr="chap02-nesting.eps"/>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18349" y="1752600"/>
            <a:ext cx="8151038" cy="3500446"/>
          </a:xfrm>
          <a:prstGeom prst="rect">
            <a:avLst/>
          </a:prstGeom>
        </p:spPr>
      </p:pic>
      <p:sp>
        <p:nvSpPr>
          <p:cNvPr id="3" name="Title 2"/>
          <p:cNvSpPr>
            <a:spLocks noGrp="1"/>
          </p:cNvSpPr>
          <p:nvPr>
            <p:ph type="title"/>
          </p:nvPr>
        </p:nvSpPr>
        <p:spPr/>
        <p:txBody>
          <a:bodyPr/>
          <a:lstStyle/>
          <a:p>
            <a:r>
              <a:rPr lang="en-US" dirty="0" smtClean="0"/>
              <a:t>Nesting: Recursive Composition</a:t>
            </a:r>
            <a:endParaRPr lang="en-US" dirty="0"/>
          </a:p>
        </p:txBody>
      </p:sp>
      <p:sp>
        <p:nvSpPr>
          <p:cNvPr id="4" name="Slide Number Placeholder 8"/>
          <p:cNvSpPr>
            <a:spLocks noGrp="1"/>
          </p:cNvSpPr>
          <p:nvPr>
            <p:ph type="sldNum" sz="quarter" idx="12"/>
          </p:nvPr>
        </p:nvSpPr>
        <p:spPr bwMode="auto">
          <a:xfrm>
            <a:off x="8505825" y="6553200"/>
            <a:ext cx="501650" cy="2587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sz="2000">
                <a:solidFill>
                  <a:schemeClr val="tx1"/>
                </a:solidFill>
                <a:latin typeface="Verdana" pitchFamily="34" charset="0"/>
                <a:ea typeface="MS PGothic" pitchFamily="34" charset="-128"/>
              </a:defRPr>
            </a:lvl1pPr>
            <a:lvl2pPr marL="742950" indent="-285750" eaLnBrk="0" hangingPunct="0">
              <a:defRPr sz="2000">
                <a:solidFill>
                  <a:schemeClr val="tx1"/>
                </a:solidFill>
                <a:latin typeface="Verdana" pitchFamily="34" charset="0"/>
                <a:ea typeface="MS PGothic" pitchFamily="34" charset="-128"/>
              </a:defRPr>
            </a:lvl2pPr>
            <a:lvl3pPr marL="1143000" indent="-228600" eaLnBrk="0" hangingPunct="0">
              <a:defRPr sz="2000">
                <a:solidFill>
                  <a:schemeClr val="tx1"/>
                </a:solidFill>
                <a:latin typeface="Verdana" pitchFamily="34" charset="0"/>
                <a:ea typeface="MS PGothic" pitchFamily="34" charset="-128"/>
              </a:defRPr>
            </a:lvl3pPr>
            <a:lvl4pPr marL="1600200" indent="-228600" eaLnBrk="0" hangingPunct="0">
              <a:defRPr sz="2000">
                <a:solidFill>
                  <a:schemeClr val="tx1"/>
                </a:solidFill>
                <a:latin typeface="Verdana" pitchFamily="34" charset="0"/>
                <a:ea typeface="MS PGothic" pitchFamily="34" charset="-128"/>
              </a:defRPr>
            </a:lvl4pPr>
            <a:lvl5pPr marL="2057400" indent="-228600" eaLnBrk="0" hangingPunct="0">
              <a:defRPr sz="2000">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sz="2000">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sz="2000">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sz="2000">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sz="2000">
                <a:solidFill>
                  <a:schemeClr val="tx1"/>
                </a:solidFill>
                <a:latin typeface="Verdana" pitchFamily="34" charset="0"/>
                <a:ea typeface="MS PGothic" pitchFamily="34" charset="-128"/>
              </a:defRPr>
            </a:lvl9pPr>
          </a:lstStyle>
          <a:p>
            <a:pPr eaLnBrk="1" hangingPunct="1"/>
            <a:fld id="{82B8D0C6-965C-41F4-AB5B-740D69AA43C8}" type="slidenum">
              <a:rPr lang="en-US" sz="1000" smtClean="0">
                <a:solidFill>
                  <a:schemeClr val="bg1"/>
                </a:solidFill>
              </a:rPr>
              <a:pPr eaLnBrk="1" hangingPunct="1"/>
              <a:t>45</a:t>
            </a:fld>
            <a:endParaRPr lang="en-US" sz="1000" dirty="0" smtClean="0">
              <a:solidFill>
                <a:schemeClr val="bg1"/>
              </a:solidFill>
            </a:endParaRPr>
          </a:p>
        </p:txBody>
      </p:sp>
      <p:sp>
        <p:nvSpPr>
          <p:cNvPr id="5" name="Slide Number Placeholder 3"/>
          <p:cNvSpPr txBox="1">
            <a:spLocks/>
          </p:cNvSpPr>
          <p:nvPr/>
        </p:nvSpPr>
        <p:spPr>
          <a:xfrm>
            <a:off x="6553200" y="63563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ACA39A89-D6FF-4AFC-9284-D1B46DF88740}" type="slidenum">
              <a:rPr lang="en-US" smtClean="0"/>
              <a:pPr>
                <a:defRPr/>
              </a:pPr>
              <a:t>45</a:t>
            </a:fld>
            <a:endParaRPr lang="en-US" dirty="0"/>
          </a:p>
        </p:txBody>
      </p:sp>
    </p:spTree>
    <p:extLst>
      <p:ext uri="{BB962C8B-B14F-4D97-AF65-F5344CB8AC3E}">
        <p14:creationId xmlns:p14="http://schemas.microsoft.com/office/powerpoint/2010/main" val="551835451"/>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Fork-Join: </a:t>
            </a:r>
            <a:r>
              <a:rPr lang="en-US" dirty="0" smtClean="0"/>
              <a:t>Efficient Nesting</a:t>
            </a:r>
            <a:endParaRPr lang="en-US" dirty="0"/>
          </a:p>
        </p:txBody>
      </p:sp>
      <p:sp>
        <p:nvSpPr>
          <p:cNvPr id="7" name="Content Placeholder 3"/>
          <p:cNvSpPr txBox="1">
            <a:spLocks/>
          </p:cNvSpPr>
          <p:nvPr/>
        </p:nvSpPr>
        <p:spPr>
          <a:xfrm>
            <a:off x="4425950" y="1592602"/>
            <a:ext cx="4267200" cy="4702292"/>
          </a:xfrm>
          <a:prstGeom prst="rect">
            <a:avLst/>
          </a:prstGeom>
        </p:spPr>
        <p:txBody>
          <a:bodyPr/>
          <a:lstStyle>
            <a:lvl1pPr marL="225425" indent="-225425" algn="l" rtl="0" eaLnBrk="1" fontAlgn="base" hangingPunct="1">
              <a:spcBef>
                <a:spcPct val="20000"/>
              </a:spcBef>
              <a:spcAft>
                <a:spcPct val="0"/>
              </a:spcAft>
              <a:buChar char="•"/>
              <a:defRPr sz="2400">
                <a:solidFill>
                  <a:schemeClr val="tx1"/>
                </a:solidFill>
                <a:latin typeface="+mn-lt"/>
                <a:ea typeface="MS PGothic" pitchFamily="34" charset="-128"/>
                <a:cs typeface="ＭＳ Ｐゴシック" charset="-128"/>
              </a:defRPr>
            </a:lvl1pPr>
            <a:lvl2pPr marL="576263" indent="-236538" algn="l" rtl="0" eaLnBrk="1" fontAlgn="base" hangingPunct="1">
              <a:spcBef>
                <a:spcPct val="20000"/>
              </a:spcBef>
              <a:spcAft>
                <a:spcPct val="0"/>
              </a:spcAft>
              <a:buFont typeface="Verdana" pitchFamily="34" charset="0"/>
              <a:buChar char="–"/>
              <a:defRPr sz="2000">
                <a:solidFill>
                  <a:schemeClr val="tx1"/>
                </a:solidFill>
                <a:latin typeface="+mn-lt"/>
                <a:ea typeface="MS PGothic" pitchFamily="34" charset="-128"/>
              </a:defRPr>
            </a:lvl2pPr>
            <a:lvl3pPr marL="914400" indent="-223838" algn="l" rtl="0" eaLnBrk="1" fontAlgn="base" hangingPunct="1">
              <a:spcBef>
                <a:spcPct val="20000"/>
              </a:spcBef>
              <a:spcAft>
                <a:spcPct val="0"/>
              </a:spcAft>
              <a:buFont typeface="Verdana" pitchFamily="34" charset="0"/>
              <a:buChar char="–"/>
              <a:defRPr>
                <a:solidFill>
                  <a:schemeClr val="tx1"/>
                </a:solidFill>
                <a:latin typeface="+mn-lt"/>
                <a:ea typeface="MS PGothic" pitchFamily="34" charset="-128"/>
              </a:defRPr>
            </a:lvl3pPr>
            <a:lvl4pPr marL="1265238" indent="-236538" algn="l" rtl="0" eaLnBrk="1" fontAlgn="base" hangingPunct="1">
              <a:spcBef>
                <a:spcPct val="20000"/>
              </a:spcBef>
              <a:spcAft>
                <a:spcPct val="0"/>
              </a:spcAft>
              <a:buFont typeface="Verdana" pitchFamily="34" charset="0"/>
              <a:buChar char="–"/>
              <a:defRPr sz="1600">
                <a:solidFill>
                  <a:schemeClr val="tx1"/>
                </a:solidFill>
                <a:latin typeface="+mn-lt"/>
                <a:ea typeface="MS PGothic" pitchFamily="34" charset="-128"/>
              </a:defRPr>
            </a:lvl4pPr>
            <a:lvl5pPr marL="1660525" indent="-234950" algn="l" rtl="0" eaLnBrk="1" fontAlgn="base" hangingPunct="1">
              <a:spcBef>
                <a:spcPct val="20000"/>
              </a:spcBef>
              <a:spcAft>
                <a:spcPct val="0"/>
              </a:spcAft>
              <a:buFont typeface="Verdana" pitchFamily="34" charset="0"/>
              <a:buChar char="–"/>
              <a:defRPr sz="1400">
                <a:solidFill>
                  <a:schemeClr val="tx1"/>
                </a:solidFill>
                <a:latin typeface="+mn-lt"/>
                <a:ea typeface="MS PGothic" pitchFamily="34" charset="-128"/>
              </a:defRPr>
            </a:lvl5pPr>
            <a:lvl6pPr marL="2117725" indent="-234950" algn="l" rtl="0" eaLnBrk="1" fontAlgn="base" hangingPunct="1">
              <a:spcBef>
                <a:spcPct val="20000"/>
              </a:spcBef>
              <a:spcAft>
                <a:spcPct val="0"/>
              </a:spcAft>
              <a:buFont typeface="Verdana" pitchFamily="34" charset="0"/>
              <a:buChar char="–"/>
              <a:defRPr sz="1400">
                <a:solidFill>
                  <a:schemeClr val="tx1"/>
                </a:solidFill>
                <a:latin typeface="+mn-lt"/>
              </a:defRPr>
            </a:lvl6pPr>
            <a:lvl7pPr marL="2574925" indent="-234950" algn="l" rtl="0" eaLnBrk="1" fontAlgn="base" hangingPunct="1">
              <a:spcBef>
                <a:spcPct val="20000"/>
              </a:spcBef>
              <a:spcAft>
                <a:spcPct val="0"/>
              </a:spcAft>
              <a:buFont typeface="Verdana" pitchFamily="34" charset="0"/>
              <a:buChar char="–"/>
              <a:defRPr sz="1400">
                <a:solidFill>
                  <a:schemeClr val="tx1"/>
                </a:solidFill>
                <a:latin typeface="+mn-lt"/>
              </a:defRPr>
            </a:lvl7pPr>
            <a:lvl8pPr marL="3032125" indent="-234950" algn="l" rtl="0" eaLnBrk="1" fontAlgn="base" hangingPunct="1">
              <a:spcBef>
                <a:spcPct val="20000"/>
              </a:spcBef>
              <a:spcAft>
                <a:spcPct val="0"/>
              </a:spcAft>
              <a:buFont typeface="Verdana" pitchFamily="34" charset="0"/>
              <a:buChar char="–"/>
              <a:defRPr sz="1400">
                <a:solidFill>
                  <a:schemeClr val="tx1"/>
                </a:solidFill>
                <a:latin typeface="+mn-lt"/>
              </a:defRPr>
            </a:lvl8pPr>
            <a:lvl9pPr marL="3489325" indent="-234950" algn="l" rtl="0" eaLnBrk="1" fontAlgn="base" hangingPunct="1">
              <a:spcBef>
                <a:spcPct val="20000"/>
              </a:spcBef>
              <a:spcAft>
                <a:spcPct val="0"/>
              </a:spcAft>
              <a:buFont typeface="Verdana" pitchFamily="34" charset="0"/>
              <a:buChar char="–"/>
              <a:defRPr sz="1400">
                <a:solidFill>
                  <a:schemeClr val="tx1"/>
                </a:solidFill>
                <a:latin typeface="+mn-lt"/>
              </a:defRPr>
            </a:lvl9pPr>
          </a:lstStyle>
          <a:p>
            <a:r>
              <a:rPr lang="en-US" sz="2000" dirty="0" smtClean="0"/>
              <a:t>Fork-join can be nested</a:t>
            </a:r>
          </a:p>
          <a:p>
            <a:r>
              <a:rPr lang="en-US" sz="2000" dirty="0" smtClean="0"/>
              <a:t>Spreads cost of work distribution and synchronization.</a:t>
            </a:r>
            <a:endParaRPr lang="en-US" sz="2000" dirty="0"/>
          </a:p>
          <a:p>
            <a:r>
              <a:rPr lang="en-US" sz="2000" dirty="0" smtClean="0"/>
              <a:t>This is how </a:t>
            </a:r>
            <a:r>
              <a:rPr lang="en-US" sz="2000" b="1" dirty="0" err="1" smtClean="0"/>
              <a:t>cilk_for</a:t>
            </a:r>
            <a:r>
              <a:rPr lang="en-US" sz="2000" dirty="0" smtClean="0"/>
              <a:t>, </a:t>
            </a:r>
            <a:r>
              <a:rPr lang="en-US" sz="2000" b="1" dirty="0" err="1" smtClean="0"/>
              <a:t>tbb</a:t>
            </a:r>
            <a:r>
              <a:rPr lang="en-US" sz="2000" b="1" dirty="0" smtClean="0"/>
              <a:t>::</a:t>
            </a:r>
            <a:r>
              <a:rPr lang="en-US" sz="2000" b="1" dirty="0" err="1" smtClean="0"/>
              <a:t>parallel_for</a:t>
            </a:r>
            <a:r>
              <a:rPr lang="en-US" sz="2000" b="1" dirty="0" smtClean="0"/>
              <a:t> </a:t>
            </a:r>
            <a:r>
              <a:rPr lang="en-US" sz="2000" dirty="0" smtClean="0"/>
              <a:t>and </a:t>
            </a:r>
            <a:r>
              <a:rPr lang="en-US" sz="2000" b="1" dirty="0" err="1" smtClean="0"/>
              <a:t>arbb</a:t>
            </a:r>
            <a:r>
              <a:rPr lang="en-US" sz="2000" b="1" dirty="0" smtClean="0"/>
              <a:t>::map</a:t>
            </a:r>
            <a:r>
              <a:rPr lang="en-US" sz="2000" dirty="0" smtClean="0"/>
              <a:t> are implemented.</a:t>
            </a:r>
          </a:p>
          <a:p>
            <a:pPr marL="0" indent="0">
              <a:buFontTx/>
              <a:buNone/>
            </a:pPr>
            <a:endParaRPr lang="en-US" dirty="0" smtClean="0"/>
          </a:p>
          <a:p>
            <a:endParaRPr lang="en-US" dirty="0" smtClean="0"/>
          </a:p>
          <a:p>
            <a:endParaRPr lang="en-US" dirty="0"/>
          </a:p>
        </p:txBody>
      </p:sp>
      <p:sp>
        <p:nvSpPr>
          <p:cNvPr id="6" name="AutoShape 3"/>
          <p:cNvSpPr>
            <a:spLocks noChangeAspect="1" noChangeArrowheads="1" noTextEdit="1"/>
          </p:cNvSpPr>
          <p:nvPr/>
        </p:nvSpPr>
        <p:spPr bwMode="auto">
          <a:xfrm>
            <a:off x="447675" y="1517988"/>
            <a:ext cx="3978275" cy="4767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3" name="Group 2"/>
          <p:cNvGrpSpPr/>
          <p:nvPr/>
        </p:nvGrpSpPr>
        <p:grpSpPr>
          <a:xfrm>
            <a:off x="516732" y="1638241"/>
            <a:ext cx="3392488" cy="4290220"/>
            <a:chOff x="727075" y="1599405"/>
            <a:chExt cx="3392488" cy="4290220"/>
          </a:xfrm>
        </p:grpSpPr>
        <p:sp>
          <p:nvSpPr>
            <p:cNvPr id="8" name="Freeform 5"/>
            <p:cNvSpPr>
              <a:spLocks/>
            </p:cNvSpPr>
            <p:nvPr/>
          </p:nvSpPr>
          <p:spPr bwMode="auto">
            <a:xfrm>
              <a:off x="2197100" y="2420144"/>
              <a:ext cx="0" cy="452438"/>
            </a:xfrm>
            <a:custGeom>
              <a:avLst/>
              <a:gdLst>
                <a:gd name="T0" fmla="*/ 0 h 853"/>
                <a:gd name="T1" fmla="*/ 0 h 853"/>
                <a:gd name="T2" fmla="*/ 853 h 853"/>
              </a:gdLst>
              <a:ahLst/>
              <a:cxnLst>
                <a:cxn ang="0">
                  <a:pos x="0" y="T0"/>
                </a:cxn>
                <a:cxn ang="0">
                  <a:pos x="0" y="T1"/>
                </a:cxn>
                <a:cxn ang="0">
                  <a:pos x="0" y="T2"/>
                </a:cxn>
              </a:cxnLst>
              <a:rect l="0" t="0" r="r" b="b"/>
              <a:pathLst>
                <a:path h="853">
                  <a:moveTo>
                    <a:pt x="0" y="0"/>
                  </a:moveTo>
                  <a:lnTo>
                    <a:pt x="0" y="0"/>
                  </a:lnTo>
                  <a:lnTo>
                    <a:pt x="0" y="853"/>
                  </a:lnTo>
                </a:path>
              </a:pathLst>
            </a:custGeom>
            <a:noFill/>
            <a:ln w="12700" cap="flat">
              <a:solidFill>
                <a:srgbClr val="000000"/>
              </a:solidFill>
              <a:prstDash val="solid"/>
              <a:miter lim="800000"/>
              <a:headEnd type="oval" w="lg" len="lg"/>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Freeform 6"/>
            <p:cNvSpPr>
              <a:spLocks noEditPoints="1"/>
            </p:cNvSpPr>
            <p:nvPr/>
          </p:nvSpPr>
          <p:spPr bwMode="auto">
            <a:xfrm>
              <a:off x="2174875" y="2804319"/>
              <a:ext cx="44450" cy="79375"/>
            </a:xfrm>
            <a:custGeom>
              <a:avLst/>
              <a:gdLst>
                <a:gd name="T0" fmla="*/ 42 w 85"/>
                <a:gd name="T1" fmla="*/ 43 h 150"/>
                <a:gd name="T2" fmla="*/ 42 w 85"/>
                <a:gd name="T3" fmla="*/ 43 h 150"/>
                <a:gd name="T4" fmla="*/ 0 w 85"/>
                <a:gd name="T5" fmla="*/ 0 h 150"/>
                <a:gd name="T6" fmla="*/ 42 w 85"/>
                <a:gd name="T7" fmla="*/ 150 h 150"/>
                <a:gd name="T8" fmla="*/ 85 w 85"/>
                <a:gd name="T9" fmla="*/ 0 h 150"/>
                <a:gd name="T10" fmla="*/ 42 w 85"/>
                <a:gd name="T11" fmla="*/ 43 h 150"/>
                <a:gd name="T12" fmla="*/ 42 w 85"/>
                <a:gd name="T13" fmla="*/ 43 h 150"/>
                <a:gd name="T14" fmla="*/ 42 w 85"/>
                <a:gd name="T15" fmla="*/ 43 h 150"/>
                <a:gd name="T16" fmla="*/ 42 w 85"/>
                <a:gd name="T17" fmla="*/ 43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50">
                  <a:moveTo>
                    <a:pt x="42" y="43"/>
                  </a:moveTo>
                  <a:lnTo>
                    <a:pt x="42" y="43"/>
                  </a:lnTo>
                  <a:lnTo>
                    <a:pt x="0" y="0"/>
                  </a:lnTo>
                  <a:lnTo>
                    <a:pt x="42" y="150"/>
                  </a:lnTo>
                  <a:lnTo>
                    <a:pt x="85" y="0"/>
                  </a:lnTo>
                  <a:lnTo>
                    <a:pt x="42" y="43"/>
                  </a:lnTo>
                  <a:lnTo>
                    <a:pt x="42" y="43"/>
                  </a:lnTo>
                  <a:close/>
                  <a:moveTo>
                    <a:pt x="42" y="43"/>
                  </a:moveTo>
                  <a:lnTo>
                    <a:pt x="42" y="43"/>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 name="Freeform 7"/>
            <p:cNvSpPr>
              <a:spLocks noEditPoints="1"/>
            </p:cNvSpPr>
            <p:nvPr/>
          </p:nvSpPr>
          <p:spPr bwMode="auto">
            <a:xfrm>
              <a:off x="2174875" y="2804319"/>
              <a:ext cx="44450" cy="79375"/>
            </a:xfrm>
            <a:custGeom>
              <a:avLst/>
              <a:gdLst>
                <a:gd name="T0" fmla="*/ 42 w 85"/>
                <a:gd name="T1" fmla="*/ 43 h 150"/>
                <a:gd name="T2" fmla="*/ 42 w 85"/>
                <a:gd name="T3" fmla="*/ 43 h 150"/>
                <a:gd name="T4" fmla="*/ 0 w 85"/>
                <a:gd name="T5" fmla="*/ 0 h 150"/>
                <a:gd name="T6" fmla="*/ 42 w 85"/>
                <a:gd name="T7" fmla="*/ 150 h 150"/>
                <a:gd name="T8" fmla="*/ 85 w 85"/>
                <a:gd name="T9" fmla="*/ 0 h 150"/>
                <a:gd name="T10" fmla="*/ 42 w 85"/>
                <a:gd name="T11" fmla="*/ 43 h 150"/>
                <a:gd name="T12" fmla="*/ 42 w 85"/>
                <a:gd name="T13" fmla="*/ 43 h 150"/>
                <a:gd name="T14" fmla="*/ 42 w 85"/>
                <a:gd name="T15" fmla="*/ 43 h 150"/>
                <a:gd name="T16" fmla="*/ 42 w 85"/>
                <a:gd name="T17" fmla="*/ 43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50">
                  <a:moveTo>
                    <a:pt x="42" y="43"/>
                  </a:moveTo>
                  <a:lnTo>
                    <a:pt x="42" y="43"/>
                  </a:lnTo>
                  <a:lnTo>
                    <a:pt x="0" y="0"/>
                  </a:lnTo>
                  <a:lnTo>
                    <a:pt x="42" y="150"/>
                  </a:lnTo>
                  <a:lnTo>
                    <a:pt x="85" y="0"/>
                  </a:lnTo>
                  <a:lnTo>
                    <a:pt x="42" y="43"/>
                  </a:lnTo>
                  <a:lnTo>
                    <a:pt x="42" y="43"/>
                  </a:lnTo>
                  <a:close/>
                  <a:moveTo>
                    <a:pt x="42" y="43"/>
                  </a:moveTo>
                  <a:lnTo>
                    <a:pt x="42" y="43"/>
                  </a:lnTo>
                  <a:close/>
                </a:path>
              </a:pathLst>
            </a:custGeom>
            <a:noFill/>
            <a:ln w="3"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Freeform 10"/>
            <p:cNvSpPr>
              <a:spLocks noEditPoints="1"/>
            </p:cNvSpPr>
            <p:nvPr/>
          </p:nvSpPr>
          <p:spPr bwMode="auto">
            <a:xfrm>
              <a:off x="2084388" y="4070350"/>
              <a:ext cx="227013" cy="225425"/>
            </a:xfrm>
            <a:custGeom>
              <a:avLst/>
              <a:gdLst>
                <a:gd name="T0" fmla="*/ 213 w 427"/>
                <a:gd name="T1" fmla="*/ 0 h 427"/>
                <a:gd name="T2" fmla="*/ 213 w 427"/>
                <a:gd name="T3" fmla="*/ 0 h 427"/>
                <a:gd name="T4" fmla="*/ 427 w 427"/>
                <a:gd name="T5" fmla="*/ 214 h 427"/>
                <a:gd name="T6" fmla="*/ 213 w 427"/>
                <a:gd name="T7" fmla="*/ 427 h 427"/>
                <a:gd name="T8" fmla="*/ 0 w 427"/>
                <a:gd name="T9" fmla="*/ 214 h 427"/>
                <a:gd name="T10" fmla="*/ 213 w 427"/>
                <a:gd name="T11" fmla="*/ 0 h 427"/>
                <a:gd name="T12" fmla="*/ 213 w 427"/>
                <a:gd name="T13" fmla="*/ 0 h 427"/>
                <a:gd name="T14" fmla="*/ 213 w 427"/>
                <a:gd name="T15" fmla="*/ 0 h 427"/>
                <a:gd name="T16" fmla="*/ 213 w 427"/>
                <a:gd name="T17" fmla="*/ 0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427">
                  <a:moveTo>
                    <a:pt x="213" y="0"/>
                  </a:moveTo>
                  <a:lnTo>
                    <a:pt x="213" y="0"/>
                  </a:lnTo>
                  <a:cubicBezTo>
                    <a:pt x="332" y="0"/>
                    <a:pt x="427" y="96"/>
                    <a:pt x="427" y="214"/>
                  </a:cubicBezTo>
                  <a:cubicBezTo>
                    <a:pt x="427" y="332"/>
                    <a:pt x="332" y="427"/>
                    <a:pt x="213" y="427"/>
                  </a:cubicBezTo>
                  <a:cubicBezTo>
                    <a:pt x="95" y="427"/>
                    <a:pt x="0" y="332"/>
                    <a:pt x="0" y="214"/>
                  </a:cubicBezTo>
                  <a:cubicBezTo>
                    <a:pt x="0" y="96"/>
                    <a:pt x="95" y="0"/>
                    <a:pt x="213" y="0"/>
                  </a:cubicBezTo>
                  <a:lnTo>
                    <a:pt x="213" y="0"/>
                  </a:lnTo>
                  <a:close/>
                  <a:moveTo>
                    <a:pt x="213" y="0"/>
                  </a:moveTo>
                  <a:lnTo>
                    <a:pt x="213" y="0"/>
                  </a:lnTo>
                  <a:close/>
                </a:path>
              </a:pathLst>
            </a:custGeom>
            <a:solidFill>
              <a:srgbClr val="FFF72D"/>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 name="Freeform 11"/>
            <p:cNvSpPr>
              <a:spLocks noEditPoints="1"/>
            </p:cNvSpPr>
            <p:nvPr/>
          </p:nvSpPr>
          <p:spPr bwMode="auto">
            <a:xfrm>
              <a:off x="2084388" y="4070350"/>
              <a:ext cx="227013" cy="225425"/>
            </a:xfrm>
            <a:custGeom>
              <a:avLst/>
              <a:gdLst>
                <a:gd name="T0" fmla="*/ 213 w 427"/>
                <a:gd name="T1" fmla="*/ 0 h 427"/>
                <a:gd name="T2" fmla="*/ 213 w 427"/>
                <a:gd name="T3" fmla="*/ 0 h 427"/>
                <a:gd name="T4" fmla="*/ 427 w 427"/>
                <a:gd name="T5" fmla="*/ 214 h 427"/>
                <a:gd name="T6" fmla="*/ 213 w 427"/>
                <a:gd name="T7" fmla="*/ 427 h 427"/>
                <a:gd name="T8" fmla="*/ 0 w 427"/>
                <a:gd name="T9" fmla="*/ 214 h 427"/>
                <a:gd name="T10" fmla="*/ 213 w 427"/>
                <a:gd name="T11" fmla="*/ 0 h 427"/>
                <a:gd name="T12" fmla="*/ 213 w 427"/>
                <a:gd name="T13" fmla="*/ 0 h 427"/>
                <a:gd name="T14" fmla="*/ 213 w 427"/>
                <a:gd name="T15" fmla="*/ 0 h 427"/>
                <a:gd name="T16" fmla="*/ 213 w 427"/>
                <a:gd name="T17" fmla="*/ 0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427">
                  <a:moveTo>
                    <a:pt x="213" y="0"/>
                  </a:moveTo>
                  <a:lnTo>
                    <a:pt x="213" y="0"/>
                  </a:lnTo>
                  <a:cubicBezTo>
                    <a:pt x="332" y="0"/>
                    <a:pt x="427" y="96"/>
                    <a:pt x="427" y="214"/>
                  </a:cubicBezTo>
                  <a:cubicBezTo>
                    <a:pt x="427" y="332"/>
                    <a:pt x="332" y="427"/>
                    <a:pt x="213" y="427"/>
                  </a:cubicBezTo>
                  <a:cubicBezTo>
                    <a:pt x="95" y="427"/>
                    <a:pt x="0" y="332"/>
                    <a:pt x="0" y="214"/>
                  </a:cubicBezTo>
                  <a:cubicBezTo>
                    <a:pt x="0" y="96"/>
                    <a:pt x="95" y="0"/>
                    <a:pt x="213" y="0"/>
                  </a:cubicBezTo>
                  <a:lnTo>
                    <a:pt x="213" y="0"/>
                  </a:lnTo>
                  <a:close/>
                  <a:moveTo>
                    <a:pt x="213" y="0"/>
                  </a:moveTo>
                  <a:lnTo>
                    <a:pt x="213" y="0"/>
                  </a:lnTo>
                  <a:close/>
                </a:path>
              </a:pathLst>
            </a:custGeom>
            <a:noFill/>
            <a:ln w="7"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Freeform 12"/>
            <p:cNvSpPr>
              <a:spLocks/>
            </p:cNvSpPr>
            <p:nvPr/>
          </p:nvSpPr>
          <p:spPr bwMode="auto">
            <a:xfrm>
              <a:off x="2197100" y="4295775"/>
              <a:ext cx="0" cy="452438"/>
            </a:xfrm>
            <a:custGeom>
              <a:avLst/>
              <a:gdLst>
                <a:gd name="T0" fmla="*/ 0 h 853"/>
                <a:gd name="T1" fmla="*/ 0 h 853"/>
                <a:gd name="T2" fmla="*/ 853 h 853"/>
              </a:gdLst>
              <a:ahLst/>
              <a:cxnLst>
                <a:cxn ang="0">
                  <a:pos x="0" y="T0"/>
                </a:cxn>
                <a:cxn ang="0">
                  <a:pos x="0" y="T1"/>
                </a:cxn>
                <a:cxn ang="0">
                  <a:pos x="0" y="T2"/>
                </a:cxn>
              </a:cxnLst>
              <a:rect l="0" t="0" r="r" b="b"/>
              <a:pathLst>
                <a:path h="853">
                  <a:moveTo>
                    <a:pt x="0" y="0"/>
                  </a:moveTo>
                  <a:lnTo>
                    <a:pt x="0" y="0"/>
                  </a:lnTo>
                  <a:lnTo>
                    <a:pt x="0" y="853"/>
                  </a:lnTo>
                </a:path>
              </a:pathLst>
            </a:custGeom>
            <a:noFill/>
            <a:ln w="7"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Freeform 13"/>
            <p:cNvSpPr>
              <a:spLocks noEditPoints="1"/>
            </p:cNvSpPr>
            <p:nvPr/>
          </p:nvSpPr>
          <p:spPr bwMode="auto">
            <a:xfrm>
              <a:off x="2174875" y="4679950"/>
              <a:ext cx="44450" cy="79375"/>
            </a:xfrm>
            <a:custGeom>
              <a:avLst/>
              <a:gdLst>
                <a:gd name="T0" fmla="*/ 42 w 85"/>
                <a:gd name="T1" fmla="*/ 43 h 150"/>
                <a:gd name="T2" fmla="*/ 42 w 85"/>
                <a:gd name="T3" fmla="*/ 43 h 150"/>
                <a:gd name="T4" fmla="*/ 0 w 85"/>
                <a:gd name="T5" fmla="*/ 0 h 150"/>
                <a:gd name="T6" fmla="*/ 42 w 85"/>
                <a:gd name="T7" fmla="*/ 150 h 150"/>
                <a:gd name="T8" fmla="*/ 85 w 85"/>
                <a:gd name="T9" fmla="*/ 0 h 150"/>
                <a:gd name="T10" fmla="*/ 42 w 85"/>
                <a:gd name="T11" fmla="*/ 43 h 150"/>
                <a:gd name="T12" fmla="*/ 42 w 85"/>
                <a:gd name="T13" fmla="*/ 43 h 150"/>
                <a:gd name="T14" fmla="*/ 42 w 85"/>
                <a:gd name="T15" fmla="*/ 43 h 150"/>
                <a:gd name="T16" fmla="*/ 42 w 85"/>
                <a:gd name="T17" fmla="*/ 43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50">
                  <a:moveTo>
                    <a:pt x="42" y="43"/>
                  </a:moveTo>
                  <a:lnTo>
                    <a:pt x="42" y="43"/>
                  </a:lnTo>
                  <a:lnTo>
                    <a:pt x="0" y="0"/>
                  </a:lnTo>
                  <a:lnTo>
                    <a:pt x="42" y="150"/>
                  </a:lnTo>
                  <a:lnTo>
                    <a:pt x="85" y="0"/>
                  </a:lnTo>
                  <a:lnTo>
                    <a:pt x="42" y="43"/>
                  </a:lnTo>
                  <a:lnTo>
                    <a:pt x="42" y="43"/>
                  </a:lnTo>
                  <a:close/>
                  <a:moveTo>
                    <a:pt x="42" y="43"/>
                  </a:moveTo>
                  <a:lnTo>
                    <a:pt x="42" y="43"/>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 name="Freeform 14"/>
            <p:cNvSpPr>
              <a:spLocks noEditPoints="1"/>
            </p:cNvSpPr>
            <p:nvPr/>
          </p:nvSpPr>
          <p:spPr bwMode="auto">
            <a:xfrm>
              <a:off x="2174875" y="4679950"/>
              <a:ext cx="44450" cy="79375"/>
            </a:xfrm>
            <a:custGeom>
              <a:avLst/>
              <a:gdLst>
                <a:gd name="T0" fmla="*/ 42 w 85"/>
                <a:gd name="T1" fmla="*/ 43 h 150"/>
                <a:gd name="T2" fmla="*/ 42 w 85"/>
                <a:gd name="T3" fmla="*/ 43 h 150"/>
                <a:gd name="T4" fmla="*/ 0 w 85"/>
                <a:gd name="T5" fmla="*/ 0 h 150"/>
                <a:gd name="T6" fmla="*/ 42 w 85"/>
                <a:gd name="T7" fmla="*/ 150 h 150"/>
                <a:gd name="T8" fmla="*/ 85 w 85"/>
                <a:gd name="T9" fmla="*/ 0 h 150"/>
                <a:gd name="T10" fmla="*/ 42 w 85"/>
                <a:gd name="T11" fmla="*/ 43 h 150"/>
                <a:gd name="T12" fmla="*/ 42 w 85"/>
                <a:gd name="T13" fmla="*/ 43 h 150"/>
                <a:gd name="T14" fmla="*/ 42 w 85"/>
                <a:gd name="T15" fmla="*/ 43 h 150"/>
                <a:gd name="T16" fmla="*/ 42 w 85"/>
                <a:gd name="T17" fmla="*/ 43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50">
                  <a:moveTo>
                    <a:pt x="42" y="43"/>
                  </a:moveTo>
                  <a:lnTo>
                    <a:pt x="42" y="43"/>
                  </a:lnTo>
                  <a:lnTo>
                    <a:pt x="0" y="0"/>
                  </a:lnTo>
                  <a:lnTo>
                    <a:pt x="42" y="150"/>
                  </a:lnTo>
                  <a:lnTo>
                    <a:pt x="85" y="0"/>
                  </a:lnTo>
                  <a:lnTo>
                    <a:pt x="42" y="43"/>
                  </a:lnTo>
                  <a:lnTo>
                    <a:pt x="42" y="43"/>
                  </a:lnTo>
                  <a:close/>
                  <a:moveTo>
                    <a:pt x="42" y="43"/>
                  </a:moveTo>
                  <a:lnTo>
                    <a:pt x="42" y="43"/>
                  </a:lnTo>
                  <a:close/>
                </a:path>
              </a:pathLst>
            </a:custGeom>
            <a:noFill/>
            <a:ln w="3"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Freeform 15"/>
            <p:cNvSpPr>
              <a:spLocks/>
            </p:cNvSpPr>
            <p:nvPr/>
          </p:nvSpPr>
          <p:spPr bwMode="auto">
            <a:xfrm>
              <a:off x="1631950" y="3392488"/>
              <a:ext cx="225425" cy="225425"/>
            </a:xfrm>
            <a:custGeom>
              <a:avLst/>
              <a:gdLst>
                <a:gd name="T0" fmla="*/ 0 w 426"/>
                <a:gd name="T1" fmla="*/ 0 h 427"/>
                <a:gd name="T2" fmla="*/ 0 w 426"/>
                <a:gd name="T3" fmla="*/ 0 h 427"/>
                <a:gd name="T4" fmla="*/ 426 w 426"/>
                <a:gd name="T5" fmla="*/ 0 h 427"/>
                <a:gd name="T6" fmla="*/ 426 w 426"/>
                <a:gd name="T7" fmla="*/ 427 h 427"/>
                <a:gd name="T8" fmla="*/ 0 w 426"/>
                <a:gd name="T9" fmla="*/ 427 h 427"/>
                <a:gd name="T10" fmla="*/ 0 w 426"/>
                <a:gd name="T11" fmla="*/ 0 h 427"/>
              </a:gdLst>
              <a:ahLst/>
              <a:cxnLst>
                <a:cxn ang="0">
                  <a:pos x="T0" y="T1"/>
                </a:cxn>
                <a:cxn ang="0">
                  <a:pos x="T2" y="T3"/>
                </a:cxn>
                <a:cxn ang="0">
                  <a:pos x="T4" y="T5"/>
                </a:cxn>
                <a:cxn ang="0">
                  <a:pos x="T6" y="T7"/>
                </a:cxn>
                <a:cxn ang="0">
                  <a:pos x="T8" y="T9"/>
                </a:cxn>
                <a:cxn ang="0">
                  <a:pos x="T10" y="T11"/>
                </a:cxn>
              </a:cxnLst>
              <a:rect l="0" t="0" r="r" b="b"/>
              <a:pathLst>
                <a:path w="426" h="427">
                  <a:moveTo>
                    <a:pt x="0" y="0"/>
                  </a:moveTo>
                  <a:lnTo>
                    <a:pt x="0" y="0"/>
                  </a:lnTo>
                  <a:lnTo>
                    <a:pt x="426" y="0"/>
                  </a:lnTo>
                  <a:lnTo>
                    <a:pt x="426" y="427"/>
                  </a:lnTo>
                  <a:lnTo>
                    <a:pt x="0" y="427"/>
                  </a:lnTo>
                  <a:lnTo>
                    <a:pt x="0" y="0"/>
                  </a:lnTo>
                  <a:close/>
                </a:path>
              </a:pathLst>
            </a:custGeom>
            <a:solidFill>
              <a:srgbClr val="2D68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Freeform 16"/>
            <p:cNvSpPr>
              <a:spLocks/>
            </p:cNvSpPr>
            <p:nvPr/>
          </p:nvSpPr>
          <p:spPr bwMode="auto">
            <a:xfrm>
              <a:off x="1631950" y="3392488"/>
              <a:ext cx="225425" cy="225425"/>
            </a:xfrm>
            <a:custGeom>
              <a:avLst/>
              <a:gdLst>
                <a:gd name="T0" fmla="*/ 0 w 426"/>
                <a:gd name="T1" fmla="*/ 0 h 427"/>
                <a:gd name="T2" fmla="*/ 0 w 426"/>
                <a:gd name="T3" fmla="*/ 0 h 427"/>
                <a:gd name="T4" fmla="*/ 426 w 426"/>
                <a:gd name="T5" fmla="*/ 0 h 427"/>
                <a:gd name="T6" fmla="*/ 426 w 426"/>
                <a:gd name="T7" fmla="*/ 427 h 427"/>
                <a:gd name="T8" fmla="*/ 0 w 426"/>
                <a:gd name="T9" fmla="*/ 427 h 427"/>
                <a:gd name="T10" fmla="*/ 0 w 426"/>
                <a:gd name="T11" fmla="*/ 0 h 427"/>
              </a:gdLst>
              <a:ahLst/>
              <a:cxnLst>
                <a:cxn ang="0">
                  <a:pos x="T0" y="T1"/>
                </a:cxn>
                <a:cxn ang="0">
                  <a:pos x="T2" y="T3"/>
                </a:cxn>
                <a:cxn ang="0">
                  <a:pos x="T4" y="T5"/>
                </a:cxn>
                <a:cxn ang="0">
                  <a:pos x="T6" y="T7"/>
                </a:cxn>
                <a:cxn ang="0">
                  <a:pos x="T8" y="T9"/>
                </a:cxn>
                <a:cxn ang="0">
                  <a:pos x="T10" y="T11"/>
                </a:cxn>
              </a:cxnLst>
              <a:rect l="0" t="0" r="r" b="b"/>
              <a:pathLst>
                <a:path w="426" h="427">
                  <a:moveTo>
                    <a:pt x="0" y="0"/>
                  </a:moveTo>
                  <a:lnTo>
                    <a:pt x="0" y="0"/>
                  </a:lnTo>
                  <a:lnTo>
                    <a:pt x="426" y="0"/>
                  </a:lnTo>
                  <a:lnTo>
                    <a:pt x="426" y="427"/>
                  </a:lnTo>
                  <a:lnTo>
                    <a:pt x="0" y="427"/>
                  </a:lnTo>
                  <a:lnTo>
                    <a:pt x="0" y="0"/>
                  </a:lnTo>
                  <a:close/>
                </a:path>
              </a:pathLst>
            </a:custGeom>
            <a:noFill/>
            <a:ln w="7"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Freeform 17"/>
            <p:cNvSpPr>
              <a:spLocks/>
            </p:cNvSpPr>
            <p:nvPr/>
          </p:nvSpPr>
          <p:spPr bwMode="auto">
            <a:xfrm>
              <a:off x="2084388" y="3392488"/>
              <a:ext cx="227013" cy="225425"/>
            </a:xfrm>
            <a:custGeom>
              <a:avLst/>
              <a:gdLst>
                <a:gd name="T0" fmla="*/ 0 w 427"/>
                <a:gd name="T1" fmla="*/ 0 h 427"/>
                <a:gd name="T2" fmla="*/ 0 w 427"/>
                <a:gd name="T3" fmla="*/ 0 h 427"/>
                <a:gd name="T4" fmla="*/ 427 w 427"/>
                <a:gd name="T5" fmla="*/ 0 h 427"/>
                <a:gd name="T6" fmla="*/ 427 w 427"/>
                <a:gd name="T7" fmla="*/ 427 h 427"/>
                <a:gd name="T8" fmla="*/ 0 w 427"/>
                <a:gd name="T9" fmla="*/ 427 h 427"/>
                <a:gd name="T10" fmla="*/ 0 w 427"/>
                <a:gd name="T11" fmla="*/ 0 h 427"/>
              </a:gdLst>
              <a:ahLst/>
              <a:cxnLst>
                <a:cxn ang="0">
                  <a:pos x="T0" y="T1"/>
                </a:cxn>
                <a:cxn ang="0">
                  <a:pos x="T2" y="T3"/>
                </a:cxn>
                <a:cxn ang="0">
                  <a:pos x="T4" y="T5"/>
                </a:cxn>
                <a:cxn ang="0">
                  <a:pos x="T6" y="T7"/>
                </a:cxn>
                <a:cxn ang="0">
                  <a:pos x="T8" y="T9"/>
                </a:cxn>
                <a:cxn ang="0">
                  <a:pos x="T10" y="T11"/>
                </a:cxn>
              </a:cxnLst>
              <a:rect l="0" t="0" r="r" b="b"/>
              <a:pathLst>
                <a:path w="427" h="427">
                  <a:moveTo>
                    <a:pt x="0" y="0"/>
                  </a:moveTo>
                  <a:lnTo>
                    <a:pt x="0" y="0"/>
                  </a:lnTo>
                  <a:lnTo>
                    <a:pt x="427" y="0"/>
                  </a:lnTo>
                  <a:lnTo>
                    <a:pt x="427" y="427"/>
                  </a:lnTo>
                  <a:lnTo>
                    <a:pt x="0" y="427"/>
                  </a:lnTo>
                  <a:lnTo>
                    <a:pt x="0" y="0"/>
                  </a:lnTo>
                  <a:close/>
                </a:path>
              </a:pathLst>
            </a:custGeom>
            <a:solidFill>
              <a:srgbClr val="2D68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 name="Freeform 18"/>
            <p:cNvSpPr>
              <a:spLocks/>
            </p:cNvSpPr>
            <p:nvPr/>
          </p:nvSpPr>
          <p:spPr bwMode="auto">
            <a:xfrm>
              <a:off x="2084388" y="3392488"/>
              <a:ext cx="227013" cy="225425"/>
            </a:xfrm>
            <a:custGeom>
              <a:avLst/>
              <a:gdLst>
                <a:gd name="T0" fmla="*/ 0 w 427"/>
                <a:gd name="T1" fmla="*/ 0 h 427"/>
                <a:gd name="T2" fmla="*/ 0 w 427"/>
                <a:gd name="T3" fmla="*/ 0 h 427"/>
                <a:gd name="T4" fmla="*/ 427 w 427"/>
                <a:gd name="T5" fmla="*/ 0 h 427"/>
                <a:gd name="T6" fmla="*/ 427 w 427"/>
                <a:gd name="T7" fmla="*/ 427 h 427"/>
                <a:gd name="T8" fmla="*/ 0 w 427"/>
                <a:gd name="T9" fmla="*/ 427 h 427"/>
                <a:gd name="T10" fmla="*/ 0 w 427"/>
                <a:gd name="T11" fmla="*/ 0 h 427"/>
              </a:gdLst>
              <a:ahLst/>
              <a:cxnLst>
                <a:cxn ang="0">
                  <a:pos x="T0" y="T1"/>
                </a:cxn>
                <a:cxn ang="0">
                  <a:pos x="T2" y="T3"/>
                </a:cxn>
                <a:cxn ang="0">
                  <a:pos x="T4" y="T5"/>
                </a:cxn>
                <a:cxn ang="0">
                  <a:pos x="T6" y="T7"/>
                </a:cxn>
                <a:cxn ang="0">
                  <a:pos x="T8" y="T9"/>
                </a:cxn>
                <a:cxn ang="0">
                  <a:pos x="T10" y="T11"/>
                </a:cxn>
              </a:cxnLst>
              <a:rect l="0" t="0" r="r" b="b"/>
              <a:pathLst>
                <a:path w="427" h="427">
                  <a:moveTo>
                    <a:pt x="0" y="0"/>
                  </a:moveTo>
                  <a:lnTo>
                    <a:pt x="0" y="0"/>
                  </a:lnTo>
                  <a:lnTo>
                    <a:pt x="427" y="0"/>
                  </a:lnTo>
                  <a:lnTo>
                    <a:pt x="427" y="427"/>
                  </a:lnTo>
                  <a:lnTo>
                    <a:pt x="0" y="427"/>
                  </a:lnTo>
                  <a:lnTo>
                    <a:pt x="0" y="0"/>
                  </a:lnTo>
                  <a:close/>
                </a:path>
              </a:pathLst>
            </a:custGeom>
            <a:noFill/>
            <a:ln w="7"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Freeform 19"/>
            <p:cNvSpPr>
              <a:spLocks/>
            </p:cNvSpPr>
            <p:nvPr/>
          </p:nvSpPr>
          <p:spPr bwMode="auto">
            <a:xfrm>
              <a:off x="2197100" y="2940050"/>
              <a:ext cx="0" cy="452438"/>
            </a:xfrm>
            <a:custGeom>
              <a:avLst/>
              <a:gdLst>
                <a:gd name="T0" fmla="*/ 0 h 853"/>
                <a:gd name="T1" fmla="*/ 0 h 853"/>
                <a:gd name="T2" fmla="*/ 853 h 853"/>
              </a:gdLst>
              <a:ahLst/>
              <a:cxnLst>
                <a:cxn ang="0">
                  <a:pos x="0" y="T0"/>
                </a:cxn>
                <a:cxn ang="0">
                  <a:pos x="0" y="T1"/>
                </a:cxn>
                <a:cxn ang="0">
                  <a:pos x="0" y="T2"/>
                </a:cxn>
              </a:cxnLst>
              <a:rect l="0" t="0" r="r" b="b"/>
              <a:pathLst>
                <a:path h="853">
                  <a:moveTo>
                    <a:pt x="0" y="0"/>
                  </a:moveTo>
                  <a:lnTo>
                    <a:pt x="0" y="0"/>
                  </a:lnTo>
                  <a:lnTo>
                    <a:pt x="0" y="853"/>
                  </a:lnTo>
                </a:path>
              </a:pathLst>
            </a:custGeom>
            <a:noFill/>
            <a:ln w="12700" cap="flat">
              <a:solidFill>
                <a:srgbClr val="000000"/>
              </a:solidFill>
              <a:prstDash val="solid"/>
              <a:miter lim="800000"/>
              <a:headEnd type="oval" w="lg" len="lg"/>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Freeform 20"/>
            <p:cNvSpPr>
              <a:spLocks noEditPoints="1"/>
            </p:cNvSpPr>
            <p:nvPr/>
          </p:nvSpPr>
          <p:spPr bwMode="auto">
            <a:xfrm>
              <a:off x="2174875" y="3324225"/>
              <a:ext cx="44450" cy="79375"/>
            </a:xfrm>
            <a:custGeom>
              <a:avLst/>
              <a:gdLst>
                <a:gd name="T0" fmla="*/ 42 w 85"/>
                <a:gd name="T1" fmla="*/ 43 h 150"/>
                <a:gd name="T2" fmla="*/ 42 w 85"/>
                <a:gd name="T3" fmla="*/ 43 h 150"/>
                <a:gd name="T4" fmla="*/ 0 w 85"/>
                <a:gd name="T5" fmla="*/ 0 h 150"/>
                <a:gd name="T6" fmla="*/ 42 w 85"/>
                <a:gd name="T7" fmla="*/ 150 h 150"/>
                <a:gd name="T8" fmla="*/ 85 w 85"/>
                <a:gd name="T9" fmla="*/ 0 h 150"/>
                <a:gd name="T10" fmla="*/ 42 w 85"/>
                <a:gd name="T11" fmla="*/ 43 h 150"/>
                <a:gd name="T12" fmla="*/ 42 w 85"/>
                <a:gd name="T13" fmla="*/ 43 h 150"/>
                <a:gd name="T14" fmla="*/ 42 w 85"/>
                <a:gd name="T15" fmla="*/ 43 h 150"/>
                <a:gd name="T16" fmla="*/ 42 w 85"/>
                <a:gd name="T17" fmla="*/ 43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50">
                  <a:moveTo>
                    <a:pt x="42" y="43"/>
                  </a:moveTo>
                  <a:lnTo>
                    <a:pt x="42" y="43"/>
                  </a:lnTo>
                  <a:lnTo>
                    <a:pt x="0" y="0"/>
                  </a:lnTo>
                  <a:lnTo>
                    <a:pt x="42" y="150"/>
                  </a:lnTo>
                  <a:lnTo>
                    <a:pt x="85" y="0"/>
                  </a:lnTo>
                  <a:lnTo>
                    <a:pt x="42" y="43"/>
                  </a:lnTo>
                  <a:lnTo>
                    <a:pt x="42" y="43"/>
                  </a:lnTo>
                  <a:close/>
                  <a:moveTo>
                    <a:pt x="42" y="43"/>
                  </a:moveTo>
                  <a:lnTo>
                    <a:pt x="42" y="43"/>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 name="Freeform 21"/>
            <p:cNvSpPr>
              <a:spLocks noEditPoints="1"/>
            </p:cNvSpPr>
            <p:nvPr/>
          </p:nvSpPr>
          <p:spPr bwMode="auto">
            <a:xfrm>
              <a:off x="2174875" y="3324225"/>
              <a:ext cx="44450" cy="79375"/>
            </a:xfrm>
            <a:custGeom>
              <a:avLst/>
              <a:gdLst>
                <a:gd name="T0" fmla="*/ 42 w 85"/>
                <a:gd name="T1" fmla="*/ 43 h 150"/>
                <a:gd name="T2" fmla="*/ 42 w 85"/>
                <a:gd name="T3" fmla="*/ 43 h 150"/>
                <a:gd name="T4" fmla="*/ 0 w 85"/>
                <a:gd name="T5" fmla="*/ 0 h 150"/>
                <a:gd name="T6" fmla="*/ 42 w 85"/>
                <a:gd name="T7" fmla="*/ 150 h 150"/>
                <a:gd name="T8" fmla="*/ 85 w 85"/>
                <a:gd name="T9" fmla="*/ 0 h 150"/>
                <a:gd name="T10" fmla="*/ 42 w 85"/>
                <a:gd name="T11" fmla="*/ 43 h 150"/>
                <a:gd name="T12" fmla="*/ 42 w 85"/>
                <a:gd name="T13" fmla="*/ 43 h 150"/>
                <a:gd name="T14" fmla="*/ 42 w 85"/>
                <a:gd name="T15" fmla="*/ 43 h 150"/>
                <a:gd name="T16" fmla="*/ 42 w 85"/>
                <a:gd name="T17" fmla="*/ 43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50">
                  <a:moveTo>
                    <a:pt x="42" y="43"/>
                  </a:moveTo>
                  <a:lnTo>
                    <a:pt x="42" y="43"/>
                  </a:lnTo>
                  <a:lnTo>
                    <a:pt x="0" y="0"/>
                  </a:lnTo>
                  <a:lnTo>
                    <a:pt x="42" y="150"/>
                  </a:lnTo>
                  <a:lnTo>
                    <a:pt x="85" y="0"/>
                  </a:lnTo>
                  <a:lnTo>
                    <a:pt x="42" y="43"/>
                  </a:lnTo>
                  <a:lnTo>
                    <a:pt x="42" y="43"/>
                  </a:lnTo>
                  <a:close/>
                  <a:moveTo>
                    <a:pt x="42" y="43"/>
                  </a:moveTo>
                  <a:lnTo>
                    <a:pt x="42" y="43"/>
                  </a:lnTo>
                  <a:close/>
                </a:path>
              </a:pathLst>
            </a:custGeom>
            <a:noFill/>
            <a:ln w="3"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Freeform 22"/>
            <p:cNvSpPr>
              <a:spLocks/>
            </p:cNvSpPr>
            <p:nvPr/>
          </p:nvSpPr>
          <p:spPr bwMode="auto">
            <a:xfrm>
              <a:off x="2197100" y="3617913"/>
              <a:ext cx="0" cy="452438"/>
            </a:xfrm>
            <a:custGeom>
              <a:avLst/>
              <a:gdLst>
                <a:gd name="T0" fmla="*/ 0 h 853"/>
                <a:gd name="T1" fmla="*/ 0 h 853"/>
                <a:gd name="T2" fmla="*/ 853 h 853"/>
              </a:gdLst>
              <a:ahLst/>
              <a:cxnLst>
                <a:cxn ang="0">
                  <a:pos x="0" y="T0"/>
                </a:cxn>
                <a:cxn ang="0">
                  <a:pos x="0" y="T1"/>
                </a:cxn>
                <a:cxn ang="0">
                  <a:pos x="0" y="T2"/>
                </a:cxn>
              </a:cxnLst>
              <a:rect l="0" t="0" r="r" b="b"/>
              <a:pathLst>
                <a:path h="853">
                  <a:moveTo>
                    <a:pt x="0" y="0"/>
                  </a:moveTo>
                  <a:lnTo>
                    <a:pt x="0" y="0"/>
                  </a:lnTo>
                  <a:lnTo>
                    <a:pt x="0" y="853"/>
                  </a:lnTo>
                </a:path>
              </a:pathLst>
            </a:custGeom>
            <a:noFill/>
            <a:ln w="7"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Freeform 23"/>
            <p:cNvSpPr>
              <a:spLocks noEditPoints="1"/>
            </p:cNvSpPr>
            <p:nvPr/>
          </p:nvSpPr>
          <p:spPr bwMode="auto">
            <a:xfrm>
              <a:off x="2174875" y="4002088"/>
              <a:ext cx="44450" cy="79375"/>
            </a:xfrm>
            <a:custGeom>
              <a:avLst/>
              <a:gdLst>
                <a:gd name="T0" fmla="*/ 42 w 85"/>
                <a:gd name="T1" fmla="*/ 43 h 150"/>
                <a:gd name="T2" fmla="*/ 42 w 85"/>
                <a:gd name="T3" fmla="*/ 43 h 150"/>
                <a:gd name="T4" fmla="*/ 0 w 85"/>
                <a:gd name="T5" fmla="*/ 0 h 150"/>
                <a:gd name="T6" fmla="*/ 42 w 85"/>
                <a:gd name="T7" fmla="*/ 150 h 150"/>
                <a:gd name="T8" fmla="*/ 85 w 85"/>
                <a:gd name="T9" fmla="*/ 0 h 150"/>
                <a:gd name="T10" fmla="*/ 42 w 85"/>
                <a:gd name="T11" fmla="*/ 43 h 150"/>
                <a:gd name="T12" fmla="*/ 42 w 85"/>
                <a:gd name="T13" fmla="*/ 43 h 150"/>
                <a:gd name="T14" fmla="*/ 42 w 85"/>
                <a:gd name="T15" fmla="*/ 43 h 150"/>
                <a:gd name="T16" fmla="*/ 42 w 85"/>
                <a:gd name="T17" fmla="*/ 43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50">
                  <a:moveTo>
                    <a:pt x="42" y="43"/>
                  </a:moveTo>
                  <a:lnTo>
                    <a:pt x="42" y="43"/>
                  </a:lnTo>
                  <a:lnTo>
                    <a:pt x="0" y="0"/>
                  </a:lnTo>
                  <a:lnTo>
                    <a:pt x="42" y="150"/>
                  </a:lnTo>
                  <a:lnTo>
                    <a:pt x="85" y="0"/>
                  </a:lnTo>
                  <a:lnTo>
                    <a:pt x="42" y="43"/>
                  </a:lnTo>
                  <a:lnTo>
                    <a:pt x="42" y="43"/>
                  </a:lnTo>
                  <a:close/>
                  <a:moveTo>
                    <a:pt x="42" y="43"/>
                  </a:moveTo>
                  <a:lnTo>
                    <a:pt x="42" y="43"/>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 name="Freeform 24"/>
            <p:cNvSpPr>
              <a:spLocks noEditPoints="1"/>
            </p:cNvSpPr>
            <p:nvPr/>
          </p:nvSpPr>
          <p:spPr bwMode="auto">
            <a:xfrm>
              <a:off x="2174875" y="4002088"/>
              <a:ext cx="44450" cy="79375"/>
            </a:xfrm>
            <a:custGeom>
              <a:avLst/>
              <a:gdLst>
                <a:gd name="T0" fmla="*/ 42 w 85"/>
                <a:gd name="T1" fmla="*/ 43 h 150"/>
                <a:gd name="T2" fmla="*/ 42 w 85"/>
                <a:gd name="T3" fmla="*/ 43 h 150"/>
                <a:gd name="T4" fmla="*/ 0 w 85"/>
                <a:gd name="T5" fmla="*/ 0 h 150"/>
                <a:gd name="T6" fmla="*/ 42 w 85"/>
                <a:gd name="T7" fmla="*/ 150 h 150"/>
                <a:gd name="T8" fmla="*/ 85 w 85"/>
                <a:gd name="T9" fmla="*/ 0 h 150"/>
                <a:gd name="T10" fmla="*/ 42 w 85"/>
                <a:gd name="T11" fmla="*/ 43 h 150"/>
                <a:gd name="T12" fmla="*/ 42 w 85"/>
                <a:gd name="T13" fmla="*/ 43 h 150"/>
                <a:gd name="T14" fmla="*/ 42 w 85"/>
                <a:gd name="T15" fmla="*/ 43 h 150"/>
                <a:gd name="T16" fmla="*/ 42 w 85"/>
                <a:gd name="T17" fmla="*/ 43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50">
                  <a:moveTo>
                    <a:pt x="42" y="43"/>
                  </a:moveTo>
                  <a:lnTo>
                    <a:pt x="42" y="43"/>
                  </a:lnTo>
                  <a:lnTo>
                    <a:pt x="0" y="0"/>
                  </a:lnTo>
                  <a:lnTo>
                    <a:pt x="42" y="150"/>
                  </a:lnTo>
                  <a:lnTo>
                    <a:pt x="85" y="0"/>
                  </a:lnTo>
                  <a:lnTo>
                    <a:pt x="42" y="43"/>
                  </a:lnTo>
                  <a:lnTo>
                    <a:pt x="42" y="43"/>
                  </a:lnTo>
                  <a:close/>
                  <a:moveTo>
                    <a:pt x="42" y="43"/>
                  </a:moveTo>
                  <a:lnTo>
                    <a:pt x="42" y="43"/>
                  </a:lnTo>
                  <a:close/>
                </a:path>
              </a:pathLst>
            </a:custGeom>
            <a:noFill/>
            <a:ln w="3"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Freeform 25"/>
            <p:cNvSpPr>
              <a:spLocks/>
            </p:cNvSpPr>
            <p:nvPr/>
          </p:nvSpPr>
          <p:spPr bwMode="auto">
            <a:xfrm>
              <a:off x="1744663" y="2940050"/>
              <a:ext cx="452438" cy="452438"/>
            </a:xfrm>
            <a:custGeom>
              <a:avLst/>
              <a:gdLst>
                <a:gd name="T0" fmla="*/ 853 w 853"/>
                <a:gd name="T1" fmla="*/ 0 h 853"/>
                <a:gd name="T2" fmla="*/ 853 w 853"/>
                <a:gd name="T3" fmla="*/ 0 h 853"/>
                <a:gd name="T4" fmla="*/ 0 w 853"/>
                <a:gd name="T5" fmla="*/ 853 h 853"/>
              </a:gdLst>
              <a:ahLst/>
              <a:cxnLst>
                <a:cxn ang="0">
                  <a:pos x="T0" y="T1"/>
                </a:cxn>
                <a:cxn ang="0">
                  <a:pos x="T2" y="T3"/>
                </a:cxn>
                <a:cxn ang="0">
                  <a:pos x="T4" y="T5"/>
                </a:cxn>
              </a:cxnLst>
              <a:rect l="0" t="0" r="r" b="b"/>
              <a:pathLst>
                <a:path w="853" h="853">
                  <a:moveTo>
                    <a:pt x="853" y="0"/>
                  </a:moveTo>
                  <a:lnTo>
                    <a:pt x="853" y="0"/>
                  </a:lnTo>
                  <a:cubicBezTo>
                    <a:pt x="853" y="853"/>
                    <a:pt x="0" y="0"/>
                    <a:pt x="0" y="853"/>
                  </a:cubicBezTo>
                </a:path>
              </a:pathLst>
            </a:custGeom>
            <a:noFill/>
            <a:ln w="7"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Freeform 26"/>
            <p:cNvSpPr>
              <a:spLocks noEditPoints="1"/>
            </p:cNvSpPr>
            <p:nvPr/>
          </p:nvSpPr>
          <p:spPr bwMode="auto">
            <a:xfrm>
              <a:off x="1722438" y="3324225"/>
              <a:ext cx="46038" cy="79375"/>
            </a:xfrm>
            <a:custGeom>
              <a:avLst/>
              <a:gdLst>
                <a:gd name="T0" fmla="*/ 43 w 86"/>
                <a:gd name="T1" fmla="*/ 43 h 150"/>
                <a:gd name="T2" fmla="*/ 43 w 86"/>
                <a:gd name="T3" fmla="*/ 43 h 150"/>
                <a:gd name="T4" fmla="*/ 0 w 86"/>
                <a:gd name="T5" fmla="*/ 0 h 150"/>
                <a:gd name="T6" fmla="*/ 43 w 86"/>
                <a:gd name="T7" fmla="*/ 150 h 150"/>
                <a:gd name="T8" fmla="*/ 86 w 86"/>
                <a:gd name="T9" fmla="*/ 0 h 150"/>
                <a:gd name="T10" fmla="*/ 43 w 86"/>
                <a:gd name="T11" fmla="*/ 43 h 150"/>
                <a:gd name="T12" fmla="*/ 43 w 86"/>
                <a:gd name="T13" fmla="*/ 43 h 150"/>
                <a:gd name="T14" fmla="*/ 43 w 86"/>
                <a:gd name="T15" fmla="*/ 43 h 150"/>
                <a:gd name="T16" fmla="*/ 43 w 86"/>
                <a:gd name="T17" fmla="*/ 43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 h="150">
                  <a:moveTo>
                    <a:pt x="43" y="43"/>
                  </a:moveTo>
                  <a:lnTo>
                    <a:pt x="43" y="43"/>
                  </a:lnTo>
                  <a:lnTo>
                    <a:pt x="0" y="0"/>
                  </a:lnTo>
                  <a:lnTo>
                    <a:pt x="43" y="150"/>
                  </a:lnTo>
                  <a:lnTo>
                    <a:pt x="86" y="0"/>
                  </a:lnTo>
                  <a:lnTo>
                    <a:pt x="43" y="43"/>
                  </a:lnTo>
                  <a:lnTo>
                    <a:pt x="43" y="43"/>
                  </a:lnTo>
                  <a:close/>
                  <a:moveTo>
                    <a:pt x="43" y="43"/>
                  </a:moveTo>
                  <a:lnTo>
                    <a:pt x="43" y="43"/>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 name="Freeform 27"/>
            <p:cNvSpPr>
              <a:spLocks noEditPoints="1"/>
            </p:cNvSpPr>
            <p:nvPr/>
          </p:nvSpPr>
          <p:spPr bwMode="auto">
            <a:xfrm>
              <a:off x="1722438" y="3324225"/>
              <a:ext cx="46038" cy="79375"/>
            </a:xfrm>
            <a:custGeom>
              <a:avLst/>
              <a:gdLst>
                <a:gd name="T0" fmla="*/ 43 w 86"/>
                <a:gd name="T1" fmla="*/ 43 h 150"/>
                <a:gd name="T2" fmla="*/ 43 w 86"/>
                <a:gd name="T3" fmla="*/ 43 h 150"/>
                <a:gd name="T4" fmla="*/ 0 w 86"/>
                <a:gd name="T5" fmla="*/ 0 h 150"/>
                <a:gd name="T6" fmla="*/ 43 w 86"/>
                <a:gd name="T7" fmla="*/ 150 h 150"/>
                <a:gd name="T8" fmla="*/ 86 w 86"/>
                <a:gd name="T9" fmla="*/ 0 h 150"/>
                <a:gd name="T10" fmla="*/ 43 w 86"/>
                <a:gd name="T11" fmla="*/ 43 h 150"/>
                <a:gd name="T12" fmla="*/ 43 w 86"/>
                <a:gd name="T13" fmla="*/ 43 h 150"/>
                <a:gd name="T14" fmla="*/ 43 w 86"/>
                <a:gd name="T15" fmla="*/ 43 h 150"/>
                <a:gd name="T16" fmla="*/ 43 w 86"/>
                <a:gd name="T17" fmla="*/ 43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 h="150">
                  <a:moveTo>
                    <a:pt x="43" y="43"/>
                  </a:moveTo>
                  <a:lnTo>
                    <a:pt x="43" y="43"/>
                  </a:lnTo>
                  <a:lnTo>
                    <a:pt x="0" y="0"/>
                  </a:lnTo>
                  <a:lnTo>
                    <a:pt x="43" y="150"/>
                  </a:lnTo>
                  <a:lnTo>
                    <a:pt x="86" y="0"/>
                  </a:lnTo>
                  <a:lnTo>
                    <a:pt x="43" y="43"/>
                  </a:lnTo>
                  <a:lnTo>
                    <a:pt x="43" y="43"/>
                  </a:lnTo>
                  <a:close/>
                  <a:moveTo>
                    <a:pt x="43" y="43"/>
                  </a:moveTo>
                  <a:lnTo>
                    <a:pt x="43" y="43"/>
                  </a:lnTo>
                  <a:close/>
                </a:path>
              </a:pathLst>
            </a:custGeom>
            <a:noFill/>
            <a:ln w="3"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Freeform 28"/>
            <p:cNvSpPr>
              <a:spLocks/>
            </p:cNvSpPr>
            <p:nvPr/>
          </p:nvSpPr>
          <p:spPr bwMode="auto">
            <a:xfrm>
              <a:off x="1744663" y="3617913"/>
              <a:ext cx="452438" cy="452438"/>
            </a:xfrm>
            <a:custGeom>
              <a:avLst/>
              <a:gdLst>
                <a:gd name="T0" fmla="*/ 0 w 853"/>
                <a:gd name="T1" fmla="*/ 0 h 853"/>
                <a:gd name="T2" fmla="*/ 0 w 853"/>
                <a:gd name="T3" fmla="*/ 0 h 853"/>
                <a:gd name="T4" fmla="*/ 853 w 853"/>
                <a:gd name="T5" fmla="*/ 853 h 853"/>
              </a:gdLst>
              <a:ahLst/>
              <a:cxnLst>
                <a:cxn ang="0">
                  <a:pos x="T0" y="T1"/>
                </a:cxn>
                <a:cxn ang="0">
                  <a:pos x="T2" y="T3"/>
                </a:cxn>
                <a:cxn ang="0">
                  <a:pos x="T4" y="T5"/>
                </a:cxn>
              </a:cxnLst>
              <a:rect l="0" t="0" r="r" b="b"/>
              <a:pathLst>
                <a:path w="853" h="853">
                  <a:moveTo>
                    <a:pt x="0" y="0"/>
                  </a:moveTo>
                  <a:lnTo>
                    <a:pt x="0" y="0"/>
                  </a:lnTo>
                  <a:cubicBezTo>
                    <a:pt x="0" y="853"/>
                    <a:pt x="853" y="0"/>
                    <a:pt x="853" y="853"/>
                  </a:cubicBezTo>
                </a:path>
              </a:pathLst>
            </a:custGeom>
            <a:noFill/>
            <a:ln w="7"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Freeform 29"/>
            <p:cNvSpPr>
              <a:spLocks noEditPoints="1"/>
            </p:cNvSpPr>
            <p:nvPr/>
          </p:nvSpPr>
          <p:spPr bwMode="auto">
            <a:xfrm>
              <a:off x="2174875" y="4002088"/>
              <a:ext cx="44450" cy="79375"/>
            </a:xfrm>
            <a:custGeom>
              <a:avLst/>
              <a:gdLst>
                <a:gd name="T0" fmla="*/ 42 w 85"/>
                <a:gd name="T1" fmla="*/ 43 h 150"/>
                <a:gd name="T2" fmla="*/ 42 w 85"/>
                <a:gd name="T3" fmla="*/ 43 h 150"/>
                <a:gd name="T4" fmla="*/ 0 w 85"/>
                <a:gd name="T5" fmla="*/ 0 h 150"/>
                <a:gd name="T6" fmla="*/ 42 w 85"/>
                <a:gd name="T7" fmla="*/ 150 h 150"/>
                <a:gd name="T8" fmla="*/ 85 w 85"/>
                <a:gd name="T9" fmla="*/ 0 h 150"/>
                <a:gd name="T10" fmla="*/ 42 w 85"/>
                <a:gd name="T11" fmla="*/ 43 h 150"/>
                <a:gd name="T12" fmla="*/ 42 w 85"/>
                <a:gd name="T13" fmla="*/ 43 h 150"/>
                <a:gd name="T14" fmla="*/ 42 w 85"/>
                <a:gd name="T15" fmla="*/ 43 h 150"/>
                <a:gd name="T16" fmla="*/ 42 w 85"/>
                <a:gd name="T17" fmla="*/ 43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50">
                  <a:moveTo>
                    <a:pt x="42" y="43"/>
                  </a:moveTo>
                  <a:lnTo>
                    <a:pt x="42" y="43"/>
                  </a:lnTo>
                  <a:lnTo>
                    <a:pt x="0" y="0"/>
                  </a:lnTo>
                  <a:lnTo>
                    <a:pt x="42" y="150"/>
                  </a:lnTo>
                  <a:lnTo>
                    <a:pt x="85" y="0"/>
                  </a:lnTo>
                  <a:lnTo>
                    <a:pt x="42" y="43"/>
                  </a:lnTo>
                  <a:lnTo>
                    <a:pt x="42" y="43"/>
                  </a:lnTo>
                  <a:close/>
                  <a:moveTo>
                    <a:pt x="42" y="43"/>
                  </a:moveTo>
                  <a:lnTo>
                    <a:pt x="42" y="43"/>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3" name="Freeform 30"/>
            <p:cNvSpPr>
              <a:spLocks noEditPoints="1"/>
            </p:cNvSpPr>
            <p:nvPr/>
          </p:nvSpPr>
          <p:spPr bwMode="auto">
            <a:xfrm>
              <a:off x="2174875" y="4002088"/>
              <a:ext cx="44450" cy="79375"/>
            </a:xfrm>
            <a:custGeom>
              <a:avLst/>
              <a:gdLst>
                <a:gd name="T0" fmla="*/ 42 w 85"/>
                <a:gd name="T1" fmla="*/ 43 h 150"/>
                <a:gd name="T2" fmla="*/ 42 w 85"/>
                <a:gd name="T3" fmla="*/ 43 h 150"/>
                <a:gd name="T4" fmla="*/ 0 w 85"/>
                <a:gd name="T5" fmla="*/ 0 h 150"/>
                <a:gd name="T6" fmla="*/ 42 w 85"/>
                <a:gd name="T7" fmla="*/ 150 h 150"/>
                <a:gd name="T8" fmla="*/ 85 w 85"/>
                <a:gd name="T9" fmla="*/ 0 h 150"/>
                <a:gd name="T10" fmla="*/ 42 w 85"/>
                <a:gd name="T11" fmla="*/ 43 h 150"/>
                <a:gd name="T12" fmla="*/ 42 w 85"/>
                <a:gd name="T13" fmla="*/ 43 h 150"/>
                <a:gd name="T14" fmla="*/ 42 w 85"/>
                <a:gd name="T15" fmla="*/ 43 h 150"/>
                <a:gd name="T16" fmla="*/ 42 w 85"/>
                <a:gd name="T17" fmla="*/ 43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50">
                  <a:moveTo>
                    <a:pt x="42" y="43"/>
                  </a:moveTo>
                  <a:lnTo>
                    <a:pt x="42" y="43"/>
                  </a:lnTo>
                  <a:lnTo>
                    <a:pt x="0" y="0"/>
                  </a:lnTo>
                  <a:lnTo>
                    <a:pt x="42" y="150"/>
                  </a:lnTo>
                  <a:lnTo>
                    <a:pt x="85" y="0"/>
                  </a:lnTo>
                  <a:lnTo>
                    <a:pt x="42" y="43"/>
                  </a:lnTo>
                  <a:lnTo>
                    <a:pt x="42" y="43"/>
                  </a:lnTo>
                  <a:close/>
                  <a:moveTo>
                    <a:pt x="42" y="43"/>
                  </a:moveTo>
                  <a:lnTo>
                    <a:pt x="42" y="43"/>
                  </a:lnTo>
                  <a:close/>
                </a:path>
              </a:pathLst>
            </a:custGeom>
            <a:noFill/>
            <a:ln w="3"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Freeform 33"/>
            <p:cNvSpPr>
              <a:spLocks/>
            </p:cNvSpPr>
            <p:nvPr/>
          </p:nvSpPr>
          <p:spPr bwMode="auto">
            <a:xfrm>
              <a:off x="4013201" y="1599405"/>
              <a:ext cx="0" cy="225425"/>
            </a:xfrm>
            <a:custGeom>
              <a:avLst/>
              <a:gdLst>
                <a:gd name="T0" fmla="*/ 0 h 426"/>
                <a:gd name="T1" fmla="*/ 0 h 426"/>
                <a:gd name="T2" fmla="*/ 426 h 426"/>
              </a:gdLst>
              <a:ahLst/>
              <a:cxnLst>
                <a:cxn ang="0">
                  <a:pos x="0" y="T0"/>
                </a:cxn>
                <a:cxn ang="0">
                  <a:pos x="0" y="T1"/>
                </a:cxn>
                <a:cxn ang="0">
                  <a:pos x="0" y="T2"/>
                </a:cxn>
              </a:cxnLst>
              <a:rect l="0" t="0" r="r" b="b"/>
              <a:pathLst>
                <a:path h="426">
                  <a:moveTo>
                    <a:pt x="0" y="0"/>
                  </a:moveTo>
                  <a:lnTo>
                    <a:pt x="0" y="0"/>
                  </a:lnTo>
                  <a:lnTo>
                    <a:pt x="0" y="426"/>
                  </a:lnTo>
                </a:path>
              </a:pathLst>
            </a:custGeom>
            <a:noFill/>
            <a:ln w="7" cap="flat">
              <a:solidFill>
                <a:srgbClr val="000000"/>
              </a:solidFill>
              <a:prstDash val="solid"/>
              <a:miter lim="800000"/>
              <a:headEnd/>
              <a:tailEnd type="triangle"/>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Freeform 36"/>
            <p:cNvSpPr>
              <a:spLocks noEditPoints="1"/>
            </p:cNvSpPr>
            <p:nvPr/>
          </p:nvSpPr>
          <p:spPr bwMode="auto">
            <a:xfrm>
              <a:off x="2084388" y="4748213"/>
              <a:ext cx="227013" cy="225425"/>
            </a:xfrm>
            <a:custGeom>
              <a:avLst/>
              <a:gdLst>
                <a:gd name="T0" fmla="*/ 213 w 427"/>
                <a:gd name="T1" fmla="*/ 0 h 427"/>
                <a:gd name="T2" fmla="*/ 213 w 427"/>
                <a:gd name="T3" fmla="*/ 0 h 427"/>
                <a:gd name="T4" fmla="*/ 427 w 427"/>
                <a:gd name="T5" fmla="*/ 214 h 427"/>
                <a:gd name="T6" fmla="*/ 213 w 427"/>
                <a:gd name="T7" fmla="*/ 427 h 427"/>
                <a:gd name="T8" fmla="*/ 0 w 427"/>
                <a:gd name="T9" fmla="*/ 214 h 427"/>
                <a:gd name="T10" fmla="*/ 213 w 427"/>
                <a:gd name="T11" fmla="*/ 0 h 427"/>
                <a:gd name="T12" fmla="*/ 213 w 427"/>
                <a:gd name="T13" fmla="*/ 0 h 427"/>
                <a:gd name="T14" fmla="*/ 213 w 427"/>
                <a:gd name="T15" fmla="*/ 0 h 427"/>
                <a:gd name="T16" fmla="*/ 213 w 427"/>
                <a:gd name="T17" fmla="*/ 0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427">
                  <a:moveTo>
                    <a:pt x="213" y="0"/>
                  </a:moveTo>
                  <a:lnTo>
                    <a:pt x="213" y="0"/>
                  </a:lnTo>
                  <a:cubicBezTo>
                    <a:pt x="332" y="0"/>
                    <a:pt x="427" y="96"/>
                    <a:pt x="427" y="214"/>
                  </a:cubicBezTo>
                  <a:cubicBezTo>
                    <a:pt x="427" y="332"/>
                    <a:pt x="332" y="427"/>
                    <a:pt x="213" y="427"/>
                  </a:cubicBezTo>
                  <a:cubicBezTo>
                    <a:pt x="95" y="427"/>
                    <a:pt x="0" y="332"/>
                    <a:pt x="0" y="214"/>
                  </a:cubicBezTo>
                  <a:cubicBezTo>
                    <a:pt x="0" y="96"/>
                    <a:pt x="95" y="0"/>
                    <a:pt x="213" y="0"/>
                  </a:cubicBezTo>
                  <a:lnTo>
                    <a:pt x="213" y="0"/>
                  </a:lnTo>
                  <a:close/>
                  <a:moveTo>
                    <a:pt x="213" y="0"/>
                  </a:moveTo>
                  <a:lnTo>
                    <a:pt x="213" y="0"/>
                  </a:lnTo>
                  <a:close/>
                </a:path>
              </a:pathLst>
            </a:custGeom>
            <a:solidFill>
              <a:srgbClr val="FFF72D"/>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0" name="Freeform 37"/>
            <p:cNvSpPr>
              <a:spLocks noEditPoints="1"/>
            </p:cNvSpPr>
            <p:nvPr/>
          </p:nvSpPr>
          <p:spPr bwMode="auto">
            <a:xfrm>
              <a:off x="2084388" y="4748213"/>
              <a:ext cx="227013" cy="225425"/>
            </a:xfrm>
            <a:custGeom>
              <a:avLst/>
              <a:gdLst>
                <a:gd name="T0" fmla="*/ 213 w 427"/>
                <a:gd name="T1" fmla="*/ 0 h 427"/>
                <a:gd name="T2" fmla="*/ 213 w 427"/>
                <a:gd name="T3" fmla="*/ 0 h 427"/>
                <a:gd name="T4" fmla="*/ 427 w 427"/>
                <a:gd name="T5" fmla="*/ 214 h 427"/>
                <a:gd name="T6" fmla="*/ 213 w 427"/>
                <a:gd name="T7" fmla="*/ 427 h 427"/>
                <a:gd name="T8" fmla="*/ 0 w 427"/>
                <a:gd name="T9" fmla="*/ 214 h 427"/>
                <a:gd name="T10" fmla="*/ 213 w 427"/>
                <a:gd name="T11" fmla="*/ 0 h 427"/>
                <a:gd name="T12" fmla="*/ 213 w 427"/>
                <a:gd name="T13" fmla="*/ 0 h 427"/>
                <a:gd name="T14" fmla="*/ 213 w 427"/>
                <a:gd name="T15" fmla="*/ 0 h 427"/>
                <a:gd name="T16" fmla="*/ 213 w 427"/>
                <a:gd name="T17" fmla="*/ 0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427">
                  <a:moveTo>
                    <a:pt x="213" y="0"/>
                  </a:moveTo>
                  <a:lnTo>
                    <a:pt x="213" y="0"/>
                  </a:lnTo>
                  <a:cubicBezTo>
                    <a:pt x="332" y="0"/>
                    <a:pt x="427" y="96"/>
                    <a:pt x="427" y="214"/>
                  </a:cubicBezTo>
                  <a:cubicBezTo>
                    <a:pt x="427" y="332"/>
                    <a:pt x="332" y="427"/>
                    <a:pt x="213" y="427"/>
                  </a:cubicBezTo>
                  <a:cubicBezTo>
                    <a:pt x="95" y="427"/>
                    <a:pt x="0" y="332"/>
                    <a:pt x="0" y="214"/>
                  </a:cubicBezTo>
                  <a:cubicBezTo>
                    <a:pt x="0" y="96"/>
                    <a:pt x="95" y="0"/>
                    <a:pt x="213" y="0"/>
                  </a:cubicBezTo>
                  <a:lnTo>
                    <a:pt x="213" y="0"/>
                  </a:lnTo>
                  <a:close/>
                  <a:moveTo>
                    <a:pt x="213" y="0"/>
                  </a:moveTo>
                  <a:lnTo>
                    <a:pt x="213" y="0"/>
                  </a:lnTo>
                  <a:close/>
                </a:path>
              </a:pathLst>
            </a:custGeom>
            <a:noFill/>
            <a:ln w="7"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Freeform 40"/>
            <p:cNvSpPr>
              <a:spLocks noEditPoints="1"/>
            </p:cNvSpPr>
            <p:nvPr/>
          </p:nvSpPr>
          <p:spPr bwMode="auto">
            <a:xfrm>
              <a:off x="1179513" y="4070350"/>
              <a:ext cx="227013" cy="225425"/>
            </a:xfrm>
            <a:custGeom>
              <a:avLst/>
              <a:gdLst>
                <a:gd name="T0" fmla="*/ 214 w 427"/>
                <a:gd name="T1" fmla="*/ 0 h 427"/>
                <a:gd name="T2" fmla="*/ 214 w 427"/>
                <a:gd name="T3" fmla="*/ 0 h 427"/>
                <a:gd name="T4" fmla="*/ 427 w 427"/>
                <a:gd name="T5" fmla="*/ 214 h 427"/>
                <a:gd name="T6" fmla="*/ 214 w 427"/>
                <a:gd name="T7" fmla="*/ 427 h 427"/>
                <a:gd name="T8" fmla="*/ 0 w 427"/>
                <a:gd name="T9" fmla="*/ 214 h 427"/>
                <a:gd name="T10" fmla="*/ 214 w 427"/>
                <a:gd name="T11" fmla="*/ 0 h 427"/>
                <a:gd name="T12" fmla="*/ 214 w 427"/>
                <a:gd name="T13" fmla="*/ 0 h 427"/>
                <a:gd name="T14" fmla="*/ 214 w 427"/>
                <a:gd name="T15" fmla="*/ 0 h 427"/>
                <a:gd name="T16" fmla="*/ 214 w 427"/>
                <a:gd name="T17" fmla="*/ 0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427">
                  <a:moveTo>
                    <a:pt x="214" y="0"/>
                  </a:moveTo>
                  <a:lnTo>
                    <a:pt x="214" y="0"/>
                  </a:lnTo>
                  <a:cubicBezTo>
                    <a:pt x="332" y="0"/>
                    <a:pt x="427" y="96"/>
                    <a:pt x="427" y="214"/>
                  </a:cubicBezTo>
                  <a:cubicBezTo>
                    <a:pt x="427" y="332"/>
                    <a:pt x="332" y="427"/>
                    <a:pt x="214" y="427"/>
                  </a:cubicBezTo>
                  <a:cubicBezTo>
                    <a:pt x="95" y="427"/>
                    <a:pt x="0" y="332"/>
                    <a:pt x="0" y="214"/>
                  </a:cubicBezTo>
                  <a:cubicBezTo>
                    <a:pt x="0" y="96"/>
                    <a:pt x="95" y="0"/>
                    <a:pt x="214" y="0"/>
                  </a:cubicBezTo>
                  <a:lnTo>
                    <a:pt x="214" y="0"/>
                  </a:lnTo>
                  <a:close/>
                  <a:moveTo>
                    <a:pt x="214" y="0"/>
                  </a:moveTo>
                  <a:lnTo>
                    <a:pt x="214" y="0"/>
                  </a:lnTo>
                  <a:close/>
                </a:path>
              </a:pathLst>
            </a:custGeom>
            <a:solidFill>
              <a:srgbClr val="FFF72D"/>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4" name="Freeform 41"/>
            <p:cNvSpPr>
              <a:spLocks noEditPoints="1"/>
            </p:cNvSpPr>
            <p:nvPr/>
          </p:nvSpPr>
          <p:spPr bwMode="auto">
            <a:xfrm>
              <a:off x="1179513" y="4070350"/>
              <a:ext cx="227013" cy="225425"/>
            </a:xfrm>
            <a:custGeom>
              <a:avLst/>
              <a:gdLst>
                <a:gd name="T0" fmla="*/ 214 w 427"/>
                <a:gd name="T1" fmla="*/ 0 h 427"/>
                <a:gd name="T2" fmla="*/ 214 w 427"/>
                <a:gd name="T3" fmla="*/ 0 h 427"/>
                <a:gd name="T4" fmla="*/ 427 w 427"/>
                <a:gd name="T5" fmla="*/ 214 h 427"/>
                <a:gd name="T6" fmla="*/ 214 w 427"/>
                <a:gd name="T7" fmla="*/ 427 h 427"/>
                <a:gd name="T8" fmla="*/ 0 w 427"/>
                <a:gd name="T9" fmla="*/ 214 h 427"/>
                <a:gd name="T10" fmla="*/ 214 w 427"/>
                <a:gd name="T11" fmla="*/ 0 h 427"/>
                <a:gd name="T12" fmla="*/ 214 w 427"/>
                <a:gd name="T13" fmla="*/ 0 h 427"/>
                <a:gd name="T14" fmla="*/ 214 w 427"/>
                <a:gd name="T15" fmla="*/ 0 h 427"/>
                <a:gd name="T16" fmla="*/ 214 w 427"/>
                <a:gd name="T17" fmla="*/ 0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427">
                  <a:moveTo>
                    <a:pt x="214" y="0"/>
                  </a:moveTo>
                  <a:lnTo>
                    <a:pt x="214" y="0"/>
                  </a:lnTo>
                  <a:cubicBezTo>
                    <a:pt x="332" y="0"/>
                    <a:pt x="427" y="96"/>
                    <a:pt x="427" y="214"/>
                  </a:cubicBezTo>
                  <a:cubicBezTo>
                    <a:pt x="427" y="332"/>
                    <a:pt x="332" y="427"/>
                    <a:pt x="214" y="427"/>
                  </a:cubicBezTo>
                  <a:cubicBezTo>
                    <a:pt x="95" y="427"/>
                    <a:pt x="0" y="332"/>
                    <a:pt x="0" y="214"/>
                  </a:cubicBezTo>
                  <a:cubicBezTo>
                    <a:pt x="0" y="96"/>
                    <a:pt x="95" y="0"/>
                    <a:pt x="214" y="0"/>
                  </a:cubicBezTo>
                  <a:lnTo>
                    <a:pt x="214" y="0"/>
                  </a:lnTo>
                  <a:close/>
                  <a:moveTo>
                    <a:pt x="214" y="0"/>
                  </a:moveTo>
                  <a:lnTo>
                    <a:pt x="214" y="0"/>
                  </a:lnTo>
                  <a:close/>
                </a:path>
              </a:pathLst>
            </a:custGeom>
            <a:noFill/>
            <a:ln w="7"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Freeform 42"/>
            <p:cNvSpPr>
              <a:spLocks/>
            </p:cNvSpPr>
            <p:nvPr/>
          </p:nvSpPr>
          <p:spPr bwMode="auto">
            <a:xfrm>
              <a:off x="727075" y="3392488"/>
              <a:ext cx="227013" cy="225425"/>
            </a:xfrm>
            <a:custGeom>
              <a:avLst/>
              <a:gdLst>
                <a:gd name="T0" fmla="*/ 0 w 427"/>
                <a:gd name="T1" fmla="*/ 0 h 427"/>
                <a:gd name="T2" fmla="*/ 0 w 427"/>
                <a:gd name="T3" fmla="*/ 0 h 427"/>
                <a:gd name="T4" fmla="*/ 427 w 427"/>
                <a:gd name="T5" fmla="*/ 0 h 427"/>
                <a:gd name="T6" fmla="*/ 427 w 427"/>
                <a:gd name="T7" fmla="*/ 427 h 427"/>
                <a:gd name="T8" fmla="*/ 0 w 427"/>
                <a:gd name="T9" fmla="*/ 427 h 427"/>
                <a:gd name="T10" fmla="*/ 0 w 427"/>
                <a:gd name="T11" fmla="*/ 0 h 427"/>
              </a:gdLst>
              <a:ahLst/>
              <a:cxnLst>
                <a:cxn ang="0">
                  <a:pos x="T0" y="T1"/>
                </a:cxn>
                <a:cxn ang="0">
                  <a:pos x="T2" y="T3"/>
                </a:cxn>
                <a:cxn ang="0">
                  <a:pos x="T4" y="T5"/>
                </a:cxn>
                <a:cxn ang="0">
                  <a:pos x="T6" y="T7"/>
                </a:cxn>
                <a:cxn ang="0">
                  <a:pos x="T8" y="T9"/>
                </a:cxn>
                <a:cxn ang="0">
                  <a:pos x="T10" y="T11"/>
                </a:cxn>
              </a:cxnLst>
              <a:rect l="0" t="0" r="r" b="b"/>
              <a:pathLst>
                <a:path w="427" h="427">
                  <a:moveTo>
                    <a:pt x="0" y="0"/>
                  </a:moveTo>
                  <a:lnTo>
                    <a:pt x="0" y="0"/>
                  </a:lnTo>
                  <a:lnTo>
                    <a:pt x="427" y="0"/>
                  </a:lnTo>
                  <a:lnTo>
                    <a:pt x="427" y="427"/>
                  </a:lnTo>
                  <a:lnTo>
                    <a:pt x="0" y="427"/>
                  </a:lnTo>
                  <a:lnTo>
                    <a:pt x="0" y="0"/>
                  </a:lnTo>
                  <a:close/>
                </a:path>
              </a:pathLst>
            </a:custGeom>
            <a:solidFill>
              <a:srgbClr val="2D68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6" name="Freeform 43"/>
            <p:cNvSpPr>
              <a:spLocks/>
            </p:cNvSpPr>
            <p:nvPr/>
          </p:nvSpPr>
          <p:spPr bwMode="auto">
            <a:xfrm>
              <a:off x="727075" y="3392488"/>
              <a:ext cx="227013" cy="225425"/>
            </a:xfrm>
            <a:custGeom>
              <a:avLst/>
              <a:gdLst>
                <a:gd name="T0" fmla="*/ 0 w 427"/>
                <a:gd name="T1" fmla="*/ 0 h 427"/>
                <a:gd name="T2" fmla="*/ 0 w 427"/>
                <a:gd name="T3" fmla="*/ 0 h 427"/>
                <a:gd name="T4" fmla="*/ 427 w 427"/>
                <a:gd name="T5" fmla="*/ 0 h 427"/>
                <a:gd name="T6" fmla="*/ 427 w 427"/>
                <a:gd name="T7" fmla="*/ 427 h 427"/>
                <a:gd name="T8" fmla="*/ 0 w 427"/>
                <a:gd name="T9" fmla="*/ 427 h 427"/>
                <a:gd name="T10" fmla="*/ 0 w 427"/>
                <a:gd name="T11" fmla="*/ 0 h 427"/>
              </a:gdLst>
              <a:ahLst/>
              <a:cxnLst>
                <a:cxn ang="0">
                  <a:pos x="T0" y="T1"/>
                </a:cxn>
                <a:cxn ang="0">
                  <a:pos x="T2" y="T3"/>
                </a:cxn>
                <a:cxn ang="0">
                  <a:pos x="T4" y="T5"/>
                </a:cxn>
                <a:cxn ang="0">
                  <a:pos x="T6" y="T7"/>
                </a:cxn>
                <a:cxn ang="0">
                  <a:pos x="T8" y="T9"/>
                </a:cxn>
                <a:cxn ang="0">
                  <a:pos x="T10" y="T11"/>
                </a:cxn>
              </a:cxnLst>
              <a:rect l="0" t="0" r="r" b="b"/>
              <a:pathLst>
                <a:path w="427" h="427">
                  <a:moveTo>
                    <a:pt x="0" y="0"/>
                  </a:moveTo>
                  <a:lnTo>
                    <a:pt x="0" y="0"/>
                  </a:lnTo>
                  <a:lnTo>
                    <a:pt x="427" y="0"/>
                  </a:lnTo>
                  <a:lnTo>
                    <a:pt x="427" y="427"/>
                  </a:lnTo>
                  <a:lnTo>
                    <a:pt x="0" y="427"/>
                  </a:lnTo>
                  <a:lnTo>
                    <a:pt x="0" y="0"/>
                  </a:lnTo>
                  <a:close/>
                </a:path>
              </a:pathLst>
            </a:custGeom>
            <a:noFill/>
            <a:ln w="7"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Freeform 44"/>
            <p:cNvSpPr>
              <a:spLocks/>
            </p:cNvSpPr>
            <p:nvPr/>
          </p:nvSpPr>
          <p:spPr bwMode="auto">
            <a:xfrm>
              <a:off x="1179513" y="3392488"/>
              <a:ext cx="227013" cy="225425"/>
            </a:xfrm>
            <a:custGeom>
              <a:avLst/>
              <a:gdLst>
                <a:gd name="T0" fmla="*/ 0 w 427"/>
                <a:gd name="T1" fmla="*/ 0 h 427"/>
                <a:gd name="T2" fmla="*/ 0 w 427"/>
                <a:gd name="T3" fmla="*/ 0 h 427"/>
                <a:gd name="T4" fmla="*/ 427 w 427"/>
                <a:gd name="T5" fmla="*/ 0 h 427"/>
                <a:gd name="T6" fmla="*/ 427 w 427"/>
                <a:gd name="T7" fmla="*/ 427 h 427"/>
                <a:gd name="T8" fmla="*/ 0 w 427"/>
                <a:gd name="T9" fmla="*/ 427 h 427"/>
                <a:gd name="T10" fmla="*/ 0 w 427"/>
                <a:gd name="T11" fmla="*/ 0 h 427"/>
              </a:gdLst>
              <a:ahLst/>
              <a:cxnLst>
                <a:cxn ang="0">
                  <a:pos x="T0" y="T1"/>
                </a:cxn>
                <a:cxn ang="0">
                  <a:pos x="T2" y="T3"/>
                </a:cxn>
                <a:cxn ang="0">
                  <a:pos x="T4" y="T5"/>
                </a:cxn>
                <a:cxn ang="0">
                  <a:pos x="T6" y="T7"/>
                </a:cxn>
                <a:cxn ang="0">
                  <a:pos x="T8" y="T9"/>
                </a:cxn>
                <a:cxn ang="0">
                  <a:pos x="T10" y="T11"/>
                </a:cxn>
              </a:cxnLst>
              <a:rect l="0" t="0" r="r" b="b"/>
              <a:pathLst>
                <a:path w="427" h="427">
                  <a:moveTo>
                    <a:pt x="0" y="0"/>
                  </a:moveTo>
                  <a:lnTo>
                    <a:pt x="0" y="0"/>
                  </a:lnTo>
                  <a:lnTo>
                    <a:pt x="427" y="0"/>
                  </a:lnTo>
                  <a:lnTo>
                    <a:pt x="427" y="427"/>
                  </a:lnTo>
                  <a:lnTo>
                    <a:pt x="0" y="427"/>
                  </a:lnTo>
                  <a:lnTo>
                    <a:pt x="0" y="0"/>
                  </a:lnTo>
                  <a:close/>
                </a:path>
              </a:pathLst>
            </a:custGeom>
            <a:solidFill>
              <a:srgbClr val="2D68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8" name="Freeform 45"/>
            <p:cNvSpPr>
              <a:spLocks/>
            </p:cNvSpPr>
            <p:nvPr/>
          </p:nvSpPr>
          <p:spPr bwMode="auto">
            <a:xfrm>
              <a:off x="1179513" y="3392488"/>
              <a:ext cx="227013" cy="225425"/>
            </a:xfrm>
            <a:custGeom>
              <a:avLst/>
              <a:gdLst>
                <a:gd name="T0" fmla="*/ 0 w 427"/>
                <a:gd name="T1" fmla="*/ 0 h 427"/>
                <a:gd name="T2" fmla="*/ 0 w 427"/>
                <a:gd name="T3" fmla="*/ 0 h 427"/>
                <a:gd name="T4" fmla="*/ 427 w 427"/>
                <a:gd name="T5" fmla="*/ 0 h 427"/>
                <a:gd name="T6" fmla="*/ 427 w 427"/>
                <a:gd name="T7" fmla="*/ 427 h 427"/>
                <a:gd name="T8" fmla="*/ 0 w 427"/>
                <a:gd name="T9" fmla="*/ 427 h 427"/>
                <a:gd name="T10" fmla="*/ 0 w 427"/>
                <a:gd name="T11" fmla="*/ 0 h 427"/>
              </a:gdLst>
              <a:ahLst/>
              <a:cxnLst>
                <a:cxn ang="0">
                  <a:pos x="T0" y="T1"/>
                </a:cxn>
                <a:cxn ang="0">
                  <a:pos x="T2" y="T3"/>
                </a:cxn>
                <a:cxn ang="0">
                  <a:pos x="T4" y="T5"/>
                </a:cxn>
                <a:cxn ang="0">
                  <a:pos x="T6" y="T7"/>
                </a:cxn>
                <a:cxn ang="0">
                  <a:pos x="T8" y="T9"/>
                </a:cxn>
                <a:cxn ang="0">
                  <a:pos x="T10" y="T11"/>
                </a:cxn>
              </a:cxnLst>
              <a:rect l="0" t="0" r="r" b="b"/>
              <a:pathLst>
                <a:path w="427" h="427">
                  <a:moveTo>
                    <a:pt x="0" y="0"/>
                  </a:moveTo>
                  <a:lnTo>
                    <a:pt x="0" y="0"/>
                  </a:lnTo>
                  <a:lnTo>
                    <a:pt x="427" y="0"/>
                  </a:lnTo>
                  <a:lnTo>
                    <a:pt x="427" y="427"/>
                  </a:lnTo>
                  <a:lnTo>
                    <a:pt x="0" y="427"/>
                  </a:lnTo>
                  <a:lnTo>
                    <a:pt x="0" y="0"/>
                  </a:lnTo>
                  <a:close/>
                </a:path>
              </a:pathLst>
            </a:custGeom>
            <a:noFill/>
            <a:ln w="7"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 name="Freeform 46"/>
            <p:cNvSpPr>
              <a:spLocks/>
            </p:cNvSpPr>
            <p:nvPr/>
          </p:nvSpPr>
          <p:spPr bwMode="auto">
            <a:xfrm>
              <a:off x="1293813" y="2940050"/>
              <a:ext cx="0" cy="452438"/>
            </a:xfrm>
            <a:custGeom>
              <a:avLst/>
              <a:gdLst>
                <a:gd name="T0" fmla="*/ 0 h 853"/>
                <a:gd name="T1" fmla="*/ 0 h 853"/>
                <a:gd name="T2" fmla="*/ 853 h 853"/>
              </a:gdLst>
              <a:ahLst/>
              <a:cxnLst>
                <a:cxn ang="0">
                  <a:pos x="0" y="T0"/>
                </a:cxn>
                <a:cxn ang="0">
                  <a:pos x="0" y="T1"/>
                </a:cxn>
                <a:cxn ang="0">
                  <a:pos x="0" y="T2"/>
                </a:cxn>
              </a:cxnLst>
              <a:rect l="0" t="0" r="r" b="b"/>
              <a:pathLst>
                <a:path h="853">
                  <a:moveTo>
                    <a:pt x="0" y="0"/>
                  </a:moveTo>
                  <a:lnTo>
                    <a:pt x="0" y="0"/>
                  </a:lnTo>
                  <a:lnTo>
                    <a:pt x="0" y="853"/>
                  </a:lnTo>
                </a:path>
              </a:pathLst>
            </a:custGeom>
            <a:noFill/>
            <a:ln w="12700" cap="flat">
              <a:solidFill>
                <a:srgbClr val="000000"/>
              </a:solidFill>
              <a:prstDash val="solid"/>
              <a:miter lim="800000"/>
              <a:headEnd type="oval" w="lg" len="lg"/>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 name="Freeform 47"/>
            <p:cNvSpPr>
              <a:spLocks noEditPoints="1"/>
            </p:cNvSpPr>
            <p:nvPr/>
          </p:nvSpPr>
          <p:spPr bwMode="auto">
            <a:xfrm>
              <a:off x="1270000" y="3324225"/>
              <a:ext cx="46038" cy="79375"/>
            </a:xfrm>
            <a:custGeom>
              <a:avLst/>
              <a:gdLst>
                <a:gd name="T0" fmla="*/ 43 w 85"/>
                <a:gd name="T1" fmla="*/ 43 h 150"/>
                <a:gd name="T2" fmla="*/ 43 w 85"/>
                <a:gd name="T3" fmla="*/ 43 h 150"/>
                <a:gd name="T4" fmla="*/ 0 w 85"/>
                <a:gd name="T5" fmla="*/ 0 h 150"/>
                <a:gd name="T6" fmla="*/ 43 w 85"/>
                <a:gd name="T7" fmla="*/ 150 h 150"/>
                <a:gd name="T8" fmla="*/ 85 w 85"/>
                <a:gd name="T9" fmla="*/ 0 h 150"/>
                <a:gd name="T10" fmla="*/ 43 w 85"/>
                <a:gd name="T11" fmla="*/ 43 h 150"/>
                <a:gd name="T12" fmla="*/ 43 w 85"/>
                <a:gd name="T13" fmla="*/ 43 h 150"/>
                <a:gd name="T14" fmla="*/ 43 w 85"/>
                <a:gd name="T15" fmla="*/ 43 h 150"/>
                <a:gd name="T16" fmla="*/ 43 w 85"/>
                <a:gd name="T17" fmla="*/ 43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50">
                  <a:moveTo>
                    <a:pt x="43" y="43"/>
                  </a:moveTo>
                  <a:lnTo>
                    <a:pt x="43" y="43"/>
                  </a:lnTo>
                  <a:lnTo>
                    <a:pt x="0" y="0"/>
                  </a:lnTo>
                  <a:lnTo>
                    <a:pt x="43" y="150"/>
                  </a:lnTo>
                  <a:lnTo>
                    <a:pt x="85" y="0"/>
                  </a:lnTo>
                  <a:lnTo>
                    <a:pt x="43" y="43"/>
                  </a:lnTo>
                  <a:lnTo>
                    <a:pt x="43" y="43"/>
                  </a:lnTo>
                  <a:close/>
                  <a:moveTo>
                    <a:pt x="43" y="43"/>
                  </a:moveTo>
                  <a:lnTo>
                    <a:pt x="43" y="43"/>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 name="Freeform 48"/>
            <p:cNvSpPr>
              <a:spLocks noEditPoints="1"/>
            </p:cNvSpPr>
            <p:nvPr/>
          </p:nvSpPr>
          <p:spPr bwMode="auto">
            <a:xfrm>
              <a:off x="1270000" y="3324225"/>
              <a:ext cx="46038" cy="79375"/>
            </a:xfrm>
            <a:custGeom>
              <a:avLst/>
              <a:gdLst>
                <a:gd name="T0" fmla="*/ 43 w 85"/>
                <a:gd name="T1" fmla="*/ 43 h 150"/>
                <a:gd name="T2" fmla="*/ 43 w 85"/>
                <a:gd name="T3" fmla="*/ 43 h 150"/>
                <a:gd name="T4" fmla="*/ 0 w 85"/>
                <a:gd name="T5" fmla="*/ 0 h 150"/>
                <a:gd name="T6" fmla="*/ 43 w 85"/>
                <a:gd name="T7" fmla="*/ 150 h 150"/>
                <a:gd name="T8" fmla="*/ 85 w 85"/>
                <a:gd name="T9" fmla="*/ 0 h 150"/>
                <a:gd name="T10" fmla="*/ 43 w 85"/>
                <a:gd name="T11" fmla="*/ 43 h 150"/>
                <a:gd name="T12" fmla="*/ 43 w 85"/>
                <a:gd name="T13" fmla="*/ 43 h 150"/>
                <a:gd name="T14" fmla="*/ 43 w 85"/>
                <a:gd name="T15" fmla="*/ 43 h 150"/>
                <a:gd name="T16" fmla="*/ 43 w 85"/>
                <a:gd name="T17" fmla="*/ 43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50">
                  <a:moveTo>
                    <a:pt x="43" y="43"/>
                  </a:moveTo>
                  <a:lnTo>
                    <a:pt x="43" y="43"/>
                  </a:lnTo>
                  <a:lnTo>
                    <a:pt x="0" y="0"/>
                  </a:lnTo>
                  <a:lnTo>
                    <a:pt x="43" y="150"/>
                  </a:lnTo>
                  <a:lnTo>
                    <a:pt x="85" y="0"/>
                  </a:lnTo>
                  <a:lnTo>
                    <a:pt x="43" y="43"/>
                  </a:lnTo>
                  <a:lnTo>
                    <a:pt x="43" y="43"/>
                  </a:lnTo>
                  <a:close/>
                  <a:moveTo>
                    <a:pt x="43" y="43"/>
                  </a:moveTo>
                  <a:lnTo>
                    <a:pt x="43" y="43"/>
                  </a:lnTo>
                  <a:close/>
                </a:path>
              </a:pathLst>
            </a:custGeom>
            <a:noFill/>
            <a:ln w="3"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 name="Freeform 49"/>
            <p:cNvSpPr>
              <a:spLocks/>
            </p:cNvSpPr>
            <p:nvPr/>
          </p:nvSpPr>
          <p:spPr bwMode="auto">
            <a:xfrm>
              <a:off x="1293813" y="3617913"/>
              <a:ext cx="0" cy="452438"/>
            </a:xfrm>
            <a:custGeom>
              <a:avLst/>
              <a:gdLst>
                <a:gd name="T0" fmla="*/ 0 h 853"/>
                <a:gd name="T1" fmla="*/ 0 h 853"/>
                <a:gd name="T2" fmla="*/ 853 h 853"/>
              </a:gdLst>
              <a:ahLst/>
              <a:cxnLst>
                <a:cxn ang="0">
                  <a:pos x="0" y="T0"/>
                </a:cxn>
                <a:cxn ang="0">
                  <a:pos x="0" y="T1"/>
                </a:cxn>
                <a:cxn ang="0">
                  <a:pos x="0" y="T2"/>
                </a:cxn>
              </a:cxnLst>
              <a:rect l="0" t="0" r="r" b="b"/>
              <a:pathLst>
                <a:path h="853">
                  <a:moveTo>
                    <a:pt x="0" y="0"/>
                  </a:moveTo>
                  <a:lnTo>
                    <a:pt x="0" y="0"/>
                  </a:lnTo>
                  <a:lnTo>
                    <a:pt x="0" y="853"/>
                  </a:lnTo>
                </a:path>
              </a:pathLst>
            </a:custGeom>
            <a:noFill/>
            <a:ln w="7"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 name="Freeform 50"/>
            <p:cNvSpPr>
              <a:spLocks noEditPoints="1"/>
            </p:cNvSpPr>
            <p:nvPr/>
          </p:nvSpPr>
          <p:spPr bwMode="auto">
            <a:xfrm>
              <a:off x="1270000" y="4002088"/>
              <a:ext cx="46038" cy="79375"/>
            </a:xfrm>
            <a:custGeom>
              <a:avLst/>
              <a:gdLst>
                <a:gd name="T0" fmla="*/ 43 w 85"/>
                <a:gd name="T1" fmla="*/ 43 h 150"/>
                <a:gd name="T2" fmla="*/ 43 w 85"/>
                <a:gd name="T3" fmla="*/ 43 h 150"/>
                <a:gd name="T4" fmla="*/ 0 w 85"/>
                <a:gd name="T5" fmla="*/ 0 h 150"/>
                <a:gd name="T6" fmla="*/ 43 w 85"/>
                <a:gd name="T7" fmla="*/ 150 h 150"/>
                <a:gd name="T8" fmla="*/ 85 w 85"/>
                <a:gd name="T9" fmla="*/ 0 h 150"/>
                <a:gd name="T10" fmla="*/ 43 w 85"/>
                <a:gd name="T11" fmla="*/ 43 h 150"/>
                <a:gd name="T12" fmla="*/ 43 w 85"/>
                <a:gd name="T13" fmla="*/ 43 h 150"/>
                <a:gd name="T14" fmla="*/ 43 w 85"/>
                <a:gd name="T15" fmla="*/ 43 h 150"/>
                <a:gd name="T16" fmla="*/ 43 w 85"/>
                <a:gd name="T17" fmla="*/ 43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50">
                  <a:moveTo>
                    <a:pt x="43" y="43"/>
                  </a:moveTo>
                  <a:lnTo>
                    <a:pt x="43" y="43"/>
                  </a:lnTo>
                  <a:lnTo>
                    <a:pt x="0" y="0"/>
                  </a:lnTo>
                  <a:lnTo>
                    <a:pt x="43" y="150"/>
                  </a:lnTo>
                  <a:lnTo>
                    <a:pt x="85" y="0"/>
                  </a:lnTo>
                  <a:lnTo>
                    <a:pt x="43" y="43"/>
                  </a:lnTo>
                  <a:lnTo>
                    <a:pt x="43" y="43"/>
                  </a:lnTo>
                  <a:close/>
                  <a:moveTo>
                    <a:pt x="43" y="43"/>
                  </a:moveTo>
                  <a:lnTo>
                    <a:pt x="43" y="43"/>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4" name="Freeform 51"/>
            <p:cNvSpPr>
              <a:spLocks noEditPoints="1"/>
            </p:cNvSpPr>
            <p:nvPr/>
          </p:nvSpPr>
          <p:spPr bwMode="auto">
            <a:xfrm>
              <a:off x="1270000" y="4002088"/>
              <a:ext cx="46038" cy="79375"/>
            </a:xfrm>
            <a:custGeom>
              <a:avLst/>
              <a:gdLst>
                <a:gd name="T0" fmla="*/ 43 w 85"/>
                <a:gd name="T1" fmla="*/ 43 h 150"/>
                <a:gd name="T2" fmla="*/ 43 w 85"/>
                <a:gd name="T3" fmla="*/ 43 h 150"/>
                <a:gd name="T4" fmla="*/ 0 w 85"/>
                <a:gd name="T5" fmla="*/ 0 h 150"/>
                <a:gd name="T6" fmla="*/ 43 w 85"/>
                <a:gd name="T7" fmla="*/ 150 h 150"/>
                <a:gd name="T8" fmla="*/ 85 w 85"/>
                <a:gd name="T9" fmla="*/ 0 h 150"/>
                <a:gd name="T10" fmla="*/ 43 w 85"/>
                <a:gd name="T11" fmla="*/ 43 h 150"/>
                <a:gd name="T12" fmla="*/ 43 w 85"/>
                <a:gd name="T13" fmla="*/ 43 h 150"/>
                <a:gd name="T14" fmla="*/ 43 w 85"/>
                <a:gd name="T15" fmla="*/ 43 h 150"/>
                <a:gd name="T16" fmla="*/ 43 w 85"/>
                <a:gd name="T17" fmla="*/ 43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50">
                  <a:moveTo>
                    <a:pt x="43" y="43"/>
                  </a:moveTo>
                  <a:lnTo>
                    <a:pt x="43" y="43"/>
                  </a:lnTo>
                  <a:lnTo>
                    <a:pt x="0" y="0"/>
                  </a:lnTo>
                  <a:lnTo>
                    <a:pt x="43" y="150"/>
                  </a:lnTo>
                  <a:lnTo>
                    <a:pt x="85" y="0"/>
                  </a:lnTo>
                  <a:lnTo>
                    <a:pt x="43" y="43"/>
                  </a:lnTo>
                  <a:lnTo>
                    <a:pt x="43" y="43"/>
                  </a:lnTo>
                  <a:close/>
                  <a:moveTo>
                    <a:pt x="43" y="43"/>
                  </a:moveTo>
                  <a:lnTo>
                    <a:pt x="43" y="43"/>
                  </a:lnTo>
                  <a:close/>
                </a:path>
              </a:pathLst>
            </a:custGeom>
            <a:noFill/>
            <a:ln w="3"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 name="Freeform 52"/>
            <p:cNvSpPr>
              <a:spLocks/>
            </p:cNvSpPr>
            <p:nvPr/>
          </p:nvSpPr>
          <p:spPr bwMode="auto">
            <a:xfrm>
              <a:off x="839788" y="2940050"/>
              <a:ext cx="454025" cy="452438"/>
            </a:xfrm>
            <a:custGeom>
              <a:avLst/>
              <a:gdLst>
                <a:gd name="T0" fmla="*/ 854 w 854"/>
                <a:gd name="T1" fmla="*/ 0 h 853"/>
                <a:gd name="T2" fmla="*/ 854 w 854"/>
                <a:gd name="T3" fmla="*/ 0 h 853"/>
                <a:gd name="T4" fmla="*/ 0 w 854"/>
                <a:gd name="T5" fmla="*/ 853 h 853"/>
              </a:gdLst>
              <a:ahLst/>
              <a:cxnLst>
                <a:cxn ang="0">
                  <a:pos x="T0" y="T1"/>
                </a:cxn>
                <a:cxn ang="0">
                  <a:pos x="T2" y="T3"/>
                </a:cxn>
                <a:cxn ang="0">
                  <a:pos x="T4" y="T5"/>
                </a:cxn>
              </a:cxnLst>
              <a:rect l="0" t="0" r="r" b="b"/>
              <a:pathLst>
                <a:path w="854" h="853">
                  <a:moveTo>
                    <a:pt x="854" y="0"/>
                  </a:moveTo>
                  <a:lnTo>
                    <a:pt x="854" y="0"/>
                  </a:lnTo>
                  <a:cubicBezTo>
                    <a:pt x="854" y="853"/>
                    <a:pt x="0" y="0"/>
                    <a:pt x="0" y="853"/>
                  </a:cubicBezTo>
                </a:path>
              </a:pathLst>
            </a:custGeom>
            <a:noFill/>
            <a:ln w="7"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 name="Freeform 53"/>
            <p:cNvSpPr>
              <a:spLocks noEditPoints="1"/>
            </p:cNvSpPr>
            <p:nvPr/>
          </p:nvSpPr>
          <p:spPr bwMode="auto">
            <a:xfrm>
              <a:off x="817563" y="3324225"/>
              <a:ext cx="46038" cy="79375"/>
            </a:xfrm>
            <a:custGeom>
              <a:avLst/>
              <a:gdLst>
                <a:gd name="T0" fmla="*/ 42 w 85"/>
                <a:gd name="T1" fmla="*/ 43 h 150"/>
                <a:gd name="T2" fmla="*/ 42 w 85"/>
                <a:gd name="T3" fmla="*/ 43 h 150"/>
                <a:gd name="T4" fmla="*/ 0 w 85"/>
                <a:gd name="T5" fmla="*/ 0 h 150"/>
                <a:gd name="T6" fmla="*/ 42 w 85"/>
                <a:gd name="T7" fmla="*/ 150 h 150"/>
                <a:gd name="T8" fmla="*/ 85 w 85"/>
                <a:gd name="T9" fmla="*/ 0 h 150"/>
                <a:gd name="T10" fmla="*/ 42 w 85"/>
                <a:gd name="T11" fmla="*/ 43 h 150"/>
                <a:gd name="T12" fmla="*/ 42 w 85"/>
                <a:gd name="T13" fmla="*/ 43 h 150"/>
                <a:gd name="T14" fmla="*/ 42 w 85"/>
                <a:gd name="T15" fmla="*/ 43 h 150"/>
                <a:gd name="T16" fmla="*/ 42 w 85"/>
                <a:gd name="T17" fmla="*/ 43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50">
                  <a:moveTo>
                    <a:pt x="42" y="43"/>
                  </a:moveTo>
                  <a:lnTo>
                    <a:pt x="42" y="43"/>
                  </a:lnTo>
                  <a:lnTo>
                    <a:pt x="0" y="0"/>
                  </a:lnTo>
                  <a:lnTo>
                    <a:pt x="42" y="150"/>
                  </a:lnTo>
                  <a:lnTo>
                    <a:pt x="85" y="0"/>
                  </a:lnTo>
                  <a:lnTo>
                    <a:pt x="42" y="43"/>
                  </a:lnTo>
                  <a:lnTo>
                    <a:pt x="42" y="43"/>
                  </a:lnTo>
                  <a:close/>
                  <a:moveTo>
                    <a:pt x="42" y="43"/>
                  </a:moveTo>
                  <a:lnTo>
                    <a:pt x="42" y="43"/>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7" name="Freeform 54"/>
            <p:cNvSpPr>
              <a:spLocks noEditPoints="1"/>
            </p:cNvSpPr>
            <p:nvPr/>
          </p:nvSpPr>
          <p:spPr bwMode="auto">
            <a:xfrm>
              <a:off x="817563" y="3324225"/>
              <a:ext cx="46038" cy="79375"/>
            </a:xfrm>
            <a:custGeom>
              <a:avLst/>
              <a:gdLst>
                <a:gd name="T0" fmla="*/ 42 w 85"/>
                <a:gd name="T1" fmla="*/ 43 h 150"/>
                <a:gd name="T2" fmla="*/ 42 w 85"/>
                <a:gd name="T3" fmla="*/ 43 h 150"/>
                <a:gd name="T4" fmla="*/ 0 w 85"/>
                <a:gd name="T5" fmla="*/ 0 h 150"/>
                <a:gd name="T6" fmla="*/ 42 w 85"/>
                <a:gd name="T7" fmla="*/ 150 h 150"/>
                <a:gd name="T8" fmla="*/ 85 w 85"/>
                <a:gd name="T9" fmla="*/ 0 h 150"/>
                <a:gd name="T10" fmla="*/ 42 w 85"/>
                <a:gd name="T11" fmla="*/ 43 h 150"/>
                <a:gd name="T12" fmla="*/ 42 w 85"/>
                <a:gd name="T13" fmla="*/ 43 h 150"/>
                <a:gd name="T14" fmla="*/ 42 w 85"/>
                <a:gd name="T15" fmla="*/ 43 h 150"/>
                <a:gd name="T16" fmla="*/ 42 w 85"/>
                <a:gd name="T17" fmla="*/ 43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50">
                  <a:moveTo>
                    <a:pt x="42" y="43"/>
                  </a:moveTo>
                  <a:lnTo>
                    <a:pt x="42" y="43"/>
                  </a:lnTo>
                  <a:lnTo>
                    <a:pt x="0" y="0"/>
                  </a:lnTo>
                  <a:lnTo>
                    <a:pt x="42" y="150"/>
                  </a:lnTo>
                  <a:lnTo>
                    <a:pt x="85" y="0"/>
                  </a:lnTo>
                  <a:lnTo>
                    <a:pt x="42" y="43"/>
                  </a:lnTo>
                  <a:lnTo>
                    <a:pt x="42" y="43"/>
                  </a:lnTo>
                  <a:close/>
                  <a:moveTo>
                    <a:pt x="42" y="43"/>
                  </a:moveTo>
                  <a:lnTo>
                    <a:pt x="42" y="43"/>
                  </a:lnTo>
                  <a:close/>
                </a:path>
              </a:pathLst>
            </a:custGeom>
            <a:noFill/>
            <a:ln w="3"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 name="Freeform 55"/>
            <p:cNvSpPr>
              <a:spLocks/>
            </p:cNvSpPr>
            <p:nvPr/>
          </p:nvSpPr>
          <p:spPr bwMode="auto">
            <a:xfrm>
              <a:off x="839788" y="3617913"/>
              <a:ext cx="454025" cy="452438"/>
            </a:xfrm>
            <a:custGeom>
              <a:avLst/>
              <a:gdLst>
                <a:gd name="T0" fmla="*/ 0 w 854"/>
                <a:gd name="T1" fmla="*/ 0 h 853"/>
                <a:gd name="T2" fmla="*/ 0 w 854"/>
                <a:gd name="T3" fmla="*/ 0 h 853"/>
                <a:gd name="T4" fmla="*/ 854 w 854"/>
                <a:gd name="T5" fmla="*/ 853 h 853"/>
              </a:gdLst>
              <a:ahLst/>
              <a:cxnLst>
                <a:cxn ang="0">
                  <a:pos x="T0" y="T1"/>
                </a:cxn>
                <a:cxn ang="0">
                  <a:pos x="T2" y="T3"/>
                </a:cxn>
                <a:cxn ang="0">
                  <a:pos x="T4" y="T5"/>
                </a:cxn>
              </a:cxnLst>
              <a:rect l="0" t="0" r="r" b="b"/>
              <a:pathLst>
                <a:path w="854" h="853">
                  <a:moveTo>
                    <a:pt x="0" y="0"/>
                  </a:moveTo>
                  <a:lnTo>
                    <a:pt x="0" y="0"/>
                  </a:lnTo>
                  <a:cubicBezTo>
                    <a:pt x="0" y="853"/>
                    <a:pt x="854" y="0"/>
                    <a:pt x="854" y="853"/>
                  </a:cubicBezTo>
                </a:path>
              </a:pathLst>
            </a:custGeom>
            <a:noFill/>
            <a:ln w="7"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 name="Freeform 56"/>
            <p:cNvSpPr>
              <a:spLocks noEditPoints="1"/>
            </p:cNvSpPr>
            <p:nvPr/>
          </p:nvSpPr>
          <p:spPr bwMode="auto">
            <a:xfrm>
              <a:off x="1270000" y="4002088"/>
              <a:ext cx="46038" cy="79375"/>
            </a:xfrm>
            <a:custGeom>
              <a:avLst/>
              <a:gdLst>
                <a:gd name="T0" fmla="*/ 43 w 85"/>
                <a:gd name="T1" fmla="*/ 43 h 150"/>
                <a:gd name="T2" fmla="*/ 43 w 85"/>
                <a:gd name="T3" fmla="*/ 43 h 150"/>
                <a:gd name="T4" fmla="*/ 0 w 85"/>
                <a:gd name="T5" fmla="*/ 0 h 150"/>
                <a:gd name="T6" fmla="*/ 43 w 85"/>
                <a:gd name="T7" fmla="*/ 150 h 150"/>
                <a:gd name="T8" fmla="*/ 85 w 85"/>
                <a:gd name="T9" fmla="*/ 0 h 150"/>
                <a:gd name="T10" fmla="*/ 43 w 85"/>
                <a:gd name="T11" fmla="*/ 43 h 150"/>
                <a:gd name="T12" fmla="*/ 43 w 85"/>
                <a:gd name="T13" fmla="*/ 43 h 150"/>
                <a:gd name="T14" fmla="*/ 43 w 85"/>
                <a:gd name="T15" fmla="*/ 43 h 150"/>
                <a:gd name="T16" fmla="*/ 43 w 85"/>
                <a:gd name="T17" fmla="*/ 43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50">
                  <a:moveTo>
                    <a:pt x="43" y="43"/>
                  </a:moveTo>
                  <a:lnTo>
                    <a:pt x="43" y="43"/>
                  </a:lnTo>
                  <a:lnTo>
                    <a:pt x="0" y="0"/>
                  </a:lnTo>
                  <a:lnTo>
                    <a:pt x="43" y="150"/>
                  </a:lnTo>
                  <a:lnTo>
                    <a:pt x="85" y="0"/>
                  </a:lnTo>
                  <a:lnTo>
                    <a:pt x="43" y="43"/>
                  </a:lnTo>
                  <a:lnTo>
                    <a:pt x="43" y="43"/>
                  </a:lnTo>
                  <a:close/>
                  <a:moveTo>
                    <a:pt x="43" y="43"/>
                  </a:moveTo>
                  <a:lnTo>
                    <a:pt x="43" y="43"/>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0" name="Freeform 57"/>
            <p:cNvSpPr>
              <a:spLocks noEditPoints="1"/>
            </p:cNvSpPr>
            <p:nvPr/>
          </p:nvSpPr>
          <p:spPr bwMode="auto">
            <a:xfrm>
              <a:off x="1270000" y="4002088"/>
              <a:ext cx="46038" cy="79375"/>
            </a:xfrm>
            <a:custGeom>
              <a:avLst/>
              <a:gdLst>
                <a:gd name="T0" fmla="*/ 43 w 85"/>
                <a:gd name="T1" fmla="*/ 43 h 150"/>
                <a:gd name="T2" fmla="*/ 43 w 85"/>
                <a:gd name="T3" fmla="*/ 43 h 150"/>
                <a:gd name="T4" fmla="*/ 0 w 85"/>
                <a:gd name="T5" fmla="*/ 0 h 150"/>
                <a:gd name="T6" fmla="*/ 43 w 85"/>
                <a:gd name="T7" fmla="*/ 150 h 150"/>
                <a:gd name="T8" fmla="*/ 85 w 85"/>
                <a:gd name="T9" fmla="*/ 0 h 150"/>
                <a:gd name="T10" fmla="*/ 43 w 85"/>
                <a:gd name="T11" fmla="*/ 43 h 150"/>
                <a:gd name="T12" fmla="*/ 43 w 85"/>
                <a:gd name="T13" fmla="*/ 43 h 150"/>
                <a:gd name="T14" fmla="*/ 43 w 85"/>
                <a:gd name="T15" fmla="*/ 43 h 150"/>
                <a:gd name="T16" fmla="*/ 43 w 85"/>
                <a:gd name="T17" fmla="*/ 43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50">
                  <a:moveTo>
                    <a:pt x="43" y="43"/>
                  </a:moveTo>
                  <a:lnTo>
                    <a:pt x="43" y="43"/>
                  </a:lnTo>
                  <a:lnTo>
                    <a:pt x="0" y="0"/>
                  </a:lnTo>
                  <a:lnTo>
                    <a:pt x="43" y="150"/>
                  </a:lnTo>
                  <a:lnTo>
                    <a:pt x="85" y="0"/>
                  </a:lnTo>
                  <a:lnTo>
                    <a:pt x="43" y="43"/>
                  </a:lnTo>
                  <a:lnTo>
                    <a:pt x="43" y="43"/>
                  </a:lnTo>
                  <a:close/>
                  <a:moveTo>
                    <a:pt x="43" y="43"/>
                  </a:moveTo>
                  <a:lnTo>
                    <a:pt x="43" y="43"/>
                  </a:lnTo>
                  <a:close/>
                </a:path>
              </a:pathLst>
            </a:custGeom>
            <a:noFill/>
            <a:ln w="3"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 name="Freeform 58"/>
            <p:cNvSpPr>
              <a:spLocks/>
            </p:cNvSpPr>
            <p:nvPr/>
          </p:nvSpPr>
          <p:spPr bwMode="auto">
            <a:xfrm>
              <a:off x="1293813" y="2420144"/>
              <a:ext cx="903288" cy="452438"/>
            </a:xfrm>
            <a:custGeom>
              <a:avLst/>
              <a:gdLst>
                <a:gd name="T0" fmla="*/ 1706 w 1706"/>
                <a:gd name="T1" fmla="*/ 0 h 853"/>
                <a:gd name="T2" fmla="*/ 1706 w 1706"/>
                <a:gd name="T3" fmla="*/ 0 h 853"/>
                <a:gd name="T4" fmla="*/ 0 w 1706"/>
                <a:gd name="T5" fmla="*/ 853 h 853"/>
              </a:gdLst>
              <a:ahLst/>
              <a:cxnLst>
                <a:cxn ang="0">
                  <a:pos x="T0" y="T1"/>
                </a:cxn>
                <a:cxn ang="0">
                  <a:pos x="T2" y="T3"/>
                </a:cxn>
                <a:cxn ang="0">
                  <a:pos x="T4" y="T5"/>
                </a:cxn>
              </a:cxnLst>
              <a:rect l="0" t="0" r="r" b="b"/>
              <a:pathLst>
                <a:path w="1706" h="853">
                  <a:moveTo>
                    <a:pt x="1706" y="0"/>
                  </a:moveTo>
                  <a:lnTo>
                    <a:pt x="1706" y="0"/>
                  </a:lnTo>
                  <a:cubicBezTo>
                    <a:pt x="1706" y="853"/>
                    <a:pt x="0" y="0"/>
                    <a:pt x="0" y="853"/>
                  </a:cubicBezTo>
                </a:path>
              </a:pathLst>
            </a:custGeom>
            <a:noFill/>
            <a:ln w="7"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2" name="Freeform 59"/>
            <p:cNvSpPr>
              <a:spLocks noEditPoints="1"/>
            </p:cNvSpPr>
            <p:nvPr/>
          </p:nvSpPr>
          <p:spPr bwMode="auto">
            <a:xfrm>
              <a:off x="1270000" y="2804319"/>
              <a:ext cx="46038" cy="79375"/>
            </a:xfrm>
            <a:custGeom>
              <a:avLst/>
              <a:gdLst>
                <a:gd name="T0" fmla="*/ 43 w 85"/>
                <a:gd name="T1" fmla="*/ 43 h 150"/>
                <a:gd name="T2" fmla="*/ 43 w 85"/>
                <a:gd name="T3" fmla="*/ 43 h 150"/>
                <a:gd name="T4" fmla="*/ 0 w 85"/>
                <a:gd name="T5" fmla="*/ 0 h 150"/>
                <a:gd name="T6" fmla="*/ 43 w 85"/>
                <a:gd name="T7" fmla="*/ 150 h 150"/>
                <a:gd name="T8" fmla="*/ 85 w 85"/>
                <a:gd name="T9" fmla="*/ 0 h 150"/>
                <a:gd name="T10" fmla="*/ 43 w 85"/>
                <a:gd name="T11" fmla="*/ 43 h 150"/>
                <a:gd name="T12" fmla="*/ 43 w 85"/>
                <a:gd name="T13" fmla="*/ 43 h 150"/>
                <a:gd name="T14" fmla="*/ 43 w 85"/>
                <a:gd name="T15" fmla="*/ 43 h 150"/>
                <a:gd name="T16" fmla="*/ 43 w 85"/>
                <a:gd name="T17" fmla="*/ 43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50">
                  <a:moveTo>
                    <a:pt x="43" y="43"/>
                  </a:moveTo>
                  <a:lnTo>
                    <a:pt x="43" y="43"/>
                  </a:lnTo>
                  <a:lnTo>
                    <a:pt x="0" y="0"/>
                  </a:lnTo>
                  <a:lnTo>
                    <a:pt x="43" y="150"/>
                  </a:lnTo>
                  <a:lnTo>
                    <a:pt x="85" y="0"/>
                  </a:lnTo>
                  <a:lnTo>
                    <a:pt x="43" y="43"/>
                  </a:lnTo>
                  <a:lnTo>
                    <a:pt x="43" y="43"/>
                  </a:lnTo>
                  <a:close/>
                  <a:moveTo>
                    <a:pt x="43" y="43"/>
                  </a:moveTo>
                  <a:lnTo>
                    <a:pt x="43" y="43"/>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3" name="Freeform 60"/>
            <p:cNvSpPr>
              <a:spLocks noEditPoints="1"/>
            </p:cNvSpPr>
            <p:nvPr/>
          </p:nvSpPr>
          <p:spPr bwMode="auto">
            <a:xfrm>
              <a:off x="1270000" y="2804319"/>
              <a:ext cx="46038" cy="79375"/>
            </a:xfrm>
            <a:custGeom>
              <a:avLst/>
              <a:gdLst>
                <a:gd name="T0" fmla="*/ 43 w 85"/>
                <a:gd name="T1" fmla="*/ 43 h 150"/>
                <a:gd name="T2" fmla="*/ 43 w 85"/>
                <a:gd name="T3" fmla="*/ 43 h 150"/>
                <a:gd name="T4" fmla="*/ 0 w 85"/>
                <a:gd name="T5" fmla="*/ 0 h 150"/>
                <a:gd name="T6" fmla="*/ 43 w 85"/>
                <a:gd name="T7" fmla="*/ 150 h 150"/>
                <a:gd name="T8" fmla="*/ 85 w 85"/>
                <a:gd name="T9" fmla="*/ 0 h 150"/>
                <a:gd name="T10" fmla="*/ 43 w 85"/>
                <a:gd name="T11" fmla="*/ 43 h 150"/>
                <a:gd name="T12" fmla="*/ 43 w 85"/>
                <a:gd name="T13" fmla="*/ 43 h 150"/>
                <a:gd name="T14" fmla="*/ 43 w 85"/>
                <a:gd name="T15" fmla="*/ 43 h 150"/>
                <a:gd name="T16" fmla="*/ 43 w 85"/>
                <a:gd name="T17" fmla="*/ 43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50">
                  <a:moveTo>
                    <a:pt x="43" y="43"/>
                  </a:moveTo>
                  <a:lnTo>
                    <a:pt x="43" y="43"/>
                  </a:lnTo>
                  <a:lnTo>
                    <a:pt x="0" y="0"/>
                  </a:lnTo>
                  <a:lnTo>
                    <a:pt x="43" y="150"/>
                  </a:lnTo>
                  <a:lnTo>
                    <a:pt x="85" y="0"/>
                  </a:lnTo>
                  <a:lnTo>
                    <a:pt x="43" y="43"/>
                  </a:lnTo>
                  <a:lnTo>
                    <a:pt x="43" y="43"/>
                  </a:lnTo>
                  <a:close/>
                  <a:moveTo>
                    <a:pt x="43" y="43"/>
                  </a:moveTo>
                  <a:lnTo>
                    <a:pt x="43" y="43"/>
                  </a:lnTo>
                  <a:close/>
                </a:path>
              </a:pathLst>
            </a:custGeom>
            <a:noFill/>
            <a:ln w="3"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4" name="Freeform 61"/>
            <p:cNvSpPr>
              <a:spLocks/>
            </p:cNvSpPr>
            <p:nvPr/>
          </p:nvSpPr>
          <p:spPr bwMode="auto">
            <a:xfrm>
              <a:off x="1293813" y="4295775"/>
              <a:ext cx="903288" cy="452438"/>
            </a:xfrm>
            <a:custGeom>
              <a:avLst/>
              <a:gdLst>
                <a:gd name="T0" fmla="*/ 0 w 1706"/>
                <a:gd name="T1" fmla="*/ 0 h 853"/>
                <a:gd name="T2" fmla="*/ 0 w 1706"/>
                <a:gd name="T3" fmla="*/ 0 h 853"/>
                <a:gd name="T4" fmla="*/ 1706 w 1706"/>
                <a:gd name="T5" fmla="*/ 853 h 853"/>
              </a:gdLst>
              <a:ahLst/>
              <a:cxnLst>
                <a:cxn ang="0">
                  <a:pos x="T0" y="T1"/>
                </a:cxn>
                <a:cxn ang="0">
                  <a:pos x="T2" y="T3"/>
                </a:cxn>
                <a:cxn ang="0">
                  <a:pos x="T4" y="T5"/>
                </a:cxn>
              </a:cxnLst>
              <a:rect l="0" t="0" r="r" b="b"/>
              <a:pathLst>
                <a:path w="1706" h="853">
                  <a:moveTo>
                    <a:pt x="0" y="0"/>
                  </a:moveTo>
                  <a:lnTo>
                    <a:pt x="0" y="0"/>
                  </a:lnTo>
                  <a:cubicBezTo>
                    <a:pt x="0" y="853"/>
                    <a:pt x="1706" y="0"/>
                    <a:pt x="1706" y="853"/>
                  </a:cubicBezTo>
                </a:path>
              </a:pathLst>
            </a:custGeom>
            <a:noFill/>
            <a:ln w="7"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5" name="Freeform 62"/>
            <p:cNvSpPr>
              <a:spLocks noEditPoints="1"/>
            </p:cNvSpPr>
            <p:nvPr/>
          </p:nvSpPr>
          <p:spPr bwMode="auto">
            <a:xfrm>
              <a:off x="2174875" y="4679950"/>
              <a:ext cx="44450" cy="79375"/>
            </a:xfrm>
            <a:custGeom>
              <a:avLst/>
              <a:gdLst>
                <a:gd name="T0" fmla="*/ 42 w 85"/>
                <a:gd name="T1" fmla="*/ 43 h 150"/>
                <a:gd name="T2" fmla="*/ 42 w 85"/>
                <a:gd name="T3" fmla="*/ 43 h 150"/>
                <a:gd name="T4" fmla="*/ 0 w 85"/>
                <a:gd name="T5" fmla="*/ 0 h 150"/>
                <a:gd name="T6" fmla="*/ 42 w 85"/>
                <a:gd name="T7" fmla="*/ 150 h 150"/>
                <a:gd name="T8" fmla="*/ 85 w 85"/>
                <a:gd name="T9" fmla="*/ 0 h 150"/>
                <a:gd name="T10" fmla="*/ 42 w 85"/>
                <a:gd name="T11" fmla="*/ 43 h 150"/>
                <a:gd name="T12" fmla="*/ 42 w 85"/>
                <a:gd name="T13" fmla="*/ 43 h 150"/>
                <a:gd name="T14" fmla="*/ 42 w 85"/>
                <a:gd name="T15" fmla="*/ 43 h 150"/>
                <a:gd name="T16" fmla="*/ 42 w 85"/>
                <a:gd name="T17" fmla="*/ 43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50">
                  <a:moveTo>
                    <a:pt x="42" y="43"/>
                  </a:moveTo>
                  <a:lnTo>
                    <a:pt x="42" y="43"/>
                  </a:lnTo>
                  <a:lnTo>
                    <a:pt x="0" y="0"/>
                  </a:lnTo>
                  <a:lnTo>
                    <a:pt x="42" y="150"/>
                  </a:lnTo>
                  <a:lnTo>
                    <a:pt x="85" y="0"/>
                  </a:lnTo>
                  <a:lnTo>
                    <a:pt x="42" y="43"/>
                  </a:lnTo>
                  <a:lnTo>
                    <a:pt x="42" y="43"/>
                  </a:lnTo>
                  <a:close/>
                  <a:moveTo>
                    <a:pt x="42" y="43"/>
                  </a:moveTo>
                  <a:lnTo>
                    <a:pt x="42" y="43"/>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6" name="Freeform 63"/>
            <p:cNvSpPr>
              <a:spLocks noEditPoints="1"/>
            </p:cNvSpPr>
            <p:nvPr/>
          </p:nvSpPr>
          <p:spPr bwMode="auto">
            <a:xfrm>
              <a:off x="2174875" y="4679950"/>
              <a:ext cx="44450" cy="79375"/>
            </a:xfrm>
            <a:custGeom>
              <a:avLst/>
              <a:gdLst>
                <a:gd name="T0" fmla="*/ 42 w 85"/>
                <a:gd name="T1" fmla="*/ 43 h 150"/>
                <a:gd name="T2" fmla="*/ 42 w 85"/>
                <a:gd name="T3" fmla="*/ 43 h 150"/>
                <a:gd name="T4" fmla="*/ 0 w 85"/>
                <a:gd name="T5" fmla="*/ 0 h 150"/>
                <a:gd name="T6" fmla="*/ 42 w 85"/>
                <a:gd name="T7" fmla="*/ 150 h 150"/>
                <a:gd name="T8" fmla="*/ 85 w 85"/>
                <a:gd name="T9" fmla="*/ 0 h 150"/>
                <a:gd name="T10" fmla="*/ 42 w 85"/>
                <a:gd name="T11" fmla="*/ 43 h 150"/>
                <a:gd name="T12" fmla="*/ 42 w 85"/>
                <a:gd name="T13" fmla="*/ 43 h 150"/>
                <a:gd name="T14" fmla="*/ 42 w 85"/>
                <a:gd name="T15" fmla="*/ 43 h 150"/>
                <a:gd name="T16" fmla="*/ 42 w 85"/>
                <a:gd name="T17" fmla="*/ 43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50">
                  <a:moveTo>
                    <a:pt x="42" y="43"/>
                  </a:moveTo>
                  <a:lnTo>
                    <a:pt x="42" y="43"/>
                  </a:lnTo>
                  <a:lnTo>
                    <a:pt x="0" y="0"/>
                  </a:lnTo>
                  <a:lnTo>
                    <a:pt x="42" y="150"/>
                  </a:lnTo>
                  <a:lnTo>
                    <a:pt x="85" y="0"/>
                  </a:lnTo>
                  <a:lnTo>
                    <a:pt x="42" y="43"/>
                  </a:lnTo>
                  <a:lnTo>
                    <a:pt x="42" y="43"/>
                  </a:lnTo>
                  <a:close/>
                  <a:moveTo>
                    <a:pt x="42" y="43"/>
                  </a:moveTo>
                  <a:lnTo>
                    <a:pt x="42" y="43"/>
                  </a:lnTo>
                  <a:close/>
                </a:path>
              </a:pathLst>
            </a:custGeom>
            <a:noFill/>
            <a:ln w="3"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7" name="Freeform 64"/>
            <p:cNvSpPr>
              <a:spLocks/>
            </p:cNvSpPr>
            <p:nvPr/>
          </p:nvSpPr>
          <p:spPr bwMode="auto">
            <a:xfrm>
              <a:off x="4006850" y="2420144"/>
              <a:ext cx="0" cy="452438"/>
            </a:xfrm>
            <a:custGeom>
              <a:avLst/>
              <a:gdLst>
                <a:gd name="T0" fmla="*/ 0 h 853"/>
                <a:gd name="T1" fmla="*/ 0 h 853"/>
                <a:gd name="T2" fmla="*/ 853 h 853"/>
              </a:gdLst>
              <a:ahLst/>
              <a:cxnLst>
                <a:cxn ang="0">
                  <a:pos x="0" y="T0"/>
                </a:cxn>
                <a:cxn ang="0">
                  <a:pos x="0" y="T1"/>
                </a:cxn>
                <a:cxn ang="0">
                  <a:pos x="0" y="T2"/>
                </a:cxn>
              </a:cxnLst>
              <a:rect l="0" t="0" r="r" b="b"/>
              <a:pathLst>
                <a:path h="853">
                  <a:moveTo>
                    <a:pt x="0" y="0"/>
                  </a:moveTo>
                  <a:lnTo>
                    <a:pt x="0" y="0"/>
                  </a:lnTo>
                  <a:lnTo>
                    <a:pt x="0" y="853"/>
                  </a:lnTo>
                </a:path>
              </a:pathLst>
            </a:custGeom>
            <a:noFill/>
            <a:ln w="12700" cap="flat">
              <a:solidFill>
                <a:srgbClr val="000000"/>
              </a:solidFill>
              <a:prstDash val="solid"/>
              <a:miter lim="800000"/>
              <a:headEnd type="oval" w="lg" len="lg"/>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8" name="Freeform 65"/>
            <p:cNvSpPr>
              <a:spLocks noEditPoints="1"/>
            </p:cNvSpPr>
            <p:nvPr/>
          </p:nvSpPr>
          <p:spPr bwMode="auto">
            <a:xfrm>
              <a:off x="3983038" y="2804319"/>
              <a:ext cx="46038" cy="79375"/>
            </a:xfrm>
            <a:custGeom>
              <a:avLst/>
              <a:gdLst>
                <a:gd name="T0" fmla="*/ 43 w 85"/>
                <a:gd name="T1" fmla="*/ 43 h 150"/>
                <a:gd name="T2" fmla="*/ 43 w 85"/>
                <a:gd name="T3" fmla="*/ 43 h 150"/>
                <a:gd name="T4" fmla="*/ 0 w 85"/>
                <a:gd name="T5" fmla="*/ 0 h 150"/>
                <a:gd name="T6" fmla="*/ 43 w 85"/>
                <a:gd name="T7" fmla="*/ 150 h 150"/>
                <a:gd name="T8" fmla="*/ 85 w 85"/>
                <a:gd name="T9" fmla="*/ 0 h 150"/>
                <a:gd name="T10" fmla="*/ 43 w 85"/>
                <a:gd name="T11" fmla="*/ 43 h 150"/>
                <a:gd name="T12" fmla="*/ 43 w 85"/>
                <a:gd name="T13" fmla="*/ 43 h 150"/>
                <a:gd name="T14" fmla="*/ 43 w 85"/>
                <a:gd name="T15" fmla="*/ 43 h 150"/>
                <a:gd name="T16" fmla="*/ 43 w 85"/>
                <a:gd name="T17" fmla="*/ 43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50">
                  <a:moveTo>
                    <a:pt x="43" y="43"/>
                  </a:moveTo>
                  <a:lnTo>
                    <a:pt x="43" y="43"/>
                  </a:lnTo>
                  <a:lnTo>
                    <a:pt x="0" y="0"/>
                  </a:lnTo>
                  <a:lnTo>
                    <a:pt x="43" y="150"/>
                  </a:lnTo>
                  <a:lnTo>
                    <a:pt x="85" y="0"/>
                  </a:lnTo>
                  <a:lnTo>
                    <a:pt x="43" y="43"/>
                  </a:lnTo>
                  <a:lnTo>
                    <a:pt x="43" y="43"/>
                  </a:lnTo>
                  <a:close/>
                  <a:moveTo>
                    <a:pt x="43" y="43"/>
                  </a:moveTo>
                  <a:lnTo>
                    <a:pt x="43" y="43"/>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9" name="Freeform 66"/>
            <p:cNvSpPr>
              <a:spLocks noEditPoints="1"/>
            </p:cNvSpPr>
            <p:nvPr/>
          </p:nvSpPr>
          <p:spPr bwMode="auto">
            <a:xfrm>
              <a:off x="3983038" y="2804319"/>
              <a:ext cx="46038" cy="79375"/>
            </a:xfrm>
            <a:custGeom>
              <a:avLst/>
              <a:gdLst>
                <a:gd name="T0" fmla="*/ 43 w 85"/>
                <a:gd name="T1" fmla="*/ 43 h 150"/>
                <a:gd name="T2" fmla="*/ 43 w 85"/>
                <a:gd name="T3" fmla="*/ 43 h 150"/>
                <a:gd name="T4" fmla="*/ 0 w 85"/>
                <a:gd name="T5" fmla="*/ 0 h 150"/>
                <a:gd name="T6" fmla="*/ 43 w 85"/>
                <a:gd name="T7" fmla="*/ 150 h 150"/>
                <a:gd name="T8" fmla="*/ 85 w 85"/>
                <a:gd name="T9" fmla="*/ 0 h 150"/>
                <a:gd name="T10" fmla="*/ 43 w 85"/>
                <a:gd name="T11" fmla="*/ 43 h 150"/>
                <a:gd name="T12" fmla="*/ 43 w 85"/>
                <a:gd name="T13" fmla="*/ 43 h 150"/>
                <a:gd name="T14" fmla="*/ 43 w 85"/>
                <a:gd name="T15" fmla="*/ 43 h 150"/>
                <a:gd name="T16" fmla="*/ 43 w 85"/>
                <a:gd name="T17" fmla="*/ 43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50">
                  <a:moveTo>
                    <a:pt x="43" y="43"/>
                  </a:moveTo>
                  <a:lnTo>
                    <a:pt x="43" y="43"/>
                  </a:lnTo>
                  <a:lnTo>
                    <a:pt x="0" y="0"/>
                  </a:lnTo>
                  <a:lnTo>
                    <a:pt x="43" y="150"/>
                  </a:lnTo>
                  <a:lnTo>
                    <a:pt x="85" y="0"/>
                  </a:lnTo>
                  <a:lnTo>
                    <a:pt x="43" y="43"/>
                  </a:lnTo>
                  <a:lnTo>
                    <a:pt x="43" y="43"/>
                  </a:lnTo>
                  <a:close/>
                  <a:moveTo>
                    <a:pt x="43" y="43"/>
                  </a:moveTo>
                  <a:lnTo>
                    <a:pt x="43" y="43"/>
                  </a:lnTo>
                  <a:close/>
                </a:path>
              </a:pathLst>
            </a:custGeom>
            <a:noFill/>
            <a:ln w="3"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2" name="Freeform 69"/>
            <p:cNvSpPr>
              <a:spLocks noEditPoints="1"/>
            </p:cNvSpPr>
            <p:nvPr/>
          </p:nvSpPr>
          <p:spPr bwMode="auto">
            <a:xfrm>
              <a:off x="3892550" y="4070350"/>
              <a:ext cx="227013" cy="225425"/>
            </a:xfrm>
            <a:custGeom>
              <a:avLst/>
              <a:gdLst>
                <a:gd name="T0" fmla="*/ 214 w 427"/>
                <a:gd name="T1" fmla="*/ 0 h 427"/>
                <a:gd name="T2" fmla="*/ 214 w 427"/>
                <a:gd name="T3" fmla="*/ 0 h 427"/>
                <a:gd name="T4" fmla="*/ 427 w 427"/>
                <a:gd name="T5" fmla="*/ 214 h 427"/>
                <a:gd name="T6" fmla="*/ 214 w 427"/>
                <a:gd name="T7" fmla="*/ 427 h 427"/>
                <a:gd name="T8" fmla="*/ 0 w 427"/>
                <a:gd name="T9" fmla="*/ 214 h 427"/>
                <a:gd name="T10" fmla="*/ 214 w 427"/>
                <a:gd name="T11" fmla="*/ 0 h 427"/>
                <a:gd name="T12" fmla="*/ 214 w 427"/>
                <a:gd name="T13" fmla="*/ 0 h 427"/>
                <a:gd name="T14" fmla="*/ 214 w 427"/>
                <a:gd name="T15" fmla="*/ 0 h 427"/>
                <a:gd name="T16" fmla="*/ 214 w 427"/>
                <a:gd name="T17" fmla="*/ 0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427">
                  <a:moveTo>
                    <a:pt x="214" y="0"/>
                  </a:moveTo>
                  <a:lnTo>
                    <a:pt x="214" y="0"/>
                  </a:lnTo>
                  <a:cubicBezTo>
                    <a:pt x="332" y="0"/>
                    <a:pt x="427" y="96"/>
                    <a:pt x="427" y="214"/>
                  </a:cubicBezTo>
                  <a:cubicBezTo>
                    <a:pt x="427" y="332"/>
                    <a:pt x="332" y="427"/>
                    <a:pt x="214" y="427"/>
                  </a:cubicBezTo>
                  <a:cubicBezTo>
                    <a:pt x="95" y="427"/>
                    <a:pt x="0" y="332"/>
                    <a:pt x="0" y="214"/>
                  </a:cubicBezTo>
                  <a:cubicBezTo>
                    <a:pt x="0" y="96"/>
                    <a:pt x="95" y="0"/>
                    <a:pt x="214" y="0"/>
                  </a:cubicBezTo>
                  <a:lnTo>
                    <a:pt x="214" y="0"/>
                  </a:lnTo>
                  <a:close/>
                  <a:moveTo>
                    <a:pt x="214" y="0"/>
                  </a:moveTo>
                  <a:lnTo>
                    <a:pt x="214" y="0"/>
                  </a:lnTo>
                  <a:close/>
                </a:path>
              </a:pathLst>
            </a:custGeom>
            <a:solidFill>
              <a:srgbClr val="FFF72D"/>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3" name="Freeform 70"/>
            <p:cNvSpPr>
              <a:spLocks noEditPoints="1"/>
            </p:cNvSpPr>
            <p:nvPr/>
          </p:nvSpPr>
          <p:spPr bwMode="auto">
            <a:xfrm>
              <a:off x="3892550" y="4070350"/>
              <a:ext cx="227013" cy="225425"/>
            </a:xfrm>
            <a:custGeom>
              <a:avLst/>
              <a:gdLst>
                <a:gd name="T0" fmla="*/ 214 w 427"/>
                <a:gd name="T1" fmla="*/ 0 h 427"/>
                <a:gd name="T2" fmla="*/ 214 w 427"/>
                <a:gd name="T3" fmla="*/ 0 h 427"/>
                <a:gd name="T4" fmla="*/ 427 w 427"/>
                <a:gd name="T5" fmla="*/ 214 h 427"/>
                <a:gd name="T6" fmla="*/ 214 w 427"/>
                <a:gd name="T7" fmla="*/ 427 h 427"/>
                <a:gd name="T8" fmla="*/ 0 w 427"/>
                <a:gd name="T9" fmla="*/ 214 h 427"/>
                <a:gd name="T10" fmla="*/ 214 w 427"/>
                <a:gd name="T11" fmla="*/ 0 h 427"/>
                <a:gd name="T12" fmla="*/ 214 w 427"/>
                <a:gd name="T13" fmla="*/ 0 h 427"/>
                <a:gd name="T14" fmla="*/ 214 w 427"/>
                <a:gd name="T15" fmla="*/ 0 h 427"/>
                <a:gd name="T16" fmla="*/ 214 w 427"/>
                <a:gd name="T17" fmla="*/ 0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427">
                  <a:moveTo>
                    <a:pt x="214" y="0"/>
                  </a:moveTo>
                  <a:lnTo>
                    <a:pt x="214" y="0"/>
                  </a:lnTo>
                  <a:cubicBezTo>
                    <a:pt x="332" y="0"/>
                    <a:pt x="427" y="96"/>
                    <a:pt x="427" y="214"/>
                  </a:cubicBezTo>
                  <a:cubicBezTo>
                    <a:pt x="427" y="332"/>
                    <a:pt x="332" y="427"/>
                    <a:pt x="214" y="427"/>
                  </a:cubicBezTo>
                  <a:cubicBezTo>
                    <a:pt x="95" y="427"/>
                    <a:pt x="0" y="332"/>
                    <a:pt x="0" y="214"/>
                  </a:cubicBezTo>
                  <a:cubicBezTo>
                    <a:pt x="0" y="96"/>
                    <a:pt x="95" y="0"/>
                    <a:pt x="214" y="0"/>
                  </a:cubicBezTo>
                  <a:lnTo>
                    <a:pt x="214" y="0"/>
                  </a:lnTo>
                  <a:close/>
                  <a:moveTo>
                    <a:pt x="214" y="0"/>
                  </a:moveTo>
                  <a:lnTo>
                    <a:pt x="214" y="0"/>
                  </a:lnTo>
                  <a:close/>
                </a:path>
              </a:pathLst>
            </a:custGeom>
            <a:noFill/>
            <a:ln w="7"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4" name="Freeform 71"/>
            <p:cNvSpPr>
              <a:spLocks/>
            </p:cNvSpPr>
            <p:nvPr/>
          </p:nvSpPr>
          <p:spPr bwMode="auto">
            <a:xfrm>
              <a:off x="4006850" y="4295775"/>
              <a:ext cx="0" cy="452438"/>
            </a:xfrm>
            <a:custGeom>
              <a:avLst/>
              <a:gdLst>
                <a:gd name="T0" fmla="*/ 0 h 853"/>
                <a:gd name="T1" fmla="*/ 0 h 853"/>
                <a:gd name="T2" fmla="*/ 853 h 853"/>
              </a:gdLst>
              <a:ahLst/>
              <a:cxnLst>
                <a:cxn ang="0">
                  <a:pos x="0" y="T0"/>
                </a:cxn>
                <a:cxn ang="0">
                  <a:pos x="0" y="T1"/>
                </a:cxn>
                <a:cxn ang="0">
                  <a:pos x="0" y="T2"/>
                </a:cxn>
              </a:cxnLst>
              <a:rect l="0" t="0" r="r" b="b"/>
              <a:pathLst>
                <a:path h="853">
                  <a:moveTo>
                    <a:pt x="0" y="0"/>
                  </a:moveTo>
                  <a:lnTo>
                    <a:pt x="0" y="0"/>
                  </a:lnTo>
                  <a:lnTo>
                    <a:pt x="0" y="853"/>
                  </a:lnTo>
                </a:path>
              </a:pathLst>
            </a:custGeom>
            <a:noFill/>
            <a:ln w="7"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5" name="Freeform 72"/>
            <p:cNvSpPr>
              <a:spLocks noEditPoints="1"/>
            </p:cNvSpPr>
            <p:nvPr/>
          </p:nvSpPr>
          <p:spPr bwMode="auto">
            <a:xfrm>
              <a:off x="3983038" y="4679950"/>
              <a:ext cx="46038" cy="79375"/>
            </a:xfrm>
            <a:custGeom>
              <a:avLst/>
              <a:gdLst>
                <a:gd name="T0" fmla="*/ 43 w 85"/>
                <a:gd name="T1" fmla="*/ 43 h 150"/>
                <a:gd name="T2" fmla="*/ 43 w 85"/>
                <a:gd name="T3" fmla="*/ 43 h 150"/>
                <a:gd name="T4" fmla="*/ 0 w 85"/>
                <a:gd name="T5" fmla="*/ 0 h 150"/>
                <a:gd name="T6" fmla="*/ 43 w 85"/>
                <a:gd name="T7" fmla="*/ 150 h 150"/>
                <a:gd name="T8" fmla="*/ 85 w 85"/>
                <a:gd name="T9" fmla="*/ 0 h 150"/>
                <a:gd name="T10" fmla="*/ 43 w 85"/>
                <a:gd name="T11" fmla="*/ 43 h 150"/>
                <a:gd name="T12" fmla="*/ 43 w 85"/>
                <a:gd name="T13" fmla="*/ 43 h 150"/>
                <a:gd name="T14" fmla="*/ 43 w 85"/>
                <a:gd name="T15" fmla="*/ 43 h 150"/>
                <a:gd name="T16" fmla="*/ 43 w 85"/>
                <a:gd name="T17" fmla="*/ 43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50">
                  <a:moveTo>
                    <a:pt x="43" y="43"/>
                  </a:moveTo>
                  <a:lnTo>
                    <a:pt x="43" y="43"/>
                  </a:lnTo>
                  <a:lnTo>
                    <a:pt x="0" y="0"/>
                  </a:lnTo>
                  <a:lnTo>
                    <a:pt x="43" y="150"/>
                  </a:lnTo>
                  <a:lnTo>
                    <a:pt x="85" y="0"/>
                  </a:lnTo>
                  <a:lnTo>
                    <a:pt x="43" y="43"/>
                  </a:lnTo>
                  <a:lnTo>
                    <a:pt x="43" y="43"/>
                  </a:lnTo>
                  <a:close/>
                  <a:moveTo>
                    <a:pt x="43" y="43"/>
                  </a:moveTo>
                  <a:lnTo>
                    <a:pt x="43" y="43"/>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6" name="Freeform 73"/>
            <p:cNvSpPr>
              <a:spLocks noEditPoints="1"/>
            </p:cNvSpPr>
            <p:nvPr/>
          </p:nvSpPr>
          <p:spPr bwMode="auto">
            <a:xfrm>
              <a:off x="3983038" y="4679950"/>
              <a:ext cx="46038" cy="79375"/>
            </a:xfrm>
            <a:custGeom>
              <a:avLst/>
              <a:gdLst>
                <a:gd name="T0" fmla="*/ 43 w 85"/>
                <a:gd name="T1" fmla="*/ 43 h 150"/>
                <a:gd name="T2" fmla="*/ 43 w 85"/>
                <a:gd name="T3" fmla="*/ 43 h 150"/>
                <a:gd name="T4" fmla="*/ 0 w 85"/>
                <a:gd name="T5" fmla="*/ 0 h 150"/>
                <a:gd name="T6" fmla="*/ 43 w 85"/>
                <a:gd name="T7" fmla="*/ 150 h 150"/>
                <a:gd name="T8" fmla="*/ 85 w 85"/>
                <a:gd name="T9" fmla="*/ 0 h 150"/>
                <a:gd name="T10" fmla="*/ 43 w 85"/>
                <a:gd name="T11" fmla="*/ 43 h 150"/>
                <a:gd name="T12" fmla="*/ 43 w 85"/>
                <a:gd name="T13" fmla="*/ 43 h 150"/>
                <a:gd name="T14" fmla="*/ 43 w 85"/>
                <a:gd name="T15" fmla="*/ 43 h 150"/>
                <a:gd name="T16" fmla="*/ 43 w 85"/>
                <a:gd name="T17" fmla="*/ 43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50">
                  <a:moveTo>
                    <a:pt x="43" y="43"/>
                  </a:moveTo>
                  <a:lnTo>
                    <a:pt x="43" y="43"/>
                  </a:lnTo>
                  <a:lnTo>
                    <a:pt x="0" y="0"/>
                  </a:lnTo>
                  <a:lnTo>
                    <a:pt x="43" y="150"/>
                  </a:lnTo>
                  <a:lnTo>
                    <a:pt x="85" y="0"/>
                  </a:lnTo>
                  <a:lnTo>
                    <a:pt x="43" y="43"/>
                  </a:lnTo>
                  <a:lnTo>
                    <a:pt x="43" y="43"/>
                  </a:lnTo>
                  <a:close/>
                  <a:moveTo>
                    <a:pt x="43" y="43"/>
                  </a:moveTo>
                  <a:lnTo>
                    <a:pt x="43" y="43"/>
                  </a:lnTo>
                  <a:close/>
                </a:path>
              </a:pathLst>
            </a:custGeom>
            <a:noFill/>
            <a:ln w="3"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7" name="Freeform 74"/>
            <p:cNvSpPr>
              <a:spLocks/>
            </p:cNvSpPr>
            <p:nvPr/>
          </p:nvSpPr>
          <p:spPr bwMode="auto">
            <a:xfrm>
              <a:off x="3441700" y="3392488"/>
              <a:ext cx="225425" cy="225425"/>
            </a:xfrm>
            <a:custGeom>
              <a:avLst/>
              <a:gdLst>
                <a:gd name="T0" fmla="*/ 0 w 427"/>
                <a:gd name="T1" fmla="*/ 0 h 427"/>
                <a:gd name="T2" fmla="*/ 0 w 427"/>
                <a:gd name="T3" fmla="*/ 0 h 427"/>
                <a:gd name="T4" fmla="*/ 427 w 427"/>
                <a:gd name="T5" fmla="*/ 0 h 427"/>
                <a:gd name="T6" fmla="*/ 427 w 427"/>
                <a:gd name="T7" fmla="*/ 427 h 427"/>
                <a:gd name="T8" fmla="*/ 0 w 427"/>
                <a:gd name="T9" fmla="*/ 427 h 427"/>
                <a:gd name="T10" fmla="*/ 0 w 427"/>
                <a:gd name="T11" fmla="*/ 0 h 427"/>
              </a:gdLst>
              <a:ahLst/>
              <a:cxnLst>
                <a:cxn ang="0">
                  <a:pos x="T0" y="T1"/>
                </a:cxn>
                <a:cxn ang="0">
                  <a:pos x="T2" y="T3"/>
                </a:cxn>
                <a:cxn ang="0">
                  <a:pos x="T4" y="T5"/>
                </a:cxn>
                <a:cxn ang="0">
                  <a:pos x="T6" y="T7"/>
                </a:cxn>
                <a:cxn ang="0">
                  <a:pos x="T8" y="T9"/>
                </a:cxn>
                <a:cxn ang="0">
                  <a:pos x="T10" y="T11"/>
                </a:cxn>
              </a:cxnLst>
              <a:rect l="0" t="0" r="r" b="b"/>
              <a:pathLst>
                <a:path w="427" h="427">
                  <a:moveTo>
                    <a:pt x="0" y="0"/>
                  </a:moveTo>
                  <a:lnTo>
                    <a:pt x="0" y="0"/>
                  </a:lnTo>
                  <a:lnTo>
                    <a:pt x="427" y="0"/>
                  </a:lnTo>
                  <a:lnTo>
                    <a:pt x="427" y="427"/>
                  </a:lnTo>
                  <a:lnTo>
                    <a:pt x="0" y="427"/>
                  </a:lnTo>
                  <a:lnTo>
                    <a:pt x="0" y="0"/>
                  </a:lnTo>
                  <a:close/>
                </a:path>
              </a:pathLst>
            </a:custGeom>
            <a:solidFill>
              <a:srgbClr val="2D68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 name="Freeform 75"/>
            <p:cNvSpPr>
              <a:spLocks/>
            </p:cNvSpPr>
            <p:nvPr/>
          </p:nvSpPr>
          <p:spPr bwMode="auto">
            <a:xfrm>
              <a:off x="3441700" y="3392488"/>
              <a:ext cx="225425" cy="225425"/>
            </a:xfrm>
            <a:custGeom>
              <a:avLst/>
              <a:gdLst>
                <a:gd name="T0" fmla="*/ 0 w 427"/>
                <a:gd name="T1" fmla="*/ 0 h 427"/>
                <a:gd name="T2" fmla="*/ 0 w 427"/>
                <a:gd name="T3" fmla="*/ 0 h 427"/>
                <a:gd name="T4" fmla="*/ 427 w 427"/>
                <a:gd name="T5" fmla="*/ 0 h 427"/>
                <a:gd name="T6" fmla="*/ 427 w 427"/>
                <a:gd name="T7" fmla="*/ 427 h 427"/>
                <a:gd name="T8" fmla="*/ 0 w 427"/>
                <a:gd name="T9" fmla="*/ 427 h 427"/>
                <a:gd name="T10" fmla="*/ 0 w 427"/>
                <a:gd name="T11" fmla="*/ 0 h 427"/>
              </a:gdLst>
              <a:ahLst/>
              <a:cxnLst>
                <a:cxn ang="0">
                  <a:pos x="T0" y="T1"/>
                </a:cxn>
                <a:cxn ang="0">
                  <a:pos x="T2" y="T3"/>
                </a:cxn>
                <a:cxn ang="0">
                  <a:pos x="T4" y="T5"/>
                </a:cxn>
                <a:cxn ang="0">
                  <a:pos x="T6" y="T7"/>
                </a:cxn>
                <a:cxn ang="0">
                  <a:pos x="T8" y="T9"/>
                </a:cxn>
                <a:cxn ang="0">
                  <a:pos x="T10" y="T11"/>
                </a:cxn>
              </a:cxnLst>
              <a:rect l="0" t="0" r="r" b="b"/>
              <a:pathLst>
                <a:path w="427" h="427">
                  <a:moveTo>
                    <a:pt x="0" y="0"/>
                  </a:moveTo>
                  <a:lnTo>
                    <a:pt x="0" y="0"/>
                  </a:lnTo>
                  <a:lnTo>
                    <a:pt x="427" y="0"/>
                  </a:lnTo>
                  <a:lnTo>
                    <a:pt x="427" y="427"/>
                  </a:lnTo>
                  <a:lnTo>
                    <a:pt x="0" y="427"/>
                  </a:lnTo>
                  <a:lnTo>
                    <a:pt x="0" y="0"/>
                  </a:lnTo>
                  <a:close/>
                </a:path>
              </a:pathLst>
            </a:custGeom>
            <a:noFill/>
            <a:ln w="7"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9" name="Freeform 76"/>
            <p:cNvSpPr>
              <a:spLocks/>
            </p:cNvSpPr>
            <p:nvPr/>
          </p:nvSpPr>
          <p:spPr bwMode="auto">
            <a:xfrm>
              <a:off x="3892550" y="3392488"/>
              <a:ext cx="227013" cy="225425"/>
            </a:xfrm>
            <a:custGeom>
              <a:avLst/>
              <a:gdLst>
                <a:gd name="T0" fmla="*/ 0 w 427"/>
                <a:gd name="T1" fmla="*/ 0 h 427"/>
                <a:gd name="T2" fmla="*/ 0 w 427"/>
                <a:gd name="T3" fmla="*/ 0 h 427"/>
                <a:gd name="T4" fmla="*/ 427 w 427"/>
                <a:gd name="T5" fmla="*/ 0 h 427"/>
                <a:gd name="T6" fmla="*/ 427 w 427"/>
                <a:gd name="T7" fmla="*/ 427 h 427"/>
                <a:gd name="T8" fmla="*/ 0 w 427"/>
                <a:gd name="T9" fmla="*/ 427 h 427"/>
                <a:gd name="T10" fmla="*/ 0 w 427"/>
                <a:gd name="T11" fmla="*/ 0 h 427"/>
              </a:gdLst>
              <a:ahLst/>
              <a:cxnLst>
                <a:cxn ang="0">
                  <a:pos x="T0" y="T1"/>
                </a:cxn>
                <a:cxn ang="0">
                  <a:pos x="T2" y="T3"/>
                </a:cxn>
                <a:cxn ang="0">
                  <a:pos x="T4" y="T5"/>
                </a:cxn>
                <a:cxn ang="0">
                  <a:pos x="T6" y="T7"/>
                </a:cxn>
                <a:cxn ang="0">
                  <a:pos x="T8" y="T9"/>
                </a:cxn>
                <a:cxn ang="0">
                  <a:pos x="T10" y="T11"/>
                </a:cxn>
              </a:cxnLst>
              <a:rect l="0" t="0" r="r" b="b"/>
              <a:pathLst>
                <a:path w="427" h="427">
                  <a:moveTo>
                    <a:pt x="0" y="0"/>
                  </a:moveTo>
                  <a:lnTo>
                    <a:pt x="0" y="0"/>
                  </a:lnTo>
                  <a:lnTo>
                    <a:pt x="427" y="0"/>
                  </a:lnTo>
                  <a:lnTo>
                    <a:pt x="427" y="427"/>
                  </a:lnTo>
                  <a:lnTo>
                    <a:pt x="0" y="427"/>
                  </a:lnTo>
                  <a:lnTo>
                    <a:pt x="0" y="0"/>
                  </a:lnTo>
                  <a:close/>
                </a:path>
              </a:pathLst>
            </a:custGeom>
            <a:solidFill>
              <a:srgbClr val="2D68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0" name="Freeform 77"/>
            <p:cNvSpPr>
              <a:spLocks/>
            </p:cNvSpPr>
            <p:nvPr/>
          </p:nvSpPr>
          <p:spPr bwMode="auto">
            <a:xfrm>
              <a:off x="3892550" y="3392488"/>
              <a:ext cx="227013" cy="225425"/>
            </a:xfrm>
            <a:custGeom>
              <a:avLst/>
              <a:gdLst>
                <a:gd name="T0" fmla="*/ 0 w 427"/>
                <a:gd name="T1" fmla="*/ 0 h 427"/>
                <a:gd name="T2" fmla="*/ 0 w 427"/>
                <a:gd name="T3" fmla="*/ 0 h 427"/>
                <a:gd name="T4" fmla="*/ 427 w 427"/>
                <a:gd name="T5" fmla="*/ 0 h 427"/>
                <a:gd name="T6" fmla="*/ 427 w 427"/>
                <a:gd name="T7" fmla="*/ 427 h 427"/>
                <a:gd name="T8" fmla="*/ 0 w 427"/>
                <a:gd name="T9" fmla="*/ 427 h 427"/>
                <a:gd name="T10" fmla="*/ 0 w 427"/>
                <a:gd name="T11" fmla="*/ 0 h 427"/>
              </a:gdLst>
              <a:ahLst/>
              <a:cxnLst>
                <a:cxn ang="0">
                  <a:pos x="T0" y="T1"/>
                </a:cxn>
                <a:cxn ang="0">
                  <a:pos x="T2" y="T3"/>
                </a:cxn>
                <a:cxn ang="0">
                  <a:pos x="T4" y="T5"/>
                </a:cxn>
                <a:cxn ang="0">
                  <a:pos x="T6" y="T7"/>
                </a:cxn>
                <a:cxn ang="0">
                  <a:pos x="T8" y="T9"/>
                </a:cxn>
                <a:cxn ang="0">
                  <a:pos x="T10" y="T11"/>
                </a:cxn>
              </a:cxnLst>
              <a:rect l="0" t="0" r="r" b="b"/>
              <a:pathLst>
                <a:path w="427" h="427">
                  <a:moveTo>
                    <a:pt x="0" y="0"/>
                  </a:moveTo>
                  <a:lnTo>
                    <a:pt x="0" y="0"/>
                  </a:lnTo>
                  <a:lnTo>
                    <a:pt x="427" y="0"/>
                  </a:lnTo>
                  <a:lnTo>
                    <a:pt x="427" y="427"/>
                  </a:lnTo>
                  <a:lnTo>
                    <a:pt x="0" y="427"/>
                  </a:lnTo>
                  <a:lnTo>
                    <a:pt x="0" y="0"/>
                  </a:lnTo>
                  <a:close/>
                </a:path>
              </a:pathLst>
            </a:custGeom>
            <a:noFill/>
            <a:ln w="7"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1" name="Freeform 78"/>
            <p:cNvSpPr>
              <a:spLocks/>
            </p:cNvSpPr>
            <p:nvPr/>
          </p:nvSpPr>
          <p:spPr bwMode="auto">
            <a:xfrm>
              <a:off x="4006850" y="2940050"/>
              <a:ext cx="0" cy="452438"/>
            </a:xfrm>
            <a:custGeom>
              <a:avLst/>
              <a:gdLst>
                <a:gd name="T0" fmla="*/ 0 h 853"/>
                <a:gd name="T1" fmla="*/ 0 h 853"/>
                <a:gd name="T2" fmla="*/ 853 h 853"/>
              </a:gdLst>
              <a:ahLst/>
              <a:cxnLst>
                <a:cxn ang="0">
                  <a:pos x="0" y="T0"/>
                </a:cxn>
                <a:cxn ang="0">
                  <a:pos x="0" y="T1"/>
                </a:cxn>
                <a:cxn ang="0">
                  <a:pos x="0" y="T2"/>
                </a:cxn>
              </a:cxnLst>
              <a:rect l="0" t="0" r="r" b="b"/>
              <a:pathLst>
                <a:path h="853">
                  <a:moveTo>
                    <a:pt x="0" y="0"/>
                  </a:moveTo>
                  <a:lnTo>
                    <a:pt x="0" y="0"/>
                  </a:lnTo>
                  <a:lnTo>
                    <a:pt x="0" y="853"/>
                  </a:lnTo>
                </a:path>
              </a:pathLst>
            </a:custGeom>
            <a:noFill/>
            <a:ln w="12700" cap="flat">
              <a:solidFill>
                <a:srgbClr val="000000"/>
              </a:solidFill>
              <a:prstDash val="solid"/>
              <a:miter lim="800000"/>
              <a:headEnd type="oval" w="lg" len="lg"/>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2" name="Freeform 79"/>
            <p:cNvSpPr>
              <a:spLocks noEditPoints="1"/>
            </p:cNvSpPr>
            <p:nvPr/>
          </p:nvSpPr>
          <p:spPr bwMode="auto">
            <a:xfrm>
              <a:off x="3983038" y="3324225"/>
              <a:ext cx="46038" cy="79375"/>
            </a:xfrm>
            <a:custGeom>
              <a:avLst/>
              <a:gdLst>
                <a:gd name="T0" fmla="*/ 43 w 85"/>
                <a:gd name="T1" fmla="*/ 43 h 150"/>
                <a:gd name="T2" fmla="*/ 43 w 85"/>
                <a:gd name="T3" fmla="*/ 43 h 150"/>
                <a:gd name="T4" fmla="*/ 0 w 85"/>
                <a:gd name="T5" fmla="*/ 0 h 150"/>
                <a:gd name="T6" fmla="*/ 43 w 85"/>
                <a:gd name="T7" fmla="*/ 150 h 150"/>
                <a:gd name="T8" fmla="*/ 85 w 85"/>
                <a:gd name="T9" fmla="*/ 0 h 150"/>
                <a:gd name="T10" fmla="*/ 43 w 85"/>
                <a:gd name="T11" fmla="*/ 43 h 150"/>
                <a:gd name="T12" fmla="*/ 43 w 85"/>
                <a:gd name="T13" fmla="*/ 43 h 150"/>
                <a:gd name="T14" fmla="*/ 43 w 85"/>
                <a:gd name="T15" fmla="*/ 43 h 150"/>
                <a:gd name="T16" fmla="*/ 43 w 85"/>
                <a:gd name="T17" fmla="*/ 43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50">
                  <a:moveTo>
                    <a:pt x="43" y="43"/>
                  </a:moveTo>
                  <a:lnTo>
                    <a:pt x="43" y="43"/>
                  </a:lnTo>
                  <a:lnTo>
                    <a:pt x="0" y="0"/>
                  </a:lnTo>
                  <a:lnTo>
                    <a:pt x="43" y="150"/>
                  </a:lnTo>
                  <a:lnTo>
                    <a:pt x="85" y="0"/>
                  </a:lnTo>
                  <a:lnTo>
                    <a:pt x="43" y="43"/>
                  </a:lnTo>
                  <a:lnTo>
                    <a:pt x="43" y="43"/>
                  </a:lnTo>
                  <a:close/>
                  <a:moveTo>
                    <a:pt x="43" y="43"/>
                  </a:moveTo>
                  <a:lnTo>
                    <a:pt x="43" y="43"/>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 name="Freeform 80"/>
            <p:cNvSpPr>
              <a:spLocks noEditPoints="1"/>
            </p:cNvSpPr>
            <p:nvPr/>
          </p:nvSpPr>
          <p:spPr bwMode="auto">
            <a:xfrm>
              <a:off x="3983038" y="3324225"/>
              <a:ext cx="46038" cy="79375"/>
            </a:xfrm>
            <a:custGeom>
              <a:avLst/>
              <a:gdLst>
                <a:gd name="T0" fmla="*/ 43 w 85"/>
                <a:gd name="T1" fmla="*/ 43 h 150"/>
                <a:gd name="T2" fmla="*/ 43 w 85"/>
                <a:gd name="T3" fmla="*/ 43 h 150"/>
                <a:gd name="T4" fmla="*/ 0 w 85"/>
                <a:gd name="T5" fmla="*/ 0 h 150"/>
                <a:gd name="T6" fmla="*/ 43 w 85"/>
                <a:gd name="T7" fmla="*/ 150 h 150"/>
                <a:gd name="T8" fmla="*/ 85 w 85"/>
                <a:gd name="T9" fmla="*/ 0 h 150"/>
                <a:gd name="T10" fmla="*/ 43 w 85"/>
                <a:gd name="T11" fmla="*/ 43 h 150"/>
                <a:gd name="T12" fmla="*/ 43 w 85"/>
                <a:gd name="T13" fmla="*/ 43 h 150"/>
                <a:gd name="T14" fmla="*/ 43 w 85"/>
                <a:gd name="T15" fmla="*/ 43 h 150"/>
                <a:gd name="T16" fmla="*/ 43 w 85"/>
                <a:gd name="T17" fmla="*/ 43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50">
                  <a:moveTo>
                    <a:pt x="43" y="43"/>
                  </a:moveTo>
                  <a:lnTo>
                    <a:pt x="43" y="43"/>
                  </a:lnTo>
                  <a:lnTo>
                    <a:pt x="0" y="0"/>
                  </a:lnTo>
                  <a:lnTo>
                    <a:pt x="43" y="150"/>
                  </a:lnTo>
                  <a:lnTo>
                    <a:pt x="85" y="0"/>
                  </a:lnTo>
                  <a:lnTo>
                    <a:pt x="43" y="43"/>
                  </a:lnTo>
                  <a:lnTo>
                    <a:pt x="43" y="43"/>
                  </a:lnTo>
                  <a:close/>
                  <a:moveTo>
                    <a:pt x="43" y="43"/>
                  </a:moveTo>
                  <a:lnTo>
                    <a:pt x="43" y="43"/>
                  </a:lnTo>
                  <a:close/>
                </a:path>
              </a:pathLst>
            </a:custGeom>
            <a:noFill/>
            <a:ln w="127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4" name="Freeform 81"/>
            <p:cNvSpPr>
              <a:spLocks/>
            </p:cNvSpPr>
            <p:nvPr/>
          </p:nvSpPr>
          <p:spPr bwMode="auto">
            <a:xfrm>
              <a:off x="4006850" y="3617913"/>
              <a:ext cx="0" cy="452438"/>
            </a:xfrm>
            <a:custGeom>
              <a:avLst/>
              <a:gdLst>
                <a:gd name="T0" fmla="*/ 0 h 853"/>
                <a:gd name="T1" fmla="*/ 0 h 853"/>
                <a:gd name="T2" fmla="*/ 853 h 853"/>
              </a:gdLst>
              <a:ahLst/>
              <a:cxnLst>
                <a:cxn ang="0">
                  <a:pos x="0" y="T0"/>
                </a:cxn>
                <a:cxn ang="0">
                  <a:pos x="0" y="T1"/>
                </a:cxn>
                <a:cxn ang="0">
                  <a:pos x="0" y="T2"/>
                </a:cxn>
              </a:cxnLst>
              <a:rect l="0" t="0" r="r" b="b"/>
              <a:pathLst>
                <a:path h="853">
                  <a:moveTo>
                    <a:pt x="0" y="0"/>
                  </a:moveTo>
                  <a:lnTo>
                    <a:pt x="0" y="0"/>
                  </a:lnTo>
                  <a:lnTo>
                    <a:pt x="0" y="853"/>
                  </a:lnTo>
                </a:path>
              </a:pathLst>
            </a:custGeom>
            <a:noFill/>
            <a:ln w="7"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5" name="Freeform 82"/>
            <p:cNvSpPr>
              <a:spLocks noEditPoints="1"/>
            </p:cNvSpPr>
            <p:nvPr/>
          </p:nvSpPr>
          <p:spPr bwMode="auto">
            <a:xfrm>
              <a:off x="3983038" y="4002088"/>
              <a:ext cx="46038" cy="79375"/>
            </a:xfrm>
            <a:custGeom>
              <a:avLst/>
              <a:gdLst>
                <a:gd name="T0" fmla="*/ 43 w 85"/>
                <a:gd name="T1" fmla="*/ 43 h 150"/>
                <a:gd name="T2" fmla="*/ 43 w 85"/>
                <a:gd name="T3" fmla="*/ 43 h 150"/>
                <a:gd name="T4" fmla="*/ 0 w 85"/>
                <a:gd name="T5" fmla="*/ 0 h 150"/>
                <a:gd name="T6" fmla="*/ 43 w 85"/>
                <a:gd name="T7" fmla="*/ 150 h 150"/>
                <a:gd name="T8" fmla="*/ 85 w 85"/>
                <a:gd name="T9" fmla="*/ 0 h 150"/>
                <a:gd name="T10" fmla="*/ 43 w 85"/>
                <a:gd name="T11" fmla="*/ 43 h 150"/>
                <a:gd name="T12" fmla="*/ 43 w 85"/>
                <a:gd name="T13" fmla="*/ 43 h 150"/>
                <a:gd name="T14" fmla="*/ 43 w 85"/>
                <a:gd name="T15" fmla="*/ 43 h 150"/>
                <a:gd name="T16" fmla="*/ 43 w 85"/>
                <a:gd name="T17" fmla="*/ 43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50">
                  <a:moveTo>
                    <a:pt x="43" y="43"/>
                  </a:moveTo>
                  <a:lnTo>
                    <a:pt x="43" y="43"/>
                  </a:lnTo>
                  <a:lnTo>
                    <a:pt x="0" y="0"/>
                  </a:lnTo>
                  <a:lnTo>
                    <a:pt x="43" y="150"/>
                  </a:lnTo>
                  <a:lnTo>
                    <a:pt x="85" y="0"/>
                  </a:lnTo>
                  <a:lnTo>
                    <a:pt x="43" y="43"/>
                  </a:lnTo>
                  <a:lnTo>
                    <a:pt x="43" y="43"/>
                  </a:lnTo>
                  <a:close/>
                  <a:moveTo>
                    <a:pt x="43" y="43"/>
                  </a:moveTo>
                  <a:lnTo>
                    <a:pt x="43" y="43"/>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 name="Freeform 83"/>
            <p:cNvSpPr>
              <a:spLocks noEditPoints="1"/>
            </p:cNvSpPr>
            <p:nvPr/>
          </p:nvSpPr>
          <p:spPr bwMode="auto">
            <a:xfrm>
              <a:off x="3983038" y="4002088"/>
              <a:ext cx="46038" cy="79375"/>
            </a:xfrm>
            <a:custGeom>
              <a:avLst/>
              <a:gdLst>
                <a:gd name="T0" fmla="*/ 43 w 85"/>
                <a:gd name="T1" fmla="*/ 43 h 150"/>
                <a:gd name="T2" fmla="*/ 43 w 85"/>
                <a:gd name="T3" fmla="*/ 43 h 150"/>
                <a:gd name="T4" fmla="*/ 0 w 85"/>
                <a:gd name="T5" fmla="*/ 0 h 150"/>
                <a:gd name="T6" fmla="*/ 43 w 85"/>
                <a:gd name="T7" fmla="*/ 150 h 150"/>
                <a:gd name="T8" fmla="*/ 85 w 85"/>
                <a:gd name="T9" fmla="*/ 0 h 150"/>
                <a:gd name="T10" fmla="*/ 43 w 85"/>
                <a:gd name="T11" fmla="*/ 43 h 150"/>
                <a:gd name="T12" fmla="*/ 43 w 85"/>
                <a:gd name="T13" fmla="*/ 43 h 150"/>
                <a:gd name="T14" fmla="*/ 43 w 85"/>
                <a:gd name="T15" fmla="*/ 43 h 150"/>
                <a:gd name="T16" fmla="*/ 43 w 85"/>
                <a:gd name="T17" fmla="*/ 43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50">
                  <a:moveTo>
                    <a:pt x="43" y="43"/>
                  </a:moveTo>
                  <a:lnTo>
                    <a:pt x="43" y="43"/>
                  </a:lnTo>
                  <a:lnTo>
                    <a:pt x="0" y="0"/>
                  </a:lnTo>
                  <a:lnTo>
                    <a:pt x="43" y="150"/>
                  </a:lnTo>
                  <a:lnTo>
                    <a:pt x="85" y="0"/>
                  </a:lnTo>
                  <a:lnTo>
                    <a:pt x="43" y="43"/>
                  </a:lnTo>
                  <a:lnTo>
                    <a:pt x="43" y="43"/>
                  </a:lnTo>
                  <a:close/>
                  <a:moveTo>
                    <a:pt x="43" y="43"/>
                  </a:moveTo>
                  <a:lnTo>
                    <a:pt x="43" y="43"/>
                  </a:lnTo>
                  <a:close/>
                </a:path>
              </a:pathLst>
            </a:custGeom>
            <a:noFill/>
            <a:ln w="3"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7" name="Freeform 84"/>
            <p:cNvSpPr>
              <a:spLocks/>
            </p:cNvSpPr>
            <p:nvPr/>
          </p:nvSpPr>
          <p:spPr bwMode="auto">
            <a:xfrm>
              <a:off x="3554413" y="2940050"/>
              <a:ext cx="452438" cy="452438"/>
            </a:xfrm>
            <a:custGeom>
              <a:avLst/>
              <a:gdLst>
                <a:gd name="T0" fmla="*/ 854 w 854"/>
                <a:gd name="T1" fmla="*/ 0 h 853"/>
                <a:gd name="T2" fmla="*/ 854 w 854"/>
                <a:gd name="T3" fmla="*/ 0 h 853"/>
                <a:gd name="T4" fmla="*/ 0 w 854"/>
                <a:gd name="T5" fmla="*/ 853 h 853"/>
              </a:gdLst>
              <a:ahLst/>
              <a:cxnLst>
                <a:cxn ang="0">
                  <a:pos x="T0" y="T1"/>
                </a:cxn>
                <a:cxn ang="0">
                  <a:pos x="T2" y="T3"/>
                </a:cxn>
                <a:cxn ang="0">
                  <a:pos x="T4" y="T5"/>
                </a:cxn>
              </a:cxnLst>
              <a:rect l="0" t="0" r="r" b="b"/>
              <a:pathLst>
                <a:path w="854" h="853">
                  <a:moveTo>
                    <a:pt x="854" y="0"/>
                  </a:moveTo>
                  <a:lnTo>
                    <a:pt x="854" y="0"/>
                  </a:lnTo>
                  <a:cubicBezTo>
                    <a:pt x="854" y="853"/>
                    <a:pt x="0" y="0"/>
                    <a:pt x="0" y="853"/>
                  </a:cubicBezTo>
                </a:path>
              </a:pathLst>
            </a:custGeom>
            <a:noFill/>
            <a:ln w="7"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8" name="Freeform 85"/>
            <p:cNvSpPr>
              <a:spLocks noEditPoints="1"/>
            </p:cNvSpPr>
            <p:nvPr/>
          </p:nvSpPr>
          <p:spPr bwMode="auto">
            <a:xfrm>
              <a:off x="3532188" y="3324225"/>
              <a:ext cx="44450" cy="79375"/>
            </a:xfrm>
            <a:custGeom>
              <a:avLst/>
              <a:gdLst>
                <a:gd name="T0" fmla="*/ 42 w 85"/>
                <a:gd name="T1" fmla="*/ 43 h 150"/>
                <a:gd name="T2" fmla="*/ 42 w 85"/>
                <a:gd name="T3" fmla="*/ 43 h 150"/>
                <a:gd name="T4" fmla="*/ 0 w 85"/>
                <a:gd name="T5" fmla="*/ 0 h 150"/>
                <a:gd name="T6" fmla="*/ 42 w 85"/>
                <a:gd name="T7" fmla="*/ 150 h 150"/>
                <a:gd name="T8" fmla="*/ 85 w 85"/>
                <a:gd name="T9" fmla="*/ 0 h 150"/>
                <a:gd name="T10" fmla="*/ 42 w 85"/>
                <a:gd name="T11" fmla="*/ 43 h 150"/>
                <a:gd name="T12" fmla="*/ 42 w 85"/>
                <a:gd name="T13" fmla="*/ 43 h 150"/>
                <a:gd name="T14" fmla="*/ 42 w 85"/>
                <a:gd name="T15" fmla="*/ 43 h 150"/>
                <a:gd name="T16" fmla="*/ 42 w 85"/>
                <a:gd name="T17" fmla="*/ 43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50">
                  <a:moveTo>
                    <a:pt x="42" y="43"/>
                  </a:moveTo>
                  <a:lnTo>
                    <a:pt x="42" y="43"/>
                  </a:lnTo>
                  <a:lnTo>
                    <a:pt x="0" y="0"/>
                  </a:lnTo>
                  <a:lnTo>
                    <a:pt x="42" y="150"/>
                  </a:lnTo>
                  <a:lnTo>
                    <a:pt x="85" y="0"/>
                  </a:lnTo>
                  <a:lnTo>
                    <a:pt x="42" y="43"/>
                  </a:lnTo>
                  <a:lnTo>
                    <a:pt x="42" y="43"/>
                  </a:lnTo>
                  <a:close/>
                  <a:moveTo>
                    <a:pt x="42" y="43"/>
                  </a:moveTo>
                  <a:lnTo>
                    <a:pt x="42" y="43"/>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 name="Freeform 86"/>
            <p:cNvSpPr>
              <a:spLocks noEditPoints="1"/>
            </p:cNvSpPr>
            <p:nvPr/>
          </p:nvSpPr>
          <p:spPr bwMode="auto">
            <a:xfrm>
              <a:off x="3532188" y="3324225"/>
              <a:ext cx="44450" cy="79375"/>
            </a:xfrm>
            <a:custGeom>
              <a:avLst/>
              <a:gdLst>
                <a:gd name="T0" fmla="*/ 42 w 85"/>
                <a:gd name="T1" fmla="*/ 43 h 150"/>
                <a:gd name="T2" fmla="*/ 42 w 85"/>
                <a:gd name="T3" fmla="*/ 43 h 150"/>
                <a:gd name="T4" fmla="*/ 0 w 85"/>
                <a:gd name="T5" fmla="*/ 0 h 150"/>
                <a:gd name="T6" fmla="*/ 42 w 85"/>
                <a:gd name="T7" fmla="*/ 150 h 150"/>
                <a:gd name="T8" fmla="*/ 85 w 85"/>
                <a:gd name="T9" fmla="*/ 0 h 150"/>
                <a:gd name="T10" fmla="*/ 42 w 85"/>
                <a:gd name="T11" fmla="*/ 43 h 150"/>
                <a:gd name="T12" fmla="*/ 42 w 85"/>
                <a:gd name="T13" fmla="*/ 43 h 150"/>
                <a:gd name="T14" fmla="*/ 42 w 85"/>
                <a:gd name="T15" fmla="*/ 43 h 150"/>
                <a:gd name="T16" fmla="*/ 42 w 85"/>
                <a:gd name="T17" fmla="*/ 43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50">
                  <a:moveTo>
                    <a:pt x="42" y="43"/>
                  </a:moveTo>
                  <a:lnTo>
                    <a:pt x="42" y="43"/>
                  </a:lnTo>
                  <a:lnTo>
                    <a:pt x="0" y="0"/>
                  </a:lnTo>
                  <a:lnTo>
                    <a:pt x="42" y="150"/>
                  </a:lnTo>
                  <a:lnTo>
                    <a:pt x="85" y="0"/>
                  </a:lnTo>
                  <a:lnTo>
                    <a:pt x="42" y="43"/>
                  </a:lnTo>
                  <a:lnTo>
                    <a:pt x="42" y="43"/>
                  </a:lnTo>
                  <a:close/>
                  <a:moveTo>
                    <a:pt x="42" y="43"/>
                  </a:moveTo>
                  <a:lnTo>
                    <a:pt x="42" y="43"/>
                  </a:lnTo>
                  <a:close/>
                </a:path>
              </a:pathLst>
            </a:custGeom>
            <a:noFill/>
            <a:ln w="3"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2" name="Freeform 89"/>
            <p:cNvSpPr>
              <a:spLocks/>
            </p:cNvSpPr>
            <p:nvPr/>
          </p:nvSpPr>
          <p:spPr bwMode="auto">
            <a:xfrm>
              <a:off x="4006056" y="1884361"/>
              <a:ext cx="0" cy="450850"/>
            </a:xfrm>
            <a:custGeom>
              <a:avLst/>
              <a:gdLst>
                <a:gd name="T0" fmla="*/ 0 h 853"/>
                <a:gd name="T1" fmla="*/ 0 h 853"/>
                <a:gd name="T2" fmla="*/ 853 h 853"/>
              </a:gdLst>
              <a:ahLst/>
              <a:cxnLst>
                <a:cxn ang="0">
                  <a:pos x="0" y="T0"/>
                </a:cxn>
                <a:cxn ang="0">
                  <a:pos x="0" y="T1"/>
                </a:cxn>
                <a:cxn ang="0">
                  <a:pos x="0" y="T2"/>
                </a:cxn>
              </a:cxnLst>
              <a:rect l="0" t="0" r="r" b="b"/>
              <a:pathLst>
                <a:path h="853">
                  <a:moveTo>
                    <a:pt x="0" y="0"/>
                  </a:moveTo>
                  <a:lnTo>
                    <a:pt x="0" y="0"/>
                  </a:lnTo>
                  <a:lnTo>
                    <a:pt x="0" y="853"/>
                  </a:lnTo>
                </a:path>
              </a:pathLst>
            </a:custGeom>
            <a:noFill/>
            <a:ln w="12700" cap="flat">
              <a:solidFill>
                <a:srgbClr val="000000"/>
              </a:solidFill>
              <a:prstDash val="solid"/>
              <a:miter lim="800000"/>
              <a:headEnd type="oval" w="lg" len="lg"/>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3" name="Freeform 90"/>
            <p:cNvSpPr>
              <a:spLocks noEditPoints="1"/>
            </p:cNvSpPr>
            <p:nvPr/>
          </p:nvSpPr>
          <p:spPr bwMode="auto">
            <a:xfrm>
              <a:off x="3982244" y="2295524"/>
              <a:ext cx="46038" cy="79375"/>
            </a:xfrm>
            <a:custGeom>
              <a:avLst/>
              <a:gdLst>
                <a:gd name="T0" fmla="*/ 43 w 85"/>
                <a:gd name="T1" fmla="*/ 43 h 150"/>
                <a:gd name="T2" fmla="*/ 43 w 85"/>
                <a:gd name="T3" fmla="*/ 43 h 150"/>
                <a:gd name="T4" fmla="*/ 0 w 85"/>
                <a:gd name="T5" fmla="*/ 0 h 150"/>
                <a:gd name="T6" fmla="*/ 43 w 85"/>
                <a:gd name="T7" fmla="*/ 150 h 150"/>
                <a:gd name="T8" fmla="*/ 85 w 85"/>
                <a:gd name="T9" fmla="*/ 0 h 150"/>
                <a:gd name="T10" fmla="*/ 43 w 85"/>
                <a:gd name="T11" fmla="*/ 43 h 150"/>
                <a:gd name="T12" fmla="*/ 43 w 85"/>
                <a:gd name="T13" fmla="*/ 43 h 150"/>
                <a:gd name="T14" fmla="*/ 43 w 85"/>
                <a:gd name="T15" fmla="*/ 43 h 150"/>
                <a:gd name="T16" fmla="*/ 43 w 85"/>
                <a:gd name="T17" fmla="*/ 43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50">
                  <a:moveTo>
                    <a:pt x="43" y="43"/>
                  </a:moveTo>
                  <a:lnTo>
                    <a:pt x="43" y="43"/>
                  </a:lnTo>
                  <a:lnTo>
                    <a:pt x="0" y="0"/>
                  </a:lnTo>
                  <a:lnTo>
                    <a:pt x="43" y="150"/>
                  </a:lnTo>
                  <a:lnTo>
                    <a:pt x="85" y="0"/>
                  </a:lnTo>
                  <a:lnTo>
                    <a:pt x="43" y="43"/>
                  </a:lnTo>
                  <a:lnTo>
                    <a:pt x="43" y="43"/>
                  </a:lnTo>
                  <a:close/>
                  <a:moveTo>
                    <a:pt x="43" y="43"/>
                  </a:moveTo>
                  <a:lnTo>
                    <a:pt x="43" y="43"/>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4" name="Freeform 91"/>
            <p:cNvSpPr>
              <a:spLocks noEditPoints="1"/>
            </p:cNvSpPr>
            <p:nvPr/>
          </p:nvSpPr>
          <p:spPr bwMode="auto">
            <a:xfrm>
              <a:off x="3982244" y="2295524"/>
              <a:ext cx="46038" cy="79375"/>
            </a:xfrm>
            <a:custGeom>
              <a:avLst/>
              <a:gdLst>
                <a:gd name="T0" fmla="*/ 43 w 85"/>
                <a:gd name="T1" fmla="*/ 43 h 150"/>
                <a:gd name="T2" fmla="*/ 43 w 85"/>
                <a:gd name="T3" fmla="*/ 43 h 150"/>
                <a:gd name="T4" fmla="*/ 0 w 85"/>
                <a:gd name="T5" fmla="*/ 0 h 150"/>
                <a:gd name="T6" fmla="*/ 43 w 85"/>
                <a:gd name="T7" fmla="*/ 150 h 150"/>
                <a:gd name="T8" fmla="*/ 85 w 85"/>
                <a:gd name="T9" fmla="*/ 0 h 150"/>
                <a:gd name="T10" fmla="*/ 43 w 85"/>
                <a:gd name="T11" fmla="*/ 43 h 150"/>
                <a:gd name="T12" fmla="*/ 43 w 85"/>
                <a:gd name="T13" fmla="*/ 43 h 150"/>
                <a:gd name="T14" fmla="*/ 43 w 85"/>
                <a:gd name="T15" fmla="*/ 43 h 150"/>
                <a:gd name="T16" fmla="*/ 43 w 85"/>
                <a:gd name="T17" fmla="*/ 43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50">
                  <a:moveTo>
                    <a:pt x="43" y="43"/>
                  </a:moveTo>
                  <a:lnTo>
                    <a:pt x="43" y="43"/>
                  </a:lnTo>
                  <a:lnTo>
                    <a:pt x="0" y="0"/>
                  </a:lnTo>
                  <a:lnTo>
                    <a:pt x="43" y="150"/>
                  </a:lnTo>
                  <a:lnTo>
                    <a:pt x="85" y="0"/>
                  </a:lnTo>
                  <a:lnTo>
                    <a:pt x="43" y="43"/>
                  </a:lnTo>
                  <a:lnTo>
                    <a:pt x="43" y="43"/>
                  </a:lnTo>
                  <a:close/>
                  <a:moveTo>
                    <a:pt x="43" y="43"/>
                  </a:moveTo>
                  <a:lnTo>
                    <a:pt x="43" y="43"/>
                  </a:lnTo>
                  <a:close/>
                </a:path>
              </a:pathLst>
            </a:custGeom>
            <a:noFill/>
            <a:ln w="3"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5" name="Freeform 92"/>
            <p:cNvSpPr>
              <a:spLocks noEditPoints="1"/>
            </p:cNvSpPr>
            <p:nvPr/>
          </p:nvSpPr>
          <p:spPr bwMode="auto">
            <a:xfrm>
              <a:off x="3892550" y="4748213"/>
              <a:ext cx="227013" cy="225425"/>
            </a:xfrm>
            <a:custGeom>
              <a:avLst/>
              <a:gdLst>
                <a:gd name="T0" fmla="*/ 214 w 427"/>
                <a:gd name="T1" fmla="*/ 0 h 427"/>
                <a:gd name="T2" fmla="*/ 214 w 427"/>
                <a:gd name="T3" fmla="*/ 0 h 427"/>
                <a:gd name="T4" fmla="*/ 427 w 427"/>
                <a:gd name="T5" fmla="*/ 214 h 427"/>
                <a:gd name="T6" fmla="*/ 214 w 427"/>
                <a:gd name="T7" fmla="*/ 427 h 427"/>
                <a:gd name="T8" fmla="*/ 0 w 427"/>
                <a:gd name="T9" fmla="*/ 214 h 427"/>
                <a:gd name="T10" fmla="*/ 214 w 427"/>
                <a:gd name="T11" fmla="*/ 0 h 427"/>
                <a:gd name="T12" fmla="*/ 214 w 427"/>
                <a:gd name="T13" fmla="*/ 0 h 427"/>
                <a:gd name="T14" fmla="*/ 214 w 427"/>
                <a:gd name="T15" fmla="*/ 0 h 427"/>
                <a:gd name="T16" fmla="*/ 214 w 427"/>
                <a:gd name="T17" fmla="*/ 0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427">
                  <a:moveTo>
                    <a:pt x="214" y="0"/>
                  </a:moveTo>
                  <a:lnTo>
                    <a:pt x="214" y="0"/>
                  </a:lnTo>
                  <a:cubicBezTo>
                    <a:pt x="332" y="0"/>
                    <a:pt x="427" y="96"/>
                    <a:pt x="427" y="214"/>
                  </a:cubicBezTo>
                  <a:cubicBezTo>
                    <a:pt x="427" y="332"/>
                    <a:pt x="332" y="427"/>
                    <a:pt x="214" y="427"/>
                  </a:cubicBezTo>
                  <a:cubicBezTo>
                    <a:pt x="95" y="427"/>
                    <a:pt x="0" y="332"/>
                    <a:pt x="0" y="214"/>
                  </a:cubicBezTo>
                  <a:cubicBezTo>
                    <a:pt x="0" y="96"/>
                    <a:pt x="95" y="0"/>
                    <a:pt x="214" y="0"/>
                  </a:cubicBezTo>
                  <a:lnTo>
                    <a:pt x="214" y="0"/>
                  </a:lnTo>
                  <a:close/>
                  <a:moveTo>
                    <a:pt x="214" y="0"/>
                  </a:moveTo>
                  <a:lnTo>
                    <a:pt x="214" y="0"/>
                  </a:lnTo>
                  <a:close/>
                </a:path>
              </a:pathLst>
            </a:custGeom>
            <a:solidFill>
              <a:srgbClr val="FFF72D"/>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6" name="Freeform 93"/>
            <p:cNvSpPr>
              <a:spLocks noEditPoints="1"/>
            </p:cNvSpPr>
            <p:nvPr/>
          </p:nvSpPr>
          <p:spPr bwMode="auto">
            <a:xfrm>
              <a:off x="3892550" y="4748213"/>
              <a:ext cx="227013" cy="225425"/>
            </a:xfrm>
            <a:custGeom>
              <a:avLst/>
              <a:gdLst>
                <a:gd name="T0" fmla="*/ 214 w 427"/>
                <a:gd name="T1" fmla="*/ 0 h 427"/>
                <a:gd name="T2" fmla="*/ 214 w 427"/>
                <a:gd name="T3" fmla="*/ 0 h 427"/>
                <a:gd name="T4" fmla="*/ 427 w 427"/>
                <a:gd name="T5" fmla="*/ 214 h 427"/>
                <a:gd name="T6" fmla="*/ 214 w 427"/>
                <a:gd name="T7" fmla="*/ 427 h 427"/>
                <a:gd name="T8" fmla="*/ 0 w 427"/>
                <a:gd name="T9" fmla="*/ 214 h 427"/>
                <a:gd name="T10" fmla="*/ 214 w 427"/>
                <a:gd name="T11" fmla="*/ 0 h 427"/>
                <a:gd name="T12" fmla="*/ 214 w 427"/>
                <a:gd name="T13" fmla="*/ 0 h 427"/>
                <a:gd name="T14" fmla="*/ 214 w 427"/>
                <a:gd name="T15" fmla="*/ 0 h 427"/>
                <a:gd name="T16" fmla="*/ 214 w 427"/>
                <a:gd name="T17" fmla="*/ 0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427">
                  <a:moveTo>
                    <a:pt x="214" y="0"/>
                  </a:moveTo>
                  <a:lnTo>
                    <a:pt x="214" y="0"/>
                  </a:lnTo>
                  <a:cubicBezTo>
                    <a:pt x="332" y="0"/>
                    <a:pt x="427" y="96"/>
                    <a:pt x="427" y="214"/>
                  </a:cubicBezTo>
                  <a:cubicBezTo>
                    <a:pt x="427" y="332"/>
                    <a:pt x="332" y="427"/>
                    <a:pt x="214" y="427"/>
                  </a:cubicBezTo>
                  <a:cubicBezTo>
                    <a:pt x="95" y="427"/>
                    <a:pt x="0" y="332"/>
                    <a:pt x="0" y="214"/>
                  </a:cubicBezTo>
                  <a:cubicBezTo>
                    <a:pt x="0" y="96"/>
                    <a:pt x="95" y="0"/>
                    <a:pt x="214" y="0"/>
                  </a:cubicBezTo>
                  <a:lnTo>
                    <a:pt x="214" y="0"/>
                  </a:lnTo>
                  <a:close/>
                  <a:moveTo>
                    <a:pt x="214" y="0"/>
                  </a:moveTo>
                  <a:lnTo>
                    <a:pt x="214" y="0"/>
                  </a:lnTo>
                  <a:close/>
                </a:path>
              </a:pathLst>
            </a:custGeom>
            <a:noFill/>
            <a:ln w="7"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7" name="Freeform 94"/>
            <p:cNvSpPr>
              <a:spLocks/>
            </p:cNvSpPr>
            <p:nvPr/>
          </p:nvSpPr>
          <p:spPr bwMode="auto">
            <a:xfrm>
              <a:off x="4006850" y="4973638"/>
              <a:ext cx="0" cy="452438"/>
            </a:xfrm>
            <a:custGeom>
              <a:avLst/>
              <a:gdLst>
                <a:gd name="T0" fmla="*/ 0 h 853"/>
                <a:gd name="T1" fmla="*/ 0 h 853"/>
                <a:gd name="T2" fmla="*/ 853 h 853"/>
              </a:gdLst>
              <a:ahLst/>
              <a:cxnLst>
                <a:cxn ang="0">
                  <a:pos x="0" y="T0"/>
                </a:cxn>
                <a:cxn ang="0">
                  <a:pos x="0" y="T1"/>
                </a:cxn>
                <a:cxn ang="0">
                  <a:pos x="0" y="T2"/>
                </a:cxn>
              </a:cxnLst>
              <a:rect l="0" t="0" r="r" b="b"/>
              <a:pathLst>
                <a:path h="853">
                  <a:moveTo>
                    <a:pt x="0" y="0"/>
                  </a:moveTo>
                  <a:lnTo>
                    <a:pt x="0" y="0"/>
                  </a:lnTo>
                  <a:lnTo>
                    <a:pt x="0" y="853"/>
                  </a:lnTo>
                </a:path>
              </a:pathLst>
            </a:custGeom>
            <a:noFill/>
            <a:ln w="7"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8" name="Freeform 95"/>
            <p:cNvSpPr>
              <a:spLocks noEditPoints="1"/>
            </p:cNvSpPr>
            <p:nvPr/>
          </p:nvSpPr>
          <p:spPr bwMode="auto">
            <a:xfrm>
              <a:off x="3983038" y="5357813"/>
              <a:ext cx="46038" cy="79375"/>
            </a:xfrm>
            <a:custGeom>
              <a:avLst/>
              <a:gdLst>
                <a:gd name="T0" fmla="*/ 43 w 85"/>
                <a:gd name="T1" fmla="*/ 43 h 150"/>
                <a:gd name="T2" fmla="*/ 43 w 85"/>
                <a:gd name="T3" fmla="*/ 43 h 150"/>
                <a:gd name="T4" fmla="*/ 0 w 85"/>
                <a:gd name="T5" fmla="*/ 0 h 150"/>
                <a:gd name="T6" fmla="*/ 43 w 85"/>
                <a:gd name="T7" fmla="*/ 150 h 150"/>
                <a:gd name="T8" fmla="*/ 85 w 85"/>
                <a:gd name="T9" fmla="*/ 0 h 150"/>
                <a:gd name="T10" fmla="*/ 43 w 85"/>
                <a:gd name="T11" fmla="*/ 43 h 150"/>
                <a:gd name="T12" fmla="*/ 43 w 85"/>
                <a:gd name="T13" fmla="*/ 43 h 150"/>
                <a:gd name="T14" fmla="*/ 43 w 85"/>
                <a:gd name="T15" fmla="*/ 43 h 150"/>
                <a:gd name="T16" fmla="*/ 43 w 85"/>
                <a:gd name="T17" fmla="*/ 43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50">
                  <a:moveTo>
                    <a:pt x="43" y="43"/>
                  </a:moveTo>
                  <a:lnTo>
                    <a:pt x="43" y="43"/>
                  </a:lnTo>
                  <a:lnTo>
                    <a:pt x="0" y="0"/>
                  </a:lnTo>
                  <a:lnTo>
                    <a:pt x="43" y="150"/>
                  </a:lnTo>
                  <a:lnTo>
                    <a:pt x="85" y="0"/>
                  </a:lnTo>
                  <a:lnTo>
                    <a:pt x="43" y="43"/>
                  </a:lnTo>
                  <a:lnTo>
                    <a:pt x="43" y="43"/>
                  </a:lnTo>
                  <a:close/>
                  <a:moveTo>
                    <a:pt x="43" y="43"/>
                  </a:moveTo>
                  <a:lnTo>
                    <a:pt x="43" y="43"/>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 name="Freeform 96"/>
            <p:cNvSpPr>
              <a:spLocks noEditPoints="1"/>
            </p:cNvSpPr>
            <p:nvPr/>
          </p:nvSpPr>
          <p:spPr bwMode="auto">
            <a:xfrm>
              <a:off x="3983038" y="5357813"/>
              <a:ext cx="46038" cy="79375"/>
            </a:xfrm>
            <a:custGeom>
              <a:avLst/>
              <a:gdLst>
                <a:gd name="T0" fmla="*/ 43 w 85"/>
                <a:gd name="T1" fmla="*/ 43 h 150"/>
                <a:gd name="T2" fmla="*/ 43 w 85"/>
                <a:gd name="T3" fmla="*/ 43 h 150"/>
                <a:gd name="T4" fmla="*/ 0 w 85"/>
                <a:gd name="T5" fmla="*/ 0 h 150"/>
                <a:gd name="T6" fmla="*/ 43 w 85"/>
                <a:gd name="T7" fmla="*/ 150 h 150"/>
                <a:gd name="T8" fmla="*/ 85 w 85"/>
                <a:gd name="T9" fmla="*/ 0 h 150"/>
                <a:gd name="T10" fmla="*/ 43 w 85"/>
                <a:gd name="T11" fmla="*/ 43 h 150"/>
                <a:gd name="T12" fmla="*/ 43 w 85"/>
                <a:gd name="T13" fmla="*/ 43 h 150"/>
                <a:gd name="T14" fmla="*/ 43 w 85"/>
                <a:gd name="T15" fmla="*/ 43 h 150"/>
                <a:gd name="T16" fmla="*/ 43 w 85"/>
                <a:gd name="T17" fmla="*/ 43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50">
                  <a:moveTo>
                    <a:pt x="43" y="43"/>
                  </a:moveTo>
                  <a:lnTo>
                    <a:pt x="43" y="43"/>
                  </a:lnTo>
                  <a:lnTo>
                    <a:pt x="0" y="0"/>
                  </a:lnTo>
                  <a:lnTo>
                    <a:pt x="43" y="150"/>
                  </a:lnTo>
                  <a:lnTo>
                    <a:pt x="85" y="0"/>
                  </a:lnTo>
                  <a:lnTo>
                    <a:pt x="43" y="43"/>
                  </a:lnTo>
                  <a:lnTo>
                    <a:pt x="43" y="43"/>
                  </a:lnTo>
                  <a:close/>
                  <a:moveTo>
                    <a:pt x="43" y="43"/>
                  </a:moveTo>
                  <a:lnTo>
                    <a:pt x="43" y="43"/>
                  </a:lnTo>
                  <a:close/>
                </a:path>
              </a:pathLst>
            </a:custGeom>
            <a:noFill/>
            <a:ln w="3"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2" name="Freeform 99"/>
            <p:cNvSpPr>
              <a:spLocks noEditPoints="1"/>
            </p:cNvSpPr>
            <p:nvPr/>
          </p:nvSpPr>
          <p:spPr bwMode="auto">
            <a:xfrm>
              <a:off x="2989263" y="4070350"/>
              <a:ext cx="225425" cy="225425"/>
            </a:xfrm>
            <a:custGeom>
              <a:avLst/>
              <a:gdLst>
                <a:gd name="T0" fmla="*/ 213 w 426"/>
                <a:gd name="T1" fmla="*/ 0 h 427"/>
                <a:gd name="T2" fmla="*/ 213 w 426"/>
                <a:gd name="T3" fmla="*/ 0 h 427"/>
                <a:gd name="T4" fmla="*/ 426 w 426"/>
                <a:gd name="T5" fmla="*/ 214 h 427"/>
                <a:gd name="T6" fmla="*/ 213 w 426"/>
                <a:gd name="T7" fmla="*/ 427 h 427"/>
                <a:gd name="T8" fmla="*/ 0 w 426"/>
                <a:gd name="T9" fmla="*/ 214 h 427"/>
                <a:gd name="T10" fmla="*/ 213 w 426"/>
                <a:gd name="T11" fmla="*/ 0 h 427"/>
                <a:gd name="T12" fmla="*/ 213 w 426"/>
                <a:gd name="T13" fmla="*/ 0 h 427"/>
                <a:gd name="T14" fmla="*/ 213 w 426"/>
                <a:gd name="T15" fmla="*/ 0 h 427"/>
                <a:gd name="T16" fmla="*/ 213 w 426"/>
                <a:gd name="T17" fmla="*/ 0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427">
                  <a:moveTo>
                    <a:pt x="213" y="0"/>
                  </a:moveTo>
                  <a:lnTo>
                    <a:pt x="213" y="0"/>
                  </a:lnTo>
                  <a:cubicBezTo>
                    <a:pt x="331" y="0"/>
                    <a:pt x="426" y="96"/>
                    <a:pt x="426" y="214"/>
                  </a:cubicBezTo>
                  <a:cubicBezTo>
                    <a:pt x="426" y="332"/>
                    <a:pt x="331" y="427"/>
                    <a:pt x="213" y="427"/>
                  </a:cubicBezTo>
                  <a:cubicBezTo>
                    <a:pt x="95" y="427"/>
                    <a:pt x="0" y="332"/>
                    <a:pt x="0" y="214"/>
                  </a:cubicBezTo>
                  <a:cubicBezTo>
                    <a:pt x="0" y="96"/>
                    <a:pt x="95" y="0"/>
                    <a:pt x="213" y="0"/>
                  </a:cubicBezTo>
                  <a:lnTo>
                    <a:pt x="213" y="0"/>
                  </a:lnTo>
                  <a:close/>
                  <a:moveTo>
                    <a:pt x="213" y="0"/>
                  </a:moveTo>
                  <a:lnTo>
                    <a:pt x="213" y="0"/>
                  </a:lnTo>
                  <a:close/>
                </a:path>
              </a:pathLst>
            </a:custGeom>
            <a:solidFill>
              <a:srgbClr val="FFF72D"/>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 name="Freeform 100"/>
            <p:cNvSpPr>
              <a:spLocks noEditPoints="1"/>
            </p:cNvSpPr>
            <p:nvPr/>
          </p:nvSpPr>
          <p:spPr bwMode="auto">
            <a:xfrm>
              <a:off x="2989263" y="4070350"/>
              <a:ext cx="225425" cy="225425"/>
            </a:xfrm>
            <a:custGeom>
              <a:avLst/>
              <a:gdLst>
                <a:gd name="T0" fmla="*/ 213 w 426"/>
                <a:gd name="T1" fmla="*/ 0 h 427"/>
                <a:gd name="T2" fmla="*/ 213 w 426"/>
                <a:gd name="T3" fmla="*/ 0 h 427"/>
                <a:gd name="T4" fmla="*/ 426 w 426"/>
                <a:gd name="T5" fmla="*/ 214 h 427"/>
                <a:gd name="T6" fmla="*/ 213 w 426"/>
                <a:gd name="T7" fmla="*/ 427 h 427"/>
                <a:gd name="T8" fmla="*/ 0 w 426"/>
                <a:gd name="T9" fmla="*/ 214 h 427"/>
                <a:gd name="T10" fmla="*/ 213 w 426"/>
                <a:gd name="T11" fmla="*/ 0 h 427"/>
                <a:gd name="T12" fmla="*/ 213 w 426"/>
                <a:gd name="T13" fmla="*/ 0 h 427"/>
                <a:gd name="T14" fmla="*/ 213 w 426"/>
                <a:gd name="T15" fmla="*/ 0 h 427"/>
                <a:gd name="T16" fmla="*/ 213 w 426"/>
                <a:gd name="T17" fmla="*/ 0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427">
                  <a:moveTo>
                    <a:pt x="213" y="0"/>
                  </a:moveTo>
                  <a:lnTo>
                    <a:pt x="213" y="0"/>
                  </a:lnTo>
                  <a:cubicBezTo>
                    <a:pt x="331" y="0"/>
                    <a:pt x="426" y="96"/>
                    <a:pt x="426" y="214"/>
                  </a:cubicBezTo>
                  <a:cubicBezTo>
                    <a:pt x="426" y="332"/>
                    <a:pt x="331" y="427"/>
                    <a:pt x="213" y="427"/>
                  </a:cubicBezTo>
                  <a:cubicBezTo>
                    <a:pt x="95" y="427"/>
                    <a:pt x="0" y="332"/>
                    <a:pt x="0" y="214"/>
                  </a:cubicBezTo>
                  <a:cubicBezTo>
                    <a:pt x="0" y="96"/>
                    <a:pt x="95" y="0"/>
                    <a:pt x="213" y="0"/>
                  </a:cubicBezTo>
                  <a:lnTo>
                    <a:pt x="213" y="0"/>
                  </a:lnTo>
                  <a:close/>
                  <a:moveTo>
                    <a:pt x="213" y="0"/>
                  </a:moveTo>
                  <a:lnTo>
                    <a:pt x="213" y="0"/>
                  </a:lnTo>
                  <a:close/>
                </a:path>
              </a:pathLst>
            </a:custGeom>
            <a:noFill/>
            <a:ln w="7"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4" name="Freeform 101"/>
            <p:cNvSpPr>
              <a:spLocks/>
            </p:cNvSpPr>
            <p:nvPr/>
          </p:nvSpPr>
          <p:spPr bwMode="auto">
            <a:xfrm>
              <a:off x="2536825" y="3392488"/>
              <a:ext cx="225425" cy="225425"/>
            </a:xfrm>
            <a:custGeom>
              <a:avLst/>
              <a:gdLst>
                <a:gd name="T0" fmla="*/ 0 w 427"/>
                <a:gd name="T1" fmla="*/ 0 h 427"/>
                <a:gd name="T2" fmla="*/ 0 w 427"/>
                <a:gd name="T3" fmla="*/ 0 h 427"/>
                <a:gd name="T4" fmla="*/ 427 w 427"/>
                <a:gd name="T5" fmla="*/ 0 h 427"/>
                <a:gd name="T6" fmla="*/ 427 w 427"/>
                <a:gd name="T7" fmla="*/ 427 h 427"/>
                <a:gd name="T8" fmla="*/ 0 w 427"/>
                <a:gd name="T9" fmla="*/ 427 h 427"/>
                <a:gd name="T10" fmla="*/ 0 w 427"/>
                <a:gd name="T11" fmla="*/ 0 h 427"/>
              </a:gdLst>
              <a:ahLst/>
              <a:cxnLst>
                <a:cxn ang="0">
                  <a:pos x="T0" y="T1"/>
                </a:cxn>
                <a:cxn ang="0">
                  <a:pos x="T2" y="T3"/>
                </a:cxn>
                <a:cxn ang="0">
                  <a:pos x="T4" y="T5"/>
                </a:cxn>
                <a:cxn ang="0">
                  <a:pos x="T6" y="T7"/>
                </a:cxn>
                <a:cxn ang="0">
                  <a:pos x="T8" y="T9"/>
                </a:cxn>
                <a:cxn ang="0">
                  <a:pos x="T10" y="T11"/>
                </a:cxn>
              </a:cxnLst>
              <a:rect l="0" t="0" r="r" b="b"/>
              <a:pathLst>
                <a:path w="427" h="427">
                  <a:moveTo>
                    <a:pt x="0" y="0"/>
                  </a:moveTo>
                  <a:lnTo>
                    <a:pt x="0" y="0"/>
                  </a:lnTo>
                  <a:lnTo>
                    <a:pt x="427" y="0"/>
                  </a:lnTo>
                  <a:lnTo>
                    <a:pt x="427" y="427"/>
                  </a:lnTo>
                  <a:lnTo>
                    <a:pt x="0" y="427"/>
                  </a:lnTo>
                  <a:lnTo>
                    <a:pt x="0" y="0"/>
                  </a:lnTo>
                  <a:close/>
                </a:path>
              </a:pathLst>
            </a:custGeom>
            <a:solidFill>
              <a:srgbClr val="2D68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 name="Freeform 102"/>
            <p:cNvSpPr>
              <a:spLocks/>
            </p:cNvSpPr>
            <p:nvPr/>
          </p:nvSpPr>
          <p:spPr bwMode="auto">
            <a:xfrm>
              <a:off x="2536825" y="3392488"/>
              <a:ext cx="225425" cy="225425"/>
            </a:xfrm>
            <a:custGeom>
              <a:avLst/>
              <a:gdLst>
                <a:gd name="T0" fmla="*/ 0 w 427"/>
                <a:gd name="T1" fmla="*/ 0 h 427"/>
                <a:gd name="T2" fmla="*/ 0 w 427"/>
                <a:gd name="T3" fmla="*/ 0 h 427"/>
                <a:gd name="T4" fmla="*/ 427 w 427"/>
                <a:gd name="T5" fmla="*/ 0 h 427"/>
                <a:gd name="T6" fmla="*/ 427 w 427"/>
                <a:gd name="T7" fmla="*/ 427 h 427"/>
                <a:gd name="T8" fmla="*/ 0 w 427"/>
                <a:gd name="T9" fmla="*/ 427 h 427"/>
                <a:gd name="T10" fmla="*/ 0 w 427"/>
                <a:gd name="T11" fmla="*/ 0 h 427"/>
              </a:gdLst>
              <a:ahLst/>
              <a:cxnLst>
                <a:cxn ang="0">
                  <a:pos x="T0" y="T1"/>
                </a:cxn>
                <a:cxn ang="0">
                  <a:pos x="T2" y="T3"/>
                </a:cxn>
                <a:cxn ang="0">
                  <a:pos x="T4" y="T5"/>
                </a:cxn>
                <a:cxn ang="0">
                  <a:pos x="T6" y="T7"/>
                </a:cxn>
                <a:cxn ang="0">
                  <a:pos x="T8" y="T9"/>
                </a:cxn>
                <a:cxn ang="0">
                  <a:pos x="T10" y="T11"/>
                </a:cxn>
              </a:cxnLst>
              <a:rect l="0" t="0" r="r" b="b"/>
              <a:pathLst>
                <a:path w="427" h="427">
                  <a:moveTo>
                    <a:pt x="0" y="0"/>
                  </a:moveTo>
                  <a:lnTo>
                    <a:pt x="0" y="0"/>
                  </a:lnTo>
                  <a:lnTo>
                    <a:pt x="427" y="0"/>
                  </a:lnTo>
                  <a:lnTo>
                    <a:pt x="427" y="427"/>
                  </a:lnTo>
                  <a:lnTo>
                    <a:pt x="0" y="427"/>
                  </a:lnTo>
                  <a:lnTo>
                    <a:pt x="0" y="0"/>
                  </a:lnTo>
                  <a:close/>
                </a:path>
              </a:pathLst>
            </a:custGeom>
            <a:noFill/>
            <a:ln w="7"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6" name="Freeform 103"/>
            <p:cNvSpPr>
              <a:spLocks/>
            </p:cNvSpPr>
            <p:nvPr/>
          </p:nvSpPr>
          <p:spPr bwMode="auto">
            <a:xfrm>
              <a:off x="2989263" y="3392488"/>
              <a:ext cx="225425" cy="225425"/>
            </a:xfrm>
            <a:custGeom>
              <a:avLst/>
              <a:gdLst>
                <a:gd name="T0" fmla="*/ 0 w 426"/>
                <a:gd name="T1" fmla="*/ 0 h 427"/>
                <a:gd name="T2" fmla="*/ 0 w 426"/>
                <a:gd name="T3" fmla="*/ 0 h 427"/>
                <a:gd name="T4" fmla="*/ 426 w 426"/>
                <a:gd name="T5" fmla="*/ 0 h 427"/>
                <a:gd name="T6" fmla="*/ 426 w 426"/>
                <a:gd name="T7" fmla="*/ 427 h 427"/>
                <a:gd name="T8" fmla="*/ 0 w 426"/>
                <a:gd name="T9" fmla="*/ 427 h 427"/>
                <a:gd name="T10" fmla="*/ 0 w 426"/>
                <a:gd name="T11" fmla="*/ 0 h 427"/>
              </a:gdLst>
              <a:ahLst/>
              <a:cxnLst>
                <a:cxn ang="0">
                  <a:pos x="T0" y="T1"/>
                </a:cxn>
                <a:cxn ang="0">
                  <a:pos x="T2" y="T3"/>
                </a:cxn>
                <a:cxn ang="0">
                  <a:pos x="T4" y="T5"/>
                </a:cxn>
                <a:cxn ang="0">
                  <a:pos x="T6" y="T7"/>
                </a:cxn>
                <a:cxn ang="0">
                  <a:pos x="T8" y="T9"/>
                </a:cxn>
                <a:cxn ang="0">
                  <a:pos x="T10" y="T11"/>
                </a:cxn>
              </a:cxnLst>
              <a:rect l="0" t="0" r="r" b="b"/>
              <a:pathLst>
                <a:path w="426" h="427">
                  <a:moveTo>
                    <a:pt x="0" y="0"/>
                  </a:moveTo>
                  <a:lnTo>
                    <a:pt x="0" y="0"/>
                  </a:lnTo>
                  <a:lnTo>
                    <a:pt x="426" y="0"/>
                  </a:lnTo>
                  <a:lnTo>
                    <a:pt x="426" y="427"/>
                  </a:lnTo>
                  <a:lnTo>
                    <a:pt x="0" y="427"/>
                  </a:lnTo>
                  <a:lnTo>
                    <a:pt x="0" y="0"/>
                  </a:lnTo>
                  <a:close/>
                </a:path>
              </a:pathLst>
            </a:custGeom>
            <a:solidFill>
              <a:srgbClr val="2D68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 name="Freeform 104"/>
            <p:cNvSpPr>
              <a:spLocks/>
            </p:cNvSpPr>
            <p:nvPr/>
          </p:nvSpPr>
          <p:spPr bwMode="auto">
            <a:xfrm>
              <a:off x="2989263" y="3392488"/>
              <a:ext cx="225425" cy="225425"/>
            </a:xfrm>
            <a:custGeom>
              <a:avLst/>
              <a:gdLst>
                <a:gd name="T0" fmla="*/ 0 w 426"/>
                <a:gd name="T1" fmla="*/ 0 h 427"/>
                <a:gd name="T2" fmla="*/ 0 w 426"/>
                <a:gd name="T3" fmla="*/ 0 h 427"/>
                <a:gd name="T4" fmla="*/ 426 w 426"/>
                <a:gd name="T5" fmla="*/ 0 h 427"/>
                <a:gd name="T6" fmla="*/ 426 w 426"/>
                <a:gd name="T7" fmla="*/ 427 h 427"/>
                <a:gd name="T8" fmla="*/ 0 w 426"/>
                <a:gd name="T9" fmla="*/ 427 h 427"/>
                <a:gd name="T10" fmla="*/ 0 w 426"/>
                <a:gd name="T11" fmla="*/ 0 h 427"/>
              </a:gdLst>
              <a:ahLst/>
              <a:cxnLst>
                <a:cxn ang="0">
                  <a:pos x="T0" y="T1"/>
                </a:cxn>
                <a:cxn ang="0">
                  <a:pos x="T2" y="T3"/>
                </a:cxn>
                <a:cxn ang="0">
                  <a:pos x="T4" y="T5"/>
                </a:cxn>
                <a:cxn ang="0">
                  <a:pos x="T6" y="T7"/>
                </a:cxn>
                <a:cxn ang="0">
                  <a:pos x="T8" y="T9"/>
                </a:cxn>
                <a:cxn ang="0">
                  <a:pos x="T10" y="T11"/>
                </a:cxn>
              </a:cxnLst>
              <a:rect l="0" t="0" r="r" b="b"/>
              <a:pathLst>
                <a:path w="426" h="427">
                  <a:moveTo>
                    <a:pt x="0" y="0"/>
                  </a:moveTo>
                  <a:lnTo>
                    <a:pt x="0" y="0"/>
                  </a:lnTo>
                  <a:lnTo>
                    <a:pt x="426" y="0"/>
                  </a:lnTo>
                  <a:lnTo>
                    <a:pt x="426" y="427"/>
                  </a:lnTo>
                  <a:lnTo>
                    <a:pt x="0" y="427"/>
                  </a:lnTo>
                  <a:lnTo>
                    <a:pt x="0" y="0"/>
                  </a:lnTo>
                  <a:close/>
                </a:path>
              </a:pathLst>
            </a:custGeom>
            <a:noFill/>
            <a:ln w="7"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8" name="Freeform 105"/>
            <p:cNvSpPr>
              <a:spLocks/>
            </p:cNvSpPr>
            <p:nvPr/>
          </p:nvSpPr>
          <p:spPr bwMode="auto">
            <a:xfrm>
              <a:off x="3101975" y="2940050"/>
              <a:ext cx="0" cy="452438"/>
            </a:xfrm>
            <a:custGeom>
              <a:avLst/>
              <a:gdLst>
                <a:gd name="T0" fmla="*/ 0 h 853"/>
                <a:gd name="T1" fmla="*/ 0 h 853"/>
                <a:gd name="T2" fmla="*/ 853 h 853"/>
              </a:gdLst>
              <a:ahLst/>
              <a:cxnLst>
                <a:cxn ang="0">
                  <a:pos x="0" y="T0"/>
                </a:cxn>
                <a:cxn ang="0">
                  <a:pos x="0" y="T1"/>
                </a:cxn>
                <a:cxn ang="0">
                  <a:pos x="0" y="T2"/>
                </a:cxn>
              </a:cxnLst>
              <a:rect l="0" t="0" r="r" b="b"/>
              <a:pathLst>
                <a:path h="853">
                  <a:moveTo>
                    <a:pt x="0" y="0"/>
                  </a:moveTo>
                  <a:lnTo>
                    <a:pt x="0" y="0"/>
                  </a:lnTo>
                  <a:lnTo>
                    <a:pt x="0" y="853"/>
                  </a:lnTo>
                </a:path>
              </a:pathLst>
            </a:custGeom>
            <a:noFill/>
            <a:ln w="12700" cap="flat">
              <a:solidFill>
                <a:srgbClr val="000000"/>
              </a:solidFill>
              <a:prstDash val="solid"/>
              <a:miter lim="800000"/>
              <a:headEnd type="oval" w="lg" len="lg"/>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9" name="Freeform 106"/>
            <p:cNvSpPr>
              <a:spLocks noEditPoints="1"/>
            </p:cNvSpPr>
            <p:nvPr/>
          </p:nvSpPr>
          <p:spPr bwMode="auto">
            <a:xfrm>
              <a:off x="3079750" y="3324225"/>
              <a:ext cx="44450" cy="79375"/>
            </a:xfrm>
            <a:custGeom>
              <a:avLst/>
              <a:gdLst>
                <a:gd name="T0" fmla="*/ 43 w 86"/>
                <a:gd name="T1" fmla="*/ 43 h 150"/>
                <a:gd name="T2" fmla="*/ 43 w 86"/>
                <a:gd name="T3" fmla="*/ 43 h 150"/>
                <a:gd name="T4" fmla="*/ 0 w 86"/>
                <a:gd name="T5" fmla="*/ 0 h 150"/>
                <a:gd name="T6" fmla="*/ 43 w 86"/>
                <a:gd name="T7" fmla="*/ 150 h 150"/>
                <a:gd name="T8" fmla="*/ 86 w 86"/>
                <a:gd name="T9" fmla="*/ 0 h 150"/>
                <a:gd name="T10" fmla="*/ 43 w 86"/>
                <a:gd name="T11" fmla="*/ 43 h 150"/>
                <a:gd name="T12" fmla="*/ 43 w 86"/>
                <a:gd name="T13" fmla="*/ 43 h 150"/>
                <a:gd name="T14" fmla="*/ 43 w 86"/>
                <a:gd name="T15" fmla="*/ 43 h 150"/>
                <a:gd name="T16" fmla="*/ 43 w 86"/>
                <a:gd name="T17" fmla="*/ 43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 h="150">
                  <a:moveTo>
                    <a:pt x="43" y="43"/>
                  </a:moveTo>
                  <a:lnTo>
                    <a:pt x="43" y="43"/>
                  </a:lnTo>
                  <a:lnTo>
                    <a:pt x="0" y="0"/>
                  </a:lnTo>
                  <a:lnTo>
                    <a:pt x="43" y="150"/>
                  </a:lnTo>
                  <a:lnTo>
                    <a:pt x="86" y="0"/>
                  </a:lnTo>
                  <a:lnTo>
                    <a:pt x="43" y="43"/>
                  </a:lnTo>
                  <a:lnTo>
                    <a:pt x="43" y="43"/>
                  </a:lnTo>
                  <a:close/>
                  <a:moveTo>
                    <a:pt x="43" y="43"/>
                  </a:moveTo>
                  <a:lnTo>
                    <a:pt x="43" y="43"/>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 name="Freeform 107"/>
            <p:cNvSpPr>
              <a:spLocks noEditPoints="1"/>
            </p:cNvSpPr>
            <p:nvPr/>
          </p:nvSpPr>
          <p:spPr bwMode="auto">
            <a:xfrm>
              <a:off x="3079750" y="3324225"/>
              <a:ext cx="44450" cy="79375"/>
            </a:xfrm>
            <a:custGeom>
              <a:avLst/>
              <a:gdLst>
                <a:gd name="T0" fmla="*/ 43 w 86"/>
                <a:gd name="T1" fmla="*/ 43 h 150"/>
                <a:gd name="T2" fmla="*/ 43 w 86"/>
                <a:gd name="T3" fmla="*/ 43 h 150"/>
                <a:gd name="T4" fmla="*/ 0 w 86"/>
                <a:gd name="T5" fmla="*/ 0 h 150"/>
                <a:gd name="T6" fmla="*/ 43 w 86"/>
                <a:gd name="T7" fmla="*/ 150 h 150"/>
                <a:gd name="T8" fmla="*/ 86 w 86"/>
                <a:gd name="T9" fmla="*/ 0 h 150"/>
                <a:gd name="T10" fmla="*/ 43 w 86"/>
                <a:gd name="T11" fmla="*/ 43 h 150"/>
                <a:gd name="T12" fmla="*/ 43 w 86"/>
                <a:gd name="T13" fmla="*/ 43 h 150"/>
                <a:gd name="T14" fmla="*/ 43 w 86"/>
                <a:gd name="T15" fmla="*/ 43 h 150"/>
                <a:gd name="T16" fmla="*/ 43 w 86"/>
                <a:gd name="T17" fmla="*/ 43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 h="150">
                  <a:moveTo>
                    <a:pt x="43" y="43"/>
                  </a:moveTo>
                  <a:lnTo>
                    <a:pt x="43" y="43"/>
                  </a:lnTo>
                  <a:lnTo>
                    <a:pt x="0" y="0"/>
                  </a:lnTo>
                  <a:lnTo>
                    <a:pt x="43" y="150"/>
                  </a:lnTo>
                  <a:lnTo>
                    <a:pt x="86" y="0"/>
                  </a:lnTo>
                  <a:lnTo>
                    <a:pt x="43" y="43"/>
                  </a:lnTo>
                  <a:lnTo>
                    <a:pt x="43" y="43"/>
                  </a:lnTo>
                  <a:close/>
                  <a:moveTo>
                    <a:pt x="43" y="43"/>
                  </a:moveTo>
                  <a:lnTo>
                    <a:pt x="43" y="43"/>
                  </a:lnTo>
                  <a:close/>
                </a:path>
              </a:pathLst>
            </a:custGeom>
            <a:noFill/>
            <a:ln w="3"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1" name="Freeform 108"/>
            <p:cNvSpPr>
              <a:spLocks/>
            </p:cNvSpPr>
            <p:nvPr/>
          </p:nvSpPr>
          <p:spPr bwMode="auto">
            <a:xfrm>
              <a:off x="3101975" y="3617913"/>
              <a:ext cx="0" cy="452438"/>
            </a:xfrm>
            <a:custGeom>
              <a:avLst/>
              <a:gdLst>
                <a:gd name="T0" fmla="*/ 0 h 853"/>
                <a:gd name="T1" fmla="*/ 0 h 853"/>
                <a:gd name="T2" fmla="*/ 853 h 853"/>
              </a:gdLst>
              <a:ahLst/>
              <a:cxnLst>
                <a:cxn ang="0">
                  <a:pos x="0" y="T0"/>
                </a:cxn>
                <a:cxn ang="0">
                  <a:pos x="0" y="T1"/>
                </a:cxn>
                <a:cxn ang="0">
                  <a:pos x="0" y="T2"/>
                </a:cxn>
              </a:cxnLst>
              <a:rect l="0" t="0" r="r" b="b"/>
              <a:pathLst>
                <a:path h="853">
                  <a:moveTo>
                    <a:pt x="0" y="0"/>
                  </a:moveTo>
                  <a:lnTo>
                    <a:pt x="0" y="0"/>
                  </a:lnTo>
                  <a:lnTo>
                    <a:pt x="0" y="853"/>
                  </a:lnTo>
                </a:path>
              </a:pathLst>
            </a:custGeom>
            <a:noFill/>
            <a:ln w="7"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 name="Freeform 109"/>
            <p:cNvSpPr>
              <a:spLocks noEditPoints="1"/>
            </p:cNvSpPr>
            <p:nvPr/>
          </p:nvSpPr>
          <p:spPr bwMode="auto">
            <a:xfrm>
              <a:off x="3079750" y="4002088"/>
              <a:ext cx="44450" cy="79375"/>
            </a:xfrm>
            <a:custGeom>
              <a:avLst/>
              <a:gdLst>
                <a:gd name="T0" fmla="*/ 43 w 86"/>
                <a:gd name="T1" fmla="*/ 43 h 150"/>
                <a:gd name="T2" fmla="*/ 43 w 86"/>
                <a:gd name="T3" fmla="*/ 43 h 150"/>
                <a:gd name="T4" fmla="*/ 0 w 86"/>
                <a:gd name="T5" fmla="*/ 0 h 150"/>
                <a:gd name="T6" fmla="*/ 43 w 86"/>
                <a:gd name="T7" fmla="*/ 150 h 150"/>
                <a:gd name="T8" fmla="*/ 86 w 86"/>
                <a:gd name="T9" fmla="*/ 0 h 150"/>
                <a:gd name="T10" fmla="*/ 43 w 86"/>
                <a:gd name="T11" fmla="*/ 43 h 150"/>
                <a:gd name="T12" fmla="*/ 43 w 86"/>
                <a:gd name="T13" fmla="*/ 43 h 150"/>
                <a:gd name="T14" fmla="*/ 43 w 86"/>
                <a:gd name="T15" fmla="*/ 43 h 150"/>
                <a:gd name="T16" fmla="*/ 43 w 86"/>
                <a:gd name="T17" fmla="*/ 43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 h="150">
                  <a:moveTo>
                    <a:pt x="43" y="43"/>
                  </a:moveTo>
                  <a:lnTo>
                    <a:pt x="43" y="43"/>
                  </a:lnTo>
                  <a:lnTo>
                    <a:pt x="0" y="0"/>
                  </a:lnTo>
                  <a:lnTo>
                    <a:pt x="43" y="150"/>
                  </a:lnTo>
                  <a:lnTo>
                    <a:pt x="86" y="0"/>
                  </a:lnTo>
                  <a:lnTo>
                    <a:pt x="43" y="43"/>
                  </a:lnTo>
                  <a:lnTo>
                    <a:pt x="43" y="43"/>
                  </a:lnTo>
                  <a:close/>
                  <a:moveTo>
                    <a:pt x="43" y="43"/>
                  </a:moveTo>
                  <a:lnTo>
                    <a:pt x="43" y="43"/>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 name="Freeform 110"/>
            <p:cNvSpPr>
              <a:spLocks noEditPoints="1"/>
            </p:cNvSpPr>
            <p:nvPr/>
          </p:nvSpPr>
          <p:spPr bwMode="auto">
            <a:xfrm>
              <a:off x="3079750" y="4002088"/>
              <a:ext cx="44450" cy="79375"/>
            </a:xfrm>
            <a:custGeom>
              <a:avLst/>
              <a:gdLst>
                <a:gd name="T0" fmla="*/ 43 w 86"/>
                <a:gd name="T1" fmla="*/ 43 h 150"/>
                <a:gd name="T2" fmla="*/ 43 w 86"/>
                <a:gd name="T3" fmla="*/ 43 h 150"/>
                <a:gd name="T4" fmla="*/ 0 w 86"/>
                <a:gd name="T5" fmla="*/ 0 h 150"/>
                <a:gd name="T6" fmla="*/ 43 w 86"/>
                <a:gd name="T7" fmla="*/ 150 h 150"/>
                <a:gd name="T8" fmla="*/ 86 w 86"/>
                <a:gd name="T9" fmla="*/ 0 h 150"/>
                <a:gd name="T10" fmla="*/ 43 w 86"/>
                <a:gd name="T11" fmla="*/ 43 h 150"/>
                <a:gd name="T12" fmla="*/ 43 w 86"/>
                <a:gd name="T13" fmla="*/ 43 h 150"/>
                <a:gd name="T14" fmla="*/ 43 w 86"/>
                <a:gd name="T15" fmla="*/ 43 h 150"/>
                <a:gd name="T16" fmla="*/ 43 w 86"/>
                <a:gd name="T17" fmla="*/ 43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 h="150">
                  <a:moveTo>
                    <a:pt x="43" y="43"/>
                  </a:moveTo>
                  <a:lnTo>
                    <a:pt x="43" y="43"/>
                  </a:lnTo>
                  <a:lnTo>
                    <a:pt x="0" y="0"/>
                  </a:lnTo>
                  <a:lnTo>
                    <a:pt x="43" y="150"/>
                  </a:lnTo>
                  <a:lnTo>
                    <a:pt x="86" y="0"/>
                  </a:lnTo>
                  <a:lnTo>
                    <a:pt x="43" y="43"/>
                  </a:lnTo>
                  <a:lnTo>
                    <a:pt x="43" y="43"/>
                  </a:lnTo>
                  <a:close/>
                  <a:moveTo>
                    <a:pt x="43" y="43"/>
                  </a:moveTo>
                  <a:lnTo>
                    <a:pt x="43" y="43"/>
                  </a:lnTo>
                  <a:close/>
                </a:path>
              </a:pathLst>
            </a:custGeom>
            <a:noFill/>
            <a:ln w="3"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4" name="Freeform 111"/>
            <p:cNvSpPr>
              <a:spLocks/>
            </p:cNvSpPr>
            <p:nvPr/>
          </p:nvSpPr>
          <p:spPr bwMode="auto">
            <a:xfrm>
              <a:off x="2649538" y="2940050"/>
              <a:ext cx="452438" cy="452438"/>
            </a:xfrm>
            <a:custGeom>
              <a:avLst/>
              <a:gdLst>
                <a:gd name="T0" fmla="*/ 853 w 853"/>
                <a:gd name="T1" fmla="*/ 0 h 853"/>
                <a:gd name="T2" fmla="*/ 853 w 853"/>
                <a:gd name="T3" fmla="*/ 0 h 853"/>
                <a:gd name="T4" fmla="*/ 0 w 853"/>
                <a:gd name="T5" fmla="*/ 853 h 853"/>
              </a:gdLst>
              <a:ahLst/>
              <a:cxnLst>
                <a:cxn ang="0">
                  <a:pos x="T0" y="T1"/>
                </a:cxn>
                <a:cxn ang="0">
                  <a:pos x="T2" y="T3"/>
                </a:cxn>
                <a:cxn ang="0">
                  <a:pos x="T4" y="T5"/>
                </a:cxn>
              </a:cxnLst>
              <a:rect l="0" t="0" r="r" b="b"/>
              <a:pathLst>
                <a:path w="853" h="853">
                  <a:moveTo>
                    <a:pt x="853" y="0"/>
                  </a:moveTo>
                  <a:lnTo>
                    <a:pt x="853" y="0"/>
                  </a:lnTo>
                  <a:cubicBezTo>
                    <a:pt x="853" y="853"/>
                    <a:pt x="0" y="0"/>
                    <a:pt x="0" y="853"/>
                  </a:cubicBezTo>
                </a:path>
              </a:pathLst>
            </a:custGeom>
            <a:noFill/>
            <a:ln w="7"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5" name="Freeform 112"/>
            <p:cNvSpPr>
              <a:spLocks noEditPoints="1"/>
            </p:cNvSpPr>
            <p:nvPr/>
          </p:nvSpPr>
          <p:spPr bwMode="auto">
            <a:xfrm>
              <a:off x="2627313" y="3324225"/>
              <a:ext cx="44450" cy="79375"/>
            </a:xfrm>
            <a:custGeom>
              <a:avLst/>
              <a:gdLst>
                <a:gd name="T0" fmla="*/ 43 w 85"/>
                <a:gd name="T1" fmla="*/ 43 h 150"/>
                <a:gd name="T2" fmla="*/ 43 w 85"/>
                <a:gd name="T3" fmla="*/ 43 h 150"/>
                <a:gd name="T4" fmla="*/ 0 w 85"/>
                <a:gd name="T5" fmla="*/ 0 h 150"/>
                <a:gd name="T6" fmla="*/ 43 w 85"/>
                <a:gd name="T7" fmla="*/ 150 h 150"/>
                <a:gd name="T8" fmla="*/ 85 w 85"/>
                <a:gd name="T9" fmla="*/ 0 h 150"/>
                <a:gd name="T10" fmla="*/ 43 w 85"/>
                <a:gd name="T11" fmla="*/ 43 h 150"/>
                <a:gd name="T12" fmla="*/ 43 w 85"/>
                <a:gd name="T13" fmla="*/ 43 h 150"/>
                <a:gd name="T14" fmla="*/ 43 w 85"/>
                <a:gd name="T15" fmla="*/ 43 h 150"/>
                <a:gd name="T16" fmla="*/ 43 w 85"/>
                <a:gd name="T17" fmla="*/ 43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50">
                  <a:moveTo>
                    <a:pt x="43" y="43"/>
                  </a:moveTo>
                  <a:lnTo>
                    <a:pt x="43" y="43"/>
                  </a:lnTo>
                  <a:lnTo>
                    <a:pt x="0" y="0"/>
                  </a:lnTo>
                  <a:lnTo>
                    <a:pt x="43" y="150"/>
                  </a:lnTo>
                  <a:lnTo>
                    <a:pt x="85" y="0"/>
                  </a:lnTo>
                  <a:lnTo>
                    <a:pt x="43" y="43"/>
                  </a:lnTo>
                  <a:lnTo>
                    <a:pt x="43" y="43"/>
                  </a:lnTo>
                  <a:close/>
                  <a:moveTo>
                    <a:pt x="43" y="43"/>
                  </a:moveTo>
                  <a:lnTo>
                    <a:pt x="43" y="43"/>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 name="Freeform 113"/>
            <p:cNvSpPr>
              <a:spLocks noEditPoints="1"/>
            </p:cNvSpPr>
            <p:nvPr/>
          </p:nvSpPr>
          <p:spPr bwMode="auto">
            <a:xfrm>
              <a:off x="2627313" y="3324225"/>
              <a:ext cx="44450" cy="79375"/>
            </a:xfrm>
            <a:custGeom>
              <a:avLst/>
              <a:gdLst>
                <a:gd name="T0" fmla="*/ 43 w 85"/>
                <a:gd name="T1" fmla="*/ 43 h 150"/>
                <a:gd name="T2" fmla="*/ 43 w 85"/>
                <a:gd name="T3" fmla="*/ 43 h 150"/>
                <a:gd name="T4" fmla="*/ 0 w 85"/>
                <a:gd name="T5" fmla="*/ 0 h 150"/>
                <a:gd name="T6" fmla="*/ 43 w 85"/>
                <a:gd name="T7" fmla="*/ 150 h 150"/>
                <a:gd name="T8" fmla="*/ 85 w 85"/>
                <a:gd name="T9" fmla="*/ 0 h 150"/>
                <a:gd name="T10" fmla="*/ 43 w 85"/>
                <a:gd name="T11" fmla="*/ 43 h 150"/>
                <a:gd name="T12" fmla="*/ 43 w 85"/>
                <a:gd name="T13" fmla="*/ 43 h 150"/>
                <a:gd name="T14" fmla="*/ 43 w 85"/>
                <a:gd name="T15" fmla="*/ 43 h 150"/>
                <a:gd name="T16" fmla="*/ 43 w 85"/>
                <a:gd name="T17" fmla="*/ 43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50">
                  <a:moveTo>
                    <a:pt x="43" y="43"/>
                  </a:moveTo>
                  <a:lnTo>
                    <a:pt x="43" y="43"/>
                  </a:lnTo>
                  <a:lnTo>
                    <a:pt x="0" y="0"/>
                  </a:lnTo>
                  <a:lnTo>
                    <a:pt x="43" y="150"/>
                  </a:lnTo>
                  <a:lnTo>
                    <a:pt x="85" y="0"/>
                  </a:lnTo>
                  <a:lnTo>
                    <a:pt x="43" y="43"/>
                  </a:lnTo>
                  <a:lnTo>
                    <a:pt x="43" y="43"/>
                  </a:lnTo>
                  <a:close/>
                  <a:moveTo>
                    <a:pt x="43" y="43"/>
                  </a:moveTo>
                  <a:lnTo>
                    <a:pt x="43" y="43"/>
                  </a:lnTo>
                  <a:close/>
                </a:path>
              </a:pathLst>
            </a:custGeom>
            <a:noFill/>
            <a:ln w="3"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7" name="Freeform 114"/>
            <p:cNvSpPr>
              <a:spLocks/>
            </p:cNvSpPr>
            <p:nvPr/>
          </p:nvSpPr>
          <p:spPr bwMode="auto">
            <a:xfrm>
              <a:off x="3101975" y="2420144"/>
              <a:ext cx="904875" cy="452438"/>
            </a:xfrm>
            <a:custGeom>
              <a:avLst/>
              <a:gdLst>
                <a:gd name="T0" fmla="*/ 1707 w 1707"/>
                <a:gd name="T1" fmla="*/ 0 h 853"/>
                <a:gd name="T2" fmla="*/ 1707 w 1707"/>
                <a:gd name="T3" fmla="*/ 0 h 853"/>
                <a:gd name="T4" fmla="*/ 0 w 1707"/>
                <a:gd name="T5" fmla="*/ 853 h 853"/>
              </a:gdLst>
              <a:ahLst/>
              <a:cxnLst>
                <a:cxn ang="0">
                  <a:pos x="T0" y="T1"/>
                </a:cxn>
                <a:cxn ang="0">
                  <a:pos x="T2" y="T3"/>
                </a:cxn>
                <a:cxn ang="0">
                  <a:pos x="T4" y="T5"/>
                </a:cxn>
              </a:cxnLst>
              <a:rect l="0" t="0" r="r" b="b"/>
              <a:pathLst>
                <a:path w="1707" h="853">
                  <a:moveTo>
                    <a:pt x="1707" y="0"/>
                  </a:moveTo>
                  <a:lnTo>
                    <a:pt x="1707" y="0"/>
                  </a:lnTo>
                  <a:cubicBezTo>
                    <a:pt x="1707" y="853"/>
                    <a:pt x="0" y="0"/>
                    <a:pt x="0" y="853"/>
                  </a:cubicBezTo>
                </a:path>
              </a:pathLst>
            </a:custGeom>
            <a:noFill/>
            <a:ln w="7"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8" name="Freeform 115"/>
            <p:cNvSpPr>
              <a:spLocks noEditPoints="1"/>
            </p:cNvSpPr>
            <p:nvPr/>
          </p:nvSpPr>
          <p:spPr bwMode="auto">
            <a:xfrm>
              <a:off x="3079750" y="2804319"/>
              <a:ext cx="44450" cy="79375"/>
            </a:xfrm>
            <a:custGeom>
              <a:avLst/>
              <a:gdLst>
                <a:gd name="T0" fmla="*/ 43 w 86"/>
                <a:gd name="T1" fmla="*/ 43 h 150"/>
                <a:gd name="T2" fmla="*/ 43 w 86"/>
                <a:gd name="T3" fmla="*/ 43 h 150"/>
                <a:gd name="T4" fmla="*/ 0 w 86"/>
                <a:gd name="T5" fmla="*/ 0 h 150"/>
                <a:gd name="T6" fmla="*/ 43 w 86"/>
                <a:gd name="T7" fmla="*/ 150 h 150"/>
                <a:gd name="T8" fmla="*/ 86 w 86"/>
                <a:gd name="T9" fmla="*/ 0 h 150"/>
                <a:gd name="T10" fmla="*/ 43 w 86"/>
                <a:gd name="T11" fmla="*/ 43 h 150"/>
                <a:gd name="T12" fmla="*/ 43 w 86"/>
                <a:gd name="T13" fmla="*/ 43 h 150"/>
                <a:gd name="T14" fmla="*/ 43 w 86"/>
                <a:gd name="T15" fmla="*/ 43 h 150"/>
                <a:gd name="T16" fmla="*/ 43 w 86"/>
                <a:gd name="T17" fmla="*/ 43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 h="150">
                  <a:moveTo>
                    <a:pt x="43" y="43"/>
                  </a:moveTo>
                  <a:lnTo>
                    <a:pt x="43" y="43"/>
                  </a:lnTo>
                  <a:lnTo>
                    <a:pt x="0" y="0"/>
                  </a:lnTo>
                  <a:lnTo>
                    <a:pt x="43" y="150"/>
                  </a:lnTo>
                  <a:lnTo>
                    <a:pt x="86" y="0"/>
                  </a:lnTo>
                  <a:lnTo>
                    <a:pt x="43" y="43"/>
                  </a:lnTo>
                  <a:lnTo>
                    <a:pt x="43" y="43"/>
                  </a:lnTo>
                  <a:close/>
                  <a:moveTo>
                    <a:pt x="43" y="43"/>
                  </a:moveTo>
                  <a:lnTo>
                    <a:pt x="43" y="43"/>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 name="Freeform 116"/>
            <p:cNvSpPr>
              <a:spLocks noEditPoints="1"/>
            </p:cNvSpPr>
            <p:nvPr/>
          </p:nvSpPr>
          <p:spPr bwMode="auto">
            <a:xfrm>
              <a:off x="3079750" y="2804319"/>
              <a:ext cx="44450" cy="79375"/>
            </a:xfrm>
            <a:custGeom>
              <a:avLst/>
              <a:gdLst>
                <a:gd name="T0" fmla="*/ 43 w 86"/>
                <a:gd name="T1" fmla="*/ 43 h 150"/>
                <a:gd name="T2" fmla="*/ 43 w 86"/>
                <a:gd name="T3" fmla="*/ 43 h 150"/>
                <a:gd name="T4" fmla="*/ 0 w 86"/>
                <a:gd name="T5" fmla="*/ 0 h 150"/>
                <a:gd name="T6" fmla="*/ 43 w 86"/>
                <a:gd name="T7" fmla="*/ 150 h 150"/>
                <a:gd name="T8" fmla="*/ 86 w 86"/>
                <a:gd name="T9" fmla="*/ 0 h 150"/>
                <a:gd name="T10" fmla="*/ 43 w 86"/>
                <a:gd name="T11" fmla="*/ 43 h 150"/>
                <a:gd name="T12" fmla="*/ 43 w 86"/>
                <a:gd name="T13" fmla="*/ 43 h 150"/>
                <a:gd name="T14" fmla="*/ 43 w 86"/>
                <a:gd name="T15" fmla="*/ 43 h 150"/>
                <a:gd name="T16" fmla="*/ 43 w 86"/>
                <a:gd name="T17" fmla="*/ 43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 h="150">
                  <a:moveTo>
                    <a:pt x="43" y="43"/>
                  </a:moveTo>
                  <a:lnTo>
                    <a:pt x="43" y="43"/>
                  </a:lnTo>
                  <a:lnTo>
                    <a:pt x="0" y="0"/>
                  </a:lnTo>
                  <a:lnTo>
                    <a:pt x="43" y="150"/>
                  </a:lnTo>
                  <a:lnTo>
                    <a:pt x="86" y="0"/>
                  </a:lnTo>
                  <a:lnTo>
                    <a:pt x="43" y="43"/>
                  </a:lnTo>
                  <a:lnTo>
                    <a:pt x="43" y="43"/>
                  </a:lnTo>
                  <a:close/>
                  <a:moveTo>
                    <a:pt x="43" y="43"/>
                  </a:moveTo>
                  <a:lnTo>
                    <a:pt x="43" y="43"/>
                  </a:lnTo>
                  <a:close/>
                </a:path>
              </a:pathLst>
            </a:custGeom>
            <a:noFill/>
            <a:ln w="3"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0" name="Freeform 117"/>
            <p:cNvSpPr>
              <a:spLocks/>
            </p:cNvSpPr>
            <p:nvPr/>
          </p:nvSpPr>
          <p:spPr bwMode="auto">
            <a:xfrm>
              <a:off x="3101975" y="4295775"/>
              <a:ext cx="904875" cy="452438"/>
            </a:xfrm>
            <a:custGeom>
              <a:avLst/>
              <a:gdLst>
                <a:gd name="T0" fmla="*/ 0 w 1707"/>
                <a:gd name="T1" fmla="*/ 0 h 853"/>
                <a:gd name="T2" fmla="*/ 0 w 1707"/>
                <a:gd name="T3" fmla="*/ 0 h 853"/>
                <a:gd name="T4" fmla="*/ 1707 w 1707"/>
                <a:gd name="T5" fmla="*/ 853 h 853"/>
              </a:gdLst>
              <a:ahLst/>
              <a:cxnLst>
                <a:cxn ang="0">
                  <a:pos x="T0" y="T1"/>
                </a:cxn>
                <a:cxn ang="0">
                  <a:pos x="T2" y="T3"/>
                </a:cxn>
                <a:cxn ang="0">
                  <a:pos x="T4" y="T5"/>
                </a:cxn>
              </a:cxnLst>
              <a:rect l="0" t="0" r="r" b="b"/>
              <a:pathLst>
                <a:path w="1707" h="853">
                  <a:moveTo>
                    <a:pt x="0" y="0"/>
                  </a:moveTo>
                  <a:lnTo>
                    <a:pt x="0" y="0"/>
                  </a:lnTo>
                  <a:cubicBezTo>
                    <a:pt x="0" y="853"/>
                    <a:pt x="1707" y="0"/>
                    <a:pt x="1707" y="853"/>
                  </a:cubicBezTo>
                </a:path>
              </a:pathLst>
            </a:custGeom>
            <a:noFill/>
            <a:ln w="7"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1" name="Freeform 118"/>
            <p:cNvSpPr>
              <a:spLocks noEditPoints="1"/>
            </p:cNvSpPr>
            <p:nvPr/>
          </p:nvSpPr>
          <p:spPr bwMode="auto">
            <a:xfrm>
              <a:off x="3983038" y="4679950"/>
              <a:ext cx="46038" cy="79375"/>
            </a:xfrm>
            <a:custGeom>
              <a:avLst/>
              <a:gdLst>
                <a:gd name="T0" fmla="*/ 43 w 85"/>
                <a:gd name="T1" fmla="*/ 43 h 150"/>
                <a:gd name="T2" fmla="*/ 43 w 85"/>
                <a:gd name="T3" fmla="*/ 43 h 150"/>
                <a:gd name="T4" fmla="*/ 0 w 85"/>
                <a:gd name="T5" fmla="*/ 0 h 150"/>
                <a:gd name="T6" fmla="*/ 43 w 85"/>
                <a:gd name="T7" fmla="*/ 150 h 150"/>
                <a:gd name="T8" fmla="*/ 85 w 85"/>
                <a:gd name="T9" fmla="*/ 0 h 150"/>
                <a:gd name="T10" fmla="*/ 43 w 85"/>
                <a:gd name="T11" fmla="*/ 43 h 150"/>
                <a:gd name="T12" fmla="*/ 43 w 85"/>
                <a:gd name="T13" fmla="*/ 43 h 150"/>
                <a:gd name="T14" fmla="*/ 43 w 85"/>
                <a:gd name="T15" fmla="*/ 43 h 150"/>
                <a:gd name="T16" fmla="*/ 43 w 85"/>
                <a:gd name="T17" fmla="*/ 43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50">
                  <a:moveTo>
                    <a:pt x="43" y="43"/>
                  </a:moveTo>
                  <a:lnTo>
                    <a:pt x="43" y="43"/>
                  </a:lnTo>
                  <a:lnTo>
                    <a:pt x="0" y="0"/>
                  </a:lnTo>
                  <a:lnTo>
                    <a:pt x="43" y="150"/>
                  </a:lnTo>
                  <a:lnTo>
                    <a:pt x="85" y="0"/>
                  </a:lnTo>
                  <a:lnTo>
                    <a:pt x="43" y="43"/>
                  </a:lnTo>
                  <a:lnTo>
                    <a:pt x="43" y="43"/>
                  </a:lnTo>
                  <a:close/>
                  <a:moveTo>
                    <a:pt x="43" y="43"/>
                  </a:moveTo>
                  <a:lnTo>
                    <a:pt x="43" y="43"/>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 name="Freeform 119"/>
            <p:cNvSpPr>
              <a:spLocks noEditPoints="1"/>
            </p:cNvSpPr>
            <p:nvPr/>
          </p:nvSpPr>
          <p:spPr bwMode="auto">
            <a:xfrm>
              <a:off x="3983038" y="4679950"/>
              <a:ext cx="46038" cy="79375"/>
            </a:xfrm>
            <a:custGeom>
              <a:avLst/>
              <a:gdLst>
                <a:gd name="T0" fmla="*/ 43 w 85"/>
                <a:gd name="T1" fmla="*/ 43 h 150"/>
                <a:gd name="T2" fmla="*/ 43 w 85"/>
                <a:gd name="T3" fmla="*/ 43 h 150"/>
                <a:gd name="T4" fmla="*/ 0 w 85"/>
                <a:gd name="T5" fmla="*/ 0 h 150"/>
                <a:gd name="T6" fmla="*/ 43 w 85"/>
                <a:gd name="T7" fmla="*/ 150 h 150"/>
                <a:gd name="T8" fmla="*/ 85 w 85"/>
                <a:gd name="T9" fmla="*/ 0 h 150"/>
                <a:gd name="T10" fmla="*/ 43 w 85"/>
                <a:gd name="T11" fmla="*/ 43 h 150"/>
                <a:gd name="T12" fmla="*/ 43 w 85"/>
                <a:gd name="T13" fmla="*/ 43 h 150"/>
                <a:gd name="T14" fmla="*/ 43 w 85"/>
                <a:gd name="T15" fmla="*/ 43 h 150"/>
                <a:gd name="T16" fmla="*/ 43 w 85"/>
                <a:gd name="T17" fmla="*/ 43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50">
                  <a:moveTo>
                    <a:pt x="43" y="43"/>
                  </a:moveTo>
                  <a:lnTo>
                    <a:pt x="43" y="43"/>
                  </a:lnTo>
                  <a:lnTo>
                    <a:pt x="0" y="0"/>
                  </a:lnTo>
                  <a:lnTo>
                    <a:pt x="43" y="150"/>
                  </a:lnTo>
                  <a:lnTo>
                    <a:pt x="85" y="0"/>
                  </a:lnTo>
                  <a:lnTo>
                    <a:pt x="43" y="43"/>
                  </a:lnTo>
                  <a:lnTo>
                    <a:pt x="43" y="43"/>
                  </a:lnTo>
                  <a:close/>
                  <a:moveTo>
                    <a:pt x="43" y="43"/>
                  </a:moveTo>
                  <a:lnTo>
                    <a:pt x="43" y="43"/>
                  </a:lnTo>
                  <a:close/>
                </a:path>
              </a:pathLst>
            </a:custGeom>
            <a:noFill/>
            <a:ln w="3"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5" name="Freeform 122"/>
            <p:cNvSpPr>
              <a:spLocks/>
            </p:cNvSpPr>
            <p:nvPr/>
          </p:nvSpPr>
          <p:spPr bwMode="auto">
            <a:xfrm>
              <a:off x="2189163" y="1824830"/>
              <a:ext cx="1809750" cy="450850"/>
            </a:xfrm>
            <a:custGeom>
              <a:avLst/>
              <a:gdLst>
                <a:gd name="T0" fmla="*/ 3414 w 3414"/>
                <a:gd name="T1" fmla="*/ 0 h 853"/>
                <a:gd name="T2" fmla="*/ 3414 w 3414"/>
                <a:gd name="T3" fmla="*/ 0 h 853"/>
                <a:gd name="T4" fmla="*/ 0 w 3414"/>
                <a:gd name="T5" fmla="*/ 853 h 853"/>
              </a:gdLst>
              <a:ahLst/>
              <a:cxnLst>
                <a:cxn ang="0">
                  <a:pos x="T0" y="T1"/>
                </a:cxn>
                <a:cxn ang="0">
                  <a:pos x="T2" y="T3"/>
                </a:cxn>
                <a:cxn ang="0">
                  <a:pos x="T4" y="T5"/>
                </a:cxn>
              </a:cxnLst>
              <a:rect l="0" t="0" r="r" b="b"/>
              <a:pathLst>
                <a:path w="3414" h="853">
                  <a:moveTo>
                    <a:pt x="3414" y="0"/>
                  </a:moveTo>
                  <a:lnTo>
                    <a:pt x="3414" y="0"/>
                  </a:lnTo>
                  <a:cubicBezTo>
                    <a:pt x="3414" y="853"/>
                    <a:pt x="0" y="0"/>
                    <a:pt x="0" y="853"/>
                  </a:cubicBezTo>
                </a:path>
              </a:pathLst>
            </a:custGeom>
            <a:noFill/>
            <a:ln w="7"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6" name="Freeform 123"/>
            <p:cNvSpPr>
              <a:spLocks noEditPoints="1"/>
            </p:cNvSpPr>
            <p:nvPr/>
          </p:nvSpPr>
          <p:spPr bwMode="auto">
            <a:xfrm>
              <a:off x="2174081" y="2295524"/>
              <a:ext cx="44450" cy="79375"/>
            </a:xfrm>
            <a:custGeom>
              <a:avLst/>
              <a:gdLst>
                <a:gd name="T0" fmla="*/ 42 w 85"/>
                <a:gd name="T1" fmla="*/ 43 h 150"/>
                <a:gd name="T2" fmla="*/ 42 w 85"/>
                <a:gd name="T3" fmla="*/ 43 h 150"/>
                <a:gd name="T4" fmla="*/ 0 w 85"/>
                <a:gd name="T5" fmla="*/ 0 h 150"/>
                <a:gd name="T6" fmla="*/ 42 w 85"/>
                <a:gd name="T7" fmla="*/ 150 h 150"/>
                <a:gd name="T8" fmla="*/ 85 w 85"/>
                <a:gd name="T9" fmla="*/ 0 h 150"/>
                <a:gd name="T10" fmla="*/ 42 w 85"/>
                <a:gd name="T11" fmla="*/ 43 h 150"/>
                <a:gd name="T12" fmla="*/ 42 w 85"/>
                <a:gd name="T13" fmla="*/ 43 h 150"/>
                <a:gd name="T14" fmla="*/ 42 w 85"/>
                <a:gd name="T15" fmla="*/ 43 h 150"/>
                <a:gd name="T16" fmla="*/ 42 w 85"/>
                <a:gd name="T17" fmla="*/ 43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50">
                  <a:moveTo>
                    <a:pt x="42" y="43"/>
                  </a:moveTo>
                  <a:lnTo>
                    <a:pt x="42" y="43"/>
                  </a:lnTo>
                  <a:lnTo>
                    <a:pt x="0" y="0"/>
                  </a:lnTo>
                  <a:lnTo>
                    <a:pt x="42" y="150"/>
                  </a:lnTo>
                  <a:lnTo>
                    <a:pt x="85" y="0"/>
                  </a:lnTo>
                  <a:lnTo>
                    <a:pt x="42" y="43"/>
                  </a:lnTo>
                  <a:lnTo>
                    <a:pt x="42" y="43"/>
                  </a:lnTo>
                  <a:close/>
                  <a:moveTo>
                    <a:pt x="42" y="43"/>
                  </a:moveTo>
                  <a:lnTo>
                    <a:pt x="42" y="43"/>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 name="Freeform 124"/>
            <p:cNvSpPr>
              <a:spLocks noEditPoints="1"/>
            </p:cNvSpPr>
            <p:nvPr/>
          </p:nvSpPr>
          <p:spPr bwMode="auto">
            <a:xfrm>
              <a:off x="2174081" y="2295524"/>
              <a:ext cx="44450" cy="79375"/>
            </a:xfrm>
            <a:custGeom>
              <a:avLst/>
              <a:gdLst>
                <a:gd name="T0" fmla="*/ 42 w 85"/>
                <a:gd name="T1" fmla="*/ 43 h 150"/>
                <a:gd name="T2" fmla="*/ 42 w 85"/>
                <a:gd name="T3" fmla="*/ 43 h 150"/>
                <a:gd name="T4" fmla="*/ 0 w 85"/>
                <a:gd name="T5" fmla="*/ 0 h 150"/>
                <a:gd name="T6" fmla="*/ 42 w 85"/>
                <a:gd name="T7" fmla="*/ 150 h 150"/>
                <a:gd name="T8" fmla="*/ 85 w 85"/>
                <a:gd name="T9" fmla="*/ 0 h 150"/>
                <a:gd name="T10" fmla="*/ 42 w 85"/>
                <a:gd name="T11" fmla="*/ 43 h 150"/>
                <a:gd name="T12" fmla="*/ 42 w 85"/>
                <a:gd name="T13" fmla="*/ 43 h 150"/>
                <a:gd name="T14" fmla="*/ 42 w 85"/>
                <a:gd name="T15" fmla="*/ 43 h 150"/>
                <a:gd name="T16" fmla="*/ 42 w 85"/>
                <a:gd name="T17" fmla="*/ 43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50">
                  <a:moveTo>
                    <a:pt x="42" y="43"/>
                  </a:moveTo>
                  <a:lnTo>
                    <a:pt x="42" y="43"/>
                  </a:lnTo>
                  <a:lnTo>
                    <a:pt x="0" y="0"/>
                  </a:lnTo>
                  <a:lnTo>
                    <a:pt x="42" y="150"/>
                  </a:lnTo>
                  <a:lnTo>
                    <a:pt x="85" y="0"/>
                  </a:lnTo>
                  <a:lnTo>
                    <a:pt x="42" y="43"/>
                  </a:lnTo>
                  <a:lnTo>
                    <a:pt x="42" y="43"/>
                  </a:lnTo>
                  <a:close/>
                  <a:moveTo>
                    <a:pt x="42" y="43"/>
                  </a:moveTo>
                  <a:lnTo>
                    <a:pt x="42" y="43"/>
                  </a:lnTo>
                  <a:close/>
                </a:path>
              </a:pathLst>
            </a:custGeom>
            <a:noFill/>
            <a:ln w="3"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8" name="Freeform 125"/>
            <p:cNvSpPr>
              <a:spLocks noEditPoints="1"/>
            </p:cNvSpPr>
            <p:nvPr/>
          </p:nvSpPr>
          <p:spPr bwMode="auto">
            <a:xfrm>
              <a:off x="3892550" y="5426075"/>
              <a:ext cx="227013" cy="225425"/>
            </a:xfrm>
            <a:custGeom>
              <a:avLst/>
              <a:gdLst>
                <a:gd name="T0" fmla="*/ 214 w 427"/>
                <a:gd name="T1" fmla="*/ 0 h 427"/>
                <a:gd name="T2" fmla="*/ 214 w 427"/>
                <a:gd name="T3" fmla="*/ 0 h 427"/>
                <a:gd name="T4" fmla="*/ 427 w 427"/>
                <a:gd name="T5" fmla="*/ 214 h 427"/>
                <a:gd name="T6" fmla="*/ 214 w 427"/>
                <a:gd name="T7" fmla="*/ 427 h 427"/>
                <a:gd name="T8" fmla="*/ 0 w 427"/>
                <a:gd name="T9" fmla="*/ 214 h 427"/>
                <a:gd name="T10" fmla="*/ 214 w 427"/>
                <a:gd name="T11" fmla="*/ 0 h 427"/>
                <a:gd name="T12" fmla="*/ 214 w 427"/>
                <a:gd name="T13" fmla="*/ 0 h 427"/>
                <a:gd name="T14" fmla="*/ 214 w 427"/>
                <a:gd name="T15" fmla="*/ 0 h 427"/>
                <a:gd name="T16" fmla="*/ 214 w 427"/>
                <a:gd name="T17" fmla="*/ 0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427">
                  <a:moveTo>
                    <a:pt x="214" y="0"/>
                  </a:moveTo>
                  <a:lnTo>
                    <a:pt x="214" y="0"/>
                  </a:lnTo>
                  <a:cubicBezTo>
                    <a:pt x="332" y="0"/>
                    <a:pt x="427" y="96"/>
                    <a:pt x="427" y="214"/>
                  </a:cubicBezTo>
                  <a:cubicBezTo>
                    <a:pt x="427" y="332"/>
                    <a:pt x="332" y="427"/>
                    <a:pt x="214" y="427"/>
                  </a:cubicBezTo>
                  <a:cubicBezTo>
                    <a:pt x="95" y="427"/>
                    <a:pt x="0" y="332"/>
                    <a:pt x="0" y="214"/>
                  </a:cubicBezTo>
                  <a:cubicBezTo>
                    <a:pt x="0" y="96"/>
                    <a:pt x="95" y="0"/>
                    <a:pt x="214" y="0"/>
                  </a:cubicBezTo>
                  <a:lnTo>
                    <a:pt x="214" y="0"/>
                  </a:lnTo>
                  <a:close/>
                  <a:moveTo>
                    <a:pt x="214" y="0"/>
                  </a:moveTo>
                  <a:lnTo>
                    <a:pt x="214" y="0"/>
                  </a:lnTo>
                  <a:close/>
                </a:path>
              </a:pathLst>
            </a:custGeom>
            <a:solidFill>
              <a:srgbClr val="FFF72D"/>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 name="Freeform 126"/>
            <p:cNvSpPr>
              <a:spLocks noEditPoints="1"/>
            </p:cNvSpPr>
            <p:nvPr/>
          </p:nvSpPr>
          <p:spPr bwMode="auto">
            <a:xfrm>
              <a:off x="3892550" y="5426075"/>
              <a:ext cx="227013" cy="225425"/>
            </a:xfrm>
            <a:custGeom>
              <a:avLst/>
              <a:gdLst>
                <a:gd name="T0" fmla="*/ 214 w 427"/>
                <a:gd name="T1" fmla="*/ 0 h 427"/>
                <a:gd name="T2" fmla="*/ 214 w 427"/>
                <a:gd name="T3" fmla="*/ 0 h 427"/>
                <a:gd name="T4" fmla="*/ 427 w 427"/>
                <a:gd name="T5" fmla="*/ 214 h 427"/>
                <a:gd name="T6" fmla="*/ 214 w 427"/>
                <a:gd name="T7" fmla="*/ 427 h 427"/>
                <a:gd name="T8" fmla="*/ 0 w 427"/>
                <a:gd name="T9" fmla="*/ 214 h 427"/>
                <a:gd name="T10" fmla="*/ 214 w 427"/>
                <a:gd name="T11" fmla="*/ 0 h 427"/>
                <a:gd name="T12" fmla="*/ 214 w 427"/>
                <a:gd name="T13" fmla="*/ 0 h 427"/>
                <a:gd name="T14" fmla="*/ 214 w 427"/>
                <a:gd name="T15" fmla="*/ 0 h 427"/>
                <a:gd name="T16" fmla="*/ 214 w 427"/>
                <a:gd name="T17" fmla="*/ 0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427">
                  <a:moveTo>
                    <a:pt x="214" y="0"/>
                  </a:moveTo>
                  <a:lnTo>
                    <a:pt x="214" y="0"/>
                  </a:lnTo>
                  <a:cubicBezTo>
                    <a:pt x="332" y="0"/>
                    <a:pt x="427" y="96"/>
                    <a:pt x="427" y="214"/>
                  </a:cubicBezTo>
                  <a:cubicBezTo>
                    <a:pt x="427" y="332"/>
                    <a:pt x="332" y="427"/>
                    <a:pt x="214" y="427"/>
                  </a:cubicBezTo>
                  <a:cubicBezTo>
                    <a:pt x="95" y="427"/>
                    <a:pt x="0" y="332"/>
                    <a:pt x="0" y="214"/>
                  </a:cubicBezTo>
                  <a:cubicBezTo>
                    <a:pt x="0" y="96"/>
                    <a:pt x="95" y="0"/>
                    <a:pt x="214" y="0"/>
                  </a:cubicBezTo>
                  <a:lnTo>
                    <a:pt x="214" y="0"/>
                  </a:lnTo>
                  <a:close/>
                  <a:moveTo>
                    <a:pt x="214" y="0"/>
                  </a:moveTo>
                  <a:lnTo>
                    <a:pt x="214" y="0"/>
                  </a:lnTo>
                  <a:close/>
                </a:path>
              </a:pathLst>
            </a:custGeom>
            <a:noFill/>
            <a:ln w="7"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0" name="Freeform 127"/>
            <p:cNvSpPr>
              <a:spLocks/>
            </p:cNvSpPr>
            <p:nvPr/>
          </p:nvSpPr>
          <p:spPr bwMode="auto">
            <a:xfrm>
              <a:off x="2649538" y="3617913"/>
              <a:ext cx="452438" cy="452438"/>
            </a:xfrm>
            <a:custGeom>
              <a:avLst/>
              <a:gdLst>
                <a:gd name="T0" fmla="*/ 0 w 853"/>
                <a:gd name="T1" fmla="*/ 0 h 853"/>
                <a:gd name="T2" fmla="*/ 0 w 853"/>
                <a:gd name="T3" fmla="*/ 0 h 853"/>
                <a:gd name="T4" fmla="*/ 853 w 853"/>
                <a:gd name="T5" fmla="*/ 853 h 853"/>
              </a:gdLst>
              <a:ahLst/>
              <a:cxnLst>
                <a:cxn ang="0">
                  <a:pos x="T0" y="T1"/>
                </a:cxn>
                <a:cxn ang="0">
                  <a:pos x="T2" y="T3"/>
                </a:cxn>
                <a:cxn ang="0">
                  <a:pos x="T4" y="T5"/>
                </a:cxn>
              </a:cxnLst>
              <a:rect l="0" t="0" r="r" b="b"/>
              <a:pathLst>
                <a:path w="853" h="853">
                  <a:moveTo>
                    <a:pt x="0" y="0"/>
                  </a:moveTo>
                  <a:lnTo>
                    <a:pt x="0" y="0"/>
                  </a:lnTo>
                  <a:cubicBezTo>
                    <a:pt x="0" y="853"/>
                    <a:pt x="853" y="0"/>
                    <a:pt x="853" y="853"/>
                  </a:cubicBezTo>
                </a:path>
              </a:pathLst>
            </a:custGeom>
            <a:noFill/>
            <a:ln w="7"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1" name="Freeform 128"/>
            <p:cNvSpPr>
              <a:spLocks noEditPoints="1"/>
            </p:cNvSpPr>
            <p:nvPr/>
          </p:nvSpPr>
          <p:spPr bwMode="auto">
            <a:xfrm>
              <a:off x="3079750" y="4002088"/>
              <a:ext cx="44450" cy="79375"/>
            </a:xfrm>
            <a:custGeom>
              <a:avLst/>
              <a:gdLst>
                <a:gd name="T0" fmla="*/ 43 w 86"/>
                <a:gd name="T1" fmla="*/ 43 h 150"/>
                <a:gd name="T2" fmla="*/ 43 w 86"/>
                <a:gd name="T3" fmla="*/ 43 h 150"/>
                <a:gd name="T4" fmla="*/ 0 w 86"/>
                <a:gd name="T5" fmla="*/ 0 h 150"/>
                <a:gd name="T6" fmla="*/ 43 w 86"/>
                <a:gd name="T7" fmla="*/ 150 h 150"/>
                <a:gd name="T8" fmla="*/ 86 w 86"/>
                <a:gd name="T9" fmla="*/ 0 h 150"/>
                <a:gd name="T10" fmla="*/ 43 w 86"/>
                <a:gd name="T11" fmla="*/ 43 h 150"/>
                <a:gd name="T12" fmla="*/ 43 w 86"/>
                <a:gd name="T13" fmla="*/ 43 h 150"/>
                <a:gd name="T14" fmla="*/ 43 w 86"/>
                <a:gd name="T15" fmla="*/ 43 h 150"/>
                <a:gd name="T16" fmla="*/ 43 w 86"/>
                <a:gd name="T17" fmla="*/ 43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 h="150">
                  <a:moveTo>
                    <a:pt x="43" y="43"/>
                  </a:moveTo>
                  <a:lnTo>
                    <a:pt x="43" y="43"/>
                  </a:lnTo>
                  <a:lnTo>
                    <a:pt x="0" y="0"/>
                  </a:lnTo>
                  <a:lnTo>
                    <a:pt x="43" y="150"/>
                  </a:lnTo>
                  <a:lnTo>
                    <a:pt x="86" y="0"/>
                  </a:lnTo>
                  <a:lnTo>
                    <a:pt x="43" y="43"/>
                  </a:lnTo>
                  <a:lnTo>
                    <a:pt x="43" y="43"/>
                  </a:lnTo>
                  <a:close/>
                  <a:moveTo>
                    <a:pt x="43" y="43"/>
                  </a:moveTo>
                  <a:lnTo>
                    <a:pt x="43" y="43"/>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 name="Freeform 129"/>
            <p:cNvSpPr>
              <a:spLocks noEditPoints="1"/>
            </p:cNvSpPr>
            <p:nvPr/>
          </p:nvSpPr>
          <p:spPr bwMode="auto">
            <a:xfrm>
              <a:off x="3079750" y="4002088"/>
              <a:ext cx="44450" cy="79375"/>
            </a:xfrm>
            <a:custGeom>
              <a:avLst/>
              <a:gdLst>
                <a:gd name="T0" fmla="*/ 43 w 86"/>
                <a:gd name="T1" fmla="*/ 43 h 150"/>
                <a:gd name="T2" fmla="*/ 43 w 86"/>
                <a:gd name="T3" fmla="*/ 43 h 150"/>
                <a:gd name="T4" fmla="*/ 0 w 86"/>
                <a:gd name="T5" fmla="*/ 0 h 150"/>
                <a:gd name="T6" fmla="*/ 43 w 86"/>
                <a:gd name="T7" fmla="*/ 150 h 150"/>
                <a:gd name="T8" fmla="*/ 86 w 86"/>
                <a:gd name="T9" fmla="*/ 0 h 150"/>
                <a:gd name="T10" fmla="*/ 43 w 86"/>
                <a:gd name="T11" fmla="*/ 43 h 150"/>
                <a:gd name="T12" fmla="*/ 43 w 86"/>
                <a:gd name="T13" fmla="*/ 43 h 150"/>
                <a:gd name="T14" fmla="*/ 43 w 86"/>
                <a:gd name="T15" fmla="*/ 43 h 150"/>
                <a:gd name="T16" fmla="*/ 43 w 86"/>
                <a:gd name="T17" fmla="*/ 43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 h="150">
                  <a:moveTo>
                    <a:pt x="43" y="43"/>
                  </a:moveTo>
                  <a:lnTo>
                    <a:pt x="43" y="43"/>
                  </a:lnTo>
                  <a:lnTo>
                    <a:pt x="0" y="0"/>
                  </a:lnTo>
                  <a:lnTo>
                    <a:pt x="43" y="150"/>
                  </a:lnTo>
                  <a:lnTo>
                    <a:pt x="86" y="0"/>
                  </a:lnTo>
                  <a:lnTo>
                    <a:pt x="43" y="43"/>
                  </a:lnTo>
                  <a:lnTo>
                    <a:pt x="43" y="43"/>
                  </a:lnTo>
                  <a:close/>
                  <a:moveTo>
                    <a:pt x="43" y="43"/>
                  </a:moveTo>
                  <a:lnTo>
                    <a:pt x="43" y="43"/>
                  </a:lnTo>
                  <a:close/>
                </a:path>
              </a:pathLst>
            </a:custGeom>
            <a:noFill/>
            <a:ln w="3"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3" name="Freeform 130"/>
            <p:cNvSpPr>
              <a:spLocks/>
            </p:cNvSpPr>
            <p:nvPr/>
          </p:nvSpPr>
          <p:spPr bwMode="auto">
            <a:xfrm>
              <a:off x="3554413" y="3617913"/>
              <a:ext cx="452438" cy="452438"/>
            </a:xfrm>
            <a:custGeom>
              <a:avLst/>
              <a:gdLst>
                <a:gd name="T0" fmla="*/ 0 w 854"/>
                <a:gd name="T1" fmla="*/ 0 h 853"/>
                <a:gd name="T2" fmla="*/ 0 w 854"/>
                <a:gd name="T3" fmla="*/ 0 h 853"/>
                <a:gd name="T4" fmla="*/ 854 w 854"/>
                <a:gd name="T5" fmla="*/ 853 h 853"/>
              </a:gdLst>
              <a:ahLst/>
              <a:cxnLst>
                <a:cxn ang="0">
                  <a:pos x="T0" y="T1"/>
                </a:cxn>
                <a:cxn ang="0">
                  <a:pos x="T2" y="T3"/>
                </a:cxn>
                <a:cxn ang="0">
                  <a:pos x="T4" y="T5"/>
                </a:cxn>
              </a:cxnLst>
              <a:rect l="0" t="0" r="r" b="b"/>
              <a:pathLst>
                <a:path w="854" h="853">
                  <a:moveTo>
                    <a:pt x="0" y="0"/>
                  </a:moveTo>
                  <a:lnTo>
                    <a:pt x="0" y="0"/>
                  </a:lnTo>
                  <a:cubicBezTo>
                    <a:pt x="0" y="853"/>
                    <a:pt x="854" y="0"/>
                    <a:pt x="854" y="853"/>
                  </a:cubicBezTo>
                </a:path>
              </a:pathLst>
            </a:custGeom>
            <a:noFill/>
            <a:ln w="7"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4" name="Freeform 131"/>
            <p:cNvSpPr>
              <a:spLocks noEditPoints="1"/>
            </p:cNvSpPr>
            <p:nvPr/>
          </p:nvSpPr>
          <p:spPr bwMode="auto">
            <a:xfrm>
              <a:off x="3983038" y="4002088"/>
              <a:ext cx="46038" cy="79375"/>
            </a:xfrm>
            <a:custGeom>
              <a:avLst/>
              <a:gdLst>
                <a:gd name="T0" fmla="*/ 43 w 85"/>
                <a:gd name="T1" fmla="*/ 43 h 150"/>
                <a:gd name="T2" fmla="*/ 43 w 85"/>
                <a:gd name="T3" fmla="*/ 43 h 150"/>
                <a:gd name="T4" fmla="*/ 0 w 85"/>
                <a:gd name="T5" fmla="*/ 0 h 150"/>
                <a:gd name="T6" fmla="*/ 43 w 85"/>
                <a:gd name="T7" fmla="*/ 150 h 150"/>
                <a:gd name="T8" fmla="*/ 85 w 85"/>
                <a:gd name="T9" fmla="*/ 0 h 150"/>
                <a:gd name="T10" fmla="*/ 43 w 85"/>
                <a:gd name="T11" fmla="*/ 43 h 150"/>
                <a:gd name="T12" fmla="*/ 43 w 85"/>
                <a:gd name="T13" fmla="*/ 43 h 150"/>
                <a:gd name="T14" fmla="*/ 43 w 85"/>
                <a:gd name="T15" fmla="*/ 43 h 150"/>
                <a:gd name="T16" fmla="*/ 43 w 85"/>
                <a:gd name="T17" fmla="*/ 43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50">
                  <a:moveTo>
                    <a:pt x="43" y="43"/>
                  </a:moveTo>
                  <a:lnTo>
                    <a:pt x="43" y="43"/>
                  </a:lnTo>
                  <a:lnTo>
                    <a:pt x="0" y="0"/>
                  </a:lnTo>
                  <a:lnTo>
                    <a:pt x="43" y="150"/>
                  </a:lnTo>
                  <a:lnTo>
                    <a:pt x="85" y="0"/>
                  </a:lnTo>
                  <a:lnTo>
                    <a:pt x="43" y="43"/>
                  </a:lnTo>
                  <a:lnTo>
                    <a:pt x="43" y="43"/>
                  </a:lnTo>
                  <a:close/>
                  <a:moveTo>
                    <a:pt x="43" y="43"/>
                  </a:moveTo>
                  <a:lnTo>
                    <a:pt x="43" y="43"/>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 name="Freeform 132"/>
            <p:cNvSpPr>
              <a:spLocks noEditPoints="1"/>
            </p:cNvSpPr>
            <p:nvPr/>
          </p:nvSpPr>
          <p:spPr bwMode="auto">
            <a:xfrm>
              <a:off x="3983038" y="4002088"/>
              <a:ext cx="46038" cy="79375"/>
            </a:xfrm>
            <a:custGeom>
              <a:avLst/>
              <a:gdLst>
                <a:gd name="T0" fmla="*/ 43 w 85"/>
                <a:gd name="T1" fmla="*/ 43 h 150"/>
                <a:gd name="T2" fmla="*/ 43 w 85"/>
                <a:gd name="T3" fmla="*/ 43 h 150"/>
                <a:gd name="T4" fmla="*/ 0 w 85"/>
                <a:gd name="T5" fmla="*/ 0 h 150"/>
                <a:gd name="T6" fmla="*/ 43 w 85"/>
                <a:gd name="T7" fmla="*/ 150 h 150"/>
                <a:gd name="T8" fmla="*/ 85 w 85"/>
                <a:gd name="T9" fmla="*/ 0 h 150"/>
                <a:gd name="T10" fmla="*/ 43 w 85"/>
                <a:gd name="T11" fmla="*/ 43 h 150"/>
                <a:gd name="T12" fmla="*/ 43 w 85"/>
                <a:gd name="T13" fmla="*/ 43 h 150"/>
                <a:gd name="T14" fmla="*/ 43 w 85"/>
                <a:gd name="T15" fmla="*/ 43 h 150"/>
                <a:gd name="T16" fmla="*/ 43 w 85"/>
                <a:gd name="T17" fmla="*/ 43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50">
                  <a:moveTo>
                    <a:pt x="43" y="43"/>
                  </a:moveTo>
                  <a:lnTo>
                    <a:pt x="43" y="43"/>
                  </a:lnTo>
                  <a:lnTo>
                    <a:pt x="0" y="0"/>
                  </a:lnTo>
                  <a:lnTo>
                    <a:pt x="43" y="150"/>
                  </a:lnTo>
                  <a:lnTo>
                    <a:pt x="85" y="0"/>
                  </a:lnTo>
                  <a:lnTo>
                    <a:pt x="43" y="43"/>
                  </a:lnTo>
                  <a:lnTo>
                    <a:pt x="43" y="43"/>
                  </a:lnTo>
                  <a:close/>
                  <a:moveTo>
                    <a:pt x="43" y="43"/>
                  </a:moveTo>
                  <a:lnTo>
                    <a:pt x="43" y="43"/>
                  </a:lnTo>
                  <a:close/>
                </a:path>
              </a:pathLst>
            </a:custGeom>
            <a:noFill/>
            <a:ln w="3"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6" name="Freeform 133"/>
            <p:cNvSpPr>
              <a:spLocks/>
            </p:cNvSpPr>
            <p:nvPr/>
          </p:nvSpPr>
          <p:spPr bwMode="auto">
            <a:xfrm>
              <a:off x="4006850" y="5651500"/>
              <a:ext cx="0" cy="227013"/>
            </a:xfrm>
            <a:custGeom>
              <a:avLst/>
              <a:gdLst>
                <a:gd name="T0" fmla="*/ 0 h 427"/>
                <a:gd name="T1" fmla="*/ 0 h 427"/>
                <a:gd name="T2" fmla="*/ 427 h 427"/>
              </a:gdLst>
              <a:ahLst/>
              <a:cxnLst>
                <a:cxn ang="0">
                  <a:pos x="0" y="T0"/>
                </a:cxn>
                <a:cxn ang="0">
                  <a:pos x="0" y="T1"/>
                </a:cxn>
                <a:cxn ang="0">
                  <a:pos x="0" y="T2"/>
                </a:cxn>
              </a:cxnLst>
              <a:rect l="0" t="0" r="r" b="b"/>
              <a:pathLst>
                <a:path h="427">
                  <a:moveTo>
                    <a:pt x="0" y="0"/>
                  </a:moveTo>
                  <a:lnTo>
                    <a:pt x="0" y="0"/>
                  </a:lnTo>
                  <a:lnTo>
                    <a:pt x="0" y="427"/>
                  </a:lnTo>
                </a:path>
              </a:pathLst>
            </a:custGeom>
            <a:noFill/>
            <a:ln w="7"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7" name="Freeform 134"/>
            <p:cNvSpPr>
              <a:spLocks noEditPoints="1"/>
            </p:cNvSpPr>
            <p:nvPr/>
          </p:nvSpPr>
          <p:spPr bwMode="auto">
            <a:xfrm>
              <a:off x="3983038" y="5810250"/>
              <a:ext cx="46038" cy="79375"/>
            </a:xfrm>
            <a:custGeom>
              <a:avLst/>
              <a:gdLst>
                <a:gd name="T0" fmla="*/ 43 w 85"/>
                <a:gd name="T1" fmla="*/ 42 h 149"/>
                <a:gd name="T2" fmla="*/ 43 w 85"/>
                <a:gd name="T3" fmla="*/ 42 h 149"/>
                <a:gd name="T4" fmla="*/ 0 w 85"/>
                <a:gd name="T5" fmla="*/ 0 h 149"/>
                <a:gd name="T6" fmla="*/ 43 w 85"/>
                <a:gd name="T7" fmla="*/ 149 h 149"/>
                <a:gd name="T8" fmla="*/ 85 w 85"/>
                <a:gd name="T9" fmla="*/ 0 h 149"/>
                <a:gd name="T10" fmla="*/ 43 w 85"/>
                <a:gd name="T11" fmla="*/ 42 h 149"/>
                <a:gd name="T12" fmla="*/ 43 w 85"/>
                <a:gd name="T13" fmla="*/ 42 h 149"/>
                <a:gd name="T14" fmla="*/ 43 w 85"/>
                <a:gd name="T15" fmla="*/ 42 h 149"/>
                <a:gd name="T16" fmla="*/ 43 w 85"/>
                <a:gd name="T17" fmla="*/ 42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49">
                  <a:moveTo>
                    <a:pt x="43" y="42"/>
                  </a:moveTo>
                  <a:lnTo>
                    <a:pt x="43" y="42"/>
                  </a:lnTo>
                  <a:lnTo>
                    <a:pt x="0" y="0"/>
                  </a:lnTo>
                  <a:lnTo>
                    <a:pt x="43" y="149"/>
                  </a:lnTo>
                  <a:lnTo>
                    <a:pt x="85" y="0"/>
                  </a:lnTo>
                  <a:lnTo>
                    <a:pt x="43" y="42"/>
                  </a:lnTo>
                  <a:lnTo>
                    <a:pt x="43" y="42"/>
                  </a:lnTo>
                  <a:close/>
                  <a:moveTo>
                    <a:pt x="43" y="42"/>
                  </a:moveTo>
                  <a:lnTo>
                    <a:pt x="43" y="42"/>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8" name="Freeform 135"/>
            <p:cNvSpPr>
              <a:spLocks noEditPoints="1"/>
            </p:cNvSpPr>
            <p:nvPr/>
          </p:nvSpPr>
          <p:spPr bwMode="auto">
            <a:xfrm>
              <a:off x="3983038" y="5810250"/>
              <a:ext cx="46038" cy="79375"/>
            </a:xfrm>
            <a:custGeom>
              <a:avLst/>
              <a:gdLst>
                <a:gd name="T0" fmla="*/ 43 w 85"/>
                <a:gd name="T1" fmla="*/ 42 h 149"/>
                <a:gd name="T2" fmla="*/ 43 w 85"/>
                <a:gd name="T3" fmla="*/ 42 h 149"/>
                <a:gd name="T4" fmla="*/ 0 w 85"/>
                <a:gd name="T5" fmla="*/ 0 h 149"/>
                <a:gd name="T6" fmla="*/ 43 w 85"/>
                <a:gd name="T7" fmla="*/ 149 h 149"/>
                <a:gd name="T8" fmla="*/ 85 w 85"/>
                <a:gd name="T9" fmla="*/ 0 h 149"/>
                <a:gd name="T10" fmla="*/ 43 w 85"/>
                <a:gd name="T11" fmla="*/ 42 h 149"/>
                <a:gd name="T12" fmla="*/ 43 w 85"/>
                <a:gd name="T13" fmla="*/ 42 h 149"/>
                <a:gd name="T14" fmla="*/ 43 w 85"/>
                <a:gd name="T15" fmla="*/ 42 h 149"/>
                <a:gd name="T16" fmla="*/ 43 w 85"/>
                <a:gd name="T17" fmla="*/ 42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49">
                  <a:moveTo>
                    <a:pt x="43" y="42"/>
                  </a:moveTo>
                  <a:lnTo>
                    <a:pt x="43" y="42"/>
                  </a:lnTo>
                  <a:lnTo>
                    <a:pt x="0" y="0"/>
                  </a:lnTo>
                  <a:lnTo>
                    <a:pt x="43" y="149"/>
                  </a:lnTo>
                  <a:lnTo>
                    <a:pt x="85" y="0"/>
                  </a:lnTo>
                  <a:lnTo>
                    <a:pt x="43" y="42"/>
                  </a:lnTo>
                  <a:lnTo>
                    <a:pt x="43" y="42"/>
                  </a:lnTo>
                  <a:close/>
                  <a:moveTo>
                    <a:pt x="43" y="42"/>
                  </a:moveTo>
                  <a:lnTo>
                    <a:pt x="43" y="42"/>
                  </a:lnTo>
                  <a:close/>
                </a:path>
              </a:pathLst>
            </a:custGeom>
            <a:noFill/>
            <a:ln w="3"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9" name="Freeform 136"/>
            <p:cNvSpPr>
              <a:spLocks/>
            </p:cNvSpPr>
            <p:nvPr/>
          </p:nvSpPr>
          <p:spPr bwMode="auto">
            <a:xfrm>
              <a:off x="2197100" y="4973638"/>
              <a:ext cx="1809750" cy="452438"/>
            </a:xfrm>
            <a:custGeom>
              <a:avLst/>
              <a:gdLst>
                <a:gd name="T0" fmla="*/ 0 w 3414"/>
                <a:gd name="T1" fmla="*/ 0 h 853"/>
                <a:gd name="T2" fmla="*/ 0 w 3414"/>
                <a:gd name="T3" fmla="*/ 0 h 853"/>
                <a:gd name="T4" fmla="*/ 3414 w 3414"/>
                <a:gd name="T5" fmla="*/ 853 h 853"/>
              </a:gdLst>
              <a:ahLst/>
              <a:cxnLst>
                <a:cxn ang="0">
                  <a:pos x="T0" y="T1"/>
                </a:cxn>
                <a:cxn ang="0">
                  <a:pos x="T2" y="T3"/>
                </a:cxn>
                <a:cxn ang="0">
                  <a:pos x="T4" y="T5"/>
                </a:cxn>
              </a:cxnLst>
              <a:rect l="0" t="0" r="r" b="b"/>
              <a:pathLst>
                <a:path w="3414" h="853">
                  <a:moveTo>
                    <a:pt x="0" y="0"/>
                  </a:moveTo>
                  <a:lnTo>
                    <a:pt x="0" y="0"/>
                  </a:lnTo>
                  <a:cubicBezTo>
                    <a:pt x="0" y="853"/>
                    <a:pt x="3414" y="0"/>
                    <a:pt x="3414" y="853"/>
                  </a:cubicBezTo>
                </a:path>
              </a:pathLst>
            </a:custGeom>
            <a:noFill/>
            <a:ln w="7"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0" name="Freeform 137"/>
            <p:cNvSpPr>
              <a:spLocks noEditPoints="1"/>
            </p:cNvSpPr>
            <p:nvPr/>
          </p:nvSpPr>
          <p:spPr bwMode="auto">
            <a:xfrm>
              <a:off x="3983038" y="5357813"/>
              <a:ext cx="46038" cy="79375"/>
            </a:xfrm>
            <a:custGeom>
              <a:avLst/>
              <a:gdLst>
                <a:gd name="T0" fmla="*/ 43 w 85"/>
                <a:gd name="T1" fmla="*/ 43 h 150"/>
                <a:gd name="T2" fmla="*/ 43 w 85"/>
                <a:gd name="T3" fmla="*/ 43 h 150"/>
                <a:gd name="T4" fmla="*/ 0 w 85"/>
                <a:gd name="T5" fmla="*/ 0 h 150"/>
                <a:gd name="T6" fmla="*/ 43 w 85"/>
                <a:gd name="T7" fmla="*/ 150 h 150"/>
                <a:gd name="T8" fmla="*/ 85 w 85"/>
                <a:gd name="T9" fmla="*/ 0 h 150"/>
                <a:gd name="T10" fmla="*/ 43 w 85"/>
                <a:gd name="T11" fmla="*/ 43 h 150"/>
                <a:gd name="T12" fmla="*/ 43 w 85"/>
                <a:gd name="T13" fmla="*/ 43 h 150"/>
                <a:gd name="T14" fmla="*/ 43 w 85"/>
                <a:gd name="T15" fmla="*/ 43 h 150"/>
                <a:gd name="T16" fmla="*/ 43 w 85"/>
                <a:gd name="T17" fmla="*/ 43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50">
                  <a:moveTo>
                    <a:pt x="43" y="43"/>
                  </a:moveTo>
                  <a:lnTo>
                    <a:pt x="43" y="43"/>
                  </a:lnTo>
                  <a:lnTo>
                    <a:pt x="0" y="0"/>
                  </a:lnTo>
                  <a:lnTo>
                    <a:pt x="43" y="150"/>
                  </a:lnTo>
                  <a:lnTo>
                    <a:pt x="85" y="0"/>
                  </a:lnTo>
                  <a:lnTo>
                    <a:pt x="43" y="43"/>
                  </a:lnTo>
                  <a:lnTo>
                    <a:pt x="43" y="43"/>
                  </a:lnTo>
                  <a:close/>
                  <a:moveTo>
                    <a:pt x="43" y="43"/>
                  </a:moveTo>
                  <a:lnTo>
                    <a:pt x="43" y="43"/>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 name="Freeform 138"/>
            <p:cNvSpPr>
              <a:spLocks noEditPoints="1"/>
            </p:cNvSpPr>
            <p:nvPr/>
          </p:nvSpPr>
          <p:spPr bwMode="auto">
            <a:xfrm>
              <a:off x="3983038" y="5357813"/>
              <a:ext cx="46038" cy="79375"/>
            </a:xfrm>
            <a:custGeom>
              <a:avLst/>
              <a:gdLst>
                <a:gd name="T0" fmla="*/ 43 w 85"/>
                <a:gd name="T1" fmla="*/ 43 h 150"/>
                <a:gd name="T2" fmla="*/ 43 w 85"/>
                <a:gd name="T3" fmla="*/ 43 h 150"/>
                <a:gd name="T4" fmla="*/ 0 w 85"/>
                <a:gd name="T5" fmla="*/ 0 h 150"/>
                <a:gd name="T6" fmla="*/ 43 w 85"/>
                <a:gd name="T7" fmla="*/ 150 h 150"/>
                <a:gd name="T8" fmla="*/ 85 w 85"/>
                <a:gd name="T9" fmla="*/ 0 h 150"/>
                <a:gd name="T10" fmla="*/ 43 w 85"/>
                <a:gd name="T11" fmla="*/ 43 h 150"/>
                <a:gd name="T12" fmla="*/ 43 w 85"/>
                <a:gd name="T13" fmla="*/ 43 h 150"/>
                <a:gd name="T14" fmla="*/ 43 w 85"/>
                <a:gd name="T15" fmla="*/ 43 h 150"/>
                <a:gd name="T16" fmla="*/ 43 w 85"/>
                <a:gd name="T17" fmla="*/ 43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50">
                  <a:moveTo>
                    <a:pt x="43" y="43"/>
                  </a:moveTo>
                  <a:lnTo>
                    <a:pt x="43" y="43"/>
                  </a:lnTo>
                  <a:lnTo>
                    <a:pt x="0" y="0"/>
                  </a:lnTo>
                  <a:lnTo>
                    <a:pt x="43" y="150"/>
                  </a:lnTo>
                  <a:lnTo>
                    <a:pt x="85" y="0"/>
                  </a:lnTo>
                  <a:lnTo>
                    <a:pt x="43" y="43"/>
                  </a:lnTo>
                  <a:lnTo>
                    <a:pt x="43" y="43"/>
                  </a:lnTo>
                  <a:close/>
                  <a:moveTo>
                    <a:pt x="43" y="43"/>
                  </a:moveTo>
                  <a:lnTo>
                    <a:pt x="43" y="43"/>
                  </a:lnTo>
                  <a:close/>
                </a:path>
              </a:pathLst>
            </a:custGeom>
            <a:noFill/>
            <a:ln w="3"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142" name="AutoShape 12"/>
          <p:cNvSpPr>
            <a:spLocks noChangeArrowheads="1"/>
          </p:cNvSpPr>
          <p:nvPr/>
        </p:nvSpPr>
        <p:spPr bwMode="auto">
          <a:xfrm>
            <a:off x="4743450" y="4886542"/>
            <a:ext cx="3632200" cy="771130"/>
          </a:xfrm>
          <a:prstGeom prst="roundRect">
            <a:avLst>
              <a:gd name="adj" fmla="val 16667"/>
            </a:avLst>
          </a:prstGeom>
          <a:solidFill>
            <a:schemeClr val="accent6">
              <a:lumMod val="20000"/>
              <a:lumOff val="80000"/>
            </a:schemeClr>
          </a:solidFill>
          <a:ln w="25400" algn="ctr">
            <a:solidFill>
              <a:schemeClr val="accent6">
                <a:lumMod val="75000"/>
              </a:schemeClr>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dirty="0" smtClean="0"/>
              <a:t>Recursive fork-join enables high parallelism.</a:t>
            </a:r>
            <a:endParaRPr lang="en-US" dirty="0"/>
          </a:p>
        </p:txBody>
      </p:sp>
      <p:sp>
        <p:nvSpPr>
          <p:cNvPr id="143" name="Slide Number Placeholder 3"/>
          <p:cNvSpPr>
            <a:spLocks noGrp="1"/>
          </p:cNvSpPr>
          <p:nvPr>
            <p:ph type="sldNum" sz="quarter" idx="12"/>
          </p:nvPr>
        </p:nvSpPr>
        <p:spPr>
          <a:xfrm>
            <a:off x="6553200" y="6356350"/>
            <a:ext cx="2133600" cy="365125"/>
          </a:xfrm>
        </p:spPr>
        <p:txBody>
          <a:bodyPr/>
          <a:lstStyle/>
          <a:p>
            <a:pPr>
              <a:defRPr/>
            </a:pPr>
            <a:fld id="{ACA39A89-D6FF-4AFC-9284-D1B46DF88740}" type="slidenum">
              <a:rPr lang="en-US" smtClean="0"/>
              <a:pPr>
                <a:defRPr/>
              </a:pPr>
              <a:t>46</a:t>
            </a:fld>
            <a:endParaRPr lang="en-US" dirty="0"/>
          </a:p>
        </p:txBody>
      </p:sp>
    </p:spTree>
    <p:extLst>
      <p:ext uri="{BB962C8B-B14F-4D97-AF65-F5344CB8AC3E}">
        <p14:creationId xmlns:p14="http://schemas.microsoft.com/office/powerpoint/2010/main" val="600972725"/>
      </p:ext>
    </p:extLst>
  </p:cSld>
  <p:clrMapOvr>
    <a:masterClrMapping/>
  </p:clrMapOvr>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 name="Content Placeholder 3"/>
          <p:cNvSpPr txBox="1">
            <a:spLocks/>
          </p:cNvSpPr>
          <p:nvPr/>
        </p:nvSpPr>
        <p:spPr>
          <a:xfrm>
            <a:off x="5257800" y="3962400"/>
            <a:ext cx="3352800" cy="4953000"/>
          </a:xfrm>
          <a:prstGeom prst="rect">
            <a:avLst/>
          </a:prstGeom>
        </p:spPr>
        <p:txBody>
          <a:bodyPr/>
          <a:lstStyle/>
          <a:p>
            <a:pPr marL="458788" marR="0" lvl="1" indent="-174625" algn="l" defTabSz="914400" rtl="0" eaLnBrk="0" fontAlgn="base" latinLnBrk="0" hangingPunct="0">
              <a:lnSpc>
                <a:spcPct val="100000"/>
              </a:lnSpc>
              <a:spcBef>
                <a:spcPct val="20000"/>
              </a:spcBef>
              <a:spcAft>
                <a:spcPct val="0"/>
              </a:spcAft>
              <a:buClr>
                <a:schemeClr val="folHlink"/>
              </a:buClr>
              <a:buSzTx/>
              <a:buFont typeface="Times" charset="0"/>
              <a:buChar char="•"/>
              <a:tabLst/>
              <a:defRPr/>
            </a:pPr>
            <a:endParaRPr kumimoji="0" lang="en-CA" sz="2800" b="0" i="0" u="none" strike="noStrike" kern="0" cap="none" spc="0" normalizeH="0" noProof="0" dirty="0" smtClean="0">
              <a:ln>
                <a:noFill/>
              </a:ln>
              <a:solidFill>
                <a:srgbClr val="0070C0"/>
              </a:solidFill>
              <a:effectLst/>
              <a:uLnTx/>
              <a:uFillTx/>
              <a:latin typeface="Neo Sans Intel"/>
              <a:ea typeface="+mn-ea"/>
            </a:endParaRPr>
          </a:p>
        </p:txBody>
      </p:sp>
      <p:sp>
        <p:nvSpPr>
          <p:cNvPr id="2" name="Title 1"/>
          <p:cNvSpPr>
            <a:spLocks noGrp="1"/>
          </p:cNvSpPr>
          <p:nvPr>
            <p:ph type="title"/>
          </p:nvPr>
        </p:nvSpPr>
        <p:spPr>
          <a:xfrm>
            <a:off x="407925" y="-15240"/>
            <a:ext cx="8229600" cy="1143000"/>
          </a:xfrm>
        </p:spPr>
        <p:txBody>
          <a:bodyPr/>
          <a:lstStyle/>
          <a:p>
            <a:r>
              <a:rPr lang="en-US" dirty="0" smtClean="0"/>
              <a:t>Parallel Patterns: Overview</a:t>
            </a:r>
            <a:endParaRPr lang="en-US" dirty="0"/>
          </a:p>
        </p:txBody>
      </p:sp>
      <p:sp>
        <p:nvSpPr>
          <p:cNvPr id="5" name="Slide Number Placeholder 8"/>
          <p:cNvSpPr>
            <a:spLocks noGrp="1"/>
          </p:cNvSpPr>
          <p:nvPr>
            <p:ph type="sldNum" sz="quarter" idx="12"/>
          </p:nvPr>
        </p:nvSpPr>
        <p:spPr bwMode="auto">
          <a:xfrm>
            <a:off x="8505825" y="6553200"/>
            <a:ext cx="501650" cy="2587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sz="2000">
                <a:solidFill>
                  <a:schemeClr val="tx1"/>
                </a:solidFill>
                <a:latin typeface="Verdana" pitchFamily="34" charset="0"/>
                <a:ea typeface="MS PGothic" pitchFamily="34" charset="-128"/>
              </a:defRPr>
            </a:lvl1pPr>
            <a:lvl2pPr marL="742950" indent="-285750" eaLnBrk="0" hangingPunct="0">
              <a:defRPr sz="2000">
                <a:solidFill>
                  <a:schemeClr val="tx1"/>
                </a:solidFill>
                <a:latin typeface="Verdana" pitchFamily="34" charset="0"/>
                <a:ea typeface="MS PGothic" pitchFamily="34" charset="-128"/>
              </a:defRPr>
            </a:lvl2pPr>
            <a:lvl3pPr marL="1143000" indent="-228600" eaLnBrk="0" hangingPunct="0">
              <a:defRPr sz="2000">
                <a:solidFill>
                  <a:schemeClr val="tx1"/>
                </a:solidFill>
                <a:latin typeface="Verdana" pitchFamily="34" charset="0"/>
                <a:ea typeface="MS PGothic" pitchFamily="34" charset="-128"/>
              </a:defRPr>
            </a:lvl3pPr>
            <a:lvl4pPr marL="1600200" indent="-228600" eaLnBrk="0" hangingPunct="0">
              <a:defRPr sz="2000">
                <a:solidFill>
                  <a:schemeClr val="tx1"/>
                </a:solidFill>
                <a:latin typeface="Verdana" pitchFamily="34" charset="0"/>
                <a:ea typeface="MS PGothic" pitchFamily="34" charset="-128"/>
              </a:defRPr>
            </a:lvl4pPr>
            <a:lvl5pPr marL="2057400" indent="-228600" eaLnBrk="0" hangingPunct="0">
              <a:defRPr sz="2000">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sz="2000">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sz="2000">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sz="2000">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sz="2000">
                <a:solidFill>
                  <a:schemeClr val="tx1"/>
                </a:solidFill>
                <a:latin typeface="Verdana" pitchFamily="34" charset="0"/>
                <a:ea typeface="MS PGothic" pitchFamily="34" charset="-128"/>
              </a:defRPr>
            </a:lvl9pPr>
          </a:lstStyle>
          <a:p>
            <a:pPr eaLnBrk="1" hangingPunct="1"/>
            <a:fld id="{82B8D0C6-965C-41F4-AB5B-740D69AA43C8}" type="slidenum">
              <a:rPr lang="en-US" sz="1000" smtClean="0">
                <a:solidFill>
                  <a:schemeClr val="bg1"/>
                </a:solidFill>
              </a:rPr>
              <a:pPr eaLnBrk="1" hangingPunct="1"/>
              <a:t>47</a:t>
            </a:fld>
            <a:endParaRPr lang="en-US" sz="1000" dirty="0" smtClean="0">
              <a:solidFill>
                <a:schemeClr val="bg1"/>
              </a:solidFill>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 y="1371600"/>
            <a:ext cx="8740651" cy="4788677"/>
          </a:xfrm>
          <a:prstGeom prst="rect">
            <a:avLst/>
          </a:prstGeom>
        </p:spPr>
      </p:pic>
      <p:sp>
        <p:nvSpPr>
          <p:cNvPr id="6" name="Slide Number Placeholder 3"/>
          <p:cNvSpPr txBox="1">
            <a:spLocks/>
          </p:cNvSpPr>
          <p:nvPr/>
        </p:nvSpPr>
        <p:spPr>
          <a:xfrm>
            <a:off x="6553200" y="63563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ACA39A89-D6FF-4AFC-9284-D1B46DF88740}" type="slidenum">
              <a:rPr lang="en-US" smtClean="0"/>
              <a:pPr>
                <a:defRPr/>
              </a:pPr>
              <a:t>47</a:t>
            </a:fld>
            <a:endParaRPr lang="en-US" dirty="0"/>
          </a:p>
        </p:txBody>
      </p:sp>
    </p:spTree>
    <p:extLst>
      <p:ext uri="{BB962C8B-B14F-4D97-AF65-F5344CB8AC3E}">
        <p14:creationId xmlns:p14="http://schemas.microsoft.com/office/powerpoint/2010/main" val="32343284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Semantics and Implementation</a:t>
            </a:r>
            <a:endParaRPr lang="en-US" dirty="0"/>
          </a:p>
        </p:txBody>
      </p:sp>
      <p:sp>
        <p:nvSpPr>
          <p:cNvPr id="3" name="Content Placeholder 2"/>
          <p:cNvSpPr>
            <a:spLocks noGrp="1"/>
          </p:cNvSpPr>
          <p:nvPr>
            <p:ph idx="1"/>
          </p:nvPr>
        </p:nvSpPr>
        <p:spPr>
          <a:xfrm>
            <a:off x="457200" y="1371600"/>
            <a:ext cx="8237537" cy="5153813"/>
          </a:xfrm>
        </p:spPr>
        <p:txBody>
          <a:bodyPr>
            <a:normAutofit fontScale="77500" lnSpcReduction="20000"/>
          </a:bodyPr>
          <a:lstStyle/>
          <a:p>
            <a:pPr marL="0" indent="0">
              <a:spcBef>
                <a:spcPts val="800"/>
              </a:spcBef>
              <a:buNone/>
            </a:pPr>
            <a:r>
              <a:rPr lang="en-US" b="1" dirty="0" smtClean="0"/>
              <a:t>Semantics: </a:t>
            </a:r>
            <a:r>
              <a:rPr lang="en-US" i="1" dirty="0"/>
              <a:t>W</a:t>
            </a:r>
            <a:r>
              <a:rPr lang="en-US" i="1" dirty="0" smtClean="0"/>
              <a:t>hat</a:t>
            </a:r>
          </a:p>
          <a:p>
            <a:pPr lvl="1">
              <a:spcBef>
                <a:spcPts val="800"/>
              </a:spcBef>
            </a:pPr>
            <a:r>
              <a:rPr lang="en-US" dirty="0" smtClean="0"/>
              <a:t>The intended meaning as seen from the “outside”</a:t>
            </a:r>
          </a:p>
          <a:p>
            <a:pPr lvl="1">
              <a:spcBef>
                <a:spcPts val="800"/>
              </a:spcBef>
            </a:pPr>
            <a:r>
              <a:rPr lang="en-US" dirty="0" smtClean="0"/>
              <a:t>For example, for scan: compute all partial reductions given an associative operator</a:t>
            </a:r>
          </a:p>
          <a:p>
            <a:pPr marL="0" indent="0">
              <a:spcBef>
                <a:spcPts val="800"/>
              </a:spcBef>
              <a:buNone/>
            </a:pPr>
            <a:r>
              <a:rPr lang="en-US" b="1" dirty="0" smtClean="0"/>
              <a:t>Implementation: </a:t>
            </a:r>
            <a:r>
              <a:rPr lang="en-US" i="1" dirty="0" smtClean="0"/>
              <a:t>How</a:t>
            </a:r>
            <a:r>
              <a:rPr lang="en-US" dirty="0" smtClean="0"/>
              <a:t> </a:t>
            </a:r>
          </a:p>
          <a:p>
            <a:pPr lvl="1">
              <a:spcBef>
                <a:spcPts val="800"/>
              </a:spcBef>
            </a:pPr>
            <a:r>
              <a:rPr lang="en-US" dirty="0" smtClean="0"/>
              <a:t>How it executes in practice, as seen from the “inside”</a:t>
            </a:r>
          </a:p>
          <a:p>
            <a:pPr lvl="1">
              <a:spcBef>
                <a:spcPts val="800"/>
              </a:spcBef>
            </a:pPr>
            <a:r>
              <a:rPr lang="en-US" dirty="0" smtClean="0"/>
              <a:t>For example, for scan: partition, serial reduction in each partition, scan of reductions, serial scan in each partition.</a:t>
            </a:r>
          </a:p>
          <a:p>
            <a:pPr lvl="1">
              <a:spcBef>
                <a:spcPts val="800"/>
              </a:spcBef>
            </a:pPr>
            <a:r>
              <a:rPr lang="en-US" i="1" dirty="0" smtClean="0"/>
              <a:t>Many implementations may be possible</a:t>
            </a:r>
          </a:p>
          <a:p>
            <a:pPr lvl="1">
              <a:spcBef>
                <a:spcPts val="800"/>
              </a:spcBef>
            </a:pPr>
            <a:r>
              <a:rPr lang="en-US" dirty="0" smtClean="0"/>
              <a:t>Parallelization may require reordering of operations</a:t>
            </a:r>
          </a:p>
          <a:p>
            <a:pPr lvl="1">
              <a:spcBef>
                <a:spcPts val="800"/>
              </a:spcBef>
            </a:pPr>
            <a:r>
              <a:rPr lang="en-US" dirty="0" smtClean="0"/>
              <a:t>Patterns should not over-constrain the ordering; only the important ordering constraints are specified in the semantics</a:t>
            </a:r>
          </a:p>
          <a:p>
            <a:pPr lvl="1">
              <a:spcBef>
                <a:spcPts val="800"/>
              </a:spcBef>
            </a:pPr>
            <a:r>
              <a:rPr lang="en-US" dirty="0" smtClean="0"/>
              <a:t>Patterns may also specify additional constraints, i.e. associativity of operators</a:t>
            </a:r>
          </a:p>
        </p:txBody>
      </p:sp>
      <p:sp>
        <p:nvSpPr>
          <p:cNvPr id="4" name="Slide Number Placeholder 3"/>
          <p:cNvSpPr>
            <a:spLocks noGrp="1"/>
          </p:cNvSpPr>
          <p:nvPr>
            <p:ph type="sldNum" sz="quarter" idx="12"/>
          </p:nvPr>
        </p:nvSpPr>
        <p:spPr/>
        <p:txBody>
          <a:bodyPr/>
          <a:lstStyle/>
          <a:p>
            <a:pPr>
              <a:defRPr/>
            </a:pPr>
            <a:fld id="{ACA39A89-D6FF-4AFC-9284-D1B46DF88740}" type="slidenum">
              <a:rPr lang="en-US" smtClean="0"/>
              <a:pPr>
                <a:defRPr/>
              </a:pPr>
              <a:t>48</a:t>
            </a:fld>
            <a:endParaRPr lang="en-US" dirty="0"/>
          </a:p>
        </p:txBody>
      </p:sp>
    </p:spTree>
    <p:extLst>
      <p:ext uri="{BB962C8B-B14F-4D97-AF65-F5344CB8AC3E}">
        <p14:creationId xmlns:p14="http://schemas.microsoft.com/office/powerpoint/2010/main" val="1445719460"/>
      </p:ext>
    </p:extLst>
  </p:cSld>
  <p:clrMapOvr>
    <a:masterClrMapping/>
  </p:clrMapOvr>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CLUSTER ACCESS</a:t>
            </a:r>
            <a:endParaRPr lang="en-US" dirty="0"/>
          </a:p>
        </p:txBody>
      </p:sp>
      <p:sp>
        <p:nvSpPr>
          <p:cNvPr id="3" name="Text Placeholder 2"/>
          <p:cNvSpPr>
            <a:spLocks noGrp="1"/>
          </p:cNvSpPr>
          <p:nvPr>
            <p:ph type="body" idx="1"/>
          </p:nvPr>
        </p:nvSpPr>
        <p:spPr/>
        <p:txBody>
          <a:bodyPr/>
          <a:lstStyle/>
          <a:p>
            <a:r>
              <a:rPr lang="en-US" i="1" dirty="0" smtClean="0"/>
              <a:t>Class students were given access to a cluster to work on for a week.</a:t>
            </a:r>
            <a:endParaRPr lang="en-US" i="1" dirty="0"/>
          </a:p>
          <a:p>
            <a:endParaRPr lang="en-US" dirty="0"/>
          </a:p>
          <a:p>
            <a:endParaRPr lang="en-US" dirty="0" smtClean="0"/>
          </a:p>
        </p:txBody>
      </p:sp>
      <p:sp>
        <p:nvSpPr>
          <p:cNvPr id="4" name="Slide Number Placeholder 3"/>
          <p:cNvSpPr>
            <a:spLocks noGrp="1"/>
          </p:cNvSpPr>
          <p:nvPr>
            <p:ph type="sldNum" sz="quarter" idx="12"/>
          </p:nvPr>
        </p:nvSpPr>
        <p:spPr>
          <a:xfrm>
            <a:off x="6553200" y="6356350"/>
            <a:ext cx="2133600" cy="365125"/>
          </a:xfrm>
        </p:spPr>
        <p:txBody>
          <a:bodyPr/>
          <a:lstStyle/>
          <a:p>
            <a:pPr>
              <a:defRPr/>
            </a:pPr>
            <a:fld id="{ACA39A89-D6FF-4AFC-9284-D1B46DF88740}" type="slidenum">
              <a:rPr lang="en-US" smtClean="0"/>
              <a:pPr>
                <a:defRPr/>
              </a:pPr>
              <a:t>49</a:t>
            </a:fld>
            <a:endParaRPr lang="en-US" dirty="0"/>
          </a:p>
        </p:txBody>
      </p:sp>
    </p:spTree>
    <p:extLst>
      <p:ext uri="{BB962C8B-B14F-4D97-AF65-F5344CB8AC3E}">
        <p14:creationId xmlns:p14="http://schemas.microsoft.com/office/powerpoint/2010/main" val="358746932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mj-lt"/>
                <a:cs typeface="Neo Sans Intel Medium"/>
              </a:rPr>
              <a:t>Introduction: Outline</a:t>
            </a:r>
            <a:endParaRPr lang="en-US" dirty="0">
              <a:latin typeface="+mj-lt"/>
              <a:cs typeface="Neo Sans Intel Medium"/>
            </a:endParaRPr>
          </a:p>
        </p:txBody>
      </p:sp>
      <p:sp>
        <p:nvSpPr>
          <p:cNvPr id="3" name="Content Placeholder 2"/>
          <p:cNvSpPr>
            <a:spLocks noGrp="1"/>
          </p:cNvSpPr>
          <p:nvPr>
            <p:ph idx="1"/>
          </p:nvPr>
        </p:nvSpPr>
        <p:spPr/>
        <p:txBody>
          <a:bodyPr/>
          <a:lstStyle/>
          <a:p>
            <a:pPr marL="457200" indent="-457200">
              <a:buFont typeface="Arial"/>
              <a:buChar char="•"/>
            </a:pPr>
            <a:r>
              <a:rPr lang="en-US" sz="2800" dirty="0" smtClean="0"/>
              <a:t>Evolution of Hardware to Parallelism</a:t>
            </a:r>
          </a:p>
          <a:p>
            <a:pPr marL="457200" indent="-457200">
              <a:buFont typeface="Arial"/>
              <a:buChar char="•"/>
            </a:pPr>
            <a:r>
              <a:rPr lang="en-US" sz="2800" dirty="0" smtClean="0"/>
              <a:t>Software Engineering Considerations</a:t>
            </a:r>
          </a:p>
          <a:p>
            <a:pPr marL="457200" indent="-457200">
              <a:buFont typeface="Arial"/>
              <a:buChar char="•"/>
            </a:pPr>
            <a:r>
              <a:rPr lang="en-US" sz="2800" dirty="0" smtClean="0"/>
              <a:t>Structured Programming with Patterns</a:t>
            </a:r>
          </a:p>
          <a:p>
            <a:pPr marL="457200" indent="-457200">
              <a:buFont typeface="Arial"/>
              <a:buChar char="•"/>
            </a:pPr>
            <a:r>
              <a:rPr lang="en-US" sz="2800" dirty="0" smtClean="0"/>
              <a:t>Parallel Programming Models</a:t>
            </a:r>
          </a:p>
          <a:p>
            <a:pPr marL="457200" indent="-457200">
              <a:buFont typeface="Arial"/>
              <a:buChar char="•"/>
            </a:pPr>
            <a:r>
              <a:rPr lang="en-US" sz="2800" dirty="0" smtClean="0"/>
              <a:t>Simple Example: Dot Product</a:t>
            </a:r>
            <a:endParaRPr lang="en-US" sz="2800" dirty="0"/>
          </a:p>
        </p:txBody>
      </p:sp>
      <p:sp>
        <p:nvSpPr>
          <p:cNvPr id="4" name="Slide Number Placeholder 8"/>
          <p:cNvSpPr>
            <a:spLocks noGrp="1"/>
          </p:cNvSpPr>
          <p:nvPr>
            <p:ph type="sldNum" sz="quarter" idx="12"/>
          </p:nvPr>
        </p:nvSpPr>
        <p:spPr bwMode="auto">
          <a:xfrm>
            <a:off x="8505825" y="6553200"/>
            <a:ext cx="501650" cy="2587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sz="2000">
                <a:solidFill>
                  <a:schemeClr val="tx1"/>
                </a:solidFill>
                <a:latin typeface="Verdana" pitchFamily="34" charset="0"/>
                <a:ea typeface="MS PGothic" pitchFamily="34" charset="-128"/>
              </a:defRPr>
            </a:lvl1pPr>
            <a:lvl2pPr marL="742950" indent="-285750" eaLnBrk="0" hangingPunct="0">
              <a:defRPr sz="2000">
                <a:solidFill>
                  <a:schemeClr val="tx1"/>
                </a:solidFill>
                <a:latin typeface="Verdana" pitchFamily="34" charset="0"/>
                <a:ea typeface="MS PGothic" pitchFamily="34" charset="-128"/>
              </a:defRPr>
            </a:lvl2pPr>
            <a:lvl3pPr marL="1143000" indent="-228600" eaLnBrk="0" hangingPunct="0">
              <a:defRPr sz="2000">
                <a:solidFill>
                  <a:schemeClr val="tx1"/>
                </a:solidFill>
                <a:latin typeface="Verdana" pitchFamily="34" charset="0"/>
                <a:ea typeface="MS PGothic" pitchFamily="34" charset="-128"/>
              </a:defRPr>
            </a:lvl3pPr>
            <a:lvl4pPr marL="1600200" indent="-228600" eaLnBrk="0" hangingPunct="0">
              <a:defRPr sz="2000">
                <a:solidFill>
                  <a:schemeClr val="tx1"/>
                </a:solidFill>
                <a:latin typeface="Verdana" pitchFamily="34" charset="0"/>
                <a:ea typeface="MS PGothic" pitchFamily="34" charset="-128"/>
              </a:defRPr>
            </a:lvl4pPr>
            <a:lvl5pPr marL="2057400" indent="-228600" eaLnBrk="0" hangingPunct="0">
              <a:defRPr sz="2000">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sz="2000">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sz="2000">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sz="2000">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sz="2000">
                <a:solidFill>
                  <a:schemeClr val="tx1"/>
                </a:solidFill>
                <a:latin typeface="Verdana" pitchFamily="34" charset="0"/>
                <a:ea typeface="MS PGothic" pitchFamily="34" charset="-128"/>
              </a:defRPr>
            </a:lvl9pPr>
          </a:lstStyle>
          <a:p>
            <a:pPr eaLnBrk="1" hangingPunct="1"/>
            <a:fld id="{82B8D0C6-965C-41F4-AB5B-740D69AA43C8}" type="slidenum">
              <a:rPr lang="en-US" sz="1000" smtClean="0">
                <a:solidFill>
                  <a:schemeClr val="bg1"/>
                </a:solidFill>
              </a:rPr>
              <a:pPr eaLnBrk="1" hangingPunct="1"/>
              <a:t>5</a:t>
            </a:fld>
            <a:endParaRPr lang="en-US" sz="1000" dirty="0" smtClean="0">
              <a:solidFill>
                <a:schemeClr val="bg1"/>
              </a:solidFill>
            </a:endParaRPr>
          </a:p>
        </p:txBody>
      </p:sp>
      <p:sp>
        <p:nvSpPr>
          <p:cNvPr id="5" name="Slide Number Placeholder 3"/>
          <p:cNvSpPr txBox="1">
            <a:spLocks/>
          </p:cNvSpPr>
          <p:nvPr/>
        </p:nvSpPr>
        <p:spPr>
          <a:xfrm>
            <a:off x="6553200" y="63563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ACA39A89-D6FF-4AFC-9284-D1B46DF88740}" type="slidenum">
              <a:rPr lang="en-US" smtClean="0"/>
              <a:pPr>
                <a:defRPr/>
              </a:pPr>
              <a:t>5</a:t>
            </a:fld>
            <a:endParaRPr lang="en-US" dirty="0"/>
          </a:p>
        </p:txBody>
      </p:sp>
    </p:spTree>
    <p:extLst>
      <p:ext uri="{BB962C8B-B14F-4D97-AF65-F5344CB8AC3E}">
        <p14:creationId xmlns:p14="http://schemas.microsoft.com/office/powerpoint/2010/main" val="14994969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Running Examples on Endeavour</a:t>
            </a:r>
            <a:endParaRPr lang="en-US" dirty="0"/>
          </a:p>
        </p:txBody>
      </p:sp>
      <p:sp>
        <p:nvSpPr>
          <p:cNvPr id="3" name="Content Placeholder 2"/>
          <p:cNvSpPr>
            <a:spLocks noGrp="1"/>
          </p:cNvSpPr>
          <p:nvPr>
            <p:ph idx="1"/>
          </p:nvPr>
        </p:nvSpPr>
        <p:spPr/>
        <p:txBody>
          <a:bodyPr/>
          <a:lstStyle/>
          <a:p>
            <a:r>
              <a:rPr lang="en-US" dirty="0" smtClean="0"/>
              <a:t>Connect via SSH or Putty</a:t>
            </a:r>
          </a:p>
          <a:p>
            <a:r>
              <a:rPr lang="en-US" dirty="0" smtClean="0"/>
              <a:t>(optional) use “screen” to protect against disconnects</a:t>
            </a:r>
          </a:p>
          <a:p>
            <a:r>
              <a:rPr lang="en-US" dirty="0" smtClean="0"/>
              <a:t>Connect to a compute node in an LSF job</a:t>
            </a:r>
          </a:p>
          <a:p>
            <a:r>
              <a:rPr lang="en-US" dirty="0" smtClean="0"/>
              <a:t>Set up compiler environment</a:t>
            </a:r>
          </a:p>
          <a:p>
            <a:r>
              <a:rPr lang="en-US" dirty="0" smtClean="0"/>
              <a:t>Compile and run on a host system</a:t>
            </a:r>
          </a:p>
          <a:p>
            <a:r>
              <a:rPr lang="en-US" dirty="0" smtClean="0"/>
              <a:t>Compile and run on a Intel® Xeon Phi™ coprocessor</a:t>
            </a:r>
            <a:endParaRPr lang="en-US" dirty="0"/>
          </a:p>
        </p:txBody>
      </p:sp>
      <p:sp>
        <p:nvSpPr>
          <p:cNvPr id="5" name="Slide Number Placeholder 2"/>
          <p:cNvSpPr>
            <a:spLocks noGrp="1"/>
          </p:cNvSpPr>
          <p:nvPr>
            <p:ph type="sldNum" sz="quarter" idx="12"/>
          </p:nvPr>
        </p:nvSpPr>
        <p:spPr>
          <a:xfrm>
            <a:off x="6553200" y="6356350"/>
            <a:ext cx="2133600" cy="365125"/>
          </a:xfrm>
        </p:spPr>
        <p:txBody>
          <a:bodyPr/>
          <a:lstStyle/>
          <a:p>
            <a:fld id="{BE14C4D4-BD7C-4AD4-AA4D-39C45732BFFE}" type="slidenum">
              <a:rPr lang="en-US" smtClean="0"/>
              <a:pPr/>
              <a:t>50</a:t>
            </a:fld>
            <a:endParaRPr lang="en-US" dirty="0"/>
          </a:p>
        </p:txBody>
      </p:sp>
      <p:sp>
        <p:nvSpPr>
          <p:cNvPr id="6" name="Date Placeholder 3"/>
          <p:cNvSpPr>
            <a:spLocks noGrp="1"/>
          </p:cNvSpPr>
          <p:nvPr>
            <p:ph type="dt" sz="half" idx="10"/>
          </p:nvPr>
        </p:nvSpPr>
        <p:spPr>
          <a:xfrm>
            <a:off x="457200" y="6356350"/>
            <a:ext cx="2133600" cy="365125"/>
          </a:xfrm>
        </p:spPr>
        <p:txBody>
          <a:bodyPr/>
          <a:lstStyle/>
          <a:p>
            <a:fld id="{EA7D5887-5BB6-447A-B5FE-51F12A6DC1BC}" type="datetime1">
              <a:rPr lang="en-US" smtClean="0"/>
              <a:pPr/>
              <a:t>11/17/2013</a:t>
            </a:fld>
            <a:endParaRPr lang="en-US" dirty="0"/>
          </a:p>
        </p:txBody>
      </p:sp>
    </p:spTree>
    <p:extLst>
      <p:ext uri="{BB962C8B-B14F-4D97-AF65-F5344CB8AC3E}">
        <p14:creationId xmlns:p14="http://schemas.microsoft.com/office/powerpoint/2010/main" val="4274367638"/>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Connecting with </a:t>
            </a:r>
            <a:r>
              <a:rPr lang="en-US" dirty="0" err="1" smtClean="0"/>
              <a:t>PuTTY</a:t>
            </a:r>
            <a:endParaRPr lang="en-US" dirty="0"/>
          </a:p>
        </p:txBody>
      </p:sp>
      <p:sp>
        <p:nvSpPr>
          <p:cNvPr id="3" name="Content Placeholder 2"/>
          <p:cNvSpPr>
            <a:spLocks noGrp="1"/>
          </p:cNvSpPr>
          <p:nvPr>
            <p:ph idx="1"/>
          </p:nvPr>
        </p:nvSpPr>
        <p:spPr/>
        <p:txBody>
          <a:bodyPr/>
          <a:lstStyle/>
          <a:p>
            <a:r>
              <a:rPr lang="en-US" dirty="0" smtClean="0"/>
              <a:t>Under Session Fill in </a:t>
            </a:r>
            <a:br>
              <a:rPr lang="en-US" dirty="0" smtClean="0"/>
            </a:br>
            <a:r>
              <a:rPr lang="en-US" dirty="0" smtClean="0"/>
              <a:t>IP </a:t>
            </a:r>
            <a:r>
              <a:rPr lang="en-US" dirty="0"/>
              <a:t>address: </a:t>
            </a:r>
            <a:r>
              <a:rPr lang="en-US" dirty="0" smtClean="0"/>
              <a:t/>
            </a:r>
            <a:br>
              <a:rPr lang="en-US" dirty="0" smtClean="0"/>
            </a:br>
            <a:r>
              <a:rPr lang="en-US" dirty="0"/>
              <a:t>207.108.8.212</a:t>
            </a:r>
            <a:endParaRPr lang="en-US" u="sng" dirty="0" smtClean="0">
              <a:solidFill>
                <a:srgbClr val="FF0000"/>
              </a:solidFill>
            </a:endParaRPr>
          </a:p>
          <a:p>
            <a:r>
              <a:rPr lang="en-US" dirty="0" smtClean="0"/>
              <a:t>Be sure to give this entry a</a:t>
            </a:r>
            <a:br>
              <a:rPr lang="en-US" dirty="0" smtClean="0"/>
            </a:br>
            <a:r>
              <a:rPr lang="en-US" dirty="0" smtClean="0"/>
              <a:t>descriptive name such as </a:t>
            </a:r>
            <a:br>
              <a:rPr lang="en-US" dirty="0" smtClean="0"/>
            </a:br>
            <a:r>
              <a:rPr lang="en-US" dirty="0" smtClean="0"/>
              <a:t>Endeavor.</a:t>
            </a:r>
          </a:p>
          <a:p>
            <a:r>
              <a:rPr lang="en-US" dirty="0" smtClean="0"/>
              <a:t>Click “save”</a:t>
            </a:r>
          </a:p>
          <a:p>
            <a:r>
              <a:rPr lang="en-US" dirty="0" smtClean="0"/>
              <a:t>Click “open”</a:t>
            </a:r>
          </a:p>
          <a:p>
            <a:pPr>
              <a:buNone/>
            </a:pPr>
            <a:endParaRPr lang="en-US" dirty="0" smtClean="0"/>
          </a:p>
          <a:p>
            <a:pPr>
              <a:buNone/>
            </a:pPr>
            <a:endParaRPr lang="en-US" dirty="0" smtClean="0"/>
          </a:p>
          <a:p>
            <a:pPr>
              <a:buNone/>
            </a:pPr>
            <a:endParaRPr lang="en-US" dirty="0" smtClean="0"/>
          </a:p>
          <a:p>
            <a:pPr>
              <a:buNone/>
            </a:pPr>
            <a:endParaRPr lang="en-US" sz="1100" dirty="0"/>
          </a:p>
        </p:txBody>
      </p:sp>
      <p:pic>
        <p:nvPicPr>
          <p:cNvPr id="1028" name="Picture 4"/>
          <p:cNvPicPr>
            <a:picLocks noChangeAspect="1" noChangeArrowheads="1"/>
          </p:cNvPicPr>
          <p:nvPr/>
        </p:nvPicPr>
        <p:blipFill>
          <a:blip r:embed="rId2" cstate="print"/>
          <a:srcRect/>
          <a:stretch>
            <a:fillRect/>
          </a:stretch>
        </p:blipFill>
        <p:spPr bwMode="auto">
          <a:xfrm>
            <a:off x="5053387" y="2133600"/>
            <a:ext cx="4066426" cy="3933825"/>
          </a:xfrm>
          <a:prstGeom prst="rect">
            <a:avLst/>
          </a:prstGeom>
          <a:noFill/>
          <a:ln w="9525">
            <a:noFill/>
            <a:miter lim="800000"/>
            <a:headEnd/>
            <a:tailEnd/>
          </a:ln>
        </p:spPr>
      </p:pic>
      <p:cxnSp>
        <p:nvCxnSpPr>
          <p:cNvPr id="7" name="Straight Arrow Connector 6"/>
          <p:cNvCxnSpPr/>
          <p:nvPr/>
        </p:nvCxnSpPr>
        <p:spPr bwMode="auto">
          <a:xfrm>
            <a:off x="3276600" y="2895600"/>
            <a:ext cx="3148387" cy="304800"/>
          </a:xfrm>
          <a:prstGeom prst="straightConnector1">
            <a:avLst/>
          </a:prstGeom>
          <a:solidFill>
            <a:schemeClr val="accent1"/>
          </a:solidFill>
          <a:ln w="50800" cap="flat" cmpd="sng" algn="ctr">
            <a:solidFill>
              <a:srgbClr val="FF0000"/>
            </a:solidFill>
            <a:prstDash val="solid"/>
            <a:round/>
            <a:headEnd type="none" w="med" len="med"/>
            <a:tailEnd type="arrow"/>
          </a:ln>
          <a:effectLst/>
        </p:spPr>
      </p:cxnSp>
      <p:sp>
        <p:nvSpPr>
          <p:cNvPr id="13" name="Freeform 12"/>
          <p:cNvSpPr/>
          <p:nvPr/>
        </p:nvSpPr>
        <p:spPr bwMode="auto">
          <a:xfrm>
            <a:off x="6501187" y="3124200"/>
            <a:ext cx="762000" cy="152400"/>
          </a:xfrm>
          <a:custGeom>
            <a:avLst/>
            <a:gdLst>
              <a:gd name="connsiteX0" fmla="*/ 0 w 685800"/>
              <a:gd name="connsiteY0" fmla="*/ 0 h 228600"/>
              <a:gd name="connsiteX1" fmla="*/ 685800 w 685800"/>
              <a:gd name="connsiteY1" fmla="*/ 0 h 228600"/>
              <a:gd name="connsiteX2" fmla="*/ 685800 w 685800"/>
              <a:gd name="connsiteY2" fmla="*/ 228600 h 228600"/>
              <a:gd name="connsiteX3" fmla="*/ 0 w 685800"/>
              <a:gd name="connsiteY3" fmla="*/ 228600 h 228600"/>
              <a:gd name="connsiteX4" fmla="*/ 0 w 685800"/>
              <a:gd name="connsiteY4" fmla="*/ 0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800" h="228600">
                <a:moveTo>
                  <a:pt x="0" y="0"/>
                </a:moveTo>
                <a:lnTo>
                  <a:pt x="685800" y="0"/>
                </a:lnTo>
                <a:lnTo>
                  <a:pt x="685800" y="228600"/>
                </a:lnTo>
                <a:lnTo>
                  <a:pt x="0" y="228600"/>
                </a:lnTo>
                <a:lnTo>
                  <a:pt x="0" y="0"/>
                </a:lnTo>
                <a:close/>
              </a:path>
            </a:pathLst>
          </a:custGeom>
          <a:noFill/>
          <a:ln w="5080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Verdana" pitchFamily="34" charset="0"/>
            </a:endParaRPr>
          </a:p>
        </p:txBody>
      </p:sp>
      <p:cxnSp>
        <p:nvCxnSpPr>
          <p:cNvPr id="14" name="Straight Arrow Connector 13"/>
          <p:cNvCxnSpPr/>
          <p:nvPr/>
        </p:nvCxnSpPr>
        <p:spPr bwMode="auto">
          <a:xfrm flipV="1">
            <a:off x="3681787" y="4191000"/>
            <a:ext cx="2819400" cy="304800"/>
          </a:xfrm>
          <a:prstGeom prst="straightConnector1">
            <a:avLst/>
          </a:prstGeom>
          <a:solidFill>
            <a:schemeClr val="accent1"/>
          </a:solidFill>
          <a:ln w="50800" cap="flat" cmpd="sng" algn="ctr">
            <a:solidFill>
              <a:srgbClr val="FF0000"/>
            </a:solidFill>
            <a:prstDash val="solid"/>
            <a:round/>
            <a:headEnd type="none" w="med" len="med"/>
            <a:tailEnd type="arrow"/>
          </a:ln>
          <a:effectLst/>
        </p:spPr>
      </p:cxnSp>
      <p:sp>
        <p:nvSpPr>
          <p:cNvPr id="16" name="Freeform 15"/>
          <p:cNvSpPr/>
          <p:nvPr/>
        </p:nvSpPr>
        <p:spPr bwMode="auto">
          <a:xfrm>
            <a:off x="6501187" y="3962400"/>
            <a:ext cx="381000" cy="228600"/>
          </a:xfrm>
          <a:custGeom>
            <a:avLst/>
            <a:gdLst>
              <a:gd name="connsiteX0" fmla="*/ 0 w 685800"/>
              <a:gd name="connsiteY0" fmla="*/ 0 h 228600"/>
              <a:gd name="connsiteX1" fmla="*/ 685800 w 685800"/>
              <a:gd name="connsiteY1" fmla="*/ 0 h 228600"/>
              <a:gd name="connsiteX2" fmla="*/ 685800 w 685800"/>
              <a:gd name="connsiteY2" fmla="*/ 228600 h 228600"/>
              <a:gd name="connsiteX3" fmla="*/ 0 w 685800"/>
              <a:gd name="connsiteY3" fmla="*/ 228600 h 228600"/>
              <a:gd name="connsiteX4" fmla="*/ 0 w 685800"/>
              <a:gd name="connsiteY4" fmla="*/ 0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800" h="228600">
                <a:moveTo>
                  <a:pt x="0" y="0"/>
                </a:moveTo>
                <a:lnTo>
                  <a:pt x="685800" y="0"/>
                </a:lnTo>
                <a:lnTo>
                  <a:pt x="685800" y="228600"/>
                </a:lnTo>
                <a:lnTo>
                  <a:pt x="0" y="228600"/>
                </a:lnTo>
                <a:lnTo>
                  <a:pt x="0" y="0"/>
                </a:lnTo>
                <a:close/>
              </a:path>
            </a:pathLst>
          </a:custGeom>
          <a:noFill/>
          <a:ln w="5080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Verdana" pitchFamily="34" charset="0"/>
            </a:endParaRPr>
          </a:p>
        </p:txBody>
      </p:sp>
      <p:sp>
        <p:nvSpPr>
          <p:cNvPr id="10" name="Slide Number Placeholder 2"/>
          <p:cNvSpPr>
            <a:spLocks noGrp="1"/>
          </p:cNvSpPr>
          <p:nvPr>
            <p:ph type="sldNum" sz="quarter" idx="12"/>
          </p:nvPr>
        </p:nvSpPr>
        <p:spPr>
          <a:xfrm>
            <a:off x="6553200" y="6356350"/>
            <a:ext cx="2133600" cy="365125"/>
          </a:xfrm>
        </p:spPr>
        <p:txBody>
          <a:bodyPr/>
          <a:lstStyle/>
          <a:p>
            <a:fld id="{BE14C4D4-BD7C-4AD4-AA4D-39C45732BFFE}" type="slidenum">
              <a:rPr lang="en-US" smtClean="0"/>
              <a:pPr/>
              <a:t>51</a:t>
            </a:fld>
            <a:endParaRPr lang="en-US" dirty="0"/>
          </a:p>
        </p:txBody>
      </p:sp>
      <p:sp>
        <p:nvSpPr>
          <p:cNvPr id="11" name="Date Placeholder 3"/>
          <p:cNvSpPr>
            <a:spLocks noGrp="1"/>
          </p:cNvSpPr>
          <p:nvPr>
            <p:ph type="dt" sz="half" idx="10"/>
          </p:nvPr>
        </p:nvSpPr>
        <p:spPr>
          <a:xfrm>
            <a:off x="457200" y="6356350"/>
            <a:ext cx="2133600" cy="365125"/>
          </a:xfrm>
        </p:spPr>
        <p:txBody>
          <a:bodyPr/>
          <a:lstStyle/>
          <a:p>
            <a:fld id="{EA7D5887-5BB6-447A-B5FE-51F12A6DC1BC}" type="datetime1">
              <a:rPr lang="en-US" smtClean="0"/>
              <a:pPr/>
              <a:t>11/17/2013</a:t>
            </a:fld>
            <a:endParaRPr lang="en-US" dirty="0"/>
          </a:p>
        </p:txBody>
      </p:sp>
    </p:spTree>
    <p:extLst>
      <p:ext uri="{BB962C8B-B14F-4D97-AF65-F5344CB8AC3E}">
        <p14:creationId xmlns:p14="http://schemas.microsoft.com/office/powerpoint/2010/main" val="17189086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Connecting </a:t>
            </a:r>
            <a:r>
              <a:rPr lang="en-US" dirty="0"/>
              <a:t>with </a:t>
            </a:r>
            <a:r>
              <a:rPr lang="en-US" dirty="0" err="1" smtClean="0"/>
              <a:t>PuTTY</a:t>
            </a:r>
            <a:r>
              <a:rPr lang="en-US" dirty="0" smtClean="0"/>
              <a:t> II</a:t>
            </a:r>
            <a:endParaRPr lang="en-US" dirty="0"/>
          </a:p>
        </p:txBody>
      </p:sp>
      <p:sp>
        <p:nvSpPr>
          <p:cNvPr id="3" name="Content Placeholder 2"/>
          <p:cNvSpPr>
            <a:spLocks noGrp="1"/>
          </p:cNvSpPr>
          <p:nvPr>
            <p:ph idx="1"/>
          </p:nvPr>
        </p:nvSpPr>
        <p:spPr/>
        <p:txBody>
          <a:bodyPr>
            <a:normAutofit lnSpcReduction="10000"/>
          </a:bodyPr>
          <a:lstStyle/>
          <a:p>
            <a:r>
              <a:rPr lang="en-US" dirty="0" smtClean="0"/>
              <a:t>A successful connection should look like:</a:t>
            </a:r>
            <a:br>
              <a:rPr lang="en-US" dirty="0" smtClean="0"/>
            </a:br>
            <a:r>
              <a:rPr lang="en-US" dirty="0" smtClean="0"/>
              <a:t/>
            </a:r>
            <a:br>
              <a:rPr lang="en-US" dirty="0" smtClean="0"/>
            </a:br>
            <a:r>
              <a:rPr lang="en-US" dirty="0" smtClean="0"/>
              <a:t/>
            </a:r>
            <a:br>
              <a:rPr lang="en-US" dirty="0" smtClean="0"/>
            </a:br>
            <a:r>
              <a:rPr lang="en-US" dirty="0" smtClean="0"/>
              <a:t/>
            </a:r>
            <a:br>
              <a:rPr lang="en-US" dirty="0" smtClean="0"/>
            </a:br>
            <a:r>
              <a:rPr lang="en-US" dirty="0" smtClean="0"/>
              <a:t/>
            </a:r>
            <a:br>
              <a:rPr lang="en-US" dirty="0" smtClean="0"/>
            </a:br>
            <a:r>
              <a:rPr lang="en-US" dirty="0" smtClean="0"/>
              <a:t/>
            </a:r>
            <a:br>
              <a:rPr lang="en-US" dirty="0" smtClean="0"/>
            </a:br>
            <a:endParaRPr lang="en-US" dirty="0" smtClean="0"/>
          </a:p>
          <a:p>
            <a:r>
              <a:rPr lang="en-US" dirty="0" smtClean="0"/>
              <a:t>Enter user name and password</a:t>
            </a:r>
          </a:p>
          <a:p>
            <a:pPr>
              <a:buNone/>
            </a:pPr>
            <a:r>
              <a:rPr lang="en-US" dirty="0" smtClean="0"/>
              <a:t> </a:t>
            </a:r>
            <a:endParaRPr lang="en-US" dirty="0"/>
          </a:p>
        </p:txBody>
      </p:sp>
      <p:pic>
        <p:nvPicPr>
          <p:cNvPr id="4098" name="Picture 2"/>
          <p:cNvPicPr>
            <a:picLocks noChangeAspect="1" noChangeArrowheads="1"/>
          </p:cNvPicPr>
          <p:nvPr/>
        </p:nvPicPr>
        <p:blipFill>
          <a:blip r:embed="rId2" cstate="print"/>
          <a:srcRect/>
          <a:stretch>
            <a:fillRect/>
          </a:stretch>
        </p:blipFill>
        <p:spPr bwMode="auto">
          <a:xfrm>
            <a:off x="1981200" y="2133600"/>
            <a:ext cx="4267200" cy="2546253"/>
          </a:xfrm>
          <a:prstGeom prst="rect">
            <a:avLst/>
          </a:prstGeom>
          <a:noFill/>
          <a:ln w="9525">
            <a:noFill/>
            <a:miter lim="800000"/>
            <a:headEnd/>
            <a:tailEnd/>
          </a:ln>
        </p:spPr>
      </p:pic>
      <p:sp>
        <p:nvSpPr>
          <p:cNvPr id="6" name="Slide Number Placeholder 2"/>
          <p:cNvSpPr>
            <a:spLocks noGrp="1"/>
          </p:cNvSpPr>
          <p:nvPr>
            <p:ph type="sldNum" sz="quarter" idx="12"/>
          </p:nvPr>
        </p:nvSpPr>
        <p:spPr>
          <a:xfrm>
            <a:off x="6553200" y="6356350"/>
            <a:ext cx="2133600" cy="365125"/>
          </a:xfrm>
        </p:spPr>
        <p:txBody>
          <a:bodyPr/>
          <a:lstStyle/>
          <a:p>
            <a:fld id="{BE14C4D4-BD7C-4AD4-AA4D-39C45732BFFE}" type="slidenum">
              <a:rPr lang="en-US" smtClean="0"/>
              <a:pPr/>
              <a:t>52</a:t>
            </a:fld>
            <a:endParaRPr lang="en-US" dirty="0"/>
          </a:p>
        </p:txBody>
      </p:sp>
      <p:sp>
        <p:nvSpPr>
          <p:cNvPr id="7" name="Date Placeholder 3"/>
          <p:cNvSpPr>
            <a:spLocks noGrp="1"/>
          </p:cNvSpPr>
          <p:nvPr>
            <p:ph type="dt" sz="half" idx="10"/>
          </p:nvPr>
        </p:nvSpPr>
        <p:spPr>
          <a:xfrm>
            <a:off x="457200" y="6356350"/>
            <a:ext cx="2133600" cy="365125"/>
          </a:xfrm>
        </p:spPr>
        <p:txBody>
          <a:bodyPr/>
          <a:lstStyle/>
          <a:p>
            <a:fld id="{EA7D5887-5BB6-447A-B5FE-51F12A6DC1BC}" type="datetime1">
              <a:rPr lang="en-US" smtClean="0"/>
              <a:pPr/>
              <a:t>11/17/2013</a:t>
            </a:fld>
            <a:endParaRPr lang="en-US" dirty="0"/>
          </a:p>
        </p:txBody>
      </p:sp>
    </p:spTree>
    <p:extLst>
      <p:ext uri="{BB962C8B-B14F-4D97-AF65-F5344CB8AC3E}">
        <p14:creationId xmlns:p14="http://schemas.microsoft.com/office/powerpoint/2010/main" val="7124342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 to “screen”</a:t>
            </a:r>
            <a:endParaRPr lang="en-US" dirty="0"/>
          </a:p>
        </p:txBody>
      </p:sp>
      <p:sp>
        <p:nvSpPr>
          <p:cNvPr id="4" name="Content Placeholder 3"/>
          <p:cNvSpPr>
            <a:spLocks noGrp="1"/>
          </p:cNvSpPr>
          <p:nvPr>
            <p:ph idx="1"/>
          </p:nvPr>
        </p:nvSpPr>
        <p:spPr/>
        <p:txBody>
          <a:bodyPr>
            <a:normAutofit fontScale="70000" lnSpcReduction="20000"/>
          </a:bodyPr>
          <a:lstStyle/>
          <a:p>
            <a:r>
              <a:rPr lang="en-US" dirty="0"/>
              <a:t>It is a screen manager with VT100/ANSI terminal emulation</a:t>
            </a:r>
          </a:p>
          <a:p>
            <a:r>
              <a:rPr lang="en-US" dirty="0"/>
              <a:t>Screen is a full-screen window manager that multiplexes a physical terminal between several processes (typically interactive shells)</a:t>
            </a:r>
          </a:p>
          <a:p>
            <a:r>
              <a:rPr lang="en-US" dirty="0"/>
              <a:t>Allows to host multiple parallel programs in a single Putty window</a:t>
            </a:r>
          </a:p>
          <a:p>
            <a:r>
              <a:rPr lang="en-US" dirty="0"/>
              <a:t>Protects from connection resets </a:t>
            </a:r>
            <a:r>
              <a:rPr lang="en-US" dirty="0" smtClean="0"/>
              <a:t>- </a:t>
            </a:r>
            <a:r>
              <a:rPr lang="en-US" dirty="0"/>
              <a:t>allows you to reconnect after you establish a new ssh connection</a:t>
            </a:r>
          </a:p>
          <a:p>
            <a:r>
              <a:rPr lang="en-US" dirty="0"/>
              <a:t>All  windows  run  their  programs completely independent of each other. Programs continue to run when their window is currently not visible and even when the whole screen session is detached from the user’s terminal. </a:t>
            </a:r>
          </a:p>
          <a:p>
            <a:r>
              <a:rPr lang="en-US" dirty="0"/>
              <a:t>when a program terminates, screen (per  default)  kills  the Window  that  contained it. If this window was in the foreground, the display switches to the previous  window;</a:t>
            </a:r>
          </a:p>
          <a:p>
            <a:r>
              <a:rPr lang="en-US" dirty="0"/>
              <a:t>if none are left, screen exits</a:t>
            </a:r>
            <a:r>
              <a:rPr lang="en-US" dirty="0" smtClean="0"/>
              <a:t>.</a:t>
            </a:r>
            <a:endParaRPr lang="en-US" dirty="0"/>
          </a:p>
        </p:txBody>
      </p:sp>
      <p:sp>
        <p:nvSpPr>
          <p:cNvPr id="6" name="Slide Number Placeholder 2"/>
          <p:cNvSpPr>
            <a:spLocks noGrp="1"/>
          </p:cNvSpPr>
          <p:nvPr>
            <p:ph type="sldNum" sz="quarter" idx="12"/>
          </p:nvPr>
        </p:nvSpPr>
        <p:spPr>
          <a:xfrm>
            <a:off x="6553200" y="6356350"/>
            <a:ext cx="2133600" cy="365125"/>
          </a:xfrm>
        </p:spPr>
        <p:txBody>
          <a:bodyPr/>
          <a:lstStyle/>
          <a:p>
            <a:fld id="{BE14C4D4-BD7C-4AD4-AA4D-39C45732BFFE}" type="slidenum">
              <a:rPr lang="en-US" smtClean="0"/>
              <a:pPr/>
              <a:t>53</a:t>
            </a:fld>
            <a:endParaRPr lang="en-US" dirty="0"/>
          </a:p>
        </p:txBody>
      </p:sp>
      <p:sp>
        <p:nvSpPr>
          <p:cNvPr id="7" name="Date Placeholder 3"/>
          <p:cNvSpPr>
            <a:spLocks noGrp="1"/>
          </p:cNvSpPr>
          <p:nvPr>
            <p:ph type="dt" sz="half" idx="10"/>
          </p:nvPr>
        </p:nvSpPr>
        <p:spPr>
          <a:xfrm>
            <a:off x="457200" y="6356350"/>
            <a:ext cx="2133600" cy="365125"/>
          </a:xfrm>
        </p:spPr>
        <p:txBody>
          <a:bodyPr/>
          <a:lstStyle/>
          <a:p>
            <a:fld id="{EA7D5887-5BB6-447A-B5FE-51F12A6DC1BC}" type="datetime1">
              <a:rPr lang="en-US" smtClean="0"/>
              <a:pPr/>
              <a:t>11/17/2013</a:t>
            </a:fld>
            <a:endParaRPr lang="en-US" dirty="0"/>
          </a:p>
        </p:txBody>
      </p:sp>
    </p:spTree>
    <p:extLst>
      <p:ext uri="{BB962C8B-B14F-4D97-AF65-F5344CB8AC3E}">
        <p14:creationId xmlns:p14="http://schemas.microsoft.com/office/powerpoint/2010/main" val="2534556292"/>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Screen Example I</a:t>
            </a:r>
            <a:endParaRPr lang="en-US" dirty="0"/>
          </a:p>
        </p:txBody>
      </p:sp>
      <p:sp>
        <p:nvSpPr>
          <p:cNvPr id="3" name="Content Placeholder 2"/>
          <p:cNvSpPr>
            <a:spLocks noGrp="1"/>
          </p:cNvSpPr>
          <p:nvPr>
            <p:ph idx="1"/>
          </p:nvPr>
        </p:nvSpPr>
        <p:spPr/>
        <p:txBody>
          <a:bodyPr>
            <a:normAutofit/>
          </a:bodyPr>
          <a:lstStyle/>
          <a:p>
            <a:r>
              <a:rPr lang="en-US" dirty="0" smtClean="0"/>
              <a:t>Logon to </a:t>
            </a:r>
            <a:r>
              <a:rPr lang="en-US" dirty="0"/>
              <a:t>E</a:t>
            </a:r>
            <a:r>
              <a:rPr lang="en-US" dirty="0" smtClean="0"/>
              <a:t>ndeavour login node as usual. Type ‘screen’ at the prompt.</a:t>
            </a:r>
          </a:p>
          <a:p>
            <a:endParaRPr lang="en-US" dirty="0" smtClean="0"/>
          </a:p>
          <a:p>
            <a:endParaRPr lang="en-US" dirty="0"/>
          </a:p>
          <a:p>
            <a:endParaRPr lang="en-US" dirty="0" smtClean="0"/>
          </a:p>
          <a:p>
            <a:endParaRPr lang="en-US" dirty="0"/>
          </a:p>
          <a:p>
            <a:pPr marL="0" indent="0">
              <a:buNone/>
            </a:pPr>
            <a:endParaRPr lang="en-US" dirty="0" smtClean="0"/>
          </a:p>
        </p:txBody>
      </p:sp>
      <p:pic>
        <p:nvPicPr>
          <p:cNvPr id="4" name="Picture 2" descr="C:\Users\marigapu\Desktop\screen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76400" y="2590800"/>
            <a:ext cx="5735637" cy="3564745"/>
          </a:xfrm>
          <a:prstGeom prst="rect">
            <a:avLst/>
          </a:prstGeom>
          <a:noFill/>
          <a:extLst>
            <a:ext uri="{909E8E84-426E-40DD-AFC4-6F175D3DCCD1}">
              <a14:hiddenFill xmlns:a14="http://schemas.microsoft.com/office/drawing/2010/main">
                <a:solidFill>
                  <a:srgbClr val="FFFFFF"/>
                </a:solidFill>
              </a14:hiddenFill>
            </a:ext>
          </a:extLst>
        </p:spPr>
      </p:pic>
      <p:sp>
        <p:nvSpPr>
          <p:cNvPr id="6" name="Slide Number Placeholder 2"/>
          <p:cNvSpPr>
            <a:spLocks noGrp="1"/>
          </p:cNvSpPr>
          <p:nvPr>
            <p:ph type="sldNum" sz="quarter" idx="12"/>
          </p:nvPr>
        </p:nvSpPr>
        <p:spPr>
          <a:xfrm>
            <a:off x="6553200" y="6356350"/>
            <a:ext cx="2133600" cy="365125"/>
          </a:xfrm>
        </p:spPr>
        <p:txBody>
          <a:bodyPr/>
          <a:lstStyle/>
          <a:p>
            <a:fld id="{BE14C4D4-BD7C-4AD4-AA4D-39C45732BFFE}" type="slidenum">
              <a:rPr lang="en-US" smtClean="0"/>
              <a:pPr/>
              <a:t>54</a:t>
            </a:fld>
            <a:endParaRPr lang="en-US" dirty="0"/>
          </a:p>
        </p:txBody>
      </p:sp>
      <p:sp>
        <p:nvSpPr>
          <p:cNvPr id="7" name="Date Placeholder 3"/>
          <p:cNvSpPr>
            <a:spLocks noGrp="1"/>
          </p:cNvSpPr>
          <p:nvPr>
            <p:ph type="dt" sz="half" idx="10"/>
          </p:nvPr>
        </p:nvSpPr>
        <p:spPr>
          <a:xfrm>
            <a:off x="457200" y="6356350"/>
            <a:ext cx="2133600" cy="365125"/>
          </a:xfrm>
        </p:spPr>
        <p:txBody>
          <a:bodyPr/>
          <a:lstStyle/>
          <a:p>
            <a:fld id="{EA7D5887-5BB6-447A-B5FE-51F12A6DC1BC}" type="datetime1">
              <a:rPr lang="en-US" smtClean="0"/>
              <a:pPr/>
              <a:t>11/17/2013</a:t>
            </a:fld>
            <a:endParaRPr lang="en-US" dirty="0"/>
          </a:p>
        </p:txBody>
      </p:sp>
    </p:spTree>
    <p:extLst>
      <p:ext uri="{BB962C8B-B14F-4D97-AF65-F5344CB8AC3E}">
        <p14:creationId xmlns:p14="http://schemas.microsoft.com/office/powerpoint/2010/main" val="2147267341"/>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Screen </a:t>
            </a:r>
            <a:r>
              <a:rPr lang="en-US" dirty="0" smtClean="0"/>
              <a:t>Example II</a:t>
            </a:r>
            <a:endParaRPr lang="en-US" dirty="0"/>
          </a:p>
        </p:txBody>
      </p:sp>
      <p:sp>
        <p:nvSpPr>
          <p:cNvPr id="3" name="Content Placeholder 2"/>
          <p:cNvSpPr>
            <a:spLocks noGrp="1"/>
          </p:cNvSpPr>
          <p:nvPr>
            <p:ph idx="1"/>
          </p:nvPr>
        </p:nvSpPr>
        <p:spPr/>
        <p:txBody>
          <a:bodyPr>
            <a:normAutofit/>
          </a:bodyPr>
          <a:lstStyle/>
          <a:p>
            <a:r>
              <a:rPr lang="en-US" dirty="0" smtClean="0"/>
              <a:t>By simply pressing “Ctrl-a c” keys, you can open another shell window within the same screen session. At the bottom you will see the session number. You can switch between the sessions by pressing “Ctrl-a &lt;</a:t>
            </a:r>
            <a:r>
              <a:rPr lang="en-US" dirty="0" err="1" smtClean="0"/>
              <a:t>number_of_the</a:t>
            </a:r>
            <a:r>
              <a:rPr lang="en-US" dirty="0" smtClean="0"/>
              <a:t> screen&gt;”</a:t>
            </a:r>
          </a:p>
        </p:txBody>
      </p:sp>
      <p:pic>
        <p:nvPicPr>
          <p:cNvPr id="3074" name="Picture 2" descr="C:\Users\marigapu\Desktop\screen3.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62400" y="4259880"/>
            <a:ext cx="3886200" cy="1974232"/>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Arrow Connector 8"/>
          <p:cNvCxnSpPr/>
          <p:nvPr/>
        </p:nvCxnSpPr>
        <p:spPr>
          <a:xfrm>
            <a:off x="2743200" y="6100762"/>
            <a:ext cx="457200" cy="0"/>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sp>
        <p:nvSpPr>
          <p:cNvPr id="7" name="Slide Number Placeholder 2"/>
          <p:cNvSpPr>
            <a:spLocks noGrp="1"/>
          </p:cNvSpPr>
          <p:nvPr>
            <p:ph type="sldNum" sz="quarter" idx="12"/>
          </p:nvPr>
        </p:nvSpPr>
        <p:spPr>
          <a:xfrm>
            <a:off x="6553200" y="6356350"/>
            <a:ext cx="2133600" cy="365125"/>
          </a:xfrm>
        </p:spPr>
        <p:txBody>
          <a:bodyPr/>
          <a:lstStyle/>
          <a:p>
            <a:fld id="{BE14C4D4-BD7C-4AD4-AA4D-39C45732BFFE}" type="slidenum">
              <a:rPr lang="en-US" smtClean="0"/>
              <a:pPr/>
              <a:t>55</a:t>
            </a:fld>
            <a:endParaRPr lang="en-US" dirty="0"/>
          </a:p>
        </p:txBody>
      </p:sp>
      <p:sp>
        <p:nvSpPr>
          <p:cNvPr id="8" name="Date Placeholder 3"/>
          <p:cNvSpPr>
            <a:spLocks noGrp="1"/>
          </p:cNvSpPr>
          <p:nvPr>
            <p:ph type="dt" sz="half" idx="10"/>
          </p:nvPr>
        </p:nvSpPr>
        <p:spPr>
          <a:xfrm>
            <a:off x="457200" y="6356350"/>
            <a:ext cx="2133600" cy="365125"/>
          </a:xfrm>
        </p:spPr>
        <p:txBody>
          <a:bodyPr/>
          <a:lstStyle/>
          <a:p>
            <a:fld id="{EA7D5887-5BB6-447A-B5FE-51F12A6DC1BC}" type="datetime1">
              <a:rPr lang="en-US" smtClean="0"/>
              <a:pPr/>
              <a:t>11/17/2013</a:t>
            </a:fld>
            <a:endParaRPr lang="en-US" dirty="0"/>
          </a:p>
        </p:txBody>
      </p:sp>
      <p:sp>
        <p:nvSpPr>
          <p:cNvPr id="10" name="Oval 9"/>
          <p:cNvSpPr/>
          <p:nvPr/>
        </p:nvSpPr>
        <p:spPr>
          <a:xfrm>
            <a:off x="3390900" y="5738812"/>
            <a:ext cx="2514600" cy="685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91661110"/>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Screen </a:t>
            </a:r>
            <a:r>
              <a:rPr lang="en-US" dirty="0" smtClean="0"/>
              <a:t>Example III</a:t>
            </a:r>
            <a:endParaRPr lang="en-US" dirty="0"/>
          </a:p>
        </p:txBody>
      </p:sp>
      <p:sp>
        <p:nvSpPr>
          <p:cNvPr id="3" name="Content Placeholder 2"/>
          <p:cNvSpPr>
            <a:spLocks noGrp="1"/>
          </p:cNvSpPr>
          <p:nvPr>
            <p:ph idx="1"/>
          </p:nvPr>
        </p:nvSpPr>
        <p:spPr/>
        <p:txBody>
          <a:bodyPr>
            <a:normAutofit/>
          </a:bodyPr>
          <a:lstStyle/>
          <a:p>
            <a:r>
              <a:rPr lang="en-US" dirty="0" smtClean="0"/>
              <a:t>You can recover the shell back by doing ‘screen -r’. You will be able to get the same shell where you left off. You can end the screen session by either ‘exit’ or ‘Ctrl d’</a:t>
            </a:r>
          </a:p>
        </p:txBody>
      </p:sp>
      <p:sp>
        <p:nvSpPr>
          <p:cNvPr id="6" name="Footer Placeholder 1"/>
          <p:cNvSpPr>
            <a:spLocks noGrp="1"/>
          </p:cNvSpPr>
          <p:nvPr>
            <p:ph type="ftr" sz="quarter" idx="11"/>
          </p:nvPr>
        </p:nvSpPr>
        <p:spPr>
          <a:xfrm>
            <a:off x="2590800" y="6356350"/>
            <a:ext cx="3962400" cy="365125"/>
          </a:xfrm>
        </p:spPr>
        <p:txBody>
          <a:bodyPr/>
          <a:lstStyle/>
          <a:p>
            <a:r>
              <a:rPr lang="en-US" dirty="0" smtClean="0"/>
              <a:t>Intel Software Professionals Conference - Intel Confidential</a:t>
            </a:r>
            <a:endParaRPr lang="en-US" dirty="0"/>
          </a:p>
        </p:txBody>
      </p:sp>
      <p:sp>
        <p:nvSpPr>
          <p:cNvPr id="7" name="Slide Number Placeholder 2"/>
          <p:cNvSpPr>
            <a:spLocks noGrp="1"/>
          </p:cNvSpPr>
          <p:nvPr>
            <p:ph type="sldNum" sz="quarter" idx="12"/>
          </p:nvPr>
        </p:nvSpPr>
        <p:spPr>
          <a:xfrm>
            <a:off x="6553200" y="6356350"/>
            <a:ext cx="2133600" cy="365125"/>
          </a:xfrm>
        </p:spPr>
        <p:txBody>
          <a:bodyPr/>
          <a:lstStyle/>
          <a:p>
            <a:fld id="{BE14C4D4-BD7C-4AD4-AA4D-39C45732BFFE}" type="slidenum">
              <a:rPr lang="en-US" smtClean="0"/>
              <a:pPr/>
              <a:t>56</a:t>
            </a:fld>
            <a:endParaRPr lang="en-US" dirty="0"/>
          </a:p>
        </p:txBody>
      </p:sp>
      <p:sp>
        <p:nvSpPr>
          <p:cNvPr id="8" name="Date Placeholder 3"/>
          <p:cNvSpPr>
            <a:spLocks noGrp="1"/>
          </p:cNvSpPr>
          <p:nvPr>
            <p:ph type="dt" sz="half" idx="10"/>
          </p:nvPr>
        </p:nvSpPr>
        <p:spPr>
          <a:xfrm>
            <a:off x="457200" y="6356350"/>
            <a:ext cx="2133600" cy="365125"/>
          </a:xfrm>
        </p:spPr>
        <p:txBody>
          <a:bodyPr/>
          <a:lstStyle/>
          <a:p>
            <a:fld id="{EA7D5887-5BB6-447A-B5FE-51F12A6DC1BC}" type="datetime1">
              <a:rPr lang="en-US" smtClean="0"/>
              <a:pPr/>
              <a:t>11/17/2013</a:t>
            </a:fld>
            <a:endParaRPr lang="en-US" dirty="0"/>
          </a:p>
        </p:txBody>
      </p:sp>
    </p:spTree>
    <p:extLst>
      <p:ext uri="{BB962C8B-B14F-4D97-AF65-F5344CB8AC3E}">
        <p14:creationId xmlns:p14="http://schemas.microsoft.com/office/powerpoint/2010/main" val="1899702754"/>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title"/>
          </p:nvPr>
        </p:nvSpPr>
        <p:spPr/>
        <p:txBody>
          <a:bodyPr>
            <a:normAutofit/>
          </a:bodyPr>
          <a:lstStyle/>
          <a:p>
            <a:r>
              <a:rPr lang="en-US" dirty="0" smtClean="0"/>
              <a:t>Start an Interactive LSF Job</a:t>
            </a:r>
            <a:endParaRPr lang="ru-RU" dirty="0" smtClean="0"/>
          </a:p>
        </p:txBody>
      </p:sp>
      <p:sp>
        <p:nvSpPr>
          <p:cNvPr id="2" name="Content Placeholder 1"/>
          <p:cNvSpPr>
            <a:spLocks noGrp="1"/>
          </p:cNvSpPr>
          <p:nvPr>
            <p:ph idx="1"/>
          </p:nvPr>
        </p:nvSpPr>
        <p:spPr/>
        <p:txBody>
          <a:bodyPr>
            <a:normAutofit fontScale="92500" lnSpcReduction="10000"/>
          </a:bodyPr>
          <a:lstStyle/>
          <a:p>
            <a:pPr marL="342900" indent="-342900">
              <a:defRPr/>
            </a:pPr>
            <a:r>
              <a:rPr lang="en-US" dirty="0"/>
              <a:t>Reserve a </a:t>
            </a:r>
            <a:r>
              <a:rPr lang="en-US" dirty="0" smtClean="0"/>
              <a:t>compute node for 600 minutes:</a:t>
            </a:r>
            <a:endParaRPr lang="en-US" dirty="0"/>
          </a:p>
          <a:p>
            <a:pPr marL="0" indent="0">
              <a:buNone/>
              <a:defRPr/>
            </a:pPr>
            <a:r>
              <a:rPr lang="en-US" dirty="0">
                <a:latin typeface="Courier New" pitchFamily="49" charset="0"/>
                <a:cs typeface="Courier New" pitchFamily="49" charset="0"/>
              </a:rPr>
              <a:t>$ </a:t>
            </a:r>
            <a:r>
              <a:rPr lang="en-US" dirty="0" err="1">
                <a:latin typeface="Courier New" pitchFamily="49" charset="0"/>
                <a:cs typeface="Courier New" pitchFamily="49" charset="0"/>
              </a:rPr>
              <a:t>bsub</a:t>
            </a:r>
            <a:r>
              <a:rPr lang="en-US" dirty="0">
                <a:latin typeface="Courier New" pitchFamily="49" charset="0"/>
                <a:cs typeface="Courier New" pitchFamily="49" charset="0"/>
              </a:rPr>
              <a:t> -R 1*"{</a:t>
            </a:r>
            <a:r>
              <a:rPr lang="en-US" dirty="0" smtClean="0">
                <a:latin typeface="Courier New" pitchFamily="49" charset="0"/>
                <a:cs typeface="Courier New" pitchFamily="49" charset="0"/>
              </a:rPr>
              <a:t>select[</a:t>
            </a:r>
            <a:r>
              <a:rPr lang="en-US" dirty="0" err="1" smtClean="0">
                <a:latin typeface="Courier New" pitchFamily="49" charset="0"/>
                <a:cs typeface="Courier New" pitchFamily="49" charset="0"/>
              </a:rPr>
              <a:t>ivt</a:t>
            </a:r>
            <a:r>
              <a:rPr lang="en-US" dirty="0" smtClean="0">
                <a:latin typeface="Courier New" pitchFamily="49" charset="0"/>
                <a:cs typeface="Courier New" pitchFamily="49" charset="0"/>
              </a:rPr>
              <a:t>]}" -</a:t>
            </a:r>
            <a:r>
              <a:rPr lang="en-US" dirty="0">
                <a:latin typeface="Courier New" pitchFamily="49" charset="0"/>
                <a:cs typeface="Courier New" pitchFamily="49" charset="0"/>
              </a:rPr>
              <a:t>W 600 </a:t>
            </a:r>
            <a:r>
              <a:rPr lang="en-US" dirty="0" smtClean="0">
                <a:latin typeface="Courier New" pitchFamily="49" charset="0"/>
                <a:cs typeface="Courier New" pitchFamily="49" charset="0"/>
              </a:rPr>
              <a:t/>
            </a:r>
            <a:br>
              <a:rPr lang="en-US" dirty="0" smtClean="0">
                <a:latin typeface="Courier New" pitchFamily="49" charset="0"/>
                <a:cs typeface="Courier New" pitchFamily="49" charset="0"/>
              </a:rPr>
            </a:br>
            <a:r>
              <a:rPr lang="en-US" dirty="0" smtClean="0">
                <a:latin typeface="Courier New" pitchFamily="49" charset="0"/>
                <a:cs typeface="Courier New" pitchFamily="49" charset="0"/>
              </a:rPr>
              <a:t>  -Is </a:t>
            </a:r>
            <a:r>
              <a:rPr lang="en-US" dirty="0">
                <a:latin typeface="Courier New" pitchFamily="49" charset="0"/>
                <a:cs typeface="Courier New" pitchFamily="49" charset="0"/>
              </a:rPr>
              <a:t>/bin/bash </a:t>
            </a:r>
          </a:p>
          <a:p>
            <a:pPr>
              <a:defRPr/>
            </a:pPr>
            <a:r>
              <a:rPr lang="en-US" dirty="0"/>
              <a:t>Wait till you see: </a:t>
            </a:r>
            <a:br>
              <a:rPr lang="en-US" dirty="0"/>
            </a:br>
            <a:r>
              <a:rPr lang="en-US" sz="2000" dirty="0">
                <a:latin typeface="Courier New" pitchFamily="49" charset="0"/>
                <a:cs typeface="Courier New" pitchFamily="49" charset="0"/>
              </a:rPr>
              <a:t>Prologue finished, program starts</a:t>
            </a:r>
          </a:p>
          <a:p>
            <a:pPr marL="342900" indent="-342900">
              <a:defRPr/>
            </a:pPr>
            <a:r>
              <a:rPr lang="en-US" dirty="0" smtClean="0"/>
              <a:t>Retrieve </a:t>
            </a:r>
            <a:r>
              <a:rPr lang="en-US" dirty="0"/>
              <a:t>hostname of the system</a:t>
            </a:r>
          </a:p>
          <a:p>
            <a:pPr marL="0" indent="0">
              <a:buNone/>
              <a:defRPr/>
            </a:pPr>
            <a:r>
              <a:rPr lang="en-US" sz="2000" dirty="0">
                <a:latin typeface="Courier New" pitchFamily="49" charset="0"/>
                <a:cs typeface="Courier New" pitchFamily="49" charset="0"/>
              </a:rPr>
              <a:t>$ hostname</a:t>
            </a:r>
          </a:p>
          <a:p>
            <a:pPr marL="0" indent="0">
              <a:buNone/>
              <a:defRPr/>
            </a:pPr>
            <a:r>
              <a:rPr lang="en-US" sz="2000" dirty="0">
                <a:latin typeface="Courier New" pitchFamily="49" charset="0"/>
                <a:cs typeface="Courier New" pitchFamily="49" charset="0"/>
              </a:rPr>
              <a:t>esg061</a:t>
            </a:r>
            <a:endParaRPr lang="en-US" dirty="0"/>
          </a:p>
          <a:p>
            <a:pPr marL="342900" indent="-342900">
              <a:defRPr/>
            </a:pPr>
            <a:r>
              <a:rPr lang="en-US" dirty="0"/>
              <a:t>Exit the job:</a:t>
            </a:r>
          </a:p>
          <a:p>
            <a:pPr marL="0" indent="0">
              <a:buNone/>
              <a:defRPr/>
            </a:pPr>
            <a:r>
              <a:rPr lang="en-US" sz="2000" dirty="0" smtClean="0">
                <a:latin typeface="Courier New" pitchFamily="49" charset="0"/>
                <a:cs typeface="Courier New" pitchFamily="49" charset="0"/>
              </a:rPr>
              <a:t>$ logout</a:t>
            </a:r>
            <a:endParaRPr lang="en-US" dirty="0"/>
          </a:p>
        </p:txBody>
      </p:sp>
      <p:sp>
        <p:nvSpPr>
          <p:cNvPr id="5" name="Slide Number Placeholder 2"/>
          <p:cNvSpPr>
            <a:spLocks noGrp="1"/>
          </p:cNvSpPr>
          <p:nvPr>
            <p:ph type="sldNum" sz="quarter" idx="12"/>
          </p:nvPr>
        </p:nvSpPr>
        <p:spPr>
          <a:xfrm>
            <a:off x="6553200" y="6356350"/>
            <a:ext cx="2133600" cy="365125"/>
          </a:xfrm>
        </p:spPr>
        <p:txBody>
          <a:bodyPr/>
          <a:lstStyle/>
          <a:p>
            <a:fld id="{BE14C4D4-BD7C-4AD4-AA4D-39C45732BFFE}" type="slidenum">
              <a:rPr lang="en-US" smtClean="0"/>
              <a:pPr/>
              <a:t>57</a:t>
            </a:fld>
            <a:endParaRPr lang="en-US" dirty="0"/>
          </a:p>
        </p:txBody>
      </p:sp>
      <p:sp>
        <p:nvSpPr>
          <p:cNvPr id="6" name="Date Placeholder 3"/>
          <p:cNvSpPr>
            <a:spLocks noGrp="1"/>
          </p:cNvSpPr>
          <p:nvPr>
            <p:ph type="dt" sz="half" idx="10"/>
          </p:nvPr>
        </p:nvSpPr>
        <p:spPr>
          <a:xfrm>
            <a:off x="457200" y="6356350"/>
            <a:ext cx="2133600" cy="365125"/>
          </a:xfrm>
        </p:spPr>
        <p:txBody>
          <a:bodyPr/>
          <a:lstStyle/>
          <a:p>
            <a:fld id="{EA7D5887-5BB6-447A-B5FE-51F12A6DC1BC}" type="datetime1">
              <a:rPr lang="en-US" smtClean="0"/>
              <a:pPr/>
              <a:t>11/17/2013</a:t>
            </a:fld>
            <a:endParaRPr lang="en-US" dirty="0"/>
          </a:p>
        </p:txBody>
      </p:sp>
    </p:spTree>
    <p:extLst>
      <p:ext uri="{BB962C8B-B14F-4D97-AF65-F5344CB8AC3E}">
        <p14:creationId xmlns:p14="http://schemas.microsoft.com/office/powerpoint/2010/main" val="16997260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title"/>
          </p:nvPr>
        </p:nvSpPr>
        <p:spPr/>
        <p:txBody>
          <a:bodyPr>
            <a:normAutofit/>
          </a:bodyPr>
          <a:lstStyle/>
          <a:p>
            <a:r>
              <a:rPr lang="en-US" dirty="0" smtClean="0"/>
              <a:t>Compile and Run on HOST</a:t>
            </a:r>
            <a:endParaRPr lang="ru-RU" dirty="0" smtClean="0"/>
          </a:p>
        </p:txBody>
      </p:sp>
      <p:sp>
        <p:nvSpPr>
          <p:cNvPr id="5" name="Footer Placeholder 1"/>
          <p:cNvSpPr>
            <a:spLocks noGrp="1"/>
          </p:cNvSpPr>
          <p:nvPr>
            <p:ph type="ftr" sz="quarter" idx="11"/>
          </p:nvPr>
        </p:nvSpPr>
        <p:spPr>
          <a:xfrm>
            <a:off x="2590800" y="6356350"/>
            <a:ext cx="3962400" cy="365125"/>
          </a:xfrm>
        </p:spPr>
        <p:txBody>
          <a:bodyPr/>
          <a:lstStyle/>
          <a:p>
            <a:r>
              <a:rPr lang="en-US" dirty="0" smtClean="0"/>
              <a:t>Intel Software Professionals Conference - Intel Confidential</a:t>
            </a:r>
            <a:endParaRPr lang="en-US" dirty="0"/>
          </a:p>
        </p:txBody>
      </p:sp>
      <p:sp>
        <p:nvSpPr>
          <p:cNvPr id="6" name="Slide Number Placeholder 2"/>
          <p:cNvSpPr>
            <a:spLocks noGrp="1"/>
          </p:cNvSpPr>
          <p:nvPr>
            <p:ph type="sldNum" sz="quarter" idx="12"/>
          </p:nvPr>
        </p:nvSpPr>
        <p:spPr>
          <a:xfrm>
            <a:off x="6553200" y="6356350"/>
            <a:ext cx="2133600" cy="365125"/>
          </a:xfrm>
        </p:spPr>
        <p:txBody>
          <a:bodyPr/>
          <a:lstStyle/>
          <a:p>
            <a:fld id="{BE14C4D4-BD7C-4AD4-AA4D-39C45732BFFE}" type="slidenum">
              <a:rPr lang="en-US" smtClean="0"/>
              <a:pPr/>
              <a:t>58</a:t>
            </a:fld>
            <a:endParaRPr lang="en-US" dirty="0"/>
          </a:p>
        </p:txBody>
      </p:sp>
      <p:sp>
        <p:nvSpPr>
          <p:cNvPr id="7" name="Date Placeholder 3"/>
          <p:cNvSpPr>
            <a:spLocks noGrp="1"/>
          </p:cNvSpPr>
          <p:nvPr>
            <p:ph type="dt" sz="half" idx="10"/>
          </p:nvPr>
        </p:nvSpPr>
        <p:spPr>
          <a:xfrm>
            <a:off x="457200" y="6356350"/>
            <a:ext cx="2133600" cy="365125"/>
          </a:xfrm>
        </p:spPr>
        <p:txBody>
          <a:bodyPr/>
          <a:lstStyle/>
          <a:p>
            <a:fld id="{EA7D5887-5BB6-447A-B5FE-51F12A6DC1BC}" type="datetime1">
              <a:rPr lang="en-US" smtClean="0"/>
              <a:pPr/>
              <a:t>11/17/2013</a:t>
            </a:fld>
            <a:endParaRPr lang="en-US" dirty="0"/>
          </a:p>
        </p:txBody>
      </p:sp>
      <p:sp>
        <p:nvSpPr>
          <p:cNvPr id="8" name="Content Placeholder 2"/>
          <p:cNvSpPr>
            <a:spLocks noGrp="1"/>
          </p:cNvSpPr>
          <p:nvPr>
            <p:ph idx="1"/>
          </p:nvPr>
        </p:nvSpPr>
        <p:spPr>
          <a:xfrm>
            <a:off x="457200" y="1600200"/>
            <a:ext cx="8229600" cy="4525963"/>
          </a:xfrm>
        </p:spPr>
        <p:txBody>
          <a:bodyPr>
            <a:normAutofit/>
          </a:bodyPr>
          <a:lstStyle/>
          <a:p>
            <a:pPr>
              <a:defRPr/>
            </a:pPr>
            <a:r>
              <a:rPr lang="en-US" dirty="0"/>
              <a:t>Reserve a </a:t>
            </a:r>
            <a:r>
              <a:rPr lang="en-US" dirty="0" smtClean="0"/>
              <a:t>node</a:t>
            </a:r>
            <a:endParaRPr lang="en-US" dirty="0"/>
          </a:p>
          <a:p>
            <a:pPr marL="0" indent="0">
              <a:buNone/>
              <a:defRPr/>
            </a:pPr>
            <a:r>
              <a:rPr lang="en-US" sz="2400" dirty="0">
                <a:latin typeface="Courier New" pitchFamily="49" charset="0"/>
                <a:cs typeface="Courier New" pitchFamily="49" charset="0"/>
              </a:rPr>
              <a:t>$ </a:t>
            </a:r>
            <a:r>
              <a:rPr lang="en-US" sz="2400" dirty="0" err="1">
                <a:latin typeface="Courier New" pitchFamily="49" charset="0"/>
                <a:cs typeface="Courier New" pitchFamily="49" charset="0"/>
              </a:rPr>
              <a:t>bsub</a:t>
            </a:r>
            <a:r>
              <a:rPr lang="en-US" sz="2400" dirty="0">
                <a:latin typeface="Courier New" pitchFamily="49" charset="0"/>
                <a:cs typeface="Courier New" pitchFamily="49" charset="0"/>
              </a:rPr>
              <a:t> -R '1*{</a:t>
            </a:r>
            <a:r>
              <a:rPr lang="en-US" sz="2400" dirty="0" smtClean="0">
                <a:latin typeface="Courier New" pitchFamily="49" charset="0"/>
                <a:cs typeface="Courier New" pitchFamily="49" charset="0"/>
              </a:rPr>
              <a:t>select[</a:t>
            </a:r>
            <a:r>
              <a:rPr lang="en-US" sz="2400" dirty="0" err="1" smtClean="0">
                <a:latin typeface="Courier New" pitchFamily="49" charset="0"/>
                <a:cs typeface="Courier New" pitchFamily="49" charset="0"/>
              </a:rPr>
              <a:t>ivt</a:t>
            </a:r>
            <a:r>
              <a:rPr lang="en-US" sz="2400" dirty="0" smtClean="0">
                <a:latin typeface="Courier New" pitchFamily="49" charset="0"/>
                <a:cs typeface="Courier New" pitchFamily="49" charset="0"/>
              </a:rPr>
              <a:t>]}' -W </a:t>
            </a:r>
            <a:r>
              <a:rPr lang="en-US" sz="2400" dirty="0">
                <a:latin typeface="Courier New" pitchFamily="49" charset="0"/>
                <a:cs typeface="Courier New" pitchFamily="49" charset="0"/>
              </a:rPr>
              <a:t>600 </a:t>
            </a:r>
            <a:r>
              <a:rPr lang="en-US" sz="2400" dirty="0" smtClean="0">
                <a:latin typeface="Courier New" pitchFamily="49" charset="0"/>
                <a:cs typeface="Courier New" pitchFamily="49" charset="0"/>
              </a:rPr>
              <a:t/>
            </a:r>
            <a:br>
              <a:rPr lang="en-US" sz="2400" dirty="0" smtClean="0">
                <a:latin typeface="Courier New" pitchFamily="49" charset="0"/>
                <a:cs typeface="Courier New" pitchFamily="49" charset="0"/>
              </a:rPr>
            </a:br>
            <a:r>
              <a:rPr lang="en-US" sz="2400" dirty="0" smtClean="0">
                <a:latin typeface="Courier New" pitchFamily="49" charset="0"/>
                <a:cs typeface="Courier New" pitchFamily="49" charset="0"/>
              </a:rPr>
              <a:t>   -Is </a:t>
            </a:r>
            <a:r>
              <a:rPr lang="en-US" sz="2400" dirty="0">
                <a:latin typeface="Courier New" pitchFamily="49" charset="0"/>
                <a:cs typeface="Courier New" pitchFamily="49" charset="0"/>
              </a:rPr>
              <a:t>/</a:t>
            </a:r>
            <a:r>
              <a:rPr lang="en-US" sz="2400" dirty="0" smtClean="0">
                <a:latin typeface="Courier New" pitchFamily="49" charset="0"/>
                <a:cs typeface="Courier New" pitchFamily="49" charset="0"/>
              </a:rPr>
              <a:t>bin/bash</a:t>
            </a:r>
            <a:endParaRPr lang="en-US" sz="2400" dirty="0">
              <a:latin typeface="Courier New" pitchFamily="49" charset="0"/>
              <a:cs typeface="Courier New" pitchFamily="49" charset="0"/>
            </a:endParaRPr>
          </a:p>
          <a:p>
            <a:pPr>
              <a:defRPr/>
            </a:pPr>
            <a:r>
              <a:rPr lang="en-US" dirty="0"/>
              <a:t>Source compiler </a:t>
            </a:r>
            <a:r>
              <a:rPr lang="en-US" dirty="0" smtClean="0"/>
              <a:t>environment</a:t>
            </a:r>
          </a:p>
          <a:p>
            <a:pPr marL="0" lvl="0" indent="0">
              <a:buNone/>
              <a:defRPr/>
            </a:pPr>
            <a:r>
              <a:rPr lang="en-US" sz="1800" dirty="0">
                <a:solidFill>
                  <a:prstClr val="black"/>
                </a:solidFill>
                <a:latin typeface="Courier New" pitchFamily="49" charset="0"/>
                <a:cs typeface="Courier New" pitchFamily="49" charset="0"/>
              </a:rPr>
              <a:t>$ . e</a:t>
            </a:r>
            <a:r>
              <a:rPr lang="en-US" sz="1800" dirty="0" smtClean="0">
                <a:solidFill>
                  <a:prstClr val="black"/>
                </a:solidFill>
                <a:latin typeface="Courier New" pitchFamily="49" charset="0"/>
                <a:cs typeface="Courier New" pitchFamily="49" charset="0"/>
              </a:rPr>
              <a:t>nv.sh</a:t>
            </a:r>
            <a:endParaRPr lang="en-US" dirty="0" smtClean="0"/>
          </a:p>
          <a:p>
            <a:pPr>
              <a:defRPr/>
            </a:pPr>
            <a:r>
              <a:rPr lang="en-US" dirty="0" smtClean="0"/>
              <a:t>Compile and run your program</a:t>
            </a:r>
            <a:endParaRPr lang="en-US" dirty="0"/>
          </a:p>
          <a:p>
            <a:pPr marL="0" indent="0">
              <a:buNone/>
              <a:defRPr/>
            </a:pPr>
            <a:r>
              <a:rPr lang="en-US" sz="1800" dirty="0" smtClean="0">
                <a:latin typeface="Courier New" pitchFamily="49" charset="0"/>
                <a:cs typeface="Courier New" pitchFamily="49" charset="0"/>
              </a:rPr>
              <a:t>$ </a:t>
            </a:r>
            <a:r>
              <a:rPr lang="en-US" sz="1800" dirty="0" err="1" smtClean="0">
                <a:latin typeface="Courier New" pitchFamily="49" charset="0"/>
                <a:cs typeface="Courier New" pitchFamily="49" charset="0"/>
              </a:rPr>
              <a:t>icc</a:t>
            </a:r>
            <a:r>
              <a:rPr lang="en-US" sz="1800" dirty="0" smtClean="0">
                <a:latin typeface="Courier New" pitchFamily="49" charset="0"/>
                <a:cs typeface="Courier New" pitchFamily="49" charset="0"/>
              </a:rPr>
              <a:t> –o foo </a:t>
            </a:r>
            <a:r>
              <a:rPr lang="en-US" sz="1800" dirty="0" err="1" smtClean="0">
                <a:latin typeface="Courier New" pitchFamily="49" charset="0"/>
                <a:cs typeface="Courier New" pitchFamily="49" charset="0"/>
              </a:rPr>
              <a:t>foo.c</a:t>
            </a:r>
            <a:endParaRPr lang="en-US" sz="1800" dirty="0" smtClean="0">
              <a:latin typeface="Courier New" pitchFamily="49" charset="0"/>
              <a:cs typeface="Courier New" pitchFamily="49" charset="0"/>
            </a:endParaRPr>
          </a:p>
          <a:p>
            <a:pPr marL="0" indent="0">
              <a:buNone/>
              <a:defRPr/>
            </a:pPr>
            <a:r>
              <a:rPr lang="en-US" sz="1800" dirty="0" smtClean="0">
                <a:latin typeface="Courier New" pitchFamily="49" charset="0"/>
                <a:cs typeface="Courier New" pitchFamily="49" charset="0"/>
              </a:rPr>
              <a:t>$ ./foo</a:t>
            </a:r>
          </a:p>
          <a:p>
            <a:pPr marL="0" indent="0">
              <a:buNone/>
              <a:defRPr/>
            </a:pPr>
            <a:r>
              <a:rPr lang="en-US" sz="1800" dirty="0" smtClean="0">
                <a:latin typeface="Courier New" pitchFamily="49" charset="0"/>
                <a:cs typeface="Courier New" pitchFamily="49" charset="0"/>
              </a:rPr>
              <a:t>$ </a:t>
            </a:r>
            <a:r>
              <a:rPr lang="en-US" sz="1800" dirty="0" err="1" smtClean="0">
                <a:latin typeface="Courier New" pitchFamily="49" charset="0"/>
                <a:cs typeface="Courier New" pitchFamily="49" charset="0"/>
              </a:rPr>
              <a:t>icpc</a:t>
            </a:r>
            <a:r>
              <a:rPr lang="en-US" sz="1800" dirty="0" smtClean="0">
                <a:latin typeface="Courier New" pitchFamily="49" charset="0"/>
                <a:cs typeface="Courier New" pitchFamily="49" charset="0"/>
              </a:rPr>
              <a:t> </a:t>
            </a:r>
            <a:r>
              <a:rPr lang="en-US" sz="1800" dirty="0">
                <a:latin typeface="Courier New" pitchFamily="49" charset="0"/>
                <a:cs typeface="Courier New" pitchFamily="49" charset="0"/>
              </a:rPr>
              <a:t>–o </a:t>
            </a:r>
            <a:r>
              <a:rPr lang="en-US" sz="1800" dirty="0" err="1" smtClean="0">
                <a:latin typeface="Courier New" pitchFamily="49" charset="0"/>
                <a:cs typeface="Courier New" pitchFamily="49" charset="0"/>
              </a:rPr>
              <a:t>foopp</a:t>
            </a:r>
            <a:r>
              <a:rPr lang="en-US" sz="1800" dirty="0" smtClean="0">
                <a:latin typeface="Courier New" pitchFamily="49" charset="0"/>
                <a:cs typeface="Courier New" pitchFamily="49" charset="0"/>
              </a:rPr>
              <a:t> foo.cpp</a:t>
            </a:r>
            <a:endParaRPr lang="en-US" sz="1800" dirty="0">
              <a:latin typeface="Courier New" pitchFamily="49" charset="0"/>
              <a:cs typeface="Courier New" pitchFamily="49" charset="0"/>
            </a:endParaRPr>
          </a:p>
          <a:p>
            <a:pPr marL="0" indent="0">
              <a:buNone/>
              <a:defRPr/>
            </a:pPr>
            <a:r>
              <a:rPr lang="en-US" sz="1800" dirty="0">
                <a:latin typeface="Courier New" pitchFamily="49" charset="0"/>
                <a:cs typeface="Courier New" pitchFamily="49" charset="0"/>
              </a:rPr>
              <a:t>$ ./</a:t>
            </a:r>
            <a:r>
              <a:rPr lang="en-US" sz="1800" dirty="0" err="1" smtClean="0">
                <a:latin typeface="Courier New" pitchFamily="49" charset="0"/>
                <a:cs typeface="Courier New" pitchFamily="49" charset="0"/>
              </a:rPr>
              <a:t>foopp</a:t>
            </a:r>
            <a:endParaRPr lang="en-US" sz="1800" dirty="0">
              <a:latin typeface="Courier New" pitchFamily="49" charset="0"/>
              <a:cs typeface="Courier New" pitchFamily="49" charset="0"/>
            </a:endParaRPr>
          </a:p>
          <a:p>
            <a:pPr marL="0" indent="0">
              <a:buNone/>
              <a:defRPr/>
            </a:pPr>
            <a:endParaRPr lang="en-US" sz="1800" dirty="0">
              <a:latin typeface="Courier New" pitchFamily="49" charset="0"/>
              <a:cs typeface="Courier New" pitchFamily="49" charset="0"/>
            </a:endParaRPr>
          </a:p>
          <a:p>
            <a:pPr>
              <a:defRPr/>
            </a:pPr>
            <a:endParaRPr lang="en-US" sz="1600" dirty="0">
              <a:latin typeface="Courier New" pitchFamily="49" charset="0"/>
              <a:cs typeface="Courier New" pitchFamily="49" charset="0"/>
            </a:endParaRPr>
          </a:p>
          <a:p>
            <a:pPr>
              <a:defRPr/>
            </a:pPr>
            <a:endParaRPr lang="en-US" sz="1600" dirty="0">
              <a:latin typeface="Courier New" pitchFamily="49" charset="0"/>
              <a:cs typeface="Courier New" pitchFamily="49" charset="0"/>
            </a:endParaRPr>
          </a:p>
          <a:p>
            <a:pPr marL="0" indent="0">
              <a:buNone/>
              <a:defRPr/>
            </a:pPr>
            <a:endParaRPr lang="en-US" sz="1600" dirty="0">
              <a:latin typeface="Courier New" pitchFamily="49" charset="0"/>
              <a:cs typeface="Courier New" pitchFamily="49" charset="0"/>
            </a:endParaRPr>
          </a:p>
        </p:txBody>
      </p:sp>
    </p:spTree>
    <p:extLst>
      <p:ext uri="{BB962C8B-B14F-4D97-AF65-F5344CB8AC3E}">
        <p14:creationId xmlns:p14="http://schemas.microsoft.com/office/powerpoint/2010/main" val="11676453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title"/>
          </p:nvPr>
        </p:nvSpPr>
        <p:spPr/>
        <p:txBody>
          <a:bodyPr>
            <a:normAutofit fontScale="90000"/>
          </a:bodyPr>
          <a:lstStyle/>
          <a:p>
            <a:r>
              <a:rPr lang="en-US" dirty="0" smtClean="0"/>
              <a:t>Compile and Run on </a:t>
            </a:r>
            <a:r>
              <a:rPr lang="en-US" dirty="0" err="1" smtClean="0"/>
              <a:t>Intel®Xeon</a:t>
            </a:r>
            <a:r>
              <a:rPr lang="en-US" dirty="0" smtClean="0"/>
              <a:t> Phi™</a:t>
            </a:r>
            <a:endParaRPr lang="ru-RU" dirty="0" smtClean="0"/>
          </a:p>
        </p:txBody>
      </p:sp>
      <p:sp>
        <p:nvSpPr>
          <p:cNvPr id="5" name="Footer Placeholder 1"/>
          <p:cNvSpPr>
            <a:spLocks noGrp="1"/>
          </p:cNvSpPr>
          <p:nvPr>
            <p:ph type="ftr" sz="quarter" idx="11"/>
          </p:nvPr>
        </p:nvSpPr>
        <p:spPr>
          <a:xfrm>
            <a:off x="2590800" y="6356350"/>
            <a:ext cx="3962400" cy="365125"/>
          </a:xfrm>
        </p:spPr>
        <p:txBody>
          <a:bodyPr/>
          <a:lstStyle/>
          <a:p>
            <a:r>
              <a:rPr lang="en-US" dirty="0" smtClean="0"/>
              <a:t>Intel Software Professionals Conference - Intel Confidential</a:t>
            </a:r>
            <a:endParaRPr lang="en-US" dirty="0"/>
          </a:p>
        </p:txBody>
      </p:sp>
      <p:sp>
        <p:nvSpPr>
          <p:cNvPr id="6" name="Slide Number Placeholder 2"/>
          <p:cNvSpPr>
            <a:spLocks noGrp="1"/>
          </p:cNvSpPr>
          <p:nvPr>
            <p:ph type="sldNum" sz="quarter" idx="12"/>
          </p:nvPr>
        </p:nvSpPr>
        <p:spPr>
          <a:xfrm>
            <a:off x="6553200" y="6356350"/>
            <a:ext cx="2133600" cy="365125"/>
          </a:xfrm>
        </p:spPr>
        <p:txBody>
          <a:bodyPr/>
          <a:lstStyle/>
          <a:p>
            <a:fld id="{BE14C4D4-BD7C-4AD4-AA4D-39C45732BFFE}" type="slidenum">
              <a:rPr lang="en-US" smtClean="0"/>
              <a:pPr/>
              <a:t>59</a:t>
            </a:fld>
            <a:endParaRPr lang="en-US" dirty="0"/>
          </a:p>
        </p:txBody>
      </p:sp>
      <p:sp>
        <p:nvSpPr>
          <p:cNvPr id="7" name="Date Placeholder 3"/>
          <p:cNvSpPr>
            <a:spLocks noGrp="1"/>
          </p:cNvSpPr>
          <p:nvPr>
            <p:ph type="dt" sz="half" idx="10"/>
          </p:nvPr>
        </p:nvSpPr>
        <p:spPr>
          <a:xfrm>
            <a:off x="457200" y="6356350"/>
            <a:ext cx="2133600" cy="365125"/>
          </a:xfrm>
        </p:spPr>
        <p:txBody>
          <a:bodyPr/>
          <a:lstStyle/>
          <a:p>
            <a:fld id="{EA7D5887-5BB6-447A-B5FE-51F12A6DC1BC}" type="datetime1">
              <a:rPr lang="en-US" smtClean="0"/>
              <a:pPr/>
              <a:t>11/17/2013</a:t>
            </a:fld>
            <a:endParaRPr lang="en-US" dirty="0"/>
          </a:p>
        </p:txBody>
      </p:sp>
      <p:sp>
        <p:nvSpPr>
          <p:cNvPr id="8" name="Content Placeholder 2"/>
          <p:cNvSpPr>
            <a:spLocks noGrp="1"/>
          </p:cNvSpPr>
          <p:nvPr>
            <p:ph idx="1"/>
          </p:nvPr>
        </p:nvSpPr>
        <p:spPr>
          <a:xfrm>
            <a:off x="457200" y="1600200"/>
            <a:ext cx="8229600" cy="4525963"/>
          </a:xfrm>
        </p:spPr>
        <p:txBody>
          <a:bodyPr>
            <a:normAutofit/>
          </a:bodyPr>
          <a:lstStyle/>
          <a:p>
            <a:pPr>
              <a:defRPr/>
            </a:pPr>
            <a:r>
              <a:rPr lang="en-US" dirty="0" smtClean="0"/>
              <a:t>Source </a:t>
            </a:r>
            <a:r>
              <a:rPr lang="en-US" dirty="0"/>
              <a:t>compiler </a:t>
            </a:r>
            <a:r>
              <a:rPr lang="en-US" dirty="0" smtClean="0"/>
              <a:t>environment</a:t>
            </a:r>
          </a:p>
          <a:p>
            <a:pPr marL="0" lvl="0" indent="0">
              <a:buNone/>
              <a:defRPr/>
            </a:pPr>
            <a:r>
              <a:rPr lang="en-US" sz="1800" dirty="0">
                <a:solidFill>
                  <a:prstClr val="black"/>
                </a:solidFill>
                <a:latin typeface="Courier New" pitchFamily="49" charset="0"/>
                <a:cs typeface="Courier New" pitchFamily="49" charset="0"/>
              </a:rPr>
              <a:t>$ . e</a:t>
            </a:r>
            <a:r>
              <a:rPr lang="en-US" sz="1800" dirty="0" smtClean="0">
                <a:solidFill>
                  <a:prstClr val="black"/>
                </a:solidFill>
                <a:latin typeface="Courier New" pitchFamily="49" charset="0"/>
                <a:cs typeface="Courier New" pitchFamily="49" charset="0"/>
              </a:rPr>
              <a:t>nv.sh</a:t>
            </a:r>
            <a:endParaRPr lang="en-US" dirty="0" smtClean="0"/>
          </a:p>
          <a:p>
            <a:pPr>
              <a:defRPr/>
            </a:pPr>
            <a:r>
              <a:rPr lang="en-US" dirty="0" smtClean="0"/>
              <a:t>Compile your program</a:t>
            </a:r>
            <a:endParaRPr lang="en-US" dirty="0"/>
          </a:p>
          <a:p>
            <a:pPr marL="0" indent="0">
              <a:buNone/>
              <a:defRPr/>
            </a:pPr>
            <a:r>
              <a:rPr lang="en-US" sz="1800" dirty="0" smtClean="0">
                <a:latin typeface="Courier New" pitchFamily="49" charset="0"/>
                <a:cs typeface="Courier New" pitchFamily="49" charset="0"/>
              </a:rPr>
              <a:t>$ </a:t>
            </a:r>
            <a:r>
              <a:rPr lang="en-US" sz="1800" dirty="0" err="1" smtClean="0">
                <a:latin typeface="Courier New" pitchFamily="49" charset="0"/>
                <a:cs typeface="Courier New" pitchFamily="49" charset="0"/>
              </a:rPr>
              <a:t>icc</a:t>
            </a:r>
            <a:r>
              <a:rPr lang="en-US" sz="1800" dirty="0" smtClean="0">
                <a:latin typeface="Courier New" pitchFamily="49" charset="0"/>
                <a:cs typeface="Courier New" pitchFamily="49" charset="0"/>
              </a:rPr>
              <a:t> –o foo –</a:t>
            </a:r>
            <a:r>
              <a:rPr lang="en-US" sz="1800" dirty="0" err="1" smtClean="0">
                <a:latin typeface="Courier New" pitchFamily="49" charset="0"/>
                <a:cs typeface="Courier New" pitchFamily="49" charset="0"/>
              </a:rPr>
              <a:t>mmic</a:t>
            </a:r>
            <a:r>
              <a:rPr lang="en-US" sz="1800" dirty="0" smtClean="0">
                <a:latin typeface="Courier New" pitchFamily="49" charset="0"/>
                <a:cs typeface="Courier New" pitchFamily="49" charset="0"/>
              </a:rPr>
              <a:t> </a:t>
            </a:r>
            <a:r>
              <a:rPr lang="en-US" sz="1800" dirty="0" err="1" smtClean="0">
                <a:latin typeface="Courier New" pitchFamily="49" charset="0"/>
                <a:cs typeface="Courier New" pitchFamily="49" charset="0"/>
              </a:rPr>
              <a:t>foo.c</a:t>
            </a:r>
            <a:endParaRPr lang="en-US" sz="1800" dirty="0" smtClean="0">
              <a:latin typeface="Courier New" pitchFamily="49" charset="0"/>
              <a:cs typeface="Courier New" pitchFamily="49" charset="0"/>
            </a:endParaRPr>
          </a:p>
          <a:p>
            <a:pPr lvl="0">
              <a:defRPr/>
            </a:pPr>
            <a:r>
              <a:rPr lang="en-US" dirty="0">
                <a:solidFill>
                  <a:prstClr val="black"/>
                </a:solidFill>
              </a:rPr>
              <a:t>s</a:t>
            </a:r>
            <a:r>
              <a:rPr lang="en-US" dirty="0" smtClean="0">
                <a:solidFill>
                  <a:prstClr val="black"/>
                </a:solidFill>
              </a:rPr>
              <a:t>sh to the Intel® Xeon Phi™ coprocessor and  execute your </a:t>
            </a:r>
            <a:r>
              <a:rPr lang="en-US" dirty="0">
                <a:solidFill>
                  <a:prstClr val="black"/>
                </a:solidFill>
              </a:rPr>
              <a:t>program</a:t>
            </a:r>
          </a:p>
          <a:p>
            <a:pPr marL="0" lvl="0" indent="0">
              <a:buNone/>
              <a:defRPr/>
            </a:pPr>
            <a:r>
              <a:rPr lang="en-US" sz="1800" dirty="0">
                <a:solidFill>
                  <a:prstClr val="black"/>
                </a:solidFill>
                <a:latin typeface="Courier New" pitchFamily="49" charset="0"/>
                <a:cs typeface="Courier New" pitchFamily="49" charset="0"/>
              </a:rPr>
              <a:t>$ </a:t>
            </a:r>
            <a:r>
              <a:rPr lang="en-US" sz="1800" dirty="0" smtClean="0">
                <a:solidFill>
                  <a:prstClr val="black"/>
                </a:solidFill>
                <a:latin typeface="Courier New" pitchFamily="49" charset="0"/>
                <a:cs typeface="Courier New" pitchFamily="49" charset="0"/>
              </a:rPr>
              <a:t>ssh `hostname`-mic0</a:t>
            </a:r>
          </a:p>
          <a:p>
            <a:pPr marL="0" lvl="0" indent="0">
              <a:buNone/>
              <a:defRPr/>
            </a:pPr>
            <a:r>
              <a:rPr lang="en-US" sz="1800" dirty="0" smtClean="0">
                <a:solidFill>
                  <a:prstClr val="black"/>
                </a:solidFill>
                <a:latin typeface="Courier New" pitchFamily="49" charset="0"/>
                <a:cs typeface="Courier New" pitchFamily="49" charset="0"/>
              </a:rPr>
              <a:t>$ . </a:t>
            </a:r>
            <a:r>
              <a:rPr lang="en-US" sz="1800" dirty="0">
                <a:solidFill>
                  <a:prstClr val="black"/>
                </a:solidFill>
                <a:latin typeface="Courier New" pitchFamily="49" charset="0"/>
                <a:cs typeface="Courier New" pitchFamily="49" charset="0"/>
              </a:rPr>
              <a:t>e</a:t>
            </a:r>
            <a:r>
              <a:rPr lang="en-US" sz="1800" dirty="0" smtClean="0">
                <a:solidFill>
                  <a:prstClr val="black"/>
                </a:solidFill>
                <a:latin typeface="Courier New" pitchFamily="49" charset="0"/>
                <a:cs typeface="Courier New" pitchFamily="49" charset="0"/>
              </a:rPr>
              <a:t>nv-mic.sh</a:t>
            </a:r>
          </a:p>
          <a:p>
            <a:pPr marL="0" lvl="0" indent="0">
              <a:buNone/>
              <a:defRPr/>
            </a:pPr>
            <a:r>
              <a:rPr lang="en-US" sz="1800" dirty="0" smtClean="0">
                <a:solidFill>
                  <a:prstClr val="black"/>
                </a:solidFill>
                <a:latin typeface="Courier New" pitchFamily="49" charset="0"/>
                <a:cs typeface="Courier New" pitchFamily="49" charset="0"/>
              </a:rPr>
              <a:t>$ ./foo</a:t>
            </a:r>
            <a:endParaRPr lang="en-US" sz="1800" dirty="0">
              <a:solidFill>
                <a:prstClr val="black"/>
              </a:solidFill>
              <a:latin typeface="Courier New" pitchFamily="49" charset="0"/>
              <a:cs typeface="Courier New" pitchFamily="49" charset="0"/>
            </a:endParaRPr>
          </a:p>
          <a:p>
            <a:pPr marL="0" indent="0">
              <a:buNone/>
              <a:defRPr/>
            </a:pPr>
            <a:endParaRPr lang="en-US" sz="1800" dirty="0" smtClean="0">
              <a:latin typeface="Courier New" pitchFamily="49" charset="0"/>
              <a:cs typeface="Courier New" pitchFamily="49" charset="0"/>
            </a:endParaRPr>
          </a:p>
          <a:p>
            <a:pPr>
              <a:defRPr/>
            </a:pPr>
            <a:endParaRPr lang="en-US" sz="1600" dirty="0">
              <a:latin typeface="Courier New" pitchFamily="49" charset="0"/>
              <a:cs typeface="Courier New" pitchFamily="49" charset="0"/>
            </a:endParaRPr>
          </a:p>
          <a:p>
            <a:pPr>
              <a:defRPr/>
            </a:pPr>
            <a:endParaRPr lang="en-US" sz="1600" dirty="0">
              <a:latin typeface="Courier New" pitchFamily="49" charset="0"/>
              <a:cs typeface="Courier New" pitchFamily="49" charset="0"/>
            </a:endParaRPr>
          </a:p>
          <a:p>
            <a:pPr marL="0" indent="0">
              <a:buNone/>
              <a:defRPr/>
            </a:pPr>
            <a:endParaRPr lang="en-US" sz="1600" dirty="0">
              <a:latin typeface="Courier New" pitchFamily="49" charset="0"/>
              <a:cs typeface="Courier New" pitchFamily="49" charset="0"/>
            </a:endParaRPr>
          </a:p>
        </p:txBody>
      </p:sp>
    </p:spTree>
    <p:extLst>
      <p:ext uri="{BB962C8B-B14F-4D97-AF65-F5344CB8AC3E}">
        <p14:creationId xmlns:p14="http://schemas.microsoft.com/office/powerpoint/2010/main" val="21567671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2979" y="0"/>
            <a:ext cx="8001000" cy="1143000"/>
          </a:xfrm>
        </p:spPr>
        <p:txBody>
          <a:bodyPr>
            <a:normAutofit/>
          </a:bodyPr>
          <a:lstStyle/>
          <a:p>
            <a:pPr algn="l"/>
            <a:r>
              <a:rPr lang="en-US" sz="3200" dirty="0" smtClean="0"/>
              <a:t>Transistors per Processor over Time</a:t>
            </a:r>
            <a:br>
              <a:rPr lang="en-US" sz="3200" dirty="0" smtClean="0"/>
            </a:br>
            <a:r>
              <a:rPr lang="en-US" sz="2000" dirty="0" smtClean="0"/>
              <a:t>Continues to grow exponentially (Moore’s Law)</a:t>
            </a:r>
            <a:endParaRPr lang="en-US" sz="2000" dirty="0"/>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859" y="1143000"/>
            <a:ext cx="8435241" cy="5365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5" name="Straight Connector 4"/>
          <p:cNvCxnSpPr/>
          <p:nvPr/>
        </p:nvCxnSpPr>
        <p:spPr>
          <a:xfrm flipV="1">
            <a:off x="1676400" y="1524000"/>
            <a:ext cx="7696200" cy="4419600"/>
          </a:xfrm>
          <a:prstGeom prst="line">
            <a:avLst/>
          </a:prstGeom>
          <a:ln w="76200" cmpd="sng">
            <a:solidFill>
              <a:srgbClr val="3366FF"/>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99773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PROGRAMMING MODELS</a:t>
            </a:r>
            <a:endParaRPr lang="en-US" dirty="0"/>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2"/>
          </p:nvPr>
        </p:nvSpPr>
        <p:spPr>
          <a:xfrm>
            <a:off x="6553200" y="6356350"/>
            <a:ext cx="2133600" cy="365125"/>
          </a:xfrm>
        </p:spPr>
        <p:txBody>
          <a:bodyPr/>
          <a:lstStyle/>
          <a:p>
            <a:pPr>
              <a:defRPr/>
            </a:pPr>
            <a:fld id="{ACA39A89-D6FF-4AFC-9284-D1B46DF88740}" type="slidenum">
              <a:rPr lang="en-US" smtClean="0"/>
              <a:pPr>
                <a:defRPr/>
              </a:pPr>
              <a:t>60</a:t>
            </a:fld>
            <a:endParaRPr lang="en-US" dirty="0"/>
          </a:p>
        </p:txBody>
      </p:sp>
    </p:spTree>
    <p:extLst>
      <p:ext uri="{BB962C8B-B14F-4D97-AF65-F5344CB8AC3E}">
        <p14:creationId xmlns:p14="http://schemas.microsoft.com/office/powerpoint/2010/main" val="951202841"/>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Content Placeholder 2"/>
          <p:cNvSpPr>
            <a:spLocks noGrp="1"/>
          </p:cNvSpPr>
          <p:nvPr>
            <p:ph idx="1"/>
          </p:nvPr>
        </p:nvSpPr>
        <p:spPr>
          <a:xfrm>
            <a:off x="381000" y="4572000"/>
            <a:ext cx="8128000" cy="1827213"/>
          </a:xfrm>
        </p:spPr>
        <p:txBody>
          <a:bodyPr>
            <a:noAutofit/>
          </a:bodyPr>
          <a:lstStyle/>
          <a:p>
            <a:pPr marL="0" indent="0">
              <a:buFontTx/>
              <a:buNone/>
              <a:defRPr/>
            </a:pPr>
            <a:r>
              <a:rPr lang="en-US" sz="1600" b="1" dirty="0" smtClean="0"/>
              <a:t>Choice of high-performance parallel programming models</a:t>
            </a:r>
          </a:p>
          <a:p>
            <a:pPr>
              <a:defRPr/>
            </a:pPr>
            <a:r>
              <a:rPr lang="en-US" sz="1600" dirty="0" smtClean="0"/>
              <a:t>Libraries for pre-optimized and parallelized functionality</a:t>
            </a:r>
          </a:p>
          <a:p>
            <a:pPr>
              <a:defRPr/>
            </a:pPr>
            <a:r>
              <a:rPr lang="en-US" sz="1600" dirty="0" smtClean="0"/>
              <a:t>Intel® Cilk™ Plus and Intel® Threading Building Blocks supports </a:t>
            </a:r>
            <a:r>
              <a:rPr lang="en-US" sz="1600" dirty="0" err="1" smtClean="0"/>
              <a:t>composable</a:t>
            </a:r>
            <a:r>
              <a:rPr lang="en-US" sz="1600" dirty="0" smtClean="0"/>
              <a:t> parallelization of a wide variety of applications.</a:t>
            </a:r>
          </a:p>
          <a:p>
            <a:pPr>
              <a:defRPr/>
            </a:pPr>
            <a:r>
              <a:rPr lang="en-US" sz="1600" dirty="0" err="1" smtClean="0"/>
              <a:t>OpenCL</a:t>
            </a:r>
            <a:r>
              <a:rPr lang="en-US" sz="1600" dirty="0" smtClean="0"/>
              <a:t>* addresses the needs of customers in specific segments, and provides developers an additional choice to maximize their app performance</a:t>
            </a:r>
          </a:p>
          <a:p>
            <a:pPr>
              <a:defRPr/>
            </a:pPr>
            <a:r>
              <a:rPr lang="en-US" sz="1600" dirty="0" smtClean="0"/>
              <a:t>MPI supports distributed computation, combines with other models on nodes</a:t>
            </a:r>
          </a:p>
        </p:txBody>
      </p:sp>
      <p:pic>
        <p:nvPicPr>
          <p:cNvPr id="32771" name="Picture 3"/>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1144" y="970671"/>
            <a:ext cx="8621712" cy="340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72"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Verdana" charset="0"/>
                <a:ea typeface="MS PGothic" charset="0"/>
                <a:cs typeface="MS PGothic" charset="0"/>
              </a:defRPr>
            </a:lvl1pPr>
            <a:lvl2pPr marL="742950" indent="-285750" eaLnBrk="0" hangingPunct="0">
              <a:defRPr sz="2000">
                <a:solidFill>
                  <a:schemeClr val="tx1"/>
                </a:solidFill>
                <a:latin typeface="Verdana" charset="0"/>
                <a:ea typeface="MS PGothic" charset="0"/>
                <a:cs typeface="MS PGothic" charset="0"/>
              </a:defRPr>
            </a:lvl2pPr>
            <a:lvl3pPr marL="1143000" indent="-228600" eaLnBrk="0" hangingPunct="0">
              <a:defRPr sz="2000">
                <a:solidFill>
                  <a:schemeClr val="tx1"/>
                </a:solidFill>
                <a:latin typeface="Verdana" charset="0"/>
                <a:ea typeface="MS PGothic" charset="0"/>
                <a:cs typeface="MS PGothic" charset="0"/>
              </a:defRPr>
            </a:lvl3pPr>
            <a:lvl4pPr marL="1600200" indent="-228600" eaLnBrk="0" hangingPunct="0">
              <a:defRPr sz="2000">
                <a:solidFill>
                  <a:schemeClr val="tx1"/>
                </a:solidFill>
                <a:latin typeface="Verdana" charset="0"/>
                <a:ea typeface="MS PGothic" charset="0"/>
                <a:cs typeface="MS PGothic" charset="0"/>
              </a:defRPr>
            </a:lvl4pPr>
            <a:lvl5pPr marL="2057400" indent="-228600" eaLnBrk="0" hangingPunct="0">
              <a:defRPr sz="2000">
                <a:solidFill>
                  <a:schemeClr val="tx1"/>
                </a:solidFill>
                <a:latin typeface="Verdana" charset="0"/>
                <a:ea typeface="MS PGothic" charset="0"/>
                <a:cs typeface="MS PGothic" charset="0"/>
              </a:defRPr>
            </a:lvl5pPr>
            <a:lvl6pPr marL="2514600" indent="-228600" eaLnBrk="0" fontAlgn="base" hangingPunct="0">
              <a:spcBef>
                <a:spcPct val="0"/>
              </a:spcBef>
              <a:spcAft>
                <a:spcPct val="0"/>
              </a:spcAft>
              <a:defRPr sz="2000">
                <a:solidFill>
                  <a:schemeClr val="tx1"/>
                </a:solidFill>
                <a:latin typeface="Verdana" charset="0"/>
                <a:ea typeface="MS PGothic" charset="0"/>
                <a:cs typeface="MS PGothic" charset="0"/>
              </a:defRPr>
            </a:lvl6pPr>
            <a:lvl7pPr marL="2971800" indent="-228600" eaLnBrk="0" fontAlgn="base" hangingPunct="0">
              <a:spcBef>
                <a:spcPct val="0"/>
              </a:spcBef>
              <a:spcAft>
                <a:spcPct val="0"/>
              </a:spcAft>
              <a:defRPr sz="2000">
                <a:solidFill>
                  <a:schemeClr val="tx1"/>
                </a:solidFill>
                <a:latin typeface="Verdana" charset="0"/>
                <a:ea typeface="MS PGothic" charset="0"/>
                <a:cs typeface="MS PGothic" charset="0"/>
              </a:defRPr>
            </a:lvl7pPr>
            <a:lvl8pPr marL="3429000" indent="-228600" eaLnBrk="0" fontAlgn="base" hangingPunct="0">
              <a:spcBef>
                <a:spcPct val="0"/>
              </a:spcBef>
              <a:spcAft>
                <a:spcPct val="0"/>
              </a:spcAft>
              <a:defRPr sz="2000">
                <a:solidFill>
                  <a:schemeClr val="tx1"/>
                </a:solidFill>
                <a:latin typeface="Verdana" charset="0"/>
                <a:ea typeface="MS PGothic" charset="0"/>
                <a:cs typeface="MS PGothic" charset="0"/>
              </a:defRPr>
            </a:lvl8pPr>
            <a:lvl9pPr marL="3886200" indent="-228600" eaLnBrk="0" fontAlgn="base" hangingPunct="0">
              <a:spcBef>
                <a:spcPct val="0"/>
              </a:spcBef>
              <a:spcAft>
                <a:spcPct val="0"/>
              </a:spcAft>
              <a:defRPr sz="2000">
                <a:solidFill>
                  <a:schemeClr val="tx1"/>
                </a:solidFill>
                <a:latin typeface="Verdana" charset="0"/>
                <a:ea typeface="MS PGothic" charset="0"/>
                <a:cs typeface="MS PGothic" charset="0"/>
              </a:defRPr>
            </a:lvl9pPr>
          </a:lstStyle>
          <a:p>
            <a:pPr eaLnBrk="1" hangingPunct="1"/>
            <a:fld id="{D9879F05-1037-8145-BB4C-26368FB4E73C}" type="slidenum">
              <a:rPr lang="en-US" sz="1000">
                <a:solidFill>
                  <a:schemeClr val="bg1"/>
                </a:solidFill>
              </a:rPr>
              <a:pPr eaLnBrk="1" hangingPunct="1"/>
              <a:t>61</a:t>
            </a:fld>
            <a:endParaRPr lang="en-US" sz="1000">
              <a:solidFill>
                <a:schemeClr val="bg1"/>
              </a:solidFill>
            </a:endParaRPr>
          </a:p>
        </p:txBody>
      </p:sp>
      <p:sp>
        <p:nvSpPr>
          <p:cNvPr id="6" name="Slide Number Placeholder 3"/>
          <p:cNvSpPr txBox="1">
            <a:spLocks/>
          </p:cNvSpPr>
          <p:nvPr/>
        </p:nvSpPr>
        <p:spPr>
          <a:xfrm>
            <a:off x="6705600" y="65087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ACA39A89-D6FF-4AFC-9284-D1B46DF88740}" type="slidenum">
              <a:rPr lang="en-US" smtClean="0"/>
              <a:pPr>
                <a:defRPr/>
              </a:pPr>
              <a:t>61</a:t>
            </a:fld>
            <a:endParaRPr lang="en-US" dirty="0"/>
          </a:p>
        </p:txBody>
      </p:sp>
      <p:sp>
        <p:nvSpPr>
          <p:cNvPr id="7" name="Title 1"/>
          <p:cNvSpPr txBox="1">
            <a:spLocks/>
          </p:cNvSpPr>
          <p:nvPr/>
        </p:nvSpPr>
        <p:spPr>
          <a:xfrm>
            <a:off x="457200" y="0"/>
            <a:ext cx="8229600" cy="990600"/>
          </a:xfrm>
          <a:prstGeom prst="rect">
            <a:avLst/>
          </a:prstGeom>
        </p:spPr>
        <p:txBody>
          <a:bodyPr vert="horz" lIns="91440" tIns="45720" rIns="91440" bIns="45720"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smtClean="0"/>
              <a:t>Intel’s Parallel Programming Models</a:t>
            </a:r>
            <a:endParaRPr lang="en-US" dirty="0"/>
          </a:p>
        </p:txBody>
      </p:sp>
    </p:spTree>
  </p:cSld>
  <p:clrMapOvr>
    <a:masterClrMapping/>
  </p:clrMapOvr>
  <p:transition spd="slow"/>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Content Placeholder 1"/>
          <p:cNvSpPr>
            <a:spLocks noGrp="1"/>
          </p:cNvSpPr>
          <p:nvPr>
            <p:ph idx="1"/>
          </p:nvPr>
        </p:nvSpPr>
        <p:spPr bwMode="auto">
          <a:xfrm>
            <a:off x="381000" y="1143000"/>
            <a:ext cx="8237537" cy="4920955"/>
          </a:xfrm>
          <a:noFill/>
          <a:ln>
            <a:miter lim="800000"/>
            <a:headEnd/>
            <a:tailEnd/>
          </a:ln>
        </p:spPr>
        <p:txBody>
          <a:bodyPr vert="horz" wrap="square" lIns="91440" tIns="45720" rIns="91440" bIns="45720" numCol="1" anchor="t" anchorCtr="0" compatLnSpc="1">
            <a:prstTxWarp prst="textNoShape">
              <a:avLst/>
            </a:prstTxWarp>
            <a:normAutofit fontScale="85000" lnSpcReduction="10000"/>
          </a:bodyPr>
          <a:lstStyle/>
          <a:p>
            <a:pPr marL="273050" indent="-273050">
              <a:lnSpc>
                <a:spcPct val="120000"/>
              </a:lnSpc>
            </a:pPr>
            <a:r>
              <a:rPr lang="en-US" sz="2900" b="1" i="1" dirty="0"/>
              <a:t>Intel</a:t>
            </a:r>
            <a:r>
              <a:rPr lang="en-US" sz="2900" dirty="0" smtClean="0">
                <a:latin typeface="Neo Sans Intel Medium" pitchFamily="34" charset="0"/>
              </a:rPr>
              <a:t>® </a:t>
            </a:r>
            <a:r>
              <a:rPr lang="en-US" sz="2900" b="1" i="1" dirty="0" err="1" smtClean="0"/>
              <a:t>Cilk</a:t>
            </a:r>
            <a:r>
              <a:rPr lang="en-US" altLang="ja-JP" sz="2900" kern="1000" dirty="0">
                <a:latin typeface="Neo Sans Intel Medium" pitchFamily="34" charset="0"/>
              </a:rPr>
              <a:t>™</a:t>
            </a:r>
            <a:r>
              <a:rPr lang="en-US" sz="2900" b="1" i="1" dirty="0" smtClean="0"/>
              <a:t> Plus: Compiler</a:t>
            </a:r>
            <a:r>
              <a:rPr lang="en-US" sz="2900" b="1" i="1" dirty="0"/>
              <a:t> </a:t>
            </a:r>
            <a:r>
              <a:rPr lang="en-US" sz="2900" b="1" i="1" dirty="0" smtClean="0"/>
              <a:t>extension</a:t>
            </a:r>
          </a:p>
          <a:p>
            <a:pPr marL="723900" lvl="1" indent="-368300">
              <a:lnSpc>
                <a:spcPct val="120000"/>
              </a:lnSpc>
              <a:buFont typeface="Arial"/>
              <a:buChar char="•"/>
            </a:pPr>
            <a:r>
              <a:rPr lang="en-US" dirty="0"/>
              <a:t>F</a:t>
            </a:r>
            <a:r>
              <a:rPr lang="en-US" dirty="0" smtClean="0"/>
              <a:t>ork-join parallel programming model</a:t>
            </a:r>
          </a:p>
          <a:p>
            <a:pPr marL="723900" lvl="1" indent="-368300">
              <a:lnSpc>
                <a:spcPct val="120000"/>
              </a:lnSpc>
              <a:buFont typeface="Arial"/>
              <a:buChar char="•"/>
            </a:pPr>
            <a:r>
              <a:rPr lang="en-US" dirty="0" smtClean="0"/>
              <a:t>Serial semantics if keywords are ignored (serial elision)</a:t>
            </a:r>
          </a:p>
          <a:p>
            <a:pPr marL="723900" lvl="1" indent="-368300">
              <a:lnSpc>
                <a:spcPct val="120000"/>
              </a:lnSpc>
              <a:buFont typeface="Arial"/>
              <a:buChar char="•"/>
            </a:pPr>
            <a:r>
              <a:rPr lang="en-US" dirty="0" smtClean="0"/>
              <a:t>Efficient work-stealing load balancing, </a:t>
            </a:r>
            <a:r>
              <a:rPr lang="en-US" dirty="0" err="1" smtClean="0"/>
              <a:t>hyperobjects</a:t>
            </a:r>
            <a:endParaRPr lang="en-US" dirty="0" smtClean="0"/>
          </a:p>
          <a:p>
            <a:pPr marL="723900" lvl="1" indent="-368300">
              <a:lnSpc>
                <a:spcPct val="120000"/>
              </a:lnSpc>
              <a:buFont typeface="Arial"/>
              <a:buChar char="•"/>
            </a:pPr>
            <a:r>
              <a:rPr lang="en-US" dirty="0" smtClean="0"/>
              <a:t>Supports vector parallelism via array slices and elemental functions</a:t>
            </a:r>
          </a:p>
          <a:p>
            <a:pPr marL="273050" indent="-273050">
              <a:lnSpc>
                <a:spcPct val="120000"/>
              </a:lnSpc>
            </a:pPr>
            <a:r>
              <a:rPr lang="en-US" sz="2900" b="1" i="1" dirty="0"/>
              <a:t>Intel</a:t>
            </a:r>
            <a:r>
              <a:rPr lang="en-US" sz="2900" dirty="0" smtClean="0">
                <a:latin typeface="Neo Sans Intel Medium" pitchFamily="34" charset="0"/>
              </a:rPr>
              <a:t>® </a:t>
            </a:r>
            <a:r>
              <a:rPr lang="en-US" sz="2900" b="1" i="1" dirty="0" smtClean="0"/>
              <a:t>Threading Building Blocks (TBB): Library</a:t>
            </a:r>
          </a:p>
          <a:p>
            <a:pPr marL="723900" lvl="1" indent="-368300">
              <a:lnSpc>
                <a:spcPct val="120000"/>
              </a:lnSpc>
              <a:buFont typeface="Arial"/>
              <a:buChar char="•"/>
            </a:pPr>
            <a:r>
              <a:rPr lang="en-US" dirty="0" smtClean="0"/>
              <a:t>Template library for parallelism</a:t>
            </a:r>
          </a:p>
          <a:p>
            <a:pPr marL="723900" lvl="1" indent="-368300">
              <a:lnSpc>
                <a:spcPct val="120000"/>
              </a:lnSpc>
              <a:buFont typeface="Arial"/>
              <a:buChar char="•"/>
            </a:pPr>
            <a:r>
              <a:rPr lang="en-US" dirty="0" smtClean="0"/>
              <a:t>Efficient work-stealing load balancing</a:t>
            </a:r>
          </a:p>
          <a:p>
            <a:pPr marL="723900" lvl="1" indent="-368300">
              <a:lnSpc>
                <a:spcPct val="120000"/>
              </a:lnSpc>
              <a:buFont typeface="Arial"/>
              <a:buChar char="•"/>
            </a:pPr>
            <a:r>
              <a:rPr lang="en-US" dirty="0" smtClean="0"/>
              <a:t>Efficient low-level primitives (atomics, memory allocation).</a:t>
            </a:r>
          </a:p>
          <a:p>
            <a:pPr marL="0" indent="0">
              <a:buNone/>
            </a:pPr>
            <a:endParaRPr lang="en-US" b="1" dirty="0" smtClean="0">
              <a:latin typeface="Neo Sans Intel"/>
            </a:endParaRPr>
          </a:p>
          <a:p>
            <a:pPr marL="962025" lvl="2" indent="-273050"/>
            <a:endParaRPr lang="en-US" dirty="0" smtClean="0">
              <a:latin typeface="Neo Sans Intel"/>
            </a:endParaRPr>
          </a:p>
        </p:txBody>
      </p:sp>
      <p:sp>
        <p:nvSpPr>
          <p:cNvPr id="2" name="Title 1"/>
          <p:cNvSpPr>
            <a:spLocks noGrp="1"/>
          </p:cNvSpPr>
          <p:nvPr>
            <p:ph type="title"/>
          </p:nvPr>
        </p:nvSpPr>
        <p:spPr>
          <a:xfrm>
            <a:off x="457200" y="0"/>
            <a:ext cx="8229600" cy="1143000"/>
          </a:xfrm>
        </p:spPr>
        <p:txBody>
          <a:bodyPr>
            <a:normAutofit fontScale="90000"/>
          </a:bodyPr>
          <a:lstStyle/>
          <a:p>
            <a:r>
              <a:rPr lang="en-US" dirty="0" smtClean="0">
                <a:latin typeface="+mj-lt"/>
              </a:rPr>
              <a:t>Intel’s Parallel Programming Models</a:t>
            </a:r>
            <a:endParaRPr lang="en-US" dirty="0">
              <a:latin typeface="+mj-lt"/>
            </a:endParaRPr>
          </a:p>
        </p:txBody>
      </p:sp>
      <p:sp>
        <p:nvSpPr>
          <p:cNvPr id="4" name="Slide Number Placeholder 8"/>
          <p:cNvSpPr>
            <a:spLocks noGrp="1"/>
          </p:cNvSpPr>
          <p:nvPr>
            <p:ph type="sldNum" sz="quarter" idx="12"/>
          </p:nvPr>
        </p:nvSpPr>
        <p:spPr bwMode="auto">
          <a:xfrm>
            <a:off x="8505825" y="6553200"/>
            <a:ext cx="501650" cy="2587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sz="2000">
                <a:solidFill>
                  <a:schemeClr val="tx1"/>
                </a:solidFill>
                <a:latin typeface="Verdana" pitchFamily="34" charset="0"/>
                <a:ea typeface="MS PGothic" pitchFamily="34" charset="-128"/>
              </a:defRPr>
            </a:lvl1pPr>
            <a:lvl2pPr marL="742950" indent="-285750" eaLnBrk="0" hangingPunct="0">
              <a:defRPr sz="2000">
                <a:solidFill>
                  <a:schemeClr val="tx1"/>
                </a:solidFill>
                <a:latin typeface="Verdana" pitchFamily="34" charset="0"/>
                <a:ea typeface="MS PGothic" pitchFamily="34" charset="-128"/>
              </a:defRPr>
            </a:lvl2pPr>
            <a:lvl3pPr marL="1143000" indent="-228600" eaLnBrk="0" hangingPunct="0">
              <a:defRPr sz="2000">
                <a:solidFill>
                  <a:schemeClr val="tx1"/>
                </a:solidFill>
                <a:latin typeface="Verdana" pitchFamily="34" charset="0"/>
                <a:ea typeface="MS PGothic" pitchFamily="34" charset="-128"/>
              </a:defRPr>
            </a:lvl3pPr>
            <a:lvl4pPr marL="1600200" indent="-228600" eaLnBrk="0" hangingPunct="0">
              <a:defRPr sz="2000">
                <a:solidFill>
                  <a:schemeClr val="tx1"/>
                </a:solidFill>
                <a:latin typeface="Verdana" pitchFamily="34" charset="0"/>
                <a:ea typeface="MS PGothic" pitchFamily="34" charset="-128"/>
              </a:defRPr>
            </a:lvl4pPr>
            <a:lvl5pPr marL="2057400" indent="-228600" eaLnBrk="0" hangingPunct="0">
              <a:defRPr sz="2000">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sz="2000">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sz="2000">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sz="2000">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sz="2000">
                <a:solidFill>
                  <a:schemeClr val="tx1"/>
                </a:solidFill>
                <a:latin typeface="Verdana" pitchFamily="34" charset="0"/>
                <a:ea typeface="MS PGothic" pitchFamily="34" charset="-128"/>
              </a:defRPr>
            </a:lvl9pPr>
          </a:lstStyle>
          <a:p>
            <a:pPr eaLnBrk="1" hangingPunct="1"/>
            <a:fld id="{82B8D0C6-965C-41F4-AB5B-740D69AA43C8}" type="slidenum">
              <a:rPr lang="en-US" sz="1000" smtClean="0">
                <a:solidFill>
                  <a:schemeClr val="bg1"/>
                </a:solidFill>
              </a:rPr>
              <a:pPr eaLnBrk="1" hangingPunct="1"/>
              <a:t>62</a:t>
            </a:fld>
            <a:endParaRPr lang="en-US" sz="1000" dirty="0" smtClean="0">
              <a:solidFill>
                <a:schemeClr val="bg1"/>
              </a:solidFill>
            </a:endParaRPr>
          </a:p>
        </p:txBody>
      </p:sp>
      <p:sp>
        <p:nvSpPr>
          <p:cNvPr id="5" name="Slide Number Placeholder 3"/>
          <p:cNvSpPr txBox="1">
            <a:spLocks/>
          </p:cNvSpPr>
          <p:nvPr/>
        </p:nvSpPr>
        <p:spPr>
          <a:xfrm>
            <a:off x="6553200" y="63563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ACA39A89-D6FF-4AFC-9284-D1B46DF88740}" type="slidenum">
              <a:rPr lang="en-US" smtClean="0"/>
              <a:pPr>
                <a:defRPr/>
              </a:pPr>
              <a:t>62</a:t>
            </a:fld>
            <a:endParaRPr lang="en-US" dirty="0"/>
          </a:p>
        </p:txBody>
      </p:sp>
    </p:spTree>
  </p:cSld>
  <p:clrMapOvr>
    <a:masterClrMapping/>
  </p:clrMapOvr>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07999" y="1034261"/>
            <a:ext cx="4041775" cy="5080279"/>
          </a:xfrm>
        </p:spPr>
        <p:txBody>
          <a:bodyPr>
            <a:normAutofit/>
          </a:bodyPr>
          <a:lstStyle/>
          <a:p>
            <a:pPr>
              <a:buNone/>
            </a:pPr>
            <a:r>
              <a:rPr lang="en-US" b="1" dirty="0" smtClean="0"/>
              <a:t>Plain C/C++</a:t>
            </a:r>
          </a:p>
          <a:p>
            <a:pPr marL="0" indent="0">
              <a:buNone/>
            </a:pPr>
            <a:r>
              <a:rPr lang="en-US" sz="1400" b="1" dirty="0" smtClean="0">
                <a:latin typeface="Courier New" pitchFamily="49" charset="0"/>
                <a:cs typeface="Courier New" pitchFamily="49" charset="0"/>
              </a:rPr>
              <a:t>float </a:t>
            </a:r>
            <a:r>
              <a:rPr lang="en-US" sz="1400" b="1" dirty="0" err="1" smtClean="0">
                <a:latin typeface="Courier New" pitchFamily="49" charset="0"/>
                <a:cs typeface="Courier New" pitchFamily="49" charset="0"/>
              </a:rPr>
              <a:t>sprod</a:t>
            </a:r>
            <a:r>
              <a:rPr lang="en-US" sz="1400" b="1" dirty="0" smtClean="0">
                <a:latin typeface="Courier New" pitchFamily="49" charset="0"/>
                <a:cs typeface="Courier New" pitchFamily="49" charset="0"/>
              </a:rPr>
              <a:t>(float *a, </a:t>
            </a:r>
            <a:br>
              <a:rPr lang="en-US" sz="1400" b="1" dirty="0" smtClean="0">
                <a:latin typeface="Courier New" pitchFamily="49" charset="0"/>
                <a:cs typeface="Courier New" pitchFamily="49" charset="0"/>
              </a:rPr>
            </a:br>
            <a:r>
              <a:rPr lang="en-US" sz="1400" b="1" dirty="0" smtClean="0">
                <a:latin typeface="Courier New" pitchFamily="49" charset="0"/>
                <a:cs typeface="Courier New" pitchFamily="49" charset="0"/>
              </a:rPr>
              <a:t>            float *b, </a:t>
            </a:r>
            <a:br>
              <a:rPr lang="en-US" sz="1400" b="1" dirty="0" smtClean="0">
                <a:latin typeface="Courier New" pitchFamily="49" charset="0"/>
                <a:cs typeface="Courier New" pitchFamily="49" charset="0"/>
              </a:rPr>
            </a:br>
            <a:r>
              <a:rPr lang="en-US" sz="1400" b="1" dirty="0" smtClean="0">
                <a:latin typeface="Courier New" pitchFamily="49" charset="0"/>
                <a:cs typeface="Courier New" pitchFamily="49" charset="0"/>
              </a:rPr>
              <a:t>            </a:t>
            </a:r>
            <a:r>
              <a:rPr lang="en-US" sz="1400" b="1" dirty="0" err="1" smtClean="0">
                <a:latin typeface="Courier New" pitchFamily="49" charset="0"/>
                <a:cs typeface="Courier New" pitchFamily="49" charset="0"/>
              </a:rPr>
              <a:t>int</a:t>
            </a:r>
            <a:r>
              <a:rPr lang="en-US" sz="1400" b="1" dirty="0" smtClean="0">
                <a:latin typeface="Courier New" pitchFamily="49" charset="0"/>
                <a:cs typeface="Courier New" pitchFamily="49" charset="0"/>
              </a:rPr>
              <a:t> size) {</a:t>
            </a:r>
          </a:p>
          <a:p>
            <a:pPr marL="0" indent="0">
              <a:buNone/>
            </a:pPr>
            <a:r>
              <a:rPr lang="en-US" sz="1400" b="1" dirty="0" smtClean="0">
                <a:latin typeface="Courier New" pitchFamily="49" charset="0"/>
                <a:cs typeface="Courier New" pitchFamily="49" charset="0"/>
              </a:rPr>
              <a:t>  float sum = 0.0;</a:t>
            </a:r>
          </a:p>
          <a:p>
            <a:pPr marL="0" indent="0">
              <a:buNone/>
            </a:pPr>
            <a:r>
              <a:rPr lang="nn-NO" sz="1400" b="1" dirty="0" smtClean="0">
                <a:latin typeface="Courier New" pitchFamily="49" charset="0"/>
                <a:cs typeface="Courier New" pitchFamily="49" charset="0"/>
              </a:rPr>
              <a:t>  for (int i=0; i &lt; size; i++)</a:t>
            </a:r>
          </a:p>
          <a:p>
            <a:pPr marL="0" indent="0">
              <a:buNone/>
            </a:pPr>
            <a:r>
              <a:rPr lang="en-US" sz="1400" b="1" dirty="0" smtClean="0">
                <a:latin typeface="Courier New" pitchFamily="49" charset="0"/>
                <a:cs typeface="Courier New" pitchFamily="49" charset="0"/>
              </a:rPr>
              <a:t>    sum += a[</a:t>
            </a:r>
            <a:r>
              <a:rPr lang="en-US" sz="1400" b="1" dirty="0" err="1" smtClean="0">
                <a:latin typeface="Courier New" pitchFamily="49" charset="0"/>
                <a:cs typeface="Courier New" pitchFamily="49" charset="0"/>
              </a:rPr>
              <a:t>i</a:t>
            </a:r>
            <a:r>
              <a:rPr lang="en-US" sz="1400" b="1" dirty="0" smtClean="0">
                <a:latin typeface="Courier New" pitchFamily="49" charset="0"/>
                <a:cs typeface="Courier New" pitchFamily="49" charset="0"/>
              </a:rPr>
              <a:t>] * b[</a:t>
            </a:r>
            <a:r>
              <a:rPr lang="en-US" sz="1400" b="1" dirty="0" err="1" smtClean="0">
                <a:latin typeface="Courier New" pitchFamily="49" charset="0"/>
                <a:cs typeface="Courier New" pitchFamily="49" charset="0"/>
              </a:rPr>
              <a:t>i</a:t>
            </a:r>
            <a:r>
              <a:rPr lang="en-US" sz="1400" b="1" dirty="0" smtClean="0">
                <a:latin typeface="Courier New" pitchFamily="49" charset="0"/>
                <a:cs typeface="Courier New" pitchFamily="49" charset="0"/>
              </a:rPr>
              <a:t>];</a:t>
            </a:r>
          </a:p>
          <a:p>
            <a:pPr marL="0" indent="0">
              <a:buNone/>
            </a:pPr>
            <a:r>
              <a:rPr lang="en-US" sz="1400" b="1" dirty="0" smtClean="0">
                <a:latin typeface="Courier New" pitchFamily="49" charset="0"/>
                <a:cs typeface="Courier New" pitchFamily="49" charset="0"/>
              </a:rPr>
              <a:t>  return sum;</a:t>
            </a:r>
          </a:p>
          <a:p>
            <a:pPr marL="0" indent="0">
              <a:buNone/>
            </a:pPr>
            <a:r>
              <a:rPr lang="en-US" sz="1400" b="1" dirty="0" smtClean="0">
                <a:latin typeface="Courier New" pitchFamily="49" charset="0"/>
                <a:cs typeface="Courier New" pitchFamily="49" charset="0"/>
              </a:rPr>
              <a:t>}</a:t>
            </a:r>
          </a:p>
          <a:p>
            <a:pPr marL="0" indent="0">
              <a:buNone/>
            </a:pPr>
            <a:endParaRPr lang="en-US" dirty="0" smtClean="0"/>
          </a:p>
        </p:txBody>
      </p:sp>
      <p:sp>
        <p:nvSpPr>
          <p:cNvPr id="4" name="Content Placeholder 3"/>
          <p:cNvSpPr>
            <a:spLocks noGrp="1"/>
          </p:cNvSpPr>
          <p:nvPr>
            <p:ph sz="half" idx="2"/>
          </p:nvPr>
        </p:nvSpPr>
        <p:spPr>
          <a:xfrm>
            <a:off x="4872038" y="1034261"/>
            <a:ext cx="4043362" cy="5366539"/>
          </a:xfrm>
        </p:spPr>
        <p:txBody>
          <a:bodyPr>
            <a:normAutofit/>
          </a:bodyPr>
          <a:lstStyle/>
          <a:p>
            <a:pPr>
              <a:buNone/>
            </a:pPr>
            <a:r>
              <a:rPr lang="en-US" b="1" dirty="0" smtClean="0"/>
              <a:t>SSE</a:t>
            </a:r>
          </a:p>
          <a:p>
            <a:pPr marL="0" indent="0">
              <a:buNone/>
            </a:pPr>
            <a:r>
              <a:rPr lang="en-US" sz="1400" b="1" dirty="0" smtClean="0">
                <a:latin typeface="Courier New" pitchFamily="49" charset="0"/>
                <a:cs typeface="Courier New" pitchFamily="49" charset="0"/>
              </a:rPr>
              <a:t>float </a:t>
            </a:r>
            <a:r>
              <a:rPr lang="en-US" sz="1400" b="1" dirty="0" err="1" smtClean="0">
                <a:latin typeface="Courier New" pitchFamily="49" charset="0"/>
                <a:cs typeface="Courier New" pitchFamily="49" charset="0"/>
              </a:rPr>
              <a:t>sprod</a:t>
            </a:r>
            <a:r>
              <a:rPr lang="en-US" sz="1400" b="1" dirty="0" smtClean="0">
                <a:latin typeface="Courier New" pitchFamily="49" charset="0"/>
                <a:cs typeface="Courier New" pitchFamily="49" charset="0"/>
              </a:rPr>
              <a:t>(float *a, </a:t>
            </a:r>
            <a:br>
              <a:rPr lang="en-US" sz="1400" b="1" dirty="0" smtClean="0">
                <a:latin typeface="Courier New" pitchFamily="49" charset="0"/>
                <a:cs typeface="Courier New" pitchFamily="49" charset="0"/>
              </a:rPr>
            </a:br>
            <a:r>
              <a:rPr lang="en-US" sz="1400" b="1" dirty="0" smtClean="0">
                <a:latin typeface="Courier New" pitchFamily="49" charset="0"/>
                <a:cs typeface="Courier New" pitchFamily="49" charset="0"/>
              </a:rPr>
              <a:t>            float *b, </a:t>
            </a:r>
            <a:br>
              <a:rPr lang="en-US" sz="1400" b="1" dirty="0" smtClean="0">
                <a:latin typeface="Courier New" pitchFamily="49" charset="0"/>
                <a:cs typeface="Courier New" pitchFamily="49" charset="0"/>
              </a:rPr>
            </a:br>
            <a:r>
              <a:rPr lang="en-US" sz="1400" b="1" dirty="0" smtClean="0">
                <a:latin typeface="Courier New" pitchFamily="49" charset="0"/>
                <a:cs typeface="Courier New" pitchFamily="49" charset="0"/>
              </a:rPr>
              <a:t>            </a:t>
            </a:r>
            <a:r>
              <a:rPr lang="en-US" sz="1400" b="1" dirty="0" err="1" smtClean="0">
                <a:latin typeface="Courier New" pitchFamily="49" charset="0"/>
                <a:cs typeface="Courier New" pitchFamily="49" charset="0"/>
              </a:rPr>
              <a:t>int</a:t>
            </a:r>
            <a:r>
              <a:rPr lang="en-US" sz="1400" b="1" dirty="0" smtClean="0">
                <a:latin typeface="Courier New" pitchFamily="49" charset="0"/>
                <a:cs typeface="Courier New" pitchFamily="49" charset="0"/>
              </a:rPr>
              <a:t> size){</a:t>
            </a:r>
          </a:p>
          <a:p>
            <a:pPr marL="0" indent="0">
              <a:buNone/>
            </a:pPr>
            <a:r>
              <a:rPr lang="en-US" sz="1400" b="1" dirty="0" smtClean="0">
                <a:latin typeface="Courier New" pitchFamily="49" charset="0"/>
                <a:cs typeface="Courier New" pitchFamily="49" charset="0"/>
              </a:rPr>
              <a:t>  _</a:t>
            </a:r>
            <a:r>
              <a:rPr lang="en-US" sz="1400" b="1" dirty="0" err="1" smtClean="0">
                <a:latin typeface="Courier New" pitchFamily="49" charset="0"/>
                <a:cs typeface="Courier New" pitchFamily="49" charset="0"/>
              </a:rPr>
              <a:t>declspec</a:t>
            </a:r>
            <a:r>
              <a:rPr lang="en-US" sz="1400" b="1" dirty="0" smtClean="0">
                <a:latin typeface="Courier New" pitchFamily="49" charset="0"/>
                <a:cs typeface="Courier New" pitchFamily="49" charset="0"/>
              </a:rPr>
              <a:t>(align(16)) </a:t>
            </a:r>
            <a:br>
              <a:rPr lang="en-US" sz="1400" b="1" dirty="0" smtClean="0">
                <a:latin typeface="Courier New" pitchFamily="49" charset="0"/>
                <a:cs typeface="Courier New" pitchFamily="49" charset="0"/>
              </a:rPr>
            </a:br>
            <a:r>
              <a:rPr lang="en-US" sz="1400" b="1" dirty="0" smtClean="0">
                <a:latin typeface="Courier New" pitchFamily="49" charset="0"/>
                <a:cs typeface="Courier New" pitchFamily="49" charset="0"/>
              </a:rPr>
              <a:t>    __m128 sum, </a:t>
            </a:r>
            <a:r>
              <a:rPr lang="en-US" sz="1400" b="1" dirty="0" err="1" smtClean="0">
                <a:latin typeface="Courier New" pitchFamily="49" charset="0"/>
                <a:cs typeface="Courier New" pitchFamily="49" charset="0"/>
              </a:rPr>
              <a:t>prd</a:t>
            </a:r>
            <a:r>
              <a:rPr lang="en-US" sz="1400" b="1" dirty="0" smtClean="0">
                <a:latin typeface="Courier New" pitchFamily="49" charset="0"/>
                <a:cs typeface="Courier New" pitchFamily="49" charset="0"/>
              </a:rPr>
              <a:t>, ma, </a:t>
            </a:r>
            <a:r>
              <a:rPr lang="en-US" sz="1400" b="1" dirty="0" err="1" smtClean="0">
                <a:latin typeface="Courier New" pitchFamily="49" charset="0"/>
                <a:cs typeface="Courier New" pitchFamily="49" charset="0"/>
              </a:rPr>
              <a:t>mb</a:t>
            </a:r>
            <a:r>
              <a:rPr lang="en-US" sz="1400" b="1" dirty="0" smtClean="0">
                <a:latin typeface="Courier New" pitchFamily="49" charset="0"/>
                <a:cs typeface="Courier New" pitchFamily="49" charset="0"/>
              </a:rPr>
              <a:t>;</a:t>
            </a:r>
          </a:p>
          <a:p>
            <a:pPr marL="0" indent="0">
              <a:buNone/>
            </a:pPr>
            <a:r>
              <a:rPr lang="en-US" sz="1400" b="1" dirty="0" smtClean="0">
                <a:latin typeface="Courier New" pitchFamily="49" charset="0"/>
                <a:cs typeface="Courier New" pitchFamily="49" charset="0"/>
              </a:rPr>
              <a:t>  float </a:t>
            </a:r>
            <a:r>
              <a:rPr lang="en-US" sz="1400" b="1" dirty="0" err="1" smtClean="0">
                <a:latin typeface="Courier New" pitchFamily="49" charset="0"/>
                <a:cs typeface="Courier New" pitchFamily="49" charset="0"/>
              </a:rPr>
              <a:t>tmp</a:t>
            </a:r>
            <a:r>
              <a:rPr lang="en-US" sz="1400" b="1" dirty="0" smtClean="0">
                <a:latin typeface="Courier New" pitchFamily="49" charset="0"/>
                <a:cs typeface="Courier New" pitchFamily="49" charset="0"/>
              </a:rPr>
              <a:t> = 0.0;</a:t>
            </a:r>
          </a:p>
          <a:p>
            <a:pPr marL="0" indent="0">
              <a:buNone/>
            </a:pPr>
            <a:r>
              <a:rPr lang="en-US" sz="1400" b="1" dirty="0" smtClean="0">
                <a:latin typeface="Courier New" pitchFamily="49" charset="0"/>
                <a:cs typeface="Courier New" pitchFamily="49" charset="0"/>
              </a:rPr>
              <a:t>  </a:t>
            </a:r>
            <a:r>
              <a:rPr lang="en-US" sz="1400" b="1" dirty="0" smtClean="0">
                <a:solidFill>
                  <a:schemeClr val="tx2"/>
                </a:solidFill>
                <a:latin typeface="Courier New" pitchFamily="49" charset="0"/>
                <a:cs typeface="Courier New" pitchFamily="49" charset="0"/>
              </a:rPr>
              <a:t>sum = _</a:t>
            </a:r>
            <a:r>
              <a:rPr lang="en-US" sz="1400" b="1" dirty="0" err="1" smtClean="0">
                <a:solidFill>
                  <a:schemeClr val="tx2"/>
                </a:solidFill>
                <a:latin typeface="Courier New" pitchFamily="49" charset="0"/>
                <a:cs typeface="Courier New" pitchFamily="49" charset="0"/>
              </a:rPr>
              <a:t>mm_setzero_ps</a:t>
            </a:r>
            <a:r>
              <a:rPr lang="en-US" sz="1400" b="1" dirty="0" smtClean="0">
                <a:solidFill>
                  <a:schemeClr val="tx2"/>
                </a:solidFill>
                <a:latin typeface="Courier New" pitchFamily="49" charset="0"/>
                <a:cs typeface="Courier New" pitchFamily="49" charset="0"/>
              </a:rPr>
              <a:t>();</a:t>
            </a:r>
          </a:p>
          <a:p>
            <a:pPr marL="0" indent="0">
              <a:buNone/>
            </a:pPr>
            <a:r>
              <a:rPr lang="en-US" sz="1400" b="1" dirty="0" smtClean="0">
                <a:solidFill>
                  <a:schemeClr val="tx2"/>
                </a:solidFill>
                <a:latin typeface="Courier New" pitchFamily="49" charset="0"/>
                <a:cs typeface="Courier New" pitchFamily="49" charset="0"/>
              </a:rPr>
              <a:t>  for(</a:t>
            </a:r>
            <a:r>
              <a:rPr lang="en-US" sz="1400" b="1" dirty="0" err="1" smtClean="0">
                <a:solidFill>
                  <a:schemeClr val="tx2"/>
                </a:solidFill>
                <a:latin typeface="Courier New" pitchFamily="49" charset="0"/>
                <a:cs typeface="Courier New" pitchFamily="49" charset="0"/>
              </a:rPr>
              <a:t>int</a:t>
            </a:r>
            <a:r>
              <a:rPr lang="en-US" sz="1400" b="1" dirty="0" smtClean="0">
                <a:solidFill>
                  <a:schemeClr val="tx2"/>
                </a:solidFill>
                <a:latin typeface="Courier New" pitchFamily="49" charset="0"/>
                <a:cs typeface="Courier New" pitchFamily="49" charset="0"/>
              </a:rPr>
              <a:t> </a:t>
            </a:r>
            <a:r>
              <a:rPr lang="en-US" sz="1400" b="1" dirty="0" err="1" smtClean="0">
                <a:solidFill>
                  <a:schemeClr val="tx2"/>
                </a:solidFill>
                <a:latin typeface="Courier New" pitchFamily="49" charset="0"/>
                <a:cs typeface="Courier New" pitchFamily="49" charset="0"/>
              </a:rPr>
              <a:t>i</a:t>
            </a:r>
            <a:r>
              <a:rPr lang="en-US" sz="1400" b="1" dirty="0" smtClean="0">
                <a:solidFill>
                  <a:schemeClr val="tx2"/>
                </a:solidFill>
                <a:latin typeface="Courier New" pitchFamily="49" charset="0"/>
                <a:cs typeface="Courier New" pitchFamily="49" charset="0"/>
              </a:rPr>
              <a:t>=0; </a:t>
            </a:r>
            <a:r>
              <a:rPr lang="en-US" sz="1400" b="1" dirty="0" err="1" smtClean="0">
                <a:solidFill>
                  <a:schemeClr val="tx2"/>
                </a:solidFill>
                <a:latin typeface="Courier New" pitchFamily="49" charset="0"/>
                <a:cs typeface="Courier New" pitchFamily="49" charset="0"/>
              </a:rPr>
              <a:t>i</a:t>
            </a:r>
            <a:r>
              <a:rPr lang="en-US" sz="1400" b="1" dirty="0" smtClean="0">
                <a:solidFill>
                  <a:schemeClr val="tx2"/>
                </a:solidFill>
                <a:latin typeface="Courier New" pitchFamily="49" charset="0"/>
                <a:cs typeface="Courier New" pitchFamily="49" charset="0"/>
              </a:rPr>
              <a:t>&lt;size; </a:t>
            </a:r>
            <a:r>
              <a:rPr lang="en-US" sz="1400" b="1" dirty="0" err="1" smtClean="0">
                <a:solidFill>
                  <a:schemeClr val="tx2"/>
                </a:solidFill>
                <a:latin typeface="Courier New" pitchFamily="49" charset="0"/>
                <a:cs typeface="Courier New" pitchFamily="49" charset="0"/>
              </a:rPr>
              <a:t>i</a:t>
            </a:r>
            <a:r>
              <a:rPr lang="en-US" sz="1400" b="1" dirty="0" smtClean="0">
                <a:solidFill>
                  <a:schemeClr val="tx2"/>
                </a:solidFill>
                <a:latin typeface="Courier New" pitchFamily="49" charset="0"/>
                <a:cs typeface="Courier New" pitchFamily="49" charset="0"/>
              </a:rPr>
              <a:t>+=4){</a:t>
            </a:r>
          </a:p>
          <a:p>
            <a:pPr marL="0" indent="0">
              <a:buNone/>
            </a:pPr>
            <a:r>
              <a:rPr lang="en-US" sz="1400" b="1" dirty="0" smtClean="0">
                <a:solidFill>
                  <a:schemeClr val="tx2"/>
                </a:solidFill>
                <a:latin typeface="Courier New" pitchFamily="49" charset="0"/>
                <a:cs typeface="Courier New" pitchFamily="49" charset="0"/>
              </a:rPr>
              <a:t>    ma = _</a:t>
            </a:r>
            <a:r>
              <a:rPr lang="en-US" sz="1400" b="1" dirty="0" err="1" smtClean="0">
                <a:solidFill>
                  <a:schemeClr val="tx2"/>
                </a:solidFill>
                <a:latin typeface="Courier New" pitchFamily="49" charset="0"/>
                <a:cs typeface="Courier New" pitchFamily="49" charset="0"/>
              </a:rPr>
              <a:t>mm_load_ps</a:t>
            </a:r>
            <a:r>
              <a:rPr lang="en-US" sz="1400" b="1" dirty="0" smtClean="0">
                <a:solidFill>
                  <a:schemeClr val="tx2"/>
                </a:solidFill>
                <a:latin typeface="Courier New" pitchFamily="49" charset="0"/>
                <a:cs typeface="Courier New" pitchFamily="49" charset="0"/>
              </a:rPr>
              <a:t>(&amp;a[</a:t>
            </a:r>
            <a:r>
              <a:rPr lang="en-US" sz="1400" b="1" dirty="0" err="1" smtClean="0">
                <a:solidFill>
                  <a:schemeClr val="tx2"/>
                </a:solidFill>
                <a:latin typeface="Courier New" pitchFamily="49" charset="0"/>
                <a:cs typeface="Courier New" pitchFamily="49" charset="0"/>
              </a:rPr>
              <a:t>i</a:t>
            </a:r>
            <a:r>
              <a:rPr lang="en-US" sz="1400" b="1" dirty="0" smtClean="0">
                <a:solidFill>
                  <a:schemeClr val="tx2"/>
                </a:solidFill>
                <a:latin typeface="Courier New" pitchFamily="49" charset="0"/>
                <a:cs typeface="Courier New" pitchFamily="49" charset="0"/>
              </a:rPr>
              <a:t>]);</a:t>
            </a:r>
          </a:p>
          <a:p>
            <a:pPr marL="0" indent="0">
              <a:buNone/>
            </a:pPr>
            <a:r>
              <a:rPr lang="en-US" sz="1400" b="1" dirty="0" smtClean="0">
                <a:solidFill>
                  <a:schemeClr val="tx2"/>
                </a:solidFill>
                <a:latin typeface="Courier New" pitchFamily="49" charset="0"/>
                <a:cs typeface="Courier New" pitchFamily="49" charset="0"/>
              </a:rPr>
              <a:t>    </a:t>
            </a:r>
            <a:r>
              <a:rPr lang="en-US" sz="1400" b="1" dirty="0" err="1" smtClean="0">
                <a:solidFill>
                  <a:schemeClr val="tx2"/>
                </a:solidFill>
                <a:latin typeface="Courier New" pitchFamily="49" charset="0"/>
                <a:cs typeface="Courier New" pitchFamily="49" charset="0"/>
              </a:rPr>
              <a:t>mb</a:t>
            </a:r>
            <a:r>
              <a:rPr lang="en-US" sz="1400" b="1" dirty="0" smtClean="0">
                <a:solidFill>
                  <a:schemeClr val="tx2"/>
                </a:solidFill>
                <a:latin typeface="Courier New" pitchFamily="49" charset="0"/>
                <a:cs typeface="Courier New" pitchFamily="49" charset="0"/>
              </a:rPr>
              <a:t> = _</a:t>
            </a:r>
            <a:r>
              <a:rPr lang="en-US" sz="1400" b="1" dirty="0" err="1" smtClean="0">
                <a:solidFill>
                  <a:schemeClr val="tx2"/>
                </a:solidFill>
                <a:latin typeface="Courier New" pitchFamily="49" charset="0"/>
                <a:cs typeface="Courier New" pitchFamily="49" charset="0"/>
              </a:rPr>
              <a:t>mm_load_ps</a:t>
            </a:r>
            <a:r>
              <a:rPr lang="en-US" sz="1400" b="1" dirty="0" smtClean="0">
                <a:solidFill>
                  <a:schemeClr val="tx2"/>
                </a:solidFill>
                <a:latin typeface="Courier New" pitchFamily="49" charset="0"/>
                <a:cs typeface="Courier New" pitchFamily="49" charset="0"/>
              </a:rPr>
              <a:t>(&amp;b[</a:t>
            </a:r>
            <a:r>
              <a:rPr lang="en-US" sz="1400" b="1" dirty="0" err="1" smtClean="0">
                <a:solidFill>
                  <a:schemeClr val="tx2"/>
                </a:solidFill>
                <a:latin typeface="Courier New" pitchFamily="49" charset="0"/>
                <a:cs typeface="Courier New" pitchFamily="49" charset="0"/>
              </a:rPr>
              <a:t>i</a:t>
            </a:r>
            <a:r>
              <a:rPr lang="en-US" sz="1400" b="1" dirty="0" smtClean="0">
                <a:solidFill>
                  <a:schemeClr val="tx2"/>
                </a:solidFill>
                <a:latin typeface="Courier New" pitchFamily="49" charset="0"/>
                <a:cs typeface="Courier New" pitchFamily="49" charset="0"/>
              </a:rPr>
              <a:t>]);</a:t>
            </a:r>
          </a:p>
          <a:p>
            <a:pPr marL="0" indent="0">
              <a:buNone/>
            </a:pPr>
            <a:r>
              <a:rPr lang="en-US" sz="1400" b="1" dirty="0" smtClean="0">
                <a:solidFill>
                  <a:schemeClr val="tx2"/>
                </a:solidFill>
                <a:latin typeface="Courier New" pitchFamily="49" charset="0"/>
                <a:cs typeface="Courier New" pitchFamily="49" charset="0"/>
              </a:rPr>
              <a:t>    </a:t>
            </a:r>
            <a:r>
              <a:rPr lang="en-US" sz="1400" b="1" dirty="0" err="1" smtClean="0">
                <a:solidFill>
                  <a:schemeClr val="tx2"/>
                </a:solidFill>
                <a:latin typeface="Courier New" pitchFamily="49" charset="0"/>
                <a:cs typeface="Courier New" pitchFamily="49" charset="0"/>
              </a:rPr>
              <a:t>prd</a:t>
            </a:r>
            <a:r>
              <a:rPr lang="en-US" sz="1400" b="1" dirty="0" smtClean="0">
                <a:solidFill>
                  <a:schemeClr val="tx2"/>
                </a:solidFill>
                <a:latin typeface="Courier New" pitchFamily="49" charset="0"/>
                <a:cs typeface="Courier New" pitchFamily="49" charset="0"/>
              </a:rPr>
              <a:t> = _</a:t>
            </a:r>
            <a:r>
              <a:rPr lang="en-US" sz="1400" b="1" dirty="0" err="1" smtClean="0">
                <a:solidFill>
                  <a:schemeClr val="tx2"/>
                </a:solidFill>
                <a:latin typeface="Courier New" pitchFamily="49" charset="0"/>
                <a:cs typeface="Courier New" pitchFamily="49" charset="0"/>
              </a:rPr>
              <a:t>mm_mul_ps</a:t>
            </a:r>
            <a:r>
              <a:rPr lang="en-US" sz="1400" b="1" dirty="0" smtClean="0">
                <a:solidFill>
                  <a:schemeClr val="tx2"/>
                </a:solidFill>
                <a:latin typeface="Courier New" pitchFamily="49" charset="0"/>
                <a:cs typeface="Courier New" pitchFamily="49" charset="0"/>
              </a:rPr>
              <a:t>(</a:t>
            </a:r>
            <a:r>
              <a:rPr lang="en-US" sz="1400" b="1" dirty="0" err="1" smtClean="0">
                <a:solidFill>
                  <a:schemeClr val="tx2"/>
                </a:solidFill>
                <a:latin typeface="Courier New" pitchFamily="49" charset="0"/>
                <a:cs typeface="Courier New" pitchFamily="49" charset="0"/>
              </a:rPr>
              <a:t>ma,mb</a:t>
            </a:r>
            <a:r>
              <a:rPr lang="en-US" sz="1400" b="1" dirty="0" smtClean="0">
                <a:solidFill>
                  <a:schemeClr val="tx2"/>
                </a:solidFill>
                <a:latin typeface="Courier New" pitchFamily="49" charset="0"/>
                <a:cs typeface="Courier New" pitchFamily="49" charset="0"/>
              </a:rPr>
              <a:t>);</a:t>
            </a:r>
          </a:p>
          <a:p>
            <a:pPr marL="0" indent="0">
              <a:buNone/>
            </a:pPr>
            <a:r>
              <a:rPr lang="en-US" sz="1400" b="1" dirty="0" smtClean="0">
                <a:solidFill>
                  <a:schemeClr val="tx2"/>
                </a:solidFill>
                <a:latin typeface="Courier New" pitchFamily="49" charset="0"/>
                <a:cs typeface="Courier New" pitchFamily="49" charset="0"/>
              </a:rPr>
              <a:t>    sum = _</a:t>
            </a:r>
            <a:r>
              <a:rPr lang="en-US" sz="1400" b="1" dirty="0" err="1" smtClean="0">
                <a:solidFill>
                  <a:schemeClr val="tx2"/>
                </a:solidFill>
                <a:latin typeface="Courier New" pitchFamily="49" charset="0"/>
                <a:cs typeface="Courier New" pitchFamily="49" charset="0"/>
              </a:rPr>
              <a:t>mm_add_ps</a:t>
            </a:r>
            <a:r>
              <a:rPr lang="en-US" sz="1400" b="1" dirty="0" smtClean="0">
                <a:solidFill>
                  <a:schemeClr val="tx2"/>
                </a:solidFill>
                <a:latin typeface="Courier New" pitchFamily="49" charset="0"/>
                <a:cs typeface="Courier New" pitchFamily="49" charset="0"/>
              </a:rPr>
              <a:t>(</a:t>
            </a:r>
            <a:r>
              <a:rPr lang="en-US" sz="1400" b="1" dirty="0" err="1" smtClean="0">
                <a:solidFill>
                  <a:schemeClr val="tx2"/>
                </a:solidFill>
                <a:latin typeface="Courier New" pitchFamily="49" charset="0"/>
                <a:cs typeface="Courier New" pitchFamily="49" charset="0"/>
              </a:rPr>
              <a:t>prd,sum</a:t>
            </a:r>
            <a:r>
              <a:rPr lang="en-US" sz="1400" b="1" dirty="0" smtClean="0">
                <a:solidFill>
                  <a:schemeClr val="tx2"/>
                </a:solidFill>
                <a:latin typeface="Courier New" pitchFamily="49" charset="0"/>
                <a:cs typeface="Courier New" pitchFamily="49" charset="0"/>
              </a:rPr>
              <a:t>);   </a:t>
            </a:r>
          </a:p>
          <a:p>
            <a:pPr marL="0" indent="0">
              <a:buNone/>
            </a:pPr>
            <a:r>
              <a:rPr lang="en-US" sz="1400" b="1" dirty="0" smtClean="0">
                <a:solidFill>
                  <a:schemeClr val="tx2"/>
                </a:solidFill>
                <a:latin typeface="Courier New" pitchFamily="49" charset="0"/>
                <a:cs typeface="Courier New" pitchFamily="49" charset="0"/>
              </a:rPr>
              <a:t>  }</a:t>
            </a:r>
          </a:p>
          <a:p>
            <a:pPr marL="0" indent="0">
              <a:buNone/>
            </a:pPr>
            <a:r>
              <a:rPr lang="en-US" sz="1400" b="1" dirty="0" smtClean="0">
                <a:solidFill>
                  <a:schemeClr val="tx2"/>
                </a:solidFill>
                <a:latin typeface="Courier New" pitchFamily="49" charset="0"/>
                <a:cs typeface="Courier New" pitchFamily="49" charset="0"/>
              </a:rPr>
              <a:t>  </a:t>
            </a:r>
            <a:r>
              <a:rPr lang="en-US" sz="1400" b="1" dirty="0" err="1" smtClean="0">
                <a:solidFill>
                  <a:schemeClr val="tx2"/>
                </a:solidFill>
                <a:latin typeface="Courier New" pitchFamily="49" charset="0"/>
                <a:cs typeface="Courier New" pitchFamily="49" charset="0"/>
              </a:rPr>
              <a:t>prd</a:t>
            </a:r>
            <a:r>
              <a:rPr lang="en-US" sz="1400" b="1" dirty="0" smtClean="0">
                <a:solidFill>
                  <a:schemeClr val="tx2"/>
                </a:solidFill>
                <a:latin typeface="Courier New" pitchFamily="49" charset="0"/>
                <a:cs typeface="Courier New" pitchFamily="49" charset="0"/>
              </a:rPr>
              <a:t> = _</a:t>
            </a:r>
            <a:r>
              <a:rPr lang="en-US" sz="1400" b="1" dirty="0" err="1" smtClean="0">
                <a:solidFill>
                  <a:schemeClr val="tx2"/>
                </a:solidFill>
                <a:latin typeface="Courier New" pitchFamily="49" charset="0"/>
                <a:cs typeface="Courier New" pitchFamily="49" charset="0"/>
              </a:rPr>
              <a:t>mm_setzero_ps</a:t>
            </a:r>
            <a:r>
              <a:rPr lang="en-US" sz="1400" b="1" dirty="0" smtClean="0">
                <a:solidFill>
                  <a:schemeClr val="tx2"/>
                </a:solidFill>
                <a:latin typeface="Courier New" pitchFamily="49" charset="0"/>
                <a:cs typeface="Courier New" pitchFamily="49" charset="0"/>
              </a:rPr>
              <a:t>();</a:t>
            </a:r>
          </a:p>
          <a:p>
            <a:pPr marL="0" indent="0">
              <a:buNone/>
            </a:pPr>
            <a:r>
              <a:rPr lang="en-US" sz="1400" b="1" dirty="0" smtClean="0">
                <a:solidFill>
                  <a:schemeClr val="tx2"/>
                </a:solidFill>
                <a:latin typeface="Courier New" pitchFamily="49" charset="0"/>
                <a:cs typeface="Courier New" pitchFamily="49" charset="0"/>
              </a:rPr>
              <a:t>  sum = _</a:t>
            </a:r>
            <a:r>
              <a:rPr lang="en-US" sz="1400" b="1" dirty="0" err="1" smtClean="0">
                <a:solidFill>
                  <a:schemeClr val="tx2"/>
                </a:solidFill>
                <a:latin typeface="Courier New" pitchFamily="49" charset="0"/>
                <a:cs typeface="Courier New" pitchFamily="49" charset="0"/>
              </a:rPr>
              <a:t>mm_hadd_ps</a:t>
            </a:r>
            <a:r>
              <a:rPr lang="en-US" sz="1400" b="1" dirty="0" smtClean="0">
                <a:solidFill>
                  <a:schemeClr val="tx2"/>
                </a:solidFill>
                <a:latin typeface="Courier New" pitchFamily="49" charset="0"/>
                <a:cs typeface="Courier New" pitchFamily="49" charset="0"/>
              </a:rPr>
              <a:t>(sum, </a:t>
            </a:r>
            <a:r>
              <a:rPr lang="en-US" sz="1400" b="1" dirty="0" err="1" smtClean="0">
                <a:solidFill>
                  <a:schemeClr val="tx2"/>
                </a:solidFill>
                <a:latin typeface="Courier New" pitchFamily="49" charset="0"/>
                <a:cs typeface="Courier New" pitchFamily="49" charset="0"/>
              </a:rPr>
              <a:t>prd</a:t>
            </a:r>
            <a:r>
              <a:rPr lang="en-US" sz="1400" b="1" dirty="0" smtClean="0">
                <a:solidFill>
                  <a:schemeClr val="tx2"/>
                </a:solidFill>
                <a:latin typeface="Courier New" pitchFamily="49" charset="0"/>
                <a:cs typeface="Courier New" pitchFamily="49" charset="0"/>
              </a:rPr>
              <a:t>);</a:t>
            </a:r>
          </a:p>
          <a:p>
            <a:pPr marL="0" indent="0">
              <a:buNone/>
            </a:pPr>
            <a:r>
              <a:rPr lang="en-US" sz="1400" b="1" dirty="0" smtClean="0">
                <a:solidFill>
                  <a:schemeClr val="tx2"/>
                </a:solidFill>
                <a:latin typeface="Courier New" pitchFamily="49" charset="0"/>
                <a:cs typeface="Courier New" pitchFamily="49" charset="0"/>
              </a:rPr>
              <a:t>  sum = _</a:t>
            </a:r>
            <a:r>
              <a:rPr lang="en-US" sz="1400" b="1" dirty="0" err="1" smtClean="0">
                <a:solidFill>
                  <a:schemeClr val="tx2"/>
                </a:solidFill>
                <a:latin typeface="Courier New" pitchFamily="49" charset="0"/>
                <a:cs typeface="Courier New" pitchFamily="49" charset="0"/>
              </a:rPr>
              <a:t>mm_hadd_ps</a:t>
            </a:r>
            <a:r>
              <a:rPr lang="en-US" sz="1400" b="1" dirty="0" smtClean="0">
                <a:solidFill>
                  <a:schemeClr val="tx2"/>
                </a:solidFill>
                <a:latin typeface="Courier New" pitchFamily="49" charset="0"/>
                <a:cs typeface="Courier New" pitchFamily="49" charset="0"/>
              </a:rPr>
              <a:t>(sum, </a:t>
            </a:r>
            <a:r>
              <a:rPr lang="en-US" sz="1400" b="1" dirty="0" err="1" smtClean="0">
                <a:solidFill>
                  <a:schemeClr val="tx2"/>
                </a:solidFill>
                <a:latin typeface="Courier New" pitchFamily="49" charset="0"/>
                <a:cs typeface="Courier New" pitchFamily="49" charset="0"/>
              </a:rPr>
              <a:t>prd</a:t>
            </a:r>
            <a:r>
              <a:rPr lang="en-US" sz="1400" b="1" dirty="0" smtClean="0">
                <a:solidFill>
                  <a:schemeClr val="tx2"/>
                </a:solidFill>
                <a:latin typeface="Courier New" pitchFamily="49" charset="0"/>
                <a:cs typeface="Courier New" pitchFamily="49" charset="0"/>
              </a:rPr>
              <a:t>);</a:t>
            </a:r>
          </a:p>
          <a:p>
            <a:pPr marL="0" indent="0">
              <a:buNone/>
            </a:pPr>
            <a:r>
              <a:rPr lang="en-US" sz="1400" b="1" dirty="0" smtClean="0">
                <a:solidFill>
                  <a:schemeClr val="tx2"/>
                </a:solidFill>
                <a:latin typeface="Courier New" pitchFamily="49" charset="0"/>
                <a:cs typeface="Courier New" pitchFamily="49" charset="0"/>
              </a:rPr>
              <a:t>  _</a:t>
            </a:r>
            <a:r>
              <a:rPr lang="en-US" sz="1400" b="1" dirty="0" err="1" smtClean="0">
                <a:solidFill>
                  <a:schemeClr val="tx2"/>
                </a:solidFill>
                <a:latin typeface="Courier New" pitchFamily="49" charset="0"/>
                <a:cs typeface="Courier New" pitchFamily="49" charset="0"/>
              </a:rPr>
              <a:t>mm_store_ss</a:t>
            </a:r>
            <a:r>
              <a:rPr lang="en-US" sz="1400" b="1" dirty="0" smtClean="0">
                <a:solidFill>
                  <a:schemeClr val="tx2"/>
                </a:solidFill>
                <a:latin typeface="Courier New" pitchFamily="49" charset="0"/>
                <a:cs typeface="Courier New" pitchFamily="49" charset="0"/>
              </a:rPr>
              <a:t>(&amp;</a:t>
            </a:r>
            <a:r>
              <a:rPr lang="en-US" sz="1400" b="1" dirty="0" err="1" smtClean="0">
                <a:solidFill>
                  <a:schemeClr val="tx2"/>
                </a:solidFill>
                <a:latin typeface="Courier New" pitchFamily="49" charset="0"/>
                <a:cs typeface="Courier New" pitchFamily="49" charset="0"/>
              </a:rPr>
              <a:t>tmp</a:t>
            </a:r>
            <a:r>
              <a:rPr lang="en-US" sz="1400" b="1" dirty="0" smtClean="0">
                <a:solidFill>
                  <a:schemeClr val="tx2"/>
                </a:solidFill>
                <a:latin typeface="Courier New" pitchFamily="49" charset="0"/>
                <a:cs typeface="Courier New" pitchFamily="49" charset="0"/>
              </a:rPr>
              <a:t>, sum);</a:t>
            </a:r>
          </a:p>
          <a:p>
            <a:pPr marL="0" indent="0">
              <a:buNone/>
            </a:pPr>
            <a:r>
              <a:rPr lang="en-US" sz="1400" b="1" dirty="0" smtClean="0">
                <a:latin typeface="Courier New" pitchFamily="49" charset="0"/>
                <a:cs typeface="Courier New" pitchFamily="49" charset="0"/>
              </a:rPr>
              <a:t>  return </a:t>
            </a:r>
            <a:r>
              <a:rPr lang="en-US" sz="1400" b="1" dirty="0" err="1" smtClean="0">
                <a:latin typeface="Courier New" pitchFamily="49" charset="0"/>
                <a:cs typeface="Courier New" pitchFamily="49" charset="0"/>
              </a:rPr>
              <a:t>tmp</a:t>
            </a:r>
            <a:r>
              <a:rPr lang="en-US" sz="1400" b="1" dirty="0" smtClean="0">
                <a:latin typeface="Courier New" pitchFamily="49" charset="0"/>
                <a:cs typeface="Courier New" pitchFamily="49" charset="0"/>
              </a:rPr>
              <a:t>;</a:t>
            </a:r>
          </a:p>
          <a:p>
            <a:pPr marL="0" indent="0">
              <a:buNone/>
            </a:pPr>
            <a:r>
              <a:rPr lang="en-US" sz="1400" b="1" dirty="0" smtClean="0">
                <a:latin typeface="Courier New" pitchFamily="49" charset="0"/>
                <a:cs typeface="Courier New" pitchFamily="49" charset="0"/>
              </a:rPr>
              <a:t>}</a:t>
            </a:r>
            <a:endParaRPr lang="en-US" sz="1400" b="1" dirty="0">
              <a:latin typeface="Courier New" pitchFamily="49" charset="0"/>
              <a:cs typeface="Courier New" pitchFamily="49" charset="0"/>
            </a:endParaRPr>
          </a:p>
        </p:txBody>
      </p:sp>
      <p:sp>
        <p:nvSpPr>
          <p:cNvPr id="5" name="Title 4"/>
          <p:cNvSpPr>
            <a:spLocks noGrp="1"/>
          </p:cNvSpPr>
          <p:nvPr>
            <p:ph type="title"/>
          </p:nvPr>
        </p:nvSpPr>
        <p:spPr>
          <a:xfrm>
            <a:off x="457200" y="0"/>
            <a:ext cx="8229600" cy="1143000"/>
          </a:xfrm>
        </p:spPr>
        <p:txBody>
          <a:bodyPr>
            <a:normAutofit/>
          </a:bodyPr>
          <a:lstStyle/>
          <a:p>
            <a:r>
              <a:rPr lang="en-US" dirty="0" smtClean="0"/>
              <a:t>SSE </a:t>
            </a:r>
            <a:r>
              <a:rPr lang="en-US" dirty="0" err="1" smtClean="0"/>
              <a:t>Intrinsics</a:t>
            </a:r>
            <a:endParaRPr lang="en-US" dirty="0"/>
          </a:p>
        </p:txBody>
      </p:sp>
      <p:sp>
        <p:nvSpPr>
          <p:cNvPr id="6" name="Slide Number Placeholder 8"/>
          <p:cNvSpPr>
            <a:spLocks noGrp="1"/>
          </p:cNvSpPr>
          <p:nvPr>
            <p:ph type="sldNum" sz="quarter" idx="12"/>
          </p:nvPr>
        </p:nvSpPr>
        <p:spPr bwMode="auto">
          <a:xfrm>
            <a:off x="8505825" y="6553200"/>
            <a:ext cx="501650" cy="2587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sz="2000">
                <a:solidFill>
                  <a:schemeClr val="tx1"/>
                </a:solidFill>
                <a:latin typeface="Verdana" pitchFamily="34" charset="0"/>
                <a:ea typeface="MS PGothic" pitchFamily="34" charset="-128"/>
              </a:defRPr>
            </a:lvl1pPr>
            <a:lvl2pPr marL="742950" indent="-285750" eaLnBrk="0" hangingPunct="0">
              <a:defRPr sz="2000">
                <a:solidFill>
                  <a:schemeClr val="tx1"/>
                </a:solidFill>
                <a:latin typeface="Verdana" pitchFamily="34" charset="0"/>
                <a:ea typeface="MS PGothic" pitchFamily="34" charset="-128"/>
              </a:defRPr>
            </a:lvl2pPr>
            <a:lvl3pPr marL="1143000" indent="-228600" eaLnBrk="0" hangingPunct="0">
              <a:defRPr sz="2000">
                <a:solidFill>
                  <a:schemeClr val="tx1"/>
                </a:solidFill>
                <a:latin typeface="Verdana" pitchFamily="34" charset="0"/>
                <a:ea typeface="MS PGothic" pitchFamily="34" charset="-128"/>
              </a:defRPr>
            </a:lvl3pPr>
            <a:lvl4pPr marL="1600200" indent="-228600" eaLnBrk="0" hangingPunct="0">
              <a:defRPr sz="2000">
                <a:solidFill>
                  <a:schemeClr val="tx1"/>
                </a:solidFill>
                <a:latin typeface="Verdana" pitchFamily="34" charset="0"/>
                <a:ea typeface="MS PGothic" pitchFamily="34" charset="-128"/>
              </a:defRPr>
            </a:lvl4pPr>
            <a:lvl5pPr marL="2057400" indent="-228600" eaLnBrk="0" hangingPunct="0">
              <a:defRPr sz="2000">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sz="2000">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sz="2000">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sz="2000">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sz="2000">
                <a:solidFill>
                  <a:schemeClr val="tx1"/>
                </a:solidFill>
                <a:latin typeface="Verdana" pitchFamily="34" charset="0"/>
                <a:ea typeface="MS PGothic" pitchFamily="34" charset="-128"/>
              </a:defRPr>
            </a:lvl9pPr>
          </a:lstStyle>
          <a:p>
            <a:pPr eaLnBrk="1" hangingPunct="1"/>
            <a:fld id="{82B8D0C6-965C-41F4-AB5B-740D69AA43C8}" type="slidenum">
              <a:rPr lang="en-US" sz="1000" smtClean="0">
                <a:solidFill>
                  <a:schemeClr val="bg1"/>
                </a:solidFill>
              </a:rPr>
              <a:pPr eaLnBrk="1" hangingPunct="1"/>
              <a:t>63</a:t>
            </a:fld>
            <a:endParaRPr lang="en-US" sz="1000" dirty="0" smtClean="0">
              <a:solidFill>
                <a:schemeClr val="bg1"/>
              </a:solidFill>
            </a:endParaRPr>
          </a:p>
        </p:txBody>
      </p:sp>
      <p:sp>
        <p:nvSpPr>
          <p:cNvPr id="7" name="Slide Number Placeholder 3"/>
          <p:cNvSpPr txBox="1">
            <a:spLocks/>
          </p:cNvSpPr>
          <p:nvPr/>
        </p:nvSpPr>
        <p:spPr>
          <a:xfrm>
            <a:off x="6553200" y="63563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ACA39A89-D6FF-4AFC-9284-D1B46DF88740}" type="slidenum">
              <a:rPr lang="en-US" smtClean="0"/>
              <a:pPr>
                <a:defRPr/>
              </a:pPr>
              <a:t>63</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07999" y="1032464"/>
            <a:ext cx="4041775" cy="5080279"/>
          </a:xfrm>
        </p:spPr>
        <p:txBody>
          <a:bodyPr>
            <a:normAutofit/>
          </a:bodyPr>
          <a:lstStyle/>
          <a:p>
            <a:pPr>
              <a:buNone/>
            </a:pPr>
            <a:r>
              <a:rPr lang="en-US" b="1" dirty="0" smtClean="0"/>
              <a:t>Plain C/C++</a:t>
            </a:r>
          </a:p>
          <a:p>
            <a:pPr marL="0" indent="0">
              <a:buNone/>
            </a:pPr>
            <a:r>
              <a:rPr lang="en-US" sz="1400" b="1" dirty="0" smtClean="0">
                <a:latin typeface="Courier New" pitchFamily="49" charset="0"/>
                <a:cs typeface="Courier New" pitchFamily="49" charset="0"/>
              </a:rPr>
              <a:t>float </a:t>
            </a:r>
            <a:r>
              <a:rPr lang="en-US" sz="1400" b="1" dirty="0" err="1" smtClean="0">
                <a:latin typeface="Courier New" pitchFamily="49" charset="0"/>
                <a:cs typeface="Courier New" pitchFamily="49" charset="0"/>
              </a:rPr>
              <a:t>sprod</a:t>
            </a:r>
            <a:r>
              <a:rPr lang="en-US" sz="1400" b="1" dirty="0" smtClean="0">
                <a:latin typeface="Courier New" pitchFamily="49" charset="0"/>
                <a:cs typeface="Courier New" pitchFamily="49" charset="0"/>
              </a:rPr>
              <a:t>(float *a, </a:t>
            </a:r>
            <a:br>
              <a:rPr lang="en-US" sz="1400" b="1" dirty="0" smtClean="0">
                <a:latin typeface="Courier New" pitchFamily="49" charset="0"/>
                <a:cs typeface="Courier New" pitchFamily="49" charset="0"/>
              </a:rPr>
            </a:br>
            <a:r>
              <a:rPr lang="en-US" sz="1400" b="1" dirty="0" smtClean="0">
                <a:latin typeface="Courier New" pitchFamily="49" charset="0"/>
                <a:cs typeface="Courier New" pitchFamily="49" charset="0"/>
              </a:rPr>
              <a:t>            float *b, </a:t>
            </a:r>
            <a:br>
              <a:rPr lang="en-US" sz="1400" b="1" dirty="0" smtClean="0">
                <a:latin typeface="Courier New" pitchFamily="49" charset="0"/>
                <a:cs typeface="Courier New" pitchFamily="49" charset="0"/>
              </a:rPr>
            </a:br>
            <a:r>
              <a:rPr lang="en-US" sz="1400" b="1" dirty="0" smtClean="0">
                <a:latin typeface="Courier New" pitchFamily="49" charset="0"/>
                <a:cs typeface="Courier New" pitchFamily="49" charset="0"/>
              </a:rPr>
              <a:t>            </a:t>
            </a:r>
            <a:r>
              <a:rPr lang="en-US" sz="1400" b="1" dirty="0" err="1" smtClean="0">
                <a:latin typeface="Courier New" pitchFamily="49" charset="0"/>
                <a:cs typeface="Courier New" pitchFamily="49" charset="0"/>
              </a:rPr>
              <a:t>int</a:t>
            </a:r>
            <a:r>
              <a:rPr lang="en-US" sz="1400" b="1" dirty="0" smtClean="0">
                <a:latin typeface="Courier New" pitchFamily="49" charset="0"/>
                <a:cs typeface="Courier New" pitchFamily="49" charset="0"/>
              </a:rPr>
              <a:t> size) {</a:t>
            </a:r>
          </a:p>
          <a:p>
            <a:pPr marL="0" indent="0">
              <a:buNone/>
            </a:pPr>
            <a:r>
              <a:rPr lang="en-US" sz="1400" b="1" dirty="0" smtClean="0">
                <a:latin typeface="Courier New" pitchFamily="49" charset="0"/>
                <a:cs typeface="Courier New" pitchFamily="49" charset="0"/>
              </a:rPr>
              <a:t>  float sum = 0.0;</a:t>
            </a:r>
          </a:p>
          <a:p>
            <a:pPr marL="0" indent="0">
              <a:buNone/>
            </a:pPr>
            <a:r>
              <a:rPr lang="nn-NO" sz="1400" b="1" dirty="0" smtClean="0">
                <a:latin typeface="Courier New" pitchFamily="49" charset="0"/>
                <a:cs typeface="Courier New" pitchFamily="49" charset="0"/>
              </a:rPr>
              <a:t>  for (int i=0; i &lt; size; i++)</a:t>
            </a:r>
          </a:p>
          <a:p>
            <a:pPr marL="0" indent="0">
              <a:buNone/>
            </a:pPr>
            <a:r>
              <a:rPr lang="en-US" sz="1400" b="1" dirty="0" smtClean="0">
                <a:latin typeface="Courier New" pitchFamily="49" charset="0"/>
                <a:cs typeface="Courier New" pitchFamily="49" charset="0"/>
              </a:rPr>
              <a:t>    sum += a[</a:t>
            </a:r>
            <a:r>
              <a:rPr lang="en-US" sz="1400" b="1" dirty="0" err="1" smtClean="0">
                <a:latin typeface="Courier New" pitchFamily="49" charset="0"/>
                <a:cs typeface="Courier New" pitchFamily="49" charset="0"/>
              </a:rPr>
              <a:t>i</a:t>
            </a:r>
            <a:r>
              <a:rPr lang="en-US" sz="1400" b="1" dirty="0" smtClean="0">
                <a:latin typeface="Courier New" pitchFamily="49" charset="0"/>
                <a:cs typeface="Courier New" pitchFamily="49" charset="0"/>
              </a:rPr>
              <a:t>] * b[</a:t>
            </a:r>
            <a:r>
              <a:rPr lang="en-US" sz="1400" b="1" dirty="0" err="1" smtClean="0">
                <a:latin typeface="Courier New" pitchFamily="49" charset="0"/>
                <a:cs typeface="Courier New" pitchFamily="49" charset="0"/>
              </a:rPr>
              <a:t>i</a:t>
            </a:r>
            <a:r>
              <a:rPr lang="en-US" sz="1400" b="1" dirty="0" smtClean="0">
                <a:latin typeface="Courier New" pitchFamily="49" charset="0"/>
                <a:cs typeface="Courier New" pitchFamily="49" charset="0"/>
              </a:rPr>
              <a:t>];</a:t>
            </a:r>
          </a:p>
          <a:p>
            <a:pPr marL="0" indent="0">
              <a:buNone/>
            </a:pPr>
            <a:r>
              <a:rPr lang="en-US" sz="1400" b="1" dirty="0" smtClean="0">
                <a:latin typeface="Courier New" pitchFamily="49" charset="0"/>
                <a:cs typeface="Courier New" pitchFamily="49" charset="0"/>
              </a:rPr>
              <a:t>  return sum;</a:t>
            </a:r>
          </a:p>
          <a:p>
            <a:pPr marL="0" indent="0">
              <a:buNone/>
            </a:pPr>
            <a:r>
              <a:rPr lang="en-US" sz="1400" b="1" dirty="0" smtClean="0">
                <a:latin typeface="Courier New" pitchFamily="49" charset="0"/>
                <a:cs typeface="Courier New" pitchFamily="49" charset="0"/>
              </a:rPr>
              <a:t>}</a:t>
            </a:r>
          </a:p>
          <a:p>
            <a:pPr marL="0" indent="0">
              <a:buNone/>
            </a:pPr>
            <a:endParaRPr lang="en-US" dirty="0" smtClean="0"/>
          </a:p>
        </p:txBody>
      </p:sp>
      <p:sp>
        <p:nvSpPr>
          <p:cNvPr id="4" name="Content Placeholder 3"/>
          <p:cNvSpPr>
            <a:spLocks noGrp="1"/>
          </p:cNvSpPr>
          <p:nvPr>
            <p:ph sz="half" idx="2"/>
          </p:nvPr>
        </p:nvSpPr>
        <p:spPr>
          <a:xfrm>
            <a:off x="4872038" y="1032463"/>
            <a:ext cx="4043362" cy="5520737"/>
          </a:xfrm>
        </p:spPr>
        <p:txBody>
          <a:bodyPr>
            <a:normAutofit/>
          </a:bodyPr>
          <a:lstStyle/>
          <a:p>
            <a:pPr>
              <a:buNone/>
            </a:pPr>
            <a:r>
              <a:rPr lang="en-US" b="1" dirty="0" smtClean="0"/>
              <a:t>SSE</a:t>
            </a:r>
          </a:p>
          <a:p>
            <a:pPr marL="0" indent="0">
              <a:buNone/>
            </a:pPr>
            <a:r>
              <a:rPr lang="en-US" sz="1400" b="1" dirty="0" smtClean="0">
                <a:latin typeface="Courier New" pitchFamily="49" charset="0"/>
                <a:cs typeface="Courier New" pitchFamily="49" charset="0"/>
              </a:rPr>
              <a:t>float </a:t>
            </a:r>
            <a:r>
              <a:rPr lang="en-US" sz="1400" b="1" dirty="0" err="1" smtClean="0">
                <a:latin typeface="Courier New" pitchFamily="49" charset="0"/>
                <a:cs typeface="Courier New" pitchFamily="49" charset="0"/>
              </a:rPr>
              <a:t>sprod</a:t>
            </a:r>
            <a:r>
              <a:rPr lang="en-US" sz="1400" b="1" dirty="0" smtClean="0">
                <a:latin typeface="Courier New" pitchFamily="49" charset="0"/>
                <a:cs typeface="Courier New" pitchFamily="49" charset="0"/>
              </a:rPr>
              <a:t>(float *a, </a:t>
            </a:r>
            <a:br>
              <a:rPr lang="en-US" sz="1400" b="1" dirty="0" smtClean="0">
                <a:latin typeface="Courier New" pitchFamily="49" charset="0"/>
                <a:cs typeface="Courier New" pitchFamily="49" charset="0"/>
              </a:rPr>
            </a:br>
            <a:r>
              <a:rPr lang="en-US" sz="1400" b="1" dirty="0" smtClean="0">
                <a:latin typeface="Courier New" pitchFamily="49" charset="0"/>
                <a:cs typeface="Courier New" pitchFamily="49" charset="0"/>
              </a:rPr>
              <a:t>            float *b, </a:t>
            </a:r>
            <a:br>
              <a:rPr lang="en-US" sz="1400" b="1" dirty="0" smtClean="0">
                <a:latin typeface="Courier New" pitchFamily="49" charset="0"/>
                <a:cs typeface="Courier New" pitchFamily="49" charset="0"/>
              </a:rPr>
            </a:br>
            <a:r>
              <a:rPr lang="en-US" sz="1400" b="1" dirty="0" smtClean="0">
                <a:latin typeface="Courier New" pitchFamily="49" charset="0"/>
                <a:cs typeface="Courier New" pitchFamily="49" charset="0"/>
              </a:rPr>
              <a:t>            </a:t>
            </a:r>
            <a:r>
              <a:rPr lang="en-US" sz="1400" b="1" dirty="0" err="1" smtClean="0">
                <a:latin typeface="Courier New" pitchFamily="49" charset="0"/>
                <a:cs typeface="Courier New" pitchFamily="49" charset="0"/>
              </a:rPr>
              <a:t>int</a:t>
            </a:r>
            <a:r>
              <a:rPr lang="en-US" sz="1400" b="1" dirty="0" smtClean="0">
                <a:latin typeface="Courier New" pitchFamily="49" charset="0"/>
                <a:cs typeface="Courier New" pitchFamily="49" charset="0"/>
              </a:rPr>
              <a:t> size){</a:t>
            </a:r>
          </a:p>
          <a:p>
            <a:pPr marL="0" indent="0">
              <a:buNone/>
            </a:pPr>
            <a:r>
              <a:rPr lang="en-US" sz="1400" b="1" dirty="0" smtClean="0">
                <a:latin typeface="Courier New" pitchFamily="49" charset="0"/>
                <a:cs typeface="Courier New" pitchFamily="49" charset="0"/>
              </a:rPr>
              <a:t>  _</a:t>
            </a:r>
            <a:r>
              <a:rPr lang="en-US" sz="1400" b="1" dirty="0" err="1" smtClean="0">
                <a:latin typeface="Courier New" pitchFamily="49" charset="0"/>
                <a:cs typeface="Courier New" pitchFamily="49" charset="0"/>
              </a:rPr>
              <a:t>declspec</a:t>
            </a:r>
            <a:r>
              <a:rPr lang="en-US" sz="1400" b="1" dirty="0" smtClean="0">
                <a:latin typeface="Courier New" pitchFamily="49" charset="0"/>
                <a:cs typeface="Courier New" pitchFamily="49" charset="0"/>
              </a:rPr>
              <a:t>(align(16)) </a:t>
            </a:r>
            <a:br>
              <a:rPr lang="en-US" sz="1400" b="1" dirty="0" smtClean="0">
                <a:latin typeface="Courier New" pitchFamily="49" charset="0"/>
                <a:cs typeface="Courier New" pitchFamily="49" charset="0"/>
              </a:rPr>
            </a:br>
            <a:r>
              <a:rPr lang="en-US" sz="1400" b="1" dirty="0" smtClean="0">
                <a:latin typeface="Courier New" pitchFamily="49" charset="0"/>
                <a:cs typeface="Courier New" pitchFamily="49" charset="0"/>
              </a:rPr>
              <a:t>    __m128 sum, </a:t>
            </a:r>
            <a:r>
              <a:rPr lang="en-US" sz="1400" b="1" dirty="0" err="1" smtClean="0">
                <a:latin typeface="Courier New" pitchFamily="49" charset="0"/>
                <a:cs typeface="Courier New" pitchFamily="49" charset="0"/>
              </a:rPr>
              <a:t>prd</a:t>
            </a:r>
            <a:r>
              <a:rPr lang="en-US" sz="1400" b="1" dirty="0" smtClean="0">
                <a:latin typeface="Courier New" pitchFamily="49" charset="0"/>
                <a:cs typeface="Courier New" pitchFamily="49" charset="0"/>
              </a:rPr>
              <a:t>, ma, </a:t>
            </a:r>
            <a:r>
              <a:rPr lang="en-US" sz="1400" b="1" dirty="0" err="1" smtClean="0">
                <a:latin typeface="Courier New" pitchFamily="49" charset="0"/>
                <a:cs typeface="Courier New" pitchFamily="49" charset="0"/>
              </a:rPr>
              <a:t>mb</a:t>
            </a:r>
            <a:r>
              <a:rPr lang="en-US" sz="1400" b="1" dirty="0" smtClean="0">
                <a:latin typeface="Courier New" pitchFamily="49" charset="0"/>
                <a:cs typeface="Courier New" pitchFamily="49" charset="0"/>
              </a:rPr>
              <a:t>;</a:t>
            </a:r>
          </a:p>
          <a:p>
            <a:pPr marL="0" indent="0">
              <a:buNone/>
            </a:pPr>
            <a:r>
              <a:rPr lang="en-US" sz="1400" b="1" dirty="0" smtClean="0">
                <a:latin typeface="Courier New" pitchFamily="49" charset="0"/>
                <a:cs typeface="Courier New" pitchFamily="49" charset="0"/>
              </a:rPr>
              <a:t>  float </a:t>
            </a:r>
            <a:r>
              <a:rPr lang="en-US" sz="1400" b="1" dirty="0" err="1" smtClean="0">
                <a:latin typeface="Courier New" pitchFamily="49" charset="0"/>
                <a:cs typeface="Courier New" pitchFamily="49" charset="0"/>
              </a:rPr>
              <a:t>tmp</a:t>
            </a:r>
            <a:r>
              <a:rPr lang="en-US" sz="1400" b="1" dirty="0" smtClean="0">
                <a:latin typeface="Courier New" pitchFamily="49" charset="0"/>
                <a:cs typeface="Courier New" pitchFamily="49" charset="0"/>
              </a:rPr>
              <a:t> = 0.0;</a:t>
            </a:r>
          </a:p>
          <a:p>
            <a:pPr marL="0" indent="0">
              <a:buNone/>
            </a:pPr>
            <a:r>
              <a:rPr lang="en-US" sz="1400" b="1" dirty="0" smtClean="0">
                <a:latin typeface="Courier New" pitchFamily="49" charset="0"/>
                <a:cs typeface="Courier New" pitchFamily="49" charset="0"/>
              </a:rPr>
              <a:t>  </a:t>
            </a:r>
            <a:r>
              <a:rPr lang="en-US" sz="1400" b="1" dirty="0" smtClean="0">
                <a:solidFill>
                  <a:schemeClr val="tx2"/>
                </a:solidFill>
                <a:latin typeface="Courier New" pitchFamily="49" charset="0"/>
                <a:cs typeface="Courier New" pitchFamily="49" charset="0"/>
              </a:rPr>
              <a:t>sum = _</a:t>
            </a:r>
            <a:r>
              <a:rPr lang="en-US" sz="1400" b="1" dirty="0" err="1" smtClean="0">
                <a:solidFill>
                  <a:schemeClr val="tx2"/>
                </a:solidFill>
                <a:latin typeface="Courier New" pitchFamily="49" charset="0"/>
                <a:cs typeface="Courier New" pitchFamily="49" charset="0"/>
              </a:rPr>
              <a:t>mm_setzero_ps</a:t>
            </a:r>
            <a:r>
              <a:rPr lang="en-US" sz="1400" b="1" dirty="0" smtClean="0">
                <a:solidFill>
                  <a:schemeClr val="tx2"/>
                </a:solidFill>
                <a:latin typeface="Courier New" pitchFamily="49" charset="0"/>
                <a:cs typeface="Courier New" pitchFamily="49" charset="0"/>
              </a:rPr>
              <a:t>();</a:t>
            </a:r>
          </a:p>
          <a:p>
            <a:pPr marL="0" indent="0">
              <a:buNone/>
            </a:pPr>
            <a:r>
              <a:rPr lang="en-US" sz="1400" b="1" dirty="0" smtClean="0">
                <a:solidFill>
                  <a:schemeClr val="tx2"/>
                </a:solidFill>
                <a:latin typeface="Courier New" pitchFamily="49" charset="0"/>
                <a:cs typeface="Courier New" pitchFamily="49" charset="0"/>
              </a:rPr>
              <a:t>  for(</a:t>
            </a:r>
            <a:r>
              <a:rPr lang="en-US" sz="1400" b="1" dirty="0" err="1" smtClean="0">
                <a:solidFill>
                  <a:schemeClr val="tx2"/>
                </a:solidFill>
                <a:latin typeface="Courier New" pitchFamily="49" charset="0"/>
                <a:cs typeface="Courier New" pitchFamily="49" charset="0"/>
              </a:rPr>
              <a:t>int</a:t>
            </a:r>
            <a:r>
              <a:rPr lang="en-US" sz="1400" b="1" dirty="0" smtClean="0">
                <a:solidFill>
                  <a:schemeClr val="tx2"/>
                </a:solidFill>
                <a:latin typeface="Courier New" pitchFamily="49" charset="0"/>
                <a:cs typeface="Courier New" pitchFamily="49" charset="0"/>
              </a:rPr>
              <a:t> </a:t>
            </a:r>
            <a:r>
              <a:rPr lang="en-US" sz="1400" b="1" dirty="0" err="1" smtClean="0">
                <a:solidFill>
                  <a:schemeClr val="tx2"/>
                </a:solidFill>
                <a:latin typeface="Courier New" pitchFamily="49" charset="0"/>
                <a:cs typeface="Courier New" pitchFamily="49" charset="0"/>
              </a:rPr>
              <a:t>i</a:t>
            </a:r>
            <a:r>
              <a:rPr lang="en-US" sz="1400" b="1" dirty="0" smtClean="0">
                <a:solidFill>
                  <a:schemeClr val="tx2"/>
                </a:solidFill>
                <a:latin typeface="Courier New" pitchFamily="49" charset="0"/>
                <a:cs typeface="Courier New" pitchFamily="49" charset="0"/>
              </a:rPr>
              <a:t>=0; </a:t>
            </a:r>
            <a:r>
              <a:rPr lang="en-US" sz="1400" b="1" dirty="0" err="1" smtClean="0">
                <a:solidFill>
                  <a:schemeClr val="tx2"/>
                </a:solidFill>
                <a:latin typeface="Courier New" pitchFamily="49" charset="0"/>
                <a:cs typeface="Courier New" pitchFamily="49" charset="0"/>
              </a:rPr>
              <a:t>i</a:t>
            </a:r>
            <a:r>
              <a:rPr lang="en-US" sz="1400" b="1" dirty="0" smtClean="0">
                <a:solidFill>
                  <a:schemeClr val="tx2"/>
                </a:solidFill>
                <a:latin typeface="Courier New" pitchFamily="49" charset="0"/>
                <a:cs typeface="Courier New" pitchFamily="49" charset="0"/>
              </a:rPr>
              <a:t>&lt;size; </a:t>
            </a:r>
            <a:r>
              <a:rPr lang="en-US" sz="1400" b="1" dirty="0" err="1" smtClean="0">
                <a:solidFill>
                  <a:schemeClr val="tx2"/>
                </a:solidFill>
                <a:latin typeface="Courier New" pitchFamily="49" charset="0"/>
                <a:cs typeface="Courier New" pitchFamily="49" charset="0"/>
              </a:rPr>
              <a:t>i</a:t>
            </a:r>
            <a:r>
              <a:rPr lang="en-US" sz="1400" b="1" dirty="0" smtClean="0">
                <a:solidFill>
                  <a:schemeClr val="tx2"/>
                </a:solidFill>
                <a:latin typeface="Courier New" pitchFamily="49" charset="0"/>
                <a:cs typeface="Courier New" pitchFamily="49" charset="0"/>
              </a:rPr>
              <a:t>+=4){</a:t>
            </a:r>
          </a:p>
          <a:p>
            <a:pPr marL="0" indent="0">
              <a:buNone/>
            </a:pPr>
            <a:r>
              <a:rPr lang="en-US" sz="1400" b="1" dirty="0" smtClean="0">
                <a:solidFill>
                  <a:schemeClr val="tx2"/>
                </a:solidFill>
                <a:latin typeface="Courier New" pitchFamily="49" charset="0"/>
                <a:cs typeface="Courier New" pitchFamily="49" charset="0"/>
              </a:rPr>
              <a:t>    ma = _</a:t>
            </a:r>
            <a:r>
              <a:rPr lang="en-US" sz="1400" b="1" dirty="0" err="1" smtClean="0">
                <a:solidFill>
                  <a:schemeClr val="tx2"/>
                </a:solidFill>
                <a:latin typeface="Courier New" pitchFamily="49" charset="0"/>
                <a:cs typeface="Courier New" pitchFamily="49" charset="0"/>
              </a:rPr>
              <a:t>mm_load_ps</a:t>
            </a:r>
            <a:r>
              <a:rPr lang="en-US" sz="1400" b="1" dirty="0" smtClean="0">
                <a:solidFill>
                  <a:schemeClr val="tx2"/>
                </a:solidFill>
                <a:latin typeface="Courier New" pitchFamily="49" charset="0"/>
                <a:cs typeface="Courier New" pitchFamily="49" charset="0"/>
              </a:rPr>
              <a:t>(&amp;a[</a:t>
            </a:r>
            <a:r>
              <a:rPr lang="en-US" sz="1400" b="1" dirty="0" err="1" smtClean="0">
                <a:solidFill>
                  <a:schemeClr val="tx2"/>
                </a:solidFill>
                <a:latin typeface="Courier New" pitchFamily="49" charset="0"/>
                <a:cs typeface="Courier New" pitchFamily="49" charset="0"/>
              </a:rPr>
              <a:t>i</a:t>
            </a:r>
            <a:r>
              <a:rPr lang="en-US" sz="1400" b="1" dirty="0" smtClean="0">
                <a:solidFill>
                  <a:schemeClr val="tx2"/>
                </a:solidFill>
                <a:latin typeface="Courier New" pitchFamily="49" charset="0"/>
                <a:cs typeface="Courier New" pitchFamily="49" charset="0"/>
              </a:rPr>
              <a:t>]);</a:t>
            </a:r>
          </a:p>
          <a:p>
            <a:pPr marL="0" indent="0">
              <a:buNone/>
            </a:pPr>
            <a:r>
              <a:rPr lang="en-US" sz="1400" b="1" dirty="0" smtClean="0">
                <a:solidFill>
                  <a:schemeClr val="tx2"/>
                </a:solidFill>
                <a:latin typeface="Courier New" pitchFamily="49" charset="0"/>
                <a:cs typeface="Courier New" pitchFamily="49" charset="0"/>
              </a:rPr>
              <a:t>    </a:t>
            </a:r>
            <a:r>
              <a:rPr lang="en-US" sz="1400" b="1" dirty="0" err="1" smtClean="0">
                <a:solidFill>
                  <a:schemeClr val="tx2"/>
                </a:solidFill>
                <a:latin typeface="Courier New" pitchFamily="49" charset="0"/>
                <a:cs typeface="Courier New" pitchFamily="49" charset="0"/>
              </a:rPr>
              <a:t>mb</a:t>
            </a:r>
            <a:r>
              <a:rPr lang="en-US" sz="1400" b="1" dirty="0" smtClean="0">
                <a:solidFill>
                  <a:schemeClr val="tx2"/>
                </a:solidFill>
                <a:latin typeface="Courier New" pitchFamily="49" charset="0"/>
                <a:cs typeface="Courier New" pitchFamily="49" charset="0"/>
              </a:rPr>
              <a:t> = _</a:t>
            </a:r>
            <a:r>
              <a:rPr lang="en-US" sz="1400" b="1" dirty="0" err="1" smtClean="0">
                <a:solidFill>
                  <a:schemeClr val="tx2"/>
                </a:solidFill>
                <a:latin typeface="Courier New" pitchFamily="49" charset="0"/>
                <a:cs typeface="Courier New" pitchFamily="49" charset="0"/>
              </a:rPr>
              <a:t>mm_load_ps</a:t>
            </a:r>
            <a:r>
              <a:rPr lang="en-US" sz="1400" b="1" dirty="0" smtClean="0">
                <a:solidFill>
                  <a:schemeClr val="tx2"/>
                </a:solidFill>
                <a:latin typeface="Courier New" pitchFamily="49" charset="0"/>
                <a:cs typeface="Courier New" pitchFamily="49" charset="0"/>
              </a:rPr>
              <a:t>(&amp;b[</a:t>
            </a:r>
            <a:r>
              <a:rPr lang="en-US" sz="1400" b="1" dirty="0" err="1" smtClean="0">
                <a:solidFill>
                  <a:schemeClr val="tx2"/>
                </a:solidFill>
                <a:latin typeface="Courier New" pitchFamily="49" charset="0"/>
                <a:cs typeface="Courier New" pitchFamily="49" charset="0"/>
              </a:rPr>
              <a:t>i</a:t>
            </a:r>
            <a:r>
              <a:rPr lang="en-US" sz="1400" b="1" dirty="0" smtClean="0">
                <a:solidFill>
                  <a:schemeClr val="tx2"/>
                </a:solidFill>
                <a:latin typeface="Courier New" pitchFamily="49" charset="0"/>
                <a:cs typeface="Courier New" pitchFamily="49" charset="0"/>
              </a:rPr>
              <a:t>]);</a:t>
            </a:r>
          </a:p>
          <a:p>
            <a:pPr marL="0" indent="0">
              <a:buNone/>
            </a:pPr>
            <a:r>
              <a:rPr lang="en-US" sz="1400" b="1" dirty="0" smtClean="0">
                <a:solidFill>
                  <a:schemeClr val="tx2"/>
                </a:solidFill>
                <a:latin typeface="Courier New" pitchFamily="49" charset="0"/>
                <a:cs typeface="Courier New" pitchFamily="49" charset="0"/>
              </a:rPr>
              <a:t>    </a:t>
            </a:r>
            <a:r>
              <a:rPr lang="en-US" sz="1400" b="1" dirty="0" err="1" smtClean="0">
                <a:solidFill>
                  <a:schemeClr val="tx2"/>
                </a:solidFill>
                <a:latin typeface="Courier New" pitchFamily="49" charset="0"/>
                <a:cs typeface="Courier New" pitchFamily="49" charset="0"/>
              </a:rPr>
              <a:t>prd</a:t>
            </a:r>
            <a:r>
              <a:rPr lang="en-US" sz="1400" b="1" dirty="0" smtClean="0">
                <a:solidFill>
                  <a:schemeClr val="tx2"/>
                </a:solidFill>
                <a:latin typeface="Courier New" pitchFamily="49" charset="0"/>
                <a:cs typeface="Courier New" pitchFamily="49" charset="0"/>
              </a:rPr>
              <a:t> = _</a:t>
            </a:r>
            <a:r>
              <a:rPr lang="en-US" sz="1400" b="1" dirty="0" err="1" smtClean="0">
                <a:solidFill>
                  <a:schemeClr val="tx2"/>
                </a:solidFill>
                <a:latin typeface="Courier New" pitchFamily="49" charset="0"/>
                <a:cs typeface="Courier New" pitchFamily="49" charset="0"/>
              </a:rPr>
              <a:t>mm_mul_ps</a:t>
            </a:r>
            <a:r>
              <a:rPr lang="en-US" sz="1400" b="1" dirty="0" smtClean="0">
                <a:solidFill>
                  <a:schemeClr val="tx2"/>
                </a:solidFill>
                <a:latin typeface="Courier New" pitchFamily="49" charset="0"/>
                <a:cs typeface="Courier New" pitchFamily="49" charset="0"/>
              </a:rPr>
              <a:t>(</a:t>
            </a:r>
            <a:r>
              <a:rPr lang="en-US" sz="1400" b="1" dirty="0" err="1" smtClean="0">
                <a:solidFill>
                  <a:schemeClr val="tx2"/>
                </a:solidFill>
                <a:latin typeface="Courier New" pitchFamily="49" charset="0"/>
                <a:cs typeface="Courier New" pitchFamily="49" charset="0"/>
              </a:rPr>
              <a:t>ma,mb</a:t>
            </a:r>
            <a:r>
              <a:rPr lang="en-US" sz="1400" b="1" dirty="0" smtClean="0">
                <a:solidFill>
                  <a:schemeClr val="tx2"/>
                </a:solidFill>
                <a:latin typeface="Courier New" pitchFamily="49" charset="0"/>
                <a:cs typeface="Courier New" pitchFamily="49" charset="0"/>
              </a:rPr>
              <a:t>);</a:t>
            </a:r>
          </a:p>
          <a:p>
            <a:pPr marL="0" indent="0">
              <a:buNone/>
            </a:pPr>
            <a:r>
              <a:rPr lang="en-US" sz="1400" b="1" dirty="0" smtClean="0">
                <a:solidFill>
                  <a:schemeClr val="tx2"/>
                </a:solidFill>
                <a:latin typeface="Courier New" pitchFamily="49" charset="0"/>
                <a:cs typeface="Courier New" pitchFamily="49" charset="0"/>
              </a:rPr>
              <a:t>    sum = _</a:t>
            </a:r>
            <a:r>
              <a:rPr lang="en-US" sz="1400" b="1" dirty="0" err="1" smtClean="0">
                <a:solidFill>
                  <a:schemeClr val="tx2"/>
                </a:solidFill>
                <a:latin typeface="Courier New" pitchFamily="49" charset="0"/>
                <a:cs typeface="Courier New" pitchFamily="49" charset="0"/>
              </a:rPr>
              <a:t>mm_add_ps</a:t>
            </a:r>
            <a:r>
              <a:rPr lang="en-US" sz="1400" b="1" dirty="0" smtClean="0">
                <a:solidFill>
                  <a:schemeClr val="tx2"/>
                </a:solidFill>
                <a:latin typeface="Courier New" pitchFamily="49" charset="0"/>
                <a:cs typeface="Courier New" pitchFamily="49" charset="0"/>
              </a:rPr>
              <a:t>(</a:t>
            </a:r>
            <a:r>
              <a:rPr lang="en-US" sz="1400" b="1" dirty="0" err="1" smtClean="0">
                <a:solidFill>
                  <a:schemeClr val="tx2"/>
                </a:solidFill>
                <a:latin typeface="Courier New" pitchFamily="49" charset="0"/>
                <a:cs typeface="Courier New" pitchFamily="49" charset="0"/>
              </a:rPr>
              <a:t>prd,sum</a:t>
            </a:r>
            <a:r>
              <a:rPr lang="en-US" sz="1400" b="1" dirty="0" smtClean="0">
                <a:solidFill>
                  <a:schemeClr val="tx2"/>
                </a:solidFill>
                <a:latin typeface="Courier New" pitchFamily="49" charset="0"/>
                <a:cs typeface="Courier New" pitchFamily="49" charset="0"/>
              </a:rPr>
              <a:t>);   </a:t>
            </a:r>
          </a:p>
          <a:p>
            <a:pPr marL="0" indent="0">
              <a:buNone/>
            </a:pPr>
            <a:r>
              <a:rPr lang="en-US" sz="1400" b="1" dirty="0" smtClean="0">
                <a:solidFill>
                  <a:schemeClr val="tx2"/>
                </a:solidFill>
                <a:latin typeface="Courier New" pitchFamily="49" charset="0"/>
                <a:cs typeface="Courier New" pitchFamily="49" charset="0"/>
              </a:rPr>
              <a:t>  }</a:t>
            </a:r>
          </a:p>
          <a:p>
            <a:pPr marL="0" indent="0">
              <a:buNone/>
            </a:pPr>
            <a:r>
              <a:rPr lang="en-US" sz="1400" b="1" dirty="0" smtClean="0">
                <a:solidFill>
                  <a:schemeClr val="tx2"/>
                </a:solidFill>
                <a:latin typeface="Courier New" pitchFamily="49" charset="0"/>
                <a:cs typeface="Courier New" pitchFamily="49" charset="0"/>
              </a:rPr>
              <a:t>  </a:t>
            </a:r>
            <a:r>
              <a:rPr lang="en-US" sz="1400" b="1" dirty="0" err="1" smtClean="0">
                <a:solidFill>
                  <a:schemeClr val="tx2"/>
                </a:solidFill>
                <a:latin typeface="Courier New" pitchFamily="49" charset="0"/>
                <a:cs typeface="Courier New" pitchFamily="49" charset="0"/>
              </a:rPr>
              <a:t>prd</a:t>
            </a:r>
            <a:r>
              <a:rPr lang="en-US" sz="1400" b="1" dirty="0" smtClean="0">
                <a:solidFill>
                  <a:schemeClr val="tx2"/>
                </a:solidFill>
                <a:latin typeface="Courier New" pitchFamily="49" charset="0"/>
                <a:cs typeface="Courier New" pitchFamily="49" charset="0"/>
              </a:rPr>
              <a:t> = _</a:t>
            </a:r>
            <a:r>
              <a:rPr lang="en-US" sz="1400" b="1" dirty="0" err="1" smtClean="0">
                <a:solidFill>
                  <a:schemeClr val="tx2"/>
                </a:solidFill>
                <a:latin typeface="Courier New" pitchFamily="49" charset="0"/>
                <a:cs typeface="Courier New" pitchFamily="49" charset="0"/>
              </a:rPr>
              <a:t>mm_setzero_ps</a:t>
            </a:r>
            <a:r>
              <a:rPr lang="en-US" sz="1400" b="1" dirty="0" smtClean="0">
                <a:solidFill>
                  <a:schemeClr val="tx2"/>
                </a:solidFill>
                <a:latin typeface="Courier New" pitchFamily="49" charset="0"/>
                <a:cs typeface="Courier New" pitchFamily="49" charset="0"/>
              </a:rPr>
              <a:t>();</a:t>
            </a:r>
          </a:p>
          <a:p>
            <a:pPr marL="0" indent="0">
              <a:buNone/>
            </a:pPr>
            <a:r>
              <a:rPr lang="en-US" sz="1400" b="1" dirty="0" smtClean="0">
                <a:solidFill>
                  <a:schemeClr val="tx2"/>
                </a:solidFill>
                <a:latin typeface="Courier New" pitchFamily="49" charset="0"/>
                <a:cs typeface="Courier New" pitchFamily="49" charset="0"/>
              </a:rPr>
              <a:t>  sum = _</a:t>
            </a:r>
            <a:r>
              <a:rPr lang="en-US" sz="1400" b="1" dirty="0" err="1" smtClean="0">
                <a:solidFill>
                  <a:schemeClr val="tx2"/>
                </a:solidFill>
                <a:latin typeface="Courier New" pitchFamily="49" charset="0"/>
                <a:cs typeface="Courier New" pitchFamily="49" charset="0"/>
              </a:rPr>
              <a:t>mm_hadd_ps</a:t>
            </a:r>
            <a:r>
              <a:rPr lang="en-US" sz="1400" b="1" dirty="0" smtClean="0">
                <a:solidFill>
                  <a:schemeClr val="tx2"/>
                </a:solidFill>
                <a:latin typeface="Courier New" pitchFamily="49" charset="0"/>
                <a:cs typeface="Courier New" pitchFamily="49" charset="0"/>
              </a:rPr>
              <a:t>(sum, </a:t>
            </a:r>
            <a:r>
              <a:rPr lang="en-US" sz="1400" b="1" dirty="0" err="1" smtClean="0">
                <a:solidFill>
                  <a:schemeClr val="tx2"/>
                </a:solidFill>
                <a:latin typeface="Courier New" pitchFamily="49" charset="0"/>
                <a:cs typeface="Courier New" pitchFamily="49" charset="0"/>
              </a:rPr>
              <a:t>prd</a:t>
            </a:r>
            <a:r>
              <a:rPr lang="en-US" sz="1400" b="1" dirty="0" smtClean="0">
                <a:solidFill>
                  <a:schemeClr val="tx2"/>
                </a:solidFill>
                <a:latin typeface="Courier New" pitchFamily="49" charset="0"/>
                <a:cs typeface="Courier New" pitchFamily="49" charset="0"/>
              </a:rPr>
              <a:t>);</a:t>
            </a:r>
          </a:p>
          <a:p>
            <a:pPr marL="0" indent="0">
              <a:buNone/>
            </a:pPr>
            <a:r>
              <a:rPr lang="en-US" sz="1400" b="1" dirty="0" smtClean="0">
                <a:solidFill>
                  <a:schemeClr val="tx2"/>
                </a:solidFill>
                <a:latin typeface="Courier New" pitchFamily="49" charset="0"/>
                <a:cs typeface="Courier New" pitchFamily="49" charset="0"/>
              </a:rPr>
              <a:t>  sum = _</a:t>
            </a:r>
            <a:r>
              <a:rPr lang="en-US" sz="1400" b="1" dirty="0" err="1" smtClean="0">
                <a:solidFill>
                  <a:schemeClr val="tx2"/>
                </a:solidFill>
                <a:latin typeface="Courier New" pitchFamily="49" charset="0"/>
                <a:cs typeface="Courier New" pitchFamily="49" charset="0"/>
              </a:rPr>
              <a:t>mm_hadd_ps</a:t>
            </a:r>
            <a:r>
              <a:rPr lang="en-US" sz="1400" b="1" dirty="0" smtClean="0">
                <a:solidFill>
                  <a:schemeClr val="tx2"/>
                </a:solidFill>
                <a:latin typeface="Courier New" pitchFamily="49" charset="0"/>
                <a:cs typeface="Courier New" pitchFamily="49" charset="0"/>
              </a:rPr>
              <a:t>(sum, </a:t>
            </a:r>
            <a:r>
              <a:rPr lang="en-US" sz="1400" b="1" dirty="0" err="1" smtClean="0">
                <a:solidFill>
                  <a:schemeClr val="tx2"/>
                </a:solidFill>
                <a:latin typeface="Courier New" pitchFamily="49" charset="0"/>
                <a:cs typeface="Courier New" pitchFamily="49" charset="0"/>
              </a:rPr>
              <a:t>prd</a:t>
            </a:r>
            <a:r>
              <a:rPr lang="en-US" sz="1400" b="1" dirty="0" smtClean="0">
                <a:solidFill>
                  <a:schemeClr val="tx2"/>
                </a:solidFill>
                <a:latin typeface="Courier New" pitchFamily="49" charset="0"/>
                <a:cs typeface="Courier New" pitchFamily="49" charset="0"/>
              </a:rPr>
              <a:t>);</a:t>
            </a:r>
          </a:p>
          <a:p>
            <a:pPr marL="0" indent="0">
              <a:buNone/>
            </a:pPr>
            <a:r>
              <a:rPr lang="en-US" sz="1400" b="1" dirty="0" smtClean="0">
                <a:solidFill>
                  <a:schemeClr val="tx2"/>
                </a:solidFill>
                <a:latin typeface="Courier New" pitchFamily="49" charset="0"/>
                <a:cs typeface="Courier New" pitchFamily="49" charset="0"/>
              </a:rPr>
              <a:t>  _</a:t>
            </a:r>
            <a:r>
              <a:rPr lang="en-US" sz="1400" b="1" dirty="0" err="1" smtClean="0">
                <a:solidFill>
                  <a:schemeClr val="tx2"/>
                </a:solidFill>
                <a:latin typeface="Courier New" pitchFamily="49" charset="0"/>
                <a:cs typeface="Courier New" pitchFamily="49" charset="0"/>
              </a:rPr>
              <a:t>mm_store_ss</a:t>
            </a:r>
            <a:r>
              <a:rPr lang="en-US" sz="1400" b="1" dirty="0" smtClean="0">
                <a:solidFill>
                  <a:schemeClr val="tx2"/>
                </a:solidFill>
                <a:latin typeface="Courier New" pitchFamily="49" charset="0"/>
                <a:cs typeface="Courier New" pitchFamily="49" charset="0"/>
              </a:rPr>
              <a:t>(&amp;</a:t>
            </a:r>
            <a:r>
              <a:rPr lang="en-US" sz="1400" b="1" dirty="0" err="1" smtClean="0">
                <a:solidFill>
                  <a:schemeClr val="tx2"/>
                </a:solidFill>
                <a:latin typeface="Courier New" pitchFamily="49" charset="0"/>
                <a:cs typeface="Courier New" pitchFamily="49" charset="0"/>
              </a:rPr>
              <a:t>tmp</a:t>
            </a:r>
            <a:r>
              <a:rPr lang="en-US" sz="1400" b="1" dirty="0" smtClean="0">
                <a:solidFill>
                  <a:schemeClr val="tx2"/>
                </a:solidFill>
                <a:latin typeface="Courier New" pitchFamily="49" charset="0"/>
                <a:cs typeface="Courier New" pitchFamily="49" charset="0"/>
              </a:rPr>
              <a:t>, sum);</a:t>
            </a:r>
          </a:p>
          <a:p>
            <a:pPr marL="0" indent="0">
              <a:buNone/>
            </a:pPr>
            <a:r>
              <a:rPr lang="en-US" sz="1400" b="1" dirty="0" smtClean="0">
                <a:latin typeface="Courier New" pitchFamily="49" charset="0"/>
                <a:cs typeface="Courier New" pitchFamily="49" charset="0"/>
              </a:rPr>
              <a:t>  return </a:t>
            </a:r>
            <a:r>
              <a:rPr lang="en-US" sz="1400" b="1" dirty="0" err="1" smtClean="0">
                <a:latin typeface="Courier New" pitchFamily="49" charset="0"/>
                <a:cs typeface="Courier New" pitchFamily="49" charset="0"/>
              </a:rPr>
              <a:t>tmp</a:t>
            </a:r>
            <a:r>
              <a:rPr lang="en-US" sz="1400" b="1" dirty="0" smtClean="0">
                <a:latin typeface="Courier New" pitchFamily="49" charset="0"/>
                <a:cs typeface="Courier New" pitchFamily="49" charset="0"/>
              </a:rPr>
              <a:t>;</a:t>
            </a:r>
          </a:p>
          <a:p>
            <a:pPr marL="0" indent="0">
              <a:buNone/>
            </a:pPr>
            <a:r>
              <a:rPr lang="en-US" sz="1400" b="1" dirty="0" smtClean="0">
                <a:latin typeface="Courier New" pitchFamily="49" charset="0"/>
                <a:cs typeface="Courier New" pitchFamily="49" charset="0"/>
              </a:rPr>
              <a:t>}</a:t>
            </a:r>
            <a:endParaRPr lang="en-US" sz="1400" b="1" dirty="0">
              <a:latin typeface="Courier New" pitchFamily="49" charset="0"/>
              <a:cs typeface="Courier New" pitchFamily="49" charset="0"/>
            </a:endParaRPr>
          </a:p>
        </p:txBody>
      </p:sp>
      <p:sp>
        <p:nvSpPr>
          <p:cNvPr id="7" name="TextBox 6"/>
          <p:cNvSpPr txBox="1"/>
          <p:nvPr/>
        </p:nvSpPr>
        <p:spPr>
          <a:xfrm>
            <a:off x="402112" y="3429000"/>
            <a:ext cx="4322288" cy="3016210"/>
          </a:xfrm>
          <a:prstGeom prst="rect">
            <a:avLst/>
          </a:prstGeom>
          <a:noFill/>
        </p:spPr>
        <p:txBody>
          <a:bodyPr wrap="square" rtlCol="0">
            <a:spAutoFit/>
          </a:bodyPr>
          <a:lstStyle/>
          <a:p>
            <a:r>
              <a:rPr lang="en-US" b="1" dirty="0" smtClean="0"/>
              <a:t>Problems with SSE code:</a:t>
            </a:r>
          </a:p>
          <a:p>
            <a:pPr marL="177800" indent="-177800">
              <a:buFont typeface="Arial" pitchFamily="34" charset="0"/>
              <a:buChar char="•"/>
            </a:pPr>
            <a:r>
              <a:rPr lang="en-US" sz="1700" dirty="0" smtClean="0"/>
              <a:t>Machine dependent</a:t>
            </a:r>
          </a:p>
          <a:p>
            <a:pPr marL="635000" lvl="1" indent="-177800">
              <a:buFont typeface="Arial" pitchFamily="34" charset="0"/>
              <a:buChar char="•"/>
            </a:pPr>
            <a:r>
              <a:rPr lang="en-US" sz="1700" dirty="0" smtClean="0"/>
              <a:t>Assumes vector length 4</a:t>
            </a:r>
          </a:p>
          <a:p>
            <a:pPr marL="177800" indent="-177800">
              <a:buFont typeface="Arial" pitchFamily="34" charset="0"/>
              <a:buChar char="•"/>
            </a:pPr>
            <a:r>
              <a:rPr lang="en-US" sz="1700" dirty="0" smtClean="0"/>
              <a:t>Verbose</a:t>
            </a:r>
          </a:p>
          <a:p>
            <a:pPr marL="177800" indent="-177800">
              <a:buFont typeface="Arial" pitchFamily="34" charset="0"/>
              <a:buChar char="•"/>
            </a:pPr>
            <a:r>
              <a:rPr lang="en-US" sz="1700" dirty="0" smtClean="0"/>
              <a:t>Hard to maintain</a:t>
            </a:r>
          </a:p>
          <a:p>
            <a:pPr marL="177800" indent="-177800">
              <a:buFont typeface="Arial" pitchFamily="34" charset="0"/>
              <a:buChar char="•"/>
            </a:pPr>
            <a:r>
              <a:rPr lang="en-US" sz="1700" dirty="0" smtClean="0"/>
              <a:t>Only </a:t>
            </a:r>
            <a:r>
              <a:rPr lang="en-US" sz="1700" dirty="0" err="1" smtClean="0"/>
              <a:t>vectorizes</a:t>
            </a:r>
            <a:endParaRPr lang="en-US" sz="1700" dirty="0"/>
          </a:p>
          <a:p>
            <a:pPr marL="635000" lvl="1" indent="-177800">
              <a:buFont typeface="Arial" pitchFamily="34" charset="0"/>
              <a:buChar char="•"/>
            </a:pPr>
            <a:r>
              <a:rPr lang="en-US" sz="1700" dirty="0" smtClean="0"/>
              <a:t>SIMD instructions, no threads</a:t>
            </a:r>
          </a:p>
          <a:p>
            <a:pPr marL="177800" indent="-177800">
              <a:buFont typeface="Arial" pitchFamily="34" charset="0"/>
              <a:buChar char="•"/>
            </a:pPr>
            <a:r>
              <a:rPr lang="en-US" sz="1700" dirty="0" smtClean="0"/>
              <a:t>Example not even complete:</a:t>
            </a:r>
          </a:p>
          <a:p>
            <a:pPr marL="635000" lvl="1" indent="-177800">
              <a:buFont typeface="Arial" pitchFamily="34" charset="0"/>
              <a:buChar char="•"/>
            </a:pPr>
            <a:r>
              <a:rPr lang="en-US" sz="1700" dirty="0" smtClean="0"/>
              <a:t>Array</a:t>
            </a:r>
            <a:r>
              <a:rPr lang="en-US" sz="1700" dirty="0"/>
              <a:t> </a:t>
            </a:r>
            <a:r>
              <a:rPr lang="en-US" sz="1700" dirty="0" smtClean="0"/>
              <a:t>must be multiple of vector length</a:t>
            </a:r>
          </a:p>
          <a:p>
            <a:endParaRPr lang="en-US" dirty="0" smtClean="0"/>
          </a:p>
          <a:p>
            <a:endParaRPr lang="en-US" dirty="0"/>
          </a:p>
        </p:txBody>
      </p:sp>
      <p:sp>
        <p:nvSpPr>
          <p:cNvPr id="5" name="Title 4"/>
          <p:cNvSpPr>
            <a:spLocks noGrp="1"/>
          </p:cNvSpPr>
          <p:nvPr>
            <p:ph type="title"/>
          </p:nvPr>
        </p:nvSpPr>
        <p:spPr>
          <a:xfrm>
            <a:off x="533399" y="29029"/>
            <a:ext cx="8098313" cy="1037771"/>
          </a:xfrm>
        </p:spPr>
        <p:txBody>
          <a:bodyPr>
            <a:normAutofit/>
          </a:bodyPr>
          <a:lstStyle/>
          <a:p>
            <a:r>
              <a:rPr lang="en-US" dirty="0" smtClean="0"/>
              <a:t>SSE </a:t>
            </a:r>
            <a:r>
              <a:rPr lang="en-US" dirty="0" err="1"/>
              <a:t>Intrinsics</a:t>
            </a:r>
            <a:endParaRPr lang="en-US" dirty="0"/>
          </a:p>
        </p:txBody>
      </p:sp>
      <p:sp>
        <p:nvSpPr>
          <p:cNvPr id="6" name="Slide Number Placeholder 8"/>
          <p:cNvSpPr>
            <a:spLocks noGrp="1"/>
          </p:cNvSpPr>
          <p:nvPr>
            <p:ph type="sldNum" sz="quarter" idx="12"/>
          </p:nvPr>
        </p:nvSpPr>
        <p:spPr bwMode="auto">
          <a:xfrm>
            <a:off x="8505825" y="6553200"/>
            <a:ext cx="501650" cy="2587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sz="2000">
                <a:solidFill>
                  <a:schemeClr val="tx1"/>
                </a:solidFill>
                <a:latin typeface="Verdana" pitchFamily="34" charset="0"/>
                <a:ea typeface="MS PGothic" pitchFamily="34" charset="-128"/>
              </a:defRPr>
            </a:lvl1pPr>
            <a:lvl2pPr marL="742950" indent="-285750" eaLnBrk="0" hangingPunct="0">
              <a:defRPr sz="2000">
                <a:solidFill>
                  <a:schemeClr val="tx1"/>
                </a:solidFill>
                <a:latin typeface="Verdana" pitchFamily="34" charset="0"/>
                <a:ea typeface="MS PGothic" pitchFamily="34" charset="-128"/>
              </a:defRPr>
            </a:lvl2pPr>
            <a:lvl3pPr marL="1143000" indent="-228600" eaLnBrk="0" hangingPunct="0">
              <a:defRPr sz="2000">
                <a:solidFill>
                  <a:schemeClr val="tx1"/>
                </a:solidFill>
                <a:latin typeface="Verdana" pitchFamily="34" charset="0"/>
                <a:ea typeface="MS PGothic" pitchFamily="34" charset="-128"/>
              </a:defRPr>
            </a:lvl3pPr>
            <a:lvl4pPr marL="1600200" indent="-228600" eaLnBrk="0" hangingPunct="0">
              <a:defRPr sz="2000">
                <a:solidFill>
                  <a:schemeClr val="tx1"/>
                </a:solidFill>
                <a:latin typeface="Verdana" pitchFamily="34" charset="0"/>
                <a:ea typeface="MS PGothic" pitchFamily="34" charset="-128"/>
              </a:defRPr>
            </a:lvl4pPr>
            <a:lvl5pPr marL="2057400" indent="-228600" eaLnBrk="0" hangingPunct="0">
              <a:defRPr sz="2000">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sz="2000">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sz="2000">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sz="2000">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sz="2000">
                <a:solidFill>
                  <a:schemeClr val="tx1"/>
                </a:solidFill>
                <a:latin typeface="Verdana" pitchFamily="34" charset="0"/>
                <a:ea typeface="MS PGothic" pitchFamily="34" charset="-128"/>
              </a:defRPr>
            </a:lvl9pPr>
          </a:lstStyle>
          <a:p>
            <a:pPr eaLnBrk="1" hangingPunct="1"/>
            <a:fld id="{82B8D0C6-965C-41F4-AB5B-740D69AA43C8}" type="slidenum">
              <a:rPr lang="en-US" sz="1000" smtClean="0">
                <a:solidFill>
                  <a:schemeClr val="bg1"/>
                </a:solidFill>
              </a:rPr>
              <a:pPr eaLnBrk="1" hangingPunct="1"/>
              <a:t>64</a:t>
            </a:fld>
            <a:endParaRPr lang="en-US" sz="1000" dirty="0" smtClean="0">
              <a:solidFill>
                <a:schemeClr val="bg1"/>
              </a:solidFill>
            </a:endParaRPr>
          </a:p>
        </p:txBody>
      </p:sp>
      <p:sp>
        <p:nvSpPr>
          <p:cNvPr id="8" name="Slide Number Placeholder 3"/>
          <p:cNvSpPr txBox="1">
            <a:spLocks/>
          </p:cNvSpPr>
          <p:nvPr/>
        </p:nvSpPr>
        <p:spPr>
          <a:xfrm>
            <a:off x="6553200" y="63563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ACA39A89-D6FF-4AFC-9284-D1B46DF88740}" type="slidenum">
              <a:rPr lang="en-US" smtClean="0"/>
              <a:pPr>
                <a:defRPr/>
              </a:pPr>
              <a:t>64</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67160" y="1050547"/>
            <a:ext cx="4041775" cy="5121653"/>
          </a:xfrm>
        </p:spPr>
        <p:txBody>
          <a:bodyPr/>
          <a:lstStyle/>
          <a:p>
            <a:pPr>
              <a:buNone/>
            </a:pPr>
            <a:r>
              <a:rPr lang="en-US" sz="2200" b="1" dirty="0" smtClean="0"/>
              <a:t>Plain C/C++</a:t>
            </a:r>
          </a:p>
          <a:p>
            <a:pPr>
              <a:buNone/>
            </a:pPr>
            <a:r>
              <a:rPr lang="en-US" sz="1300" b="1" dirty="0" smtClean="0">
                <a:latin typeface="Courier New" pitchFamily="49" charset="0"/>
                <a:cs typeface="Courier New" pitchFamily="49" charset="0"/>
              </a:rPr>
              <a:t>float </a:t>
            </a:r>
            <a:r>
              <a:rPr lang="en-US" sz="1300" b="1" dirty="0" err="1" smtClean="0">
                <a:latin typeface="Courier New" pitchFamily="49" charset="0"/>
                <a:cs typeface="Courier New" pitchFamily="49" charset="0"/>
              </a:rPr>
              <a:t>sprod</a:t>
            </a:r>
            <a:r>
              <a:rPr lang="en-US" sz="1300" b="1" dirty="0" smtClean="0">
                <a:latin typeface="Courier New" pitchFamily="49" charset="0"/>
                <a:cs typeface="Courier New" pitchFamily="49" charset="0"/>
              </a:rPr>
              <a:t>(float *a, </a:t>
            </a:r>
            <a:br>
              <a:rPr lang="en-US" sz="1300" b="1" dirty="0" smtClean="0">
                <a:latin typeface="Courier New" pitchFamily="49" charset="0"/>
                <a:cs typeface="Courier New" pitchFamily="49" charset="0"/>
              </a:rPr>
            </a:br>
            <a:r>
              <a:rPr lang="en-US" sz="1300" b="1" dirty="0" smtClean="0">
                <a:latin typeface="Courier New" pitchFamily="49" charset="0"/>
                <a:cs typeface="Courier New" pitchFamily="49" charset="0"/>
              </a:rPr>
              <a:t>         float *b, </a:t>
            </a:r>
            <a:br>
              <a:rPr lang="en-US" sz="1300" b="1" dirty="0" smtClean="0">
                <a:latin typeface="Courier New" pitchFamily="49" charset="0"/>
                <a:cs typeface="Courier New" pitchFamily="49" charset="0"/>
              </a:rPr>
            </a:br>
            <a:r>
              <a:rPr lang="en-US" sz="1300" b="1" dirty="0" smtClean="0">
                <a:latin typeface="Courier New" pitchFamily="49" charset="0"/>
                <a:cs typeface="Courier New" pitchFamily="49" charset="0"/>
              </a:rPr>
              <a:t>         </a:t>
            </a:r>
            <a:r>
              <a:rPr lang="en-US" sz="1300" b="1" dirty="0" err="1" smtClean="0">
                <a:latin typeface="Courier New" pitchFamily="49" charset="0"/>
                <a:cs typeface="Courier New" pitchFamily="49" charset="0"/>
              </a:rPr>
              <a:t>int</a:t>
            </a:r>
            <a:r>
              <a:rPr lang="en-US" sz="1300" b="1" dirty="0" smtClean="0">
                <a:latin typeface="Courier New" pitchFamily="49" charset="0"/>
                <a:cs typeface="Courier New" pitchFamily="49" charset="0"/>
              </a:rPr>
              <a:t> size) {</a:t>
            </a:r>
          </a:p>
          <a:p>
            <a:pPr>
              <a:buNone/>
            </a:pPr>
            <a:r>
              <a:rPr lang="en-US" sz="1300" b="1" dirty="0" smtClean="0">
                <a:latin typeface="Courier New" pitchFamily="49" charset="0"/>
                <a:cs typeface="Courier New" pitchFamily="49" charset="0"/>
              </a:rPr>
              <a:t>  float sum = 0;</a:t>
            </a:r>
          </a:p>
          <a:p>
            <a:pPr>
              <a:buNone/>
            </a:pPr>
            <a:r>
              <a:rPr lang="en-US" sz="1300" b="1" dirty="0" smtClean="0">
                <a:latin typeface="Courier New" pitchFamily="49" charset="0"/>
                <a:cs typeface="Courier New" pitchFamily="49" charset="0"/>
              </a:rPr>
              <a:t>  for (</a:t>
            </a:r>
            <a:r>
              <a:rPr lang="en-US" sz="1300" b="1" dirty="0" err="1" smtClean="0">
                <a:latin typeface="Courier New" pitchFamily="49" charset="0"/>
                <a:cs typeface="Courier New" pitchFamily="49" charset="0"/>
              </a:rPr>
              <a:t>int</a:t>
            </a:r>
            <a:r>
              <a:rPr lang="en-US" sz="1300" b="1" dirty="0" smtClean="0">
                <a:latin typeface="Courier New" pitchFamily="49" charset="0"/>
                <a:cs typeface="Courier New" pitchFamily="49" charset="0"/>
              </a:rPr>
              <a:t> </a:t>
            </a:r>
            <a:r>
              <a:rPr lang="en-US" sz="1300" b="1" dirty="0" err="1" smtClean="0">
                <a:latin typeface="Courier New" pitchFamily="49" charset="0"/>
                <a:cs typeface="Courier New" pitchFamily="49" charset="0"/>
              </a:rPr>
              <a:t>i</a:t>
            </a:r>
            <a:r>
              <a:rPr lang="en-US" sz="1300" b="1" dirty="0" smtClean="0">
                <a:latin typeface="Courier New" pitchFamily="49" charset="0"/>
                <a:cs typeface="Courier New" pitchFamily="49" charset="0"/>
              </a:rPr>
              <a:t>=0; </a:t>
            </a:r>
            <a:r>
              <a:rPr lang="en-US" sz="1300" b="1" dirty="0" err="1" smtClean="0">
                <a:latin typeface="Courier New" pitchFamily="49" charset="0"/>
                <a:cs typeface="Courier New" pitchFamily="49" charset="0"/>
              </a:rPr>
              <a:t>i</a:t>
            </a:r>
            <a:r>
              <a:rPr lang="en-US" sz="1300" b="1" dirty="0" smtClean="0">
                <a:latin typeface="Courier New" pitchFamily="49" charset="0"/>
                <a:cs typeface="Courier New" pitchFamily="49" charset="0"/>
              </a:rPr>
              <a:t> &lt; size; </a:t>
            </a:r>
            <a:r>
              <a:rPr lang="en-US" sz="1300" b="1" dirty="0" err="1" smtClean="0">
                <a:latin typeface="Courier New" pitchFamily="49" charset="0"/>
                <a:cs typeface="Courier New" pitchFamily="49" charset="0"/>
              </a:rPr>
              <a:t>i</a:t>
            </a:r>
            <a:r>
              <a:rPr lang="en-US" sz="1300" b="1" dirty="0" smtClean="0">
                <a:latin typeface="Courier New" pitchFamily="49" charset="0"/>
                <a:cs typeface="Courier New" pitchFamily="49" charset="0"/>
              </a:rPr>
              <a:t>++)</a:t>
            </a:r>
          </a:p>
          <a:p>
            <a:pPr>
              <a:buNone/>
            </a:pPr>
            <a:r>
              <a:rPr lang="en-US" sz="1300" b="1" dirty="0" smtClean="0">
                <a:latin typeface="Courier New" pitchFamily="49" charset="0"/>
                <a:cs typeface="Courier New" pitchFamily="49" charset="0"/>
              </a:rPr>
              <a:t>    sum += a[</a:t>
            </a:r>
            <a:r>
              <a:rPr lang="en-US" sz="1300" b="1" dirty="0" err="1" smtClean="0">
                <a:latin typeface="Courier New" pitchFamily="49" charset="0"/>
                <a:cs typeface="Courier New" pitchFamily="49" charset="0"/>
              </a:rPr>
              <a:t>i</a:t>
            </a:r>
            <a:r>
              <a:rPr lang="en-US" sz="1300" b="1" dirty="0" smtClean="0">
                <a:latin typeface="Courier New" pitchFamily="49" charset="0"/>
                <a:cs typeface="Courier New" pitchFamily="49" charset="0"/>
              </a:rPr>
              <a:t>] * b[</a:t>
            </a:r>
            <a:r>
              <a:rPr lang="en-US" sz="1300" b="1" dirty="0" err="1" smtClean="0">
                <a:latin typeface="Courier New" pitchFamily="49" charset="0"/>
                <a:cs typeface="Courier New" pitchFamily="49" charset="0"/>
              </a:rPr>
              <a:t>i</a:t>
            </a:r>
            <a:r>
              <a:rPr lang="en-US" sz="1300" b="1" dirty="0" smtClean="0">
                <a:latin typeface="Courier New" pitchFamily="49" charset="0"/>
                <a:cs typeface="Courier New" pitchFamily="49" charset="0"/>
              </a:rPr>
              <a:t>];</a:t>
            </a:r>
          </a:p>
          <a:p>
            <a:pPr>
              <a:buNone/>
            </a:pPr>
            <a:r>
              <a:rPr lang="en-US" sz="1300" b="1" dirty="0" smtClean="0">
                <a:latin typeface="Courier New" pitchFamily="49" charset="0"/>
                <a:cs typeface="Courier New" pitchFamily="49" charset="0"/>
              </a:rPr>
              <a:t>  return sum;</a:t>
            </a:r>
          </a:p>
          <a:p>
            <a:pPr>
              <a:buNone/>
            </a:pPr>
            <a:r>
              <a:rPr lang="en-US" sz="1300" b="1" dirty="0" smtClean="0">
                <a:latin typeface="Courier New" pitchFamily="49" charset="0"/>
                <a:cs typeface="Courier New" pitchFamily="49" charset="0"/>
              </a:rPr>
              <a:t>}</a:t>
            </a:r>
          </a:p>
          <a:p>
            <a:endParaRPr lang="en-US" dirty="0"/>
          </a:p>
        </p:txBody>
      </p:sp>
      <p:sp>
        <p:nvSpPr>
          <p:cNvPr id="4" name="Content Placeholder 3"/>
          <p:cNvSpPr>
            <a:spLocks noGrp="1"/>
          </p:cNvSpPr>
          <p:nvPr>
            <p:ph sz="half" idx="2"/>
          </p:nvPr>
        </p:nvSpPr>
        <p:spPr>
          <a:xfrm>
            <a:off x="4649788" y="1050547"/>
            <a:ext cx="4494212" cy="5110211"/>
          </a:xfrm>
        </p:spPr>
        <p:txBody>
          <a:bodyPr/>
          <a:lstStyle/>
          <a:p>
            <a:pPr>
              <a:buNone/>
            </a:pPr>
            <a:r>
              <a:rPr lang="en-US" sz="2200" b="1" dirty="0" err="1" smtClean="0"/>
              <a:t>Cilk</a:t>
            </a:r>
            <a:r>
              <a:rPr lang="en-US" altLang="ja-JP" sz="2000" dirty="0"/>
              <a:t>™</a:t>
            </a:r>
            <a:r>
              <a:rPr lang="en-US" sz="2200" b="1" dirty="0" smtClean="0"/>
              <a:t> Plus</a:t>
            </a:r>
          </a:p>
          <a:p>
            <a:pPr marL="0" indent="0">
              <a:buNone/>
            </a:pPr>
            <a:r>
              <a:rPr lang="en-US" sz="1300" b="1" dirty="0">
                <a:latin typeface="Courier New"/>
                <a:cs typeface="Courier New"/>
              </a:rPr>
              <a:t>f</a:t>
            </a:r>
            <a:r>
              <a:rPr lang="en-US" sz="1300" b="1" dirty="0" smtClean="0">
                <a:latin typeface="Courier New"/>
                <a:cs typeface="Courier New"/>
              </a:rPr>
              <a:t>loat </a:t>
            </a:r>
            <a:r>
              <a:rPr lang="en-US" sz="1300" b="1" dirty="0" err="1" smtClean="0">
                <a:latin typeface="Courier New"/>
                <a:cs typeface="Courier New"/>
              </a:rPr>
              <a:t>sprod</a:t>
            </a:r>
            <a:r>
              <a:rPr lang="en-US" sz="1300" b="1" dirty="0" smtClean="0">
                <a:latin typeface="Courier New"/>
                <a:cs typeface="Courier New"/>
              </a:rPr>
              <a:t>(float a*, </a:t>
            </a:r>
            <a:r>
              <a:rPr lang="en-US" sz="1300" b="1" dirty="0">
                <a:latin typeface="Courier New"/>
                <a:cs typeface="Courier New"/>
              </a:rPr>
              <a:t/>
            </a:r>
            <a:br>
              <a:rPr lang="en-US" sz="1300" b="1" dirty="0">
                <a:latin typeface="Courier New"/>
                <a:cs typeface="Courier New"/>
              </a:rPr>
            </a:br>
            <a:r>
              <a:rPr lang="en-US" sz="1300" b="1" dirty="0" smtClean="0">
                <a:latin typeface="Courier New"/>
                <a:cs typeface="Courier New"/>
              </a:rPr>
              <a:t>            float b</a:t>
            </a:r>
            <a:r>
              <a:rPr lang="en-US" sz="1300" b="1" dirty="0">
                <a:latin typeface="Courier New"/>
                <a:cs typeface="Courier New"/>
              </a:rPr>
              <a:t>*</a:t>
            </a:r>
            <a:r>
              <a:rPr lang="en-US" sz="1300" b="1" dirty="0" smtClean="0">
                <a:latin typeface="Courier New"/>
                <a:cs typeface="Courier New"/>
              </a:rPr>
              <a:t>, </a:t>
            </a:r>
            <a:br>
              <a:rPr lang="en-US" sz="1300" b="1" dirty="0" smtClean="0">
                <a:latin typeface="Courier New"/>
                <a:cs typeface="Courier New"/>
              </a:rPr>
            </a:br>
            <a:r>
              <a:rPr lang="en-US" sz="1300" b="1" dirty="0" smtClean="0">
                <a:latin typeface="Courier New"/>
                <a:cs typeface="Courier New"/>
              </a:rPr>
              <a:t>            </a:t>
            </a:r>
            <a:r>
              <a:rPr lang="en-US" sz="1300" b="1" dirty="0" err="1" smtClean="0">
                <a:latin typeface="Courier New"/>
                <a:cs typeface="Courier New"/>
              </a:rPr>
              <a:t>int</a:t>
            </a:r>
            <a:r>
              <a:rPr lang="en-US" sz="1300" b="1" dirty="0" smtClean="0">
                <a:latin typeface="Courier New"/>
                <a:cs typeface="Courier New"/>
              </a:rPr>
              <a:t> size) </a:t>
            </a:r>
            <a:r>
              <a:rPr lang="en-US" sz="1300" b="1" dirty="0">
                <a:latin typeface="Courier New"/>
                <a:cs typeface="Courier New"/>
              </a:rPr>
              <a:t>{</a:t>
            </a:r>
          </a:p>
          <a:p>
            <a:pPr marL="0" indent="0">
              <a:buNone/>
            </a:pPr>
            <a:r>
              <a:rPr lang="en-US" sz="1300" b="1" dirty="0">
                <a:latin typeface="Courier New"/>
                <a:cs typeface="Courier New"/>
              </a:rPr>
              <a:t> </a:t>
            </a:r>
            <a:r>
              <a:rPr lang="en-US" sz="1300" b="1" dirty="0" smtClean="0">
                <a:latin typeface="Courier New"/>
                <a:cs typeface="Courier New"/>
              </a:rPr>
              <a:t> </a:t>
            </a:r>
            <a:r>
              <a:rPr lang="en-US" sz="1300" b="1" dirty="0" smtClean="0">
                <a:solidFill>
                  <a:schemeClr val="tx2"/>
                </a:solidFill>
                <a:latin typeface="Courier New"/>
                <a:cs typeface="Courier New"/>
              </a:rPr>
              <a:t>return </a:t>
            </a:r>
            <a:r>
              <a:rPr lang="en-US" sz="1300" b="1" dirty="0">
                <a:solidFill>
                  <a:schemeClr val="tx2"/>
                </a:solidFill>
                <a:latin typeface="Courier New"/>
                <a:cs typeface="Courier New"/>
              </a:rPr>
              <a:t>__</a:t>
            </a:r>
            <a:r>
              <a:rPr lang="en-US" sz="1300" b="1" dirty="0" err="1">
                <a:solidFill>
                  <a:schemeClr val="tx2"/>
                </a:solidFill>
                <a:latin typeface="Courier New"/>
                <a:cs typeface="Courier New"/>
              </a:rPr>
              <a:t>sec_reduce_add</a:t>
            </a:r>
            <a:r>
              <a:rPr lang="en-US" sz="1300" b="1" dirty="0" smtClean="0">
                <a:solidFill>
                  <a:schemeClr val="tx2"/>
                </a:solidFill>
                <a:latin typeface="Courier New"/>
                <a:cs typeface="Courier New"/>
              </a:rPr>
              <a:t>(</a:t>
            </a:r>
          </a:p>
          <a:p>
            <a:pPr marL="0" indent="0">
              <a:buNone/>
            </a:pPr>
            <a:r>
              <a:rPr lang="en-US" sz="1300" b="1" dirty="0">
                <a:solidFill>
                  <a:schemeClr val="tx2"/>
                </a:solidFill>
                <a:latin typeface="Courier New"/>
                <a:cs typeface="Courier New"/>
              </a:rPr>
              <a:t> </a:t>
            </a:r>
            <a:r>
              <a:rPr lang="en-US" sz="1300" b="1" dirty="0" smtClean="0">
                <a:solidFill>
                  <a:schemeClr val="tx2"/>
                </a:solidFill>
                <a:latin typeface="Courier New"/>
                <a:cs typeface="Courier New"/>
              </a:rPr>
              <a:t>   a</a:t>
            </a:r>
            <a:r>
              <a:rPr lang="en-US" sz="1300" b="1" dirty="0">
                <a:solidFill>
                  <a:schemeClr val="tx2"/>
                </a:solidFill>
                <a:latin typeface="Courier New"/>
                <a:cs typeface="Courier New"/>
              </a:rPr>
              <a:t>[0</a:t>
            </a:r>
            <a:r>
              <a:rPr lang="en-US" sz="1300" b="1" dirty="0" smtClean="0">
                <a:solidFill>
                  <a:schemeClr val="tx2"/>
                </a:solidFill>
                <a:latin typeface="Courier New"/>
                <a:cs typeface="Courier New"/>
              </a:rPr>
              <a:t>:size] * b[0:size] )</a:t>
            </a:r>
            <a:r>
              <a:rPr lang="en-US" sz="1300" b="1" dirty="0">
                <a:solidFill>
                  <a:schemeClr val="tx2"/>
                </a:solidFill>
                <a:latin typeface="Courier New"/>
                <a:cs typeface="Courier New"/>
              </a:rPr>
              <a:t>; </a:t>
            </a:r>
            <a:r>
              <a:rPr lang="en-US" sz="1300" b="1" dirty="0">
                <a:latin typeface="Courier New"/>
                <a:cs typeface="Courier New"/>
              </a:rPr>
              <a:t>   </a:t>
            </a:r>
            <a:endParaRPr lang="en-US" sz="1300" b="1" dirty="0" smtClean="0">
              <a:latin typeface="Courier New"/>
              <a:cs typeface="Courier New"/>
            </a:endParaRPr>
          </a:p>
          <a:p>
            <a:pPr marL="0" indent="0">
              <a:buNone/>
            </a:pPr>
            <a:r>
              <a:rPr lang="en-US" sz="1300" b="1" dirty="0" smtClean="0">
                <a:latin typeface="Courier New"/>
                <a:cs typeface="Courier New"/>
              </a:rPr>
              <a:t>}</a:t>
            </a:r>
          </a:p>
        </p:txBody>
      </p:sp>
      <p:sp>
        <p:nvSpPr>
          <p:cNvPr id="5" name="Title 4"/>
          <p:cNvSpPr>
            <a:spLocks noGrp="1"/>
          </p:cNvSpPr>
          <p:nvPr>
            <p:ph type="title"/>
          </p:nvPr>
        </p:nvSpPr>
        <p:spPr>
          <a:xfrm>
            <a:off x="457200" y="0"/>
            <a:ext cx="8229600" cy="1143000"/>
          </a:xfrm>
        </p:spPr>
        <p:txBody>
          <a:bodyPr/>
          <a:lstStyle/>
          <a:p>
            <a:r>
              <a:rPr lang="en-US" dirty="0" smtClean="0"/>
              <a:t>Cilk</a:t>
            </a:r>
            <a:r>
              <a:rPr lang="en-US" altLang="ja-JP" b="0" dirty="0"/>
              <a:t>™</a:t>
            </a:r>
            <a:r>
              <a:rPr lang="en-US" dirty="0" smtClean="0"/>
              <a:t> Plus</a:t>
            </a:r>
            <a:endParaRPr lang="en-US" dirty="0"/>
          </a:p>
        </p:txBody>
      </p:sp>
      <p:sp>
        <p:nvSpPr>
          <p:cNvPr id="6" name="Slide Number Placeholder 8"/>
          <p:cNvSpPr>
            <a:spLocks noGrp="1"/>
          </p:cNvSpPr>
          <p:nvPr>
            <p:ph type="sldNum" sz="quarter" idx="12"/>
          </p:nvPr>
        </p:nvSpPr>
        <p:spPr bwMode="auto">
          <a:xfrm>
            <a:off x="8505825" y="6553200"/>
            <a:ext cx="501650" cy="2587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sz="2000">
                <a:solidFill>
                  <a:schemeClr val="tx1"/>
                </a:solidFill>
                <a:latin typeface="Verdana" pitchFamily="34" charset="0"/>
                <a:ea typeface="MS PGothic" pitchFamily="34" charset="-128"/>
              </a:defRPr>
            </a:lvl1pPr>
            <a:lvl2pPr marL="742950" indent="-285750" eaLnBrk="0" hangingPunct="0">
              <a:defRPr sz="2000">
                <a:solidFill>
                  <a:schemeClr val="tx1"/>
                </a:solidFill>
                <a:latin typeface="Verdana" pitchFamily="34" charset="0"/>
                <a:ea typeface="MS PGothic" pitchFamily="34" charset="-128"/>
              </a:defRPr>
            </a:lvl2pPr>
            <a:lvl3pPr marL="1143000" indent="-228600" eaLnBrk="0" hangingPunct="0">
              <a:defRPr sz="2000">
                <a:solidFill>
                  <a:schemeClr val="tx1"/>
                </a:solidFill>
                <a:latin typeface="Verdana" pitchFamily="34" charset="0"/>
                <a:ea typeface="MS PGothic" pitchFamily="34" charset="-128"/>
              </a:defRPr>
            </a:lvl3pPr>
            <a:lvl4pPr marL="1600200" indent="-228600" eaLnBrk="0" hangingPunct="0">
              <a:defRPr sz="2000">
                <a:solidFill>
                  <a:schemeClr val="tx1"/>
                </a:solidFill>
                <a:latin typeface="Verdana" pitchFamily="34" charset="0"/>
                <a:ea typeface="MS PGothic" pitchFamily="34" charset="-128"/>
              </a:defRPr>
            </a:lvl4pPr>
            <a:lvl5pPr marL="2057400" indent="-228600" eaLnBrk="0" hangingPunct="0">
              <a:defRPr sz="2000">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sz="2000">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sz="2000">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sz="2000">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sz="2000">
                <a:solidFill>
                  <a:schemeClr val="tx1"/>
                </a:solidFill>
                <a:latin typeface="Verdana" pitchFamily="34" charset="0"/>
                <a:ea typeface="MS PGothic" pitchFamily="34" charset="-128"/>
              </a:defRPr>
            </a:lvl9pPr>
          </a:lstStyle>
          <a:p>
            <a:pPr eaLnBrk="1" hangingPunct="1"/>
            <a:fld id="{82B8D0C6-965C-41F4-AB5B-740D69AA43C8}" type="slidenum">
              <a:rPr lang="en-US" sz="1000" smtClean="0">
                <a:solidFill>
                  <a:schemeClr val="bg1"/>
                </a:solidFill>
              </a:rPr>
              <a:pPr eaLnBrk="1" hangingPunct="1"/>
              <a:t>65</a:t>
            </a:fld>
            <a:endParaRPr lang="en-US" sz="1000" dirty="0" smtClean="0">
              <a:solidFill>
                <a:schemeClr val="bg1"/>
              </a:solidFill>
            </a:endParaRPr>
          </a:p>
        </p:txBody>
      </p:sp>
      <p:sp>
        <p:nvSpPr>
          <p:cNvPr id="7" name="Slide Number Placeholder 3"/>
          <p:cNvSpPr txBox="1">
            <a:spLocks/>
          </p:cNvSpPr>
          <p:nvPr/>
        </p:nvSpPr>
        <p:spPr>
          <a:xfrm>
            <a:off x="6553200" y="63563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ACA39A89-D6FF-4AFC-9284-D1B46DF88740}" type="slidenum">
              <a:rPr lang="en-US" smtClean="0"/>
              <a:pPr>
                <a:defRPr/>
              </a:pPr>
              <a:t>65</a:t>
            </a:fld>
            <a:endParaRPr lang="en-US" dirty="0"/>
          </a:p>
        </p:txBody>
      </p:sp>
    </p:spTree>
    <p:extLst>
      <p:ext uri="{BB962C8B-B14F-4D97-AF65-F5344CB8AC3E}">
        <p14:creationId xmlns:p14="http://schemas.microsoft.com/office/powerpoint/2010/main" val="22717413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25012" y="1050547"/>
            <a:ext cx="4041775" cy="5121653"/>
          </a:xfrm>
        </p:spPr>
        <p:txBody>
          <a:bodyPr/>
          <a:lstStyle/>
          <a:p>
            <a:pPr>
              <a:buNone/>
            </a:pPr>
            <a:r>
              <a:rPr lang="en-US" sz="2200" b="1" dirty="0" smtClean="0"/>
              <a:t>Plain C/C++</a:t>
            </a:r>
          </a:p>
          <a:p>
            <a:pPr>
              <a:buNone/>
            </a:pPr>
            <a:r>
              <a:rPr lang="en-US" sz="1300" b="1" dirty="0" smtClean="0">
                <a:latin typeface="Courier New" pitchFamily="49" charset="0"/>
                <a:cs typeface="Courier New" pitchFamily="49" charset="0"/>
              </a:rPr>
              <a:t>float </a:t>
            </a:r>
            <a:r>
              <a:rPr lang="en-US" sz="1300" b="1" dirty="0" err="1" smtClean="0">
                <a:latin typeface="Courier New" pitchFamily="49" charset="0"/>
                <a:cs typeface="Courier New" pitchFamily="49" charset="0"/>
              </a:rPr>
              <a:t>sprod</a:t>
            </a:r>
            <a:r>
              <a:rPr lang="en-US" sz="1300" b="1" dirty="0" smtClean="0">
                <a:latin typeface="Courier New" pitchFamily="49" charset="0"/>
                <a:cs typeface="Courier New" pitchFamily="49" charset="0"/>
              </a:rPr>
              <a:t>(float *a, </a:t>
            </a:r>
            <a:br>
              <a:rPr lang="en-US" sz="1300" b="1" dirty="0" smtClean="0">
                <a:latin typeface="Courier New" pitchFamily="49" charset="0"/>
                <a:cs typeface="Courier New" pitchFamily="49" charset="0"/>
              </a:rPr>
            </a:br>
            <a:r>
              <a:rPr lang="en-US" sz="1300" b="1" dirty="0" smtClean="0">
                <a:latin typeface="Courier New" pitchFamily="49" charset="0"/>
                <a:cs typeface="Courier New" pitchFamily="49" charset="0"/>
              </a:rPr>
              <a:t>         float *b, </a:t>
            </a:r>
            <a:br>
              <a:rPr lang="en-US" sz="1300" b="1" dirty="0" smtClean="0">
                <a:latin typeface="Courier New" pitchFamily="49" charset="0"/>
                <a:cs typeface="Courier New" pitchFamily="49" charset="0"/>
              </a:rPr>
            </a:br>
            <a:r>
              <a:rPr lang="en-US" sz="1300" b="1" dirty="0" smtClean="0">
                <a:latin typeface="Courier New" pitchFamily="49" charset="0"/>
                <a:cs typeface="Courier New" pitchFamily="49" charset="0"/>
              </a:rPr>
              <a:t>         </a:t>
            </a:r>
            <a:r>
              <a:rPr lang="en-US" sz="1300" b="1" dirty="0" err="1" smtClean="0">
                <a:latin typeface="Courier New" pitchFamily="49" charset="0"/>
                <a:cs typeface="Courier New" pitchFamily="49" charset="0"/>
              </a:rPr>
              <a:t>int</a:t>
            </a:r>
            <a:r>
              <a:rPr lang="en-US" sz="1300" b="1" dirty="0" smtClean="0">
                <a:latin typeface="Courier New" pitchFamily="49" charset="0"/>
                <a:cs typeface="Courier New" pitchFamily="49" charset="0"/>
              </a:rPr>
              <a:t> size) {</a:t>
            </a:r>
          </a:p>
          <a:p>
            <a:pPr>
              <a:buNone/>
            </a:pPr>
            <a:r>
              <a:rPr lang="en-US" sz="1300" b="1" dirty="0" smtClean="0">
                <a:latin typeface="Courier New" pitchFamily="49" charset="0"/>
                <a:cs typeface="Courier New" pitchFamily="49" charset="0"/>
              </a:rPr>
              <a:t>  float sum = 0;</a:t>
            </a:r>
          </a:p>
          <a:p>
            <a:pPr>
              <a:buNone/>
            </a:pPr>
            <a:r>
              <a:rPr lang="en-US" sz="1300" b="1" dirty="0" smtClean="0">
                <a:latin typeface="Courier New" pitchFamily="49" charset="0"/>
                <a:cs typeface="Courier New" pitchFamily="49" charset="0"/>
              </a:rPr>
              <a:t>  for (</a:t>
            </a:r>
            <a:r>
              <a:rPr lang="en-US" sz="1300" b="1" dirty="0" err="1" smtClean="0">
                <a:latin typeface="Courier New" pitchFamily="49" charset="0"/>
                <a:cs typeface="Courier New" pitchFamily="49" charset="0"/>
              </a:rPr>
              <a:t>int</a:t>
            </a:r>
            <a:r>
              <a:rPr lang="en-US" sz="1300" b="1" dirty="0" smtClean="0">
                <a:latin typeface="Courier New" pitchFamily="49" charset="0"/>
                <a:cs typeface="Courier New" pitchFamily="49" charset="0"/>
              </a:rPr>
              <a:t> </a:t>
            </a:r>
            <a:r>
              <a:rPr lang="en-US" sz="1300" b="1" dirty="0" err="1" smtClean="0">
                <a:latin typeface="Courier New" pitchFamily="49" charset="0"/>
                <a:cs typeface="Courier New" pitchFamily="49" charset="0"/>
              </a:rPr>
              <a:t>i</a:t>
            </a:r>
            <a:r>
              <a:rPr lang="en-US" sz="1300" b="1" dirty="0" smtClean="0">
                <a:latin typeface="Courier New" pitchFamily="49" charset="0"/>
                <a:cs typeface="Courier New" pitchFamily="49" charset="0"/>
              </a:rPr>
              <a:t>=0; </a:t>
            </a:r>
            <a:r>
              <a:rPr lang="en-US" sz="1300" b="1" dirty="0" err="1" smtClean="0">
                <a:latin typeface="Courier New" pitchFamily="49" charset="0"/>
                <a:cs typeface="Courier New" pitchFamily="49" charset="0"/>
              </a:rPr>
              <a:t>i</a:t>
            </a:r>
            <a:r>
              <a:rPr lang="en-US" sz="1300" b="1" dirty="0" smtClean="0">
                <a:latin typeface="Courier New" pitchFamily="49" charset="0"/>
                <a:cs typeface="Courier New" pitchFamily="49" charset="0"/>
              </a:rPr>
              <a:t> &lt; size; </a:t>
            </a:r>
            <a:r>
              <a:rPr lang="en-US" sz="1300" b="1" dirty="0" err="1" smtClean="0">
                <a:latin typeface="Courier New" pitchFamily="49" charset="0"/>
                <a:cs typeface="Courier New" pitchFamily="49" charset="0"/>
              </a:rPr>
              <a:t>i</a:t>
            </a:r>
            <a:r>
              <a:rPr lang="en-US" sz="1300" b="1" dirty="0" smtClean="0">
                <a:latin typeface="Courier New" pitchFamily="49" charset="0"/>
                <a:cs typeface="Courier New" pitchFamily="49" charset="0"/>
              </a:rPr>
              <a:t>++)</a:t>
            </a:r>
          </a:p>
          <a:p>
            <a:pPr>
              <a:buNone/>
            </a:pPr>
            <a:r>
              <a:rPr lang="en-US" sz="1300" b="1" dirty="0" smtClean="0">
                <a:latin typeface="Courier New" pitchFamily="49" charset="0"/>
                <a:cs typeface="Courier New" pitchFamily="49" charset="0"/>
              </a:rPr>
              <a:t>    sum += a[</a:t>
            </a:r>
            <a:r>
              <a:rPr lang="en-US" sz="1300" b="1" dirty="0" err="1" smtClean="0">
                <a:latin typeface="Courier New" pitchFamily="49" charset="0"/>
                <a:cs typeface="Courier New" pitchFamily="49" charset="0"/>
              </a:rPr>
              <a:t>i</a:t>
            </a:r>
            <a:r>
              <a:rPr lang="en-US" sz="1300" b="1" dirty="0" smtClean="0">
                <a:latin typeface="Courier New" pitchFamily="49" charset="0"/>
                <a:cs typeface="Courier New" pitchFamily="49" charset="0"/>
              </a:rPr>
              <a:t>] * b[</a:t>
            </a:r>
            <a:r>
              <a:rPr lang="en-US" sz="1300" b="1" dirty="0" err="1" smtClean="0">
                <a:latin typeface="Courier New" pitchFamily="49" charset="0"/>
                <a:cs typeface="Courier New" pitchFamily="49" charset="0"/>
              </a:rPr>
              <a:t>i</a:t>
            </a:r>
            <a:r>
              <a:rPr lang="en-US" sz="1300" b="1" dirty="0" smtClean="0">
                <a:latin typeface="Courier New" pitchFamily="49" charset="0"/>
                <a:cs typeface="Courier New" pitchFamily="49" charset="0"/>
              </a:rPr>
              <a:t>];</a:t>
            </a:r>
          </a:p>
          <a:p>
            <a:pPr>
              <a:buNone/>
            </a:pPr>
            <a:r>
              <a:rPr lang="en-US" sz="1300" b="1" dirty="0" smtClean="0">
                <a:latin typeface="Courier New" pitchFamily="49" charset="0"/>
                <a:cs typeface="Courier New" pitchFamily="49" charset="0"/>
              </a:rPr>
              <a:t>  return sum;</a:t>
            </a:r>
          </a:p>
          <a:p>
            <a:pPr>
              <a:buNone/>
            </a:pPr>
            <a:r>
              <a:rPr lang="en-US" sz="1300" b="1" dirty="0" smtClean="0">
                <a:latin typeface="Courier New" pitchFamily="49" charset="0"/>
                <a:cs typeface="Courier New" pitchFamily="49" charset="0"/>
              </a:rPr>
              <a:t>}</a:t>
            </a:r>
          </a:p>
          <a:p>
            <a:endParaRPr lang="en-US" dirty="0"/>
          </a:p>
        </p:txBody>
      </p:sp>
      <p:sp>
        <p:nvSpPr>
          <p:cNvPr id="4" name="Content Placeholder 3"/>
          <p:cNvSpPr>
            <a:spLocks noGrp="1"/>
          </p:cNvSpPr>
          <p:nvPr>
            <p:ph sz="half" idx="2"/>
          </p:nvPr>
        </p:nvSpPr>
        <p:spPr>
          <a:xfrm>
            <a:off x="4495800" y="1047708"/>
            <a:ext cx="4648200" cy="5110211"/>
          </a:xfrm>
        </p:spPr>
        <p:txBody>
          <a:bodyPr/>
          <a:lstStyle/>
          <a:p>
            <a:pPr>
              <a:buNone/>
            </a:pPr>
            <a:r>
              <a:rPr lang="en-US" sz="2200" b="1" dirty="0" err="1" smtClean="0"/>
              <a:t>Cilk</a:t>
            </a:r>
            <a:r>
              <a:rPr lang="en-US" altLang="ja-JP" sz="2000" dirty="0"/>
              <a:t>™</a:t>
            </a:r>
            <a:r>
              <a:rPr lang="en-US" sz="2200" b="1" dirty="0" smtClean="0"/>
              <a:t> Plus</a:t>
            </a:r>
          </a:p>
          <a:p>
            <a:pPr marL="0" indent="0">
              <a:buNone/>
            </a:pPr>
            <a:r>
              <a:rPr lang="en-US" sz="1300" b="1" dirty="0">
                <a:latin typeface="Courier New"/>
                <a:cs typeface="Courier New"/>
              </a:rPr>
              <a:t>f</a:t>
            </a:r>
            <a:r>
              <a:rPr lang="en-US" sz="1300" b="1" dirty="0" smtClean="0">
                <a:latin typeface="Courier New"/>
                <a:cs typeface="Courier New"/>
              </a:rPr>
              <a:t>loat </a:t>
            </a:r>
            <a:r>
              <a:rPr lang="en-US" sz="1300" b="1" dirty="0" err="1" smtClean="0">
                <a:latin typeface="Courier New"/>
                <a:cs typeface="Courier New"/>
              </a:rPr>
              <a:t>sprod</a:t>
            </a:r>
            <a:r>
              <a:rPr lang="en-US" sz="1300" b="1" dirty="0" smtClean="0">
                <a:latin typeface="Courier New"/>
                <a:cs typeface="Courier New"/>
              </a:rPr>
              <a:t>(float* a, </a:t>
            </a:r>
            <a:br>
              <a:rPr lang="en-US" sz="1300" b="1" dirty="0" smtClean="0">
                <a:latin typeface="Courier New"/>
                <a:cs typeface="Courier New"/>
              </a:rPr>
            </a:br>
            <a:r>
              <a:rPr lang="en-US" sz="1300" b="1" dirty="0" smtClean="0">
                <a:latin typeface="Courier New"/>
                <a:cs typeface="Courier New"/>
              </a:rPr>
              <a:t>            float* b, </a:t>
            </a:r>
            <a:br>
              <a:rPr lang="en-US" sz="1300" b="1" dirty="0" smtClean="0">
                <a:latin typeface="Courier New"/>
                <a:cs typeface="Courier New"/>
              </a:rPr>
            </a:br>
            <a:r>
              <a:rPr lang="en-US" sz="1300" b="1" dirty="0" smtClean="0">
                <a:latin typeface="Courier New"/>
                <a:cs typeface="Courier New"/>
              </a:rPr>
              <a:t>            </a:t>
            </a:r>
            <a:r>
              <a:rPr lang="en-US" sz="1300" b="1" dirty="0" err="1" smtClean="0">
                <a:latin typeface="Courier New"/>
                <a:cs typeface="Courier New"/>
              </a:rPr>
              <a:t>int</a:t>
            </a:r>
            <a:r>
              <a:rPr lang="en-US" sz="1300" b="1" dirty="0" smtClean="0">
                <a:latin typeface="Courier New"/>
                <a:cs typeface="Courier New"/>
              </a:rPr>
              <a:t> size) </a:t>
            </a:r>
            <a:r>
              <a:rPr lang="en-US" sz="1300" b="1" dirty="0">
                <a:latin typeface="Courier New"/>
                <a:cs typeface="Courier New"/>
              </a:rPr>
              <a:t>{</a:t>
            </a:r>
          </a:p>
          <a:p>
            <a:pPr marL="0" indent="0">
              <a:buNone/>
            </a:pPr>
            <a:r>
              <a:rPr lang="en-US" sz="1300" b="1" dirty="0">
                <a:latin typeface="Courier New"/>
                <a:cs typeface="Courier New"/>
              </a:rPr>
              <a:t>  </a:t>
            </a:r>
            <a:r>
              <a:rPr lang="en-US" sz="1300" b="1" dirty="0" err="1" smtClean="0">
                <a:solidFill>
                  <a:srgbClr val="0860A8"/>
                </a:solidFill>
                <a:latin typeface="Courier New"/>
                <a:cs typeface="Courier New"/>
              </a:rPr>
              <a:t>int</a:t>
            </a:r>
            <a:r>
              <a:rPr lang="en-US" sz="1300" b="1" dirty="0" smtClean="0">
                <a:solidFill>
                  <a:srgbClr val="0860A8"/>
                </a:solidFill>
                <a:latin typeface="Courier New"/>
                <a:cs typeface="Courier New"/>
              </a:rPr>
              <a:t> </a:t>
            </a:r>
            <a:r>
              <a:rPr lang="en-US" sz="1300" b="1" dirty="0">
                <a:solidFill>
                  <a:srgbClr val="0860A8"/>
                </a:solidFill>
                <a:latin typeface="Courier New"/>
                <a:cs typeface="Courier New"/>
              </a:rPr>
              <a:t>s = 4096;   </a:t>
            </a:r>
          </a:p>
          <a:p>
            <a:pPr marL="0" indent="0">
              <a:buNone/>
            </a:pPr>
            <a:r>
              <a:rPr lang="en-US" sz="1300" b="1" dirty="0">
                <a:solidFill>
                  <a:srgbClr val="0860A8"/>
                </a:solidFill>
                <a:latin typeface="Courier New"/>
                <a:cs typeface="Courier New"/>
              </a:rPr>
              <a:t>  </a:t>
            </a:r>
            <a:r>
              <a:rPr lang="en-US" sz="1300" b="1" dirty="0" err="1" smtClean="0">
                <a:solidFill>
                  <a:srgbClr val="0860A8"/>
                </a:solidFill>
                <a:latin typeface="Courier New"/>
                <a:cs typeface="Courier New"/>
              </a:rPr>
              <a:t>cilk</a:t>
            </a:r>
            <a:r>
              <a:rPr lang="en-US" sz="1300" b="1" dirty="0">
                <a:solidFill>
                  <a:srgbClr val="0860A8"/>
                </a:solidFill>
                <a:latin typeface="Courier New"/>
                <a:cs typeface="Courier New"/>
              </a:rPr>
              <a:t>::</a:t>
            </a:r>
            <a:r>
              <a:rPr lang="en-US" sz="1300" b="1" dirty="0" smtClean="0">
                <a:solidFill>
                  <a:srgbClr val="0860A8"/>
                </a:solidFill>
                <a:latin typeface="Courier New"/>
                <a:cs typeface="Courier New"/>
              </a:rPr>
              <a:t>reducer&lt;</a:t>
            </a:r>
            <a:r>
              <a:rPr lang="en-US" sz="1300" b="1" dirty="0" err="1" smtClean="0">
                <a:solidFill>
                  <a:srgbClr val="0860A8"/>
                </a:solidFill>
                <a:latin typeface="Courier New"/>
                <a:cs typeface="Courier New"/>
              </a:rPr>
              <a:t>cilk</a:t>
            </a:r>
            <a:r>
              <a:rPr lang="en-US" sz="1300" b="1" dirty="0" smtClean="0">
                <a:solidFill>
                  <a:srgbClr val="0860A8"/>
                </a:solidFill>
                <a:latin typeface="Courier New"/>
                <a:cs typeface="Courier New"/>
              </a:rPr>
              <a:t>::</a:t>
            </a:r>
            <a:r>
              <a:rPr lang="en-US" sz="1300" b="1" dirty="0" err="1" smtClean="0">
                <a:solidFill>
                  <a:srgbClr val="0860A8"/>
                </a:solidFill>
                <a:latin typeface="Courier New"/>
                <a:cs typeface="Courier New"/>
              </a:rPr>
              <a:t>op_add</a:t>
            </a:r>
            <a:r>
              <a:rPr lang="en-US" sz="1300" b="1" dirty="0" smtClean="0">
                <a:solidFill>
                  <a:srgbClr val="0860A8"/>
                </a:solidFill>
                <a:latin typeface="Courier New"/>
                <a:cs typeface="Courier New"/>
              </a:rPr>
              <a:t>&lt;float&gt; &gt;sum(0);</a:t>
            </a:r>
            <a:endParaRPr lang="en-US" sz="1300" b="1" dirty="0">
              <a:solidFill>
                <a:srgbClr val="0860A8"/>
              </a:solidFill>
              <a:latin typeface="Courier New"/>
              <a:cs typeface="Courier New"/>
            </a:endParaRPr>
          </a:p>
          <a:p>
            <a:pPr marL="0" indent="0">
              <a:buNone/>
            </a:pPr>
            <a:r>
              <a:rPr lang="en-US" sz="1300" b="1" dirty="0">
                <a:solidFill>
                  <a:srgbClr val="0860A8"/>
                </a:solidFill>
                <a:latin typeface="Courier New"/>
                <a:cs typeface="Courier New"/>
              </a:rPr>
              <a:t>  </a:t>
            </a:r>
            <a:r>
              <a:rPr lang="en-US" sz="1300" b="1" dirty="0" err="1" smtClean="0">
                <a:solidFill>
                  <a:srgbClr val="0860A8"/>
                </a:solidFill>
                <a:latin typeface="Courier New"/>
                <a:cs typeface="Courier New"/>
              </a:rPr>
              <a:t>cilk_for</a:t>
            </a:r>
            <a:r>
              <a:rPr lang="en-US" sz="1300" b="1" dirty="0" smtClean="0">
                <a:solidFill>
                  <a:srgbClr val="0860A8"/>
                </a:solidFill>
                <a:latin typeface="Courier New"/>
                <a:cs typeface="Courier New"/>
              </a:rPr>
              <a:t> (</a:t>
            </a:r>
            <a:r>
              <a:rPr lang="en-US" sz="1300" b="1" dirty="0" err="1" smtClean="0">
                <a:solidFill>
                  <a:srgbClr val="0860A8"/>
                </a:solidFill>
                <a:latin typeface="Courier New"/>
                <a:cs typeface="Courier New"/>
              </a:rPr>
              <a:t>int</a:t>
            </a:r>
            <a:r>
              <a:rPr lang="en-US" sz="1300" b="1" dirty="0" smtClean="0">
                <a:solidFill>
                  <a:srgbClr val="0860A8"/>
                </a:solidFill>
                <a:latin typeface="Courier New"/>
                <a:cs typeface="Courier New"/>
              </a:rPr>
              <a:t> </a:t>
            </a:r>
            <a:r>
              <a:rPr lang="en-US" sz="1300" b="1" dirty="0" err="1">
                <a:solidFill>
                  <a:srgbClr val="0860A8"/>
                </a:solidFill>
                <a:latin typeface="Courier New"/>
                <a:cs typeface="Courier New"/>
              </a:rPr>
              <a:t>i</a:t>
            </a:r>
            <a:r>
              <a:rPr lang="en-US" sz="1300" b="1" dirty="0">
                <a:solidFill>
                  <a:srgbClr val="0860A8"/>
                </a:solidFill>
                <a:latin typeface="Courier New"/>
                <a:cs typeface="Courier New"/>
              </a:rPr>
              <a:t>=0; </a:t>
            </a:r>
            <a:r>
              <a:rPr lang="en-US" sz="1300" b="1" dirty="0" err="1">
                <a:solidFill>
                  <a:srgbClr val="0860A8"/>
                </a:solidFill>
                <a:latin typeface="Courier New"/>
                <a:cs typeface="Courier New"/>
              </a:rPr>
              <a:t>i</a:t>
            </a:r>
            <a:r>
              <a:rPr lang="en-US" sz="1300" b="1" dirty="0" smtClean="0">
                <a:solidFill>
                  <a:srgbClr val="0860A8"/>
                </a:solidFill>
                <a:latin typeface="Courier New"/>
                <a:cs typeface="Courier New"/>
              </a:rPr>
              <a:t>&lt;size; </a:t>
            </a:r>
            <a:r>
              <a:rPr lang="en-US" sz="1300" b="1" dirty="0" err="1">
                <a:solidFill>
                  <a:srgbClr val="0860A8"/>
                </a:solidFill>
                <a:latin typeface="Courier New"/>
                <a:cs typeface="Courier New"/>
              </a:rPr>
              <a:t>i</a:t>
            </a:r>
            <a:r>
              <a:rPr lang="en-US" sz="1300" b="1" dirty="0">
                <a:solidFill>
                  <a:srgbClr val="0860A8"/>
                </a:solidFill>
                <a:latin typeface="Courier New"/>
                <a:cs typeface="Courier New"/>
              </a:rPr>
              <a:t>+=</a:t>
            </a:r>
            <a:r>
              <a:rPr lang="en-US" sz="1300" b="1" dirty="0" smtClean="0">
                <a:solidFill>
                  <a:srgbClr val="0860A8"/>
                </a:solidFill>
                <a:latin typeface="Courier New"/>
                <a:cs typeface="Courier New"/>
              </a:rPr>
              <a:t>s) </a:t>
            </a:r>
            <a:r>
              <a:rPr lang="en-US" sz="1300" b="1" dirty="0">
                <a:solidFill>
                  <a:srgbClr val="0860A8"/>
                </a:solidFill>
                <a:latin typeface="Courier New"/>
                <a:cs typeface="Courier New"/>
              </a:rPr>
              <a:t>{</a:t>
            </a:r>
          </a:p>
          <a:p>
            <a:pPr marL="0" indent="0">
              <a:buNone/>
            </a:pPr>
            <a:r>
              <a:rPr lang="en-US" sz="1300" b="1" dirty="0">
                <a:solidFill>
                  <a:srgbClr val="0860A8"/>
                </a:solidFill>
                <a:latin typeface="Courier New"/>
                <a:cs typeface="Courier New"/>
              </a:rPr>
              <a:t>    </a:t>
            </a:r>
            <a:r>
              <a:rPr lang="en-US" sz="1300" b="1" dirty="0" err="1" smtClean="0">
                <a:solidFill>
                  <a:srgbClr val="0860A8"/>
                </a:solidFill>
                <a:latin typeface="Courier New"/>
                <a:cs typeface="Courier New"/>
              </a:rPr>
              <a:t>int</a:t>
            </a:r>
            <a:r>
              <a:rPr lang="en-US" sz="1300" b="1" dirty="0" smtClean="0">
                <a:solidFill>
                  <a:srgbClr val="0860A8"/>
                </a:solidFill>
                <a:latin typeface="Courier New"/>
                <a:cs typeface="Courier New"/>
              </a:rPr>
              <a:t> </a:t>
            </a:r>
            <a:r>
              <a:rPr lang="en-US" sz="1300" b="1" dirty="0">
                <a:solidFill>
                  <a:srgbClr val="0860A8"/>
                </a:solidFill>
                <a:latin typeface="Courier New"/>
                <a:cs typeface="Courier New"/>
              </a:rPr>
              <a:t>m = std::</a:t>
            </a:r>
            <a:r>
              <a:rPr lang="en-US" sz="1300" b="1" dirty="0" smtClean="0">
                <a:solidFill>
                  <a:srgbClr val="0860A8"/>
                </a:solidFill>
                <a:latin typeface="Courier New"/>
                <a:cs typeface="Courier New"/>
              </a:rPr>
              <a:t>min(</a:t>
            </a:r>
            <a:r>
              <a:rPr lang="en-US" sz="1300" b="1" dirty="0" err="1" smtClean="0">
                <a:solidFill>
                  <a:srgbClr val="0860A8"/>
                </a:solidFill>
                <a:latin typeface="Courier New"/>
                <a:cs typeface="Courier New"/>
              </a:rPr>
              <a:t>s,size-i</a:t>
            </a:r>
            <a:r>
              <a:rPr lang="en-US" sz="1300" b="1" dirty="0">
                <a:solidFill>
                  <a:srgbClr val="0860A8"/>
                </a:solidFill>
                <a:latin typeface="Courier New"/>
                <a:cs typeface="Courier New"/>
              </a:rPr>
              <a:t>);</a:t>
            </a:r>
          </a:p>
          <a:p>
            <a:pPr marL="0" indent="0">
              <a:buNone/>
            </a:pPr>
            <a:r>
              <a:rPr lang="en-US" sz="1300" b="1" dirty="0">
                <a:solidFill>
                  <a:srgbClr val="0860A8"/>
                </a:solidFill>
                <a:latin typeface="Courier New"/>
                <a:cs typeface="Courier New"/>
              </a:rPr>
              <a:t>    </a:t>
            </a:r>
            <a:r>
              <a:rPr lang="en-US" sz="1300" b="1" dirty="0" smtClean="0">
                <a:solidFill>
                  <a:srgbClr val="0860A8"/>
                </a:solidFill>
                <a:latin typeface="Courier New"/>
                <a:cs typeface="Courier New"/>
              </a:rPr>
              <a:t>*sum </a:t>
            </a:r>
            <a:r>
              <a:rPr lang="en-US" sz="1300" b="1" dirty="0">
                <a:solidFill>
                  <a:srgbClr val="0860A8"/>
                </a:solidFill>
                <a:latin typeface="Courier New"/>
                <a:cs typeface="Courier New"/>
              </a:rPr>
              <a:t>+= __</a:t>
            </a:r>
            <a:r>
              <a:rPr lang="en-US" sz="1300" b="1" dirty="0" err="1">
                <a:solidFill>
                  <a:srgbClr val="0860A8"/>
                </a:solidFill>
                <a:latin typeface="Courier New"/>
                <a:cs typeface="Courier New"/>
              </a:rPr>
              <a:t>sec_reduce_add</a:t>
            </a:r>
            <a:r>
              <a:rPr lang="en-US" sz="1300" b="1" dirty="0" smtClean="0">
                <a:solidFill>
                  <a:srgbClr val="0860A8"/>
                </a:solidFill>
                <a:latin typeface="Courier New"/>
                <a:cs typeface="Courier New"/>
              </a:rPr>
              <a:t>(</a:t>
            </a:r>
          </a:p>
          <a:p>
            <a:pPr marL="0" indent="0">
              <a:buNone/>
            </a:pPr>
            <a:r>
              <a:rPr lang="en-US" sz="1300" b="1" dirty="0">
                <a:solidFill>
                  <a:srgbClr val="0860A8"/>
                </a:solidFill>
                <a:latin typeface="Courier New"/>
                <a:cs typeface="Courier New"/>
              </a:rPr>
              <a:t> </a:t>
            </a:r>
            <a:r>
              <a:rPr lang="en-US" sz="1300" b="1" dirty="0" smtClean="0">
                <a:solidFill>
                  <a:srgbClr val="0860A8"/>
                </a:solidFill>
                <a:latin typeface="Courier New"/>
                <a:cs typeface="Courier New"/>
              </a:rPr>
              <a:t>   </a:t>
            </a:r>
            <a:r>
              <a:rPr lang="en-US" sz="1300" b="1" dirty="0">
                <a:solidFill>
                  <a:srgbClr val="0860A8"/>
                </a:solidFill>
                <a:latin typeface="Courier New"/>
                <a:cs typeface="Courier New"/>
              </a:rPr>
              <a:t> </a:t>
            </a:r>
            <a:r>
              <a:rPr lang="en-US" sz="1300" b="1" dirty="0" smtClean="0">
                <a:solidFill>
                  <a:srgbClr val="0860A8"/>
                </a:solidFill>
                <a:latin typeface="Courier New"/>
                <a:cs typeface="Courier New"/>
              </a:rPr>
              <a:t> a</a:t>
            </a:r>
            <a:r>
              <a:rPr lang="en-US" sz="1300" b="1" dirty="0">
                <a:solidFill>
                  <a:srgbClr val="0860A8"/>
                </a:solidFill>
                <a:latin typeface="Courier New"/>
                <a:cs typeface="Courier New"/>
              </a:rPr>
              <a:t>[</a:t>
            </a:r>
            <a:r>
              <a:rPr lang="en-US" sz="1300" b="1" dirty="0" smtClean="0">
                <a:solidFill>
                  <a:srgbClr val="0860A8"/>
                </a:solidFill>
                <a:latin typeface="Courier New"/>
                <a:cs typeface="Courier New"/>
              </a:rPr>
              <a:t>i:m] * b[i:m] )</a:t>
            </a:r>
            <a:r>
              <a:rPr lang="en-US" sz="1300" b="1" dirty="0">
                <a:solidFill>
                  <a:srgbClr val="0860A8"/>
                </a:solidFill>
                <a:latin typeface="Courier New"/>
                <a:cs typeface="Courier New"/>
              </a:rPr>
              <a:t>;     </a:t>
            </a:r>
            <a:endParaRPr lang="en-US" sz="1300" b="1" dirty="0" smtClean="0">
              <a:solidFill>
                <a:srgbClr val="0860A8"/>
              </a:solidFill>
              <a:latin typeface="Courier New"/>
              <a:cs typeface="Courier New"/>
            </a:endParaRPr>
          </a:p>
          <a:p>
            <a:pPr marL="0" indent="0">
              <a:buNone/>
            </a:pPr>
            <a:r>
              <a:rPr lang="en-US" sz="1300" b="1" dirty="0">
                <a:solidFill>
                  <a:srgbClr val="0860A8"/>
                </a:solidFill>
                <a:latin typeface="Courier New"/>
                <a:cs typeface="Courier New"/>
              </a:rPr>
              <a:t> </a:t>
            </a:r>
            <a:r>
              <a:rPr lang="en-US" sz="1300" b="1" dirty="0" smtClean="0">
                <a:solidFill>
                  <a:srgbClr val="0860A8"/>
                </a:solidFill>
                <a:latin typeface="Courier New"/>
                <a:cs typeface="Courier New"/>
              </a:rPr>
              <a:t> }</a:t>
            </a:r>
            <a:endParaRPr lang="en-US" sz="1300" b="1" dirty="0">
              <a:solidFill>
                <a:srgbClr val="0860A8"/>
              </a:solidFill>
              <a:latin typeface="Courier New"/>
              <a:cs typeface="Courier New"/>
            </a:endParaRPr>
          </a:p>
          <a:p>
            <a:pPr marL="0" indent="0">
              <a:buNone/>
            </a:pPr>
            <a:r>
              <a:rPr lang="en-US" sz="1300" b="1" dirty="0">
                <a:solidFill>
                  <a:srgbClr val="0860A8"/>
                </a:solidFill>
                <a:latin typeface="Courier New"/>
                <a:cs typeface="Courier New"/>
              </a:rPr>
              <a:t>  </a:t>
            </a:r>
            <a:r>
              <a:rPr lang="en-US" sz="1300" b="1" dirty="0" smtClean="0">
                <a:solidFill>
                  <a:srgbClr val="0860A8"/>
                </a:solidFill>
                <a:latin typeface="Courier New"/>
                <a:cs typeface="Courier New"/>
              </a:rPr>
              <a:t>return </a:t>
            </a:r>
            <a:r>
              <a:rPr lang="en-US" sz="1300" b="1" dirty="0" err="1">
                <a:solidFill>
                  <a:srgbClr val="0860A8"/>
                </a:solidFill>
                <a:latin typeface="Courier New"/>
                <a:cs typeface="Courier New"/>
              </a:rPr>
              <a:t>sum.get_value</a:t>
            </a:r>
            <a:r>
              <a:rPr lang="en-US" sz="1300" b="1" dirty="0">
                <a:solidFill>
                  <a:srgbClr val="0860A8"/>
                </a:solidFill>
                <a:latin typeface="Courier New"/>
                <a:cs typeface="Courier New"/>
              </a:rPr>
              <a:t>();</a:t>
            </a:r>
          </a:p>
          <a:p>
            <a:pPr marL="0" indent="0">
              <a:buNone/>
            </a:pPr>
            <a:r>
              <a:rPr lang="en-US" sz="1300" b="1" dirty="0">
                <a:latin typeface="Courier New"/>
                <a:cs typeface="Courier New"/>
              </a:rPr>
              <a:t>}</a:t>
            </a:r>
            <a:endParaRPr lang="en-US" sz="1300" b="1" dirty="0" smtClean="0">
              <a:latin typeface="Courier New"/>
              <a:cs typeface="Courier New"/>
            </a:endParaRPr>
          </a:p>
        </p:txBody>
      </p:sp>
      <p:sp>
        <p:nvSpPr>
          <p:cNvPr id="5" name="Title 4"/>
          <p:cNvSpPr>
            <a:spLocks noGrp="1"/>
          </p:cNvSpPr>
          <p:nvPr>
            <p:ph type="title"/>
          </p:nvPr>
        </p:nvSpPr>
        <p:spPr>
          <a:xfrm>
            <a:off x="457200" y="14514"/>
            <a:ext cx="8229600" cy="1143000"/>
          </a:xfrm>
        </p:spPr>
        <p:txBody>
          <a:bodyPr>
            <a:normAutofit/>
          </a:bodyPr>
          <a:lstStyle/>
          <a:p>
            <a:r>
              <a:rPr lang="en-US" dirty="0" smtClean="0"/>
              <a:t>Cilk</a:t>
            </a:r>
            <a:r>
              <a:rPr lang="en-US" altLang="ja-JP" b="0" dirty="0"/>
              <a:t>™</a:t>
            </a:r>
            <a:r>
              <a:rPr lang="en-US" dirty="0" smtClean="0"/>
              <a:t> Plus + Partitioning</a:t>
            </a:r>
            <a:endParaRPr lang="en-US" dirty="0"/>
          </a:p>
        </p:txBody>
      </p:sp>
      <p:sp>
        <p:nvSpPr>
          <p:cNvPr id="6" name="Slide Number Placeholder 8"/>
          <p:cNvSpPr>
            <a:spLocks noGrp="1"/>
          </p:cNvSpPr>
          <p:nvPr>
            <p:ph type="sldNum" sz="quarter" idx="12"/>
          </p:nvPr>
        </p:nvSpPr>
        <p:spPr bwMode="auto">
          <a:xfrm>
            <a:off x="8505825" y="6553200"/>
            <a:ext cx="501650" cy="2587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sz="2000">
                <a:solidFill>
                  <a:schemeClr val="tx1"/>
                </a:solidFill>
                <a:latin typeface="Verdana" pitchFamily="34" charset="0"/>
                <a:ea typeface="MS PGothic" pitchFamily="34" charset="-128"/>
              </a:defRPr>
            </a:lvl1pPr>
            <a:lvl2pPr marL="742950" indent="-285750" eaLnBrk="0" hangingPunct="0">
              <a:defRPr sz="2000">
                <a:solidFill>
                  <a:schemeClr val="tx1"/>
                </a:solidFill>
                <a:latin typeface="Verdana" pitchFamily="34" charset="0"/>
                <a:ea typeface="MS PGothic" pitchFamily="34" charset="-128"/>
              </a:defRPr>
            </a:lvl2pPr>
            <a:lvl3pPr marL="1143000" indent="-228600" eaLnBrk="0" hangingPunct="0">
              <a:defRPr sz="2000">
                <a:solidFill>
                  <a:schemeClr val="tx1"/>
                </a:solidFill>
                <a:latin typeface="Verdana" pitchFamily="34" charset="0"/>
                <a:ea typeface="MS PGothic" pitchFamily="34" charset="-128"/>
              </a:defRPr>
            </a:lvl3pPr>
            <a:lvl4pPr marL="1600200" indent="-228600" eaLnBrk="0" hangingPunct="0">
              <a:defRPr sz="2000">
                <a:solidFill>
                  <a:schemeClr val="tx1"/>
                </a:solidFill>
                <a:latin typeface="Verdana" pitchFamily="34" charset="0"/>
                <a:ea typeface="MS PGothic" pitchFamily="34" charset="-128"/>
              </a:defRPr>
            </a:lvl4pPr>
            <a:lvl5pPr marL="2057400" indent="-228600" eaLnBrk="0" hangingPunct="0">
              <a:defRPr sz="2000">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sz="2000">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sz="2000">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sz="2000">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sz="2000">
                <a:solidFill>
                  <a:schemeClr val="tx1"/>
                </a:solidFill>
                <a:latin typeface="Verdana" pitchFamily="34" charset="0"/>
                <a:ea typeface="MS PGothic" pitchFamily="34" charset="-128"/>
              </a:defRPr>
            </a:lvl9pPr>
          </a:lstStyle>
          <a:p>
            <a:pPr eaLnBrk="1" hangingPunct="1"/>
            <a:fld id="{82B8D0C6-965C-41F4-AB5B-740D69AA43C8}" type="slidenum">
              <a:rPr lang="en-US" sz="1000" smtClean="0">
                <a:solidFill>
                  <a:schemeClr val="bg1"/>
                </a:solidFill>
              </a:rPr>
              <a:pPr eaLnBrk="1" hangingPunct="1"/>
              <a:t>66</a:t>
            </a:fld>
            <a:endParaRPr lang="en-US" sz="1000" dirty="0" smtClean="0">
              <a:solidFill>
                <a:schemeClr val="bg1"/>
              </a:solidFill>
            </a:endParaRPr>
          </a:p>
        </p:txBody>
      </p:sp>
      <p:sp>
        <p:nvSpPr>
          <p:cNvPr id="7" name="Slide Number Placeholder 3"/>
          <p:cNvSpPr txBox="1">
            <a:spLocks/>
          </p:cNvSpPr>
          <p:nvPr/>
        </p:nvSpPr>
        <p:spPr>
          <a:xfrm>
            <a:off x="6553200" y="63563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ACA39A89-D6FF-4AFC-9284-D1B46DF88740}" type="slidenum">
              <a:rPr lang="en-US" smtClean="0"/>
              <a:pPr>
                <a:defRPr/>
              </a:pPr>
              <a:t>66</a:t>
            </a:fld>
            <a:endParaRPr lang="en-US" dirty="0"/>
          </a:p>
        </p:txBody>
      </p:sp>
    </p:spTree>
    <p:extLst>
      <p:ext uri="{BB962C8B-B14F-4D97-AF65-F5344CB8AC3E}">
        <p14:creationId xmlns:p14="http://schemas.microsoft.com/office/powerpoint/2010/main" val="21828098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5613" y="1001048"/>
            <a:ext cx="4041775" cy="5121653"/>
          </a:xfrm>
        </p:spPr>
        <p:txBody>
          <a:bodyPr>
            <a:normAutofit/>
          </a:bodyPr>
          <a:lstStyle/>
          <a:p>
            <a:pPr>
              <a:buNone/>
            </a:pPr>
            <a:r>
              <a:rPr lang="en-US" b="1" dirty="0" smtClean="0"/>
              <a:t>Plain C/C++</a:t>
            </a:r>
          </a:p>
          <a:p>
            <a:pPr>
              <a:lnSpc>
                <a:spcPct val="120000"/>
              </a:lnSpc>
              <a:buNone/>
            </a:pPr>
            <a:r>
              <a:rPr lang="en-US" sz="1400" b="1" dirty="0" smtClean="0">
                <a:latin typeface="Courier New" pitchFamily="49" charset="0"/>
                <a:cs typeface="Courier New" pitchFamily="49" charset="0"/>
              </a:rPr>
              <a:t>float </a:t>
            </a:r>
            <a:r>
              <a:rPr lang="en-US" sz="1400" b="1" dirty="0" err="1" smtClean="0">
                <a:latin typeface="Courier New" pitchFamily="49" charset="0"/>
                <a:cs typeface="Courier New" pitchFamily="49" charset="0"/>
              </a:rPr>
              <a:t>sprod</a:t>
            </a:r>
            <a:r>
              <a:rPr lang="en-US" sz="1400" b="1" dirty="0" smtClean="0">
                <a:latin typeface="Courier New" pitchFamily="49" charset="0"/>
                <a:cs typeface="Courier New" pitchFamily="49" charset="0"/>
              </a:rPr>
              <a:t>(float *a, </a:t>
            </a:r>
            <a:br>
              <a:rPr lang="en-US" sz="1400" b="1" dirty="0" smtClean="0">
                <a:latin typeface="Courier New" pitchFamily="49" charset="0"/>
                <a:cs typeface="Courier New" pitchFamily="49" charset="0"/>
              </a:rPr>
            </a:br>
            <a:r>
              <a:rPr lang="en-US" sz="1400" b="1" dirty="0" smtClean="0">
                <a:latin typeface="Courier New" pitchFamily="49" charset="0"/>
                <a:cs typeface="Courier New" pitchFamily="49" charset="0"/>
              </a:rPr>
              <a:t>         float *b, </a:t>
            </a:r>
            <a:br>
              <a:rPr lang="en-US" sz="1400" b="1" dirty="0" smtClean="0">
                <a:latin typeface="Courier New" pitchFamily="49" charset="0"/>
                <a:cs typeface="Courier New" pitchFamily="49" charset="0"/>
              </a:rPr>
            </a:br>
            <a:r>
              <a:rPr lang="en-US" sz="1400" b="1" dirty="0" smtClean="0">
                <a:latin typeface="Courier New" pitchFamily="49" charset="0"/>
                <a:cs typeface="Courier New" pitchFamily="49" charset="0"/>
              </a:rPr>
              <a:t>         </a:t>
            </a:r>
            <a:r>
              <a:rPr lang="en-US" sz="1400" b="1" dirty="0" err="1" smtClean="0">
                <a:latin typeface="Courier New" pitchFamily="49" charset="0"/>
                <a:cs typeface="Courier New" pitchFamily="49" charset="0"/>
              </a:rPr>
              <a:t>int</a:t>
            </a:r>
            <a:r>
              <a:rPr lang="en-US" sz="1400" b="1" dirty="0" smtClean="0">
                <a:latin typeface="Courier New" pitchFamily="49" charset="0"/>
                <a:cs typeface="Courier New" pitchFamily="49" charset="0"/>
              </a:rPr>
              <a:t> size) {</a:t>
            </a:r>
          </a:p>
          <a:p>
            <a:pPr>
              <a:lnSpc>
                <a:spcPct val="120000"/>
              </a:lnSpc>
              <a:buNone/>
            </a:pPr>
            <a:r>
              <a:rPr lang="en-US" sz="1400" b="1" dirty="0" smtClean="0">
                <a:latin typeface="Courier New" pitchFamily="49" charset="0"/>
                <a:cs typeface="Courier New" pitchFamily="49" charset="0"/>
              </a:rPr>
              <a:t>  float sum = 0;</a:t>
            </a:r>
          </a:p>
          <a:p>
            <a:pPr>
              <a:lnSpc>
                <a:spcPct val="120000"/>
              </a:lnSpc>
              <a:buNone/>
            </a:pPr>
            <a:r>
              <a:rPr lang="en-US" sz="1400" b="1" dirty="0" smtClean="0">
                <a:latin typeface="Courier New" pitchFamily="49" charset="0"/>
                <a:cs typeface="Courier New" pitchFamily="49" charset="0"/>
              </a:rPr>
              <a:t>  for (</a:t>
            </a:r>
            <a:r>
              <a:rPr lang="en-US" sz="1400" b="1" dirty="0" err="1" smtClean="0">
                <a:latin typeface="Courier New" pitchFamily="49" charset="0"/>
                <a:cs typeface="Courier New" pitchFamily="49" charset="0"/>
              </a:rPr>
              <a:t>int</a:t>
            </a:r>
            <a:r>
              <a:rPr lang="en-US" sz="1400" b="1" dirty="0" smtClean="0">
                <a:latin typeface="Courier New" pitchFamily="49" charset="0"/>
                <a:cs typeface="Courier New" pitchFamily="49" charset="0"/>
              </a:rPr>
              <a:t> </a:t>
            </a:r>
            <a:r>
              <a:rPr lang="en-US" sz="1400" b="1" dirty="0" err="1" smtClean="0">
                <a:latin typeface="Courier New" pitchFamily="49" charset="0"/>
                <a:cs typeface="Courier New" pitchFamily="49" charset="0"/>
              </a:rPr>
              <a:t>i</a:t>
            </a:r>
            <a:r>
              <a:rPr lang="en-US" sz="1400" b="1" dirty="0" smtClean="0">
                <a:latin typeface="Courier New" pitchFamily="49" charset="0"/>
                <a:cs typeface="Courier New" pitchFamily="49" charset="0"/>
              </a:rPr>
              <a:t>=0; </a:t>
            </a:r>
            <a:r>
              <a:rPr lang="en-US" sz="1400" b="1" dirty="0" err="1" smtClean="0">
                <a:latin typeface="Courier New" pitchFamily="49" charset="0"/>
                <a:cs typeface="Courier New" pitchFamily="49" charset="0"/>
              </a:rPr>
              <a:t>i</a:t>
            </a:r>
            <a:r>
              <a:rPr lang="en-US" sz="1400" b="1" dirty="0" smtClean="0">
                <a:latin typeface="Courier New" pitchFamily="49" charset="0"/>
                <a:cs typeface="Courier New" pitchFamily="49" charset="0"/>
              </a:rPr>
              <a:t> &lt; size; </a:t>
            </a:r>
            <a:r>
              <a:rPr lang="en-US" sz="1400" b="1" dirty="0" err="1" smtClean="0">
                <a:latin typeface="Courier New" pitchFamily="49" charset="0"/>
                <a:cs typeface="Courier New" pitchFamily="49" charset="0"/>
              </a:rPr>
              <a:t>i</a:t>
            </a:r>
            <a:r>
              <a:rPr lang="en-US" sz="1400" b="1" dirty="0" smtClean="0">
                <a:latin typeface="Courier New" pitchFamily="49" charset="0"/>
                <a:cs typeface="Courier New" pitchFamily="49" charset="0"/>
              </a:rPr>
              <a:t>++)</a:t>
            </a:r>
          </a:p>
          <a:p>
            <a:pPr>
              <a:lnSpc>
                <a:spcPct val="120000"/>
              </a:lnSpc>
              <a:buNone/>
            </a:pPr>
            <a:r>
              <a:rPr lang="en-US" sz="1400" b="1" dirty="0" smtClean="0">
                <a:latin typeface="Courier New" pitchFamily="49" charset="0"/>
                <a:cs typeface="Courier New" pitchFamily="49" charset="0"/>
              </a:rPr>
              <a:t>    sum += a[</a:t>
            </a:r>
            <a:r>
              <a:rPr lang="en-US" sz="1400" b="1" dirty="0" err="1" smtClean="0">
                <a:latin typeface="Courier New" pitchFamily="49" charset="0"/>
                <a:cs typeface="Courier New" pitchFamily="49" charset="0"/>
              </a:rPr>
              <a:t>i</a:t>
            </a:r>
            <a:r>
              <a:rPr lang="en-US" sz="1400" b="1" dirty="0" smtClean="0">
                <a:latin typeface="Courier New" pitchFamily="49" charset="0"/>
                <a:cs typeface="Courier New" pitchFamily="49" charset="0"/>
              </a:rPr>
              <a:t>] * b[</a:t>
            </a:r>
            <a:r>
              <a:rPr lang="en-US" sz="1400" b="1" dirty="0" err="1" smtClean="0">
                <a:latin typeface="Courier New" pitchFamily="49" charset="0"/>
                <a:cs typeface="Courier New" pitchFamily="49" charset="0"/>
              </a:rPr>
              <a:t>i</a:t>
            </a:r>
            <a:r>
              <a:rPr lang="en-US" sz="1400" b="1" dirty="0" smtClean="0">
                <a:latin typeface="Courier New" pitchFamily="49" charset="0"/>
                <a:cs typeface="Courier New" pitchFamily="49" charset="0"/>
              </a:rPr>
              <a:t>];</a:t>
            </a:r>
          </a:p>
          <a:p>
            <a:pPr>
              <a:lnSpc>
                <a:spcPct val="120000"/>
              </a:lnSpc>
              <a:buNone/>
            </a:pPr>
            <a:r>
              <a:rPr lang="en-US" sz="1400" b="1" dirty="0" smtClean="0">
                <a:latin typeface="Courier New" pitchFamily="49" charset="0"/>
                <a:cs typeface="Courier New" pitchFamily="49" charset="0"/>
              </a:rPr>
              <a:t>  return sum;</a:t>
            </a:r>
          </a:p>
          <a:p>
            <a:pPr>
              <a:lnSpc>
                <a:spcPct val="120000"/>
              </a:lnSpc>
              <a:buNone/>
            </a:pPr>
            <a:r>
              <a:rPr lang="en-US" sz="1400" b="1" dirty="0" smtClean="0">
                <a:latin typeface="Courier New" pitchFamily="49" charset="0"/>
                <a:cs typeface="Courier New" pitchFamily="49" charset="0"/>
              </a:rPr>
              <a:t>}</a:t>
            </a:r>
          </a:p>
          <a:p>
            <a:endParaRPr lang="en-US" dirty="0"/>
          </a:p>
        </p:txBody>
      </p:sp>
      <p:sp>
        <p:nvSpPr>
          <p:cNvPr id="4" name="Content Placeholder 3"/>
          <p:cNvSpPr>
            <a:spLocks noGrp="1"/>
          </p:cNvSpPr>
          <p:nvPr>
            <p:ph sz="half" idx="2"/>
          </p:nvPr>
        </p:nvSpPr>
        <p:spPr>
          <a:xfrm>
            <a:off x="4238626" y="1001048"/>
            <a:ext cx="4905375" cy="5475952"/>
          </a:xfrm>
        </p:spPr>
        <p:txBody>
          <a:bodyPr>
            <a:normAutofit/>
          </a:bodyPr>
          <a:lstStyle/>
          <a:p>
            <a:pPr>
              <a:buNone/>
            </a:pPr>
            <a:r>
              <a:rPr lang="en-US" b="1" dirty="0" smtClean="0"/>
              <a:t>TBB</a:t>
            </a:r>
          </a:p>
          <a:p>
            <a:pPr marL="0" indent="0">
              <a:buNone/>
            </a:pPr>
            <a:r>
              <a:rPr lang="en-US" sz="1400" b="1" dirty="0">
                <a:latin typeface="Courier New"/>
                <a:cs typeface="Courier New"/>
              </a:rPr>
              <a:t>f</a:t>
            </a:r>
            <a:r>
              <a:rPr lang="en-US" sz="1400" b="1" dirty="0" smtClean="0">
                <a:latin typeface="Courier New"/>
                <a:cs typeface="Courier New"/>
              </a:rPr>
              <a:t>loat </a:t>
            </a:r>
            <a:r>
              <a:rPr lang="en-US" sz="1400" b="1" dirty="0" err="1" smtClean="0">
                <a:latin typeface="Courier New"/>
                <a:cs typeface="Courier New"/>
              </a:rPr>
              <a:t>sprod</a:t>
            </a:r>
            <a:r>
              <a:rPr lang="en-US" sz="1400" b="1" dirty="0" smtClean="0">
                <a:latin typeface="Courier New"/>
                <a:cs typeface="Courier New"/>
              </a:rPr>
              <a:t>(</a:t>
            </a:r>
            <a:r>
              <a:rPr lang="en-US" sz="1400" b="1" dirty="0" err="1" smtClean="0">
                <a:latin typeface="Courier New"/>
                <a:cs typeface="Courier New"/>
              </a:rPr>
              <a:t>const</a:t>
            </a:r>
            <a:r>
              <a:rPr lang="en-US" sz="1400" b="1" dirty="0" smtClean="0">
                <a:latin typeface="Courier New"/>
                <a:cs typeface="Courier New"/>
              </a:rPr>
              <a:t> float </a:t>
            </a:r>
            <a:r>
              <a:rPr lang="en-US" sz="1400" b="1" dirty="0">
                <a:latin typeface="Courier New"/>
                <a:cs typeface="Courier New"/>
              </a:rPr>
              <a:t>a[], </a:t>
            </a:r>
            <a:br>
              <a:rPr lang="en-US" sz="1400" b="1" dirty="0">
                <a:latin typeface="Courier New"/>
                <a:cs typeface="Courier New"/>
              </a:rPr>
            </a:br>
            <a:r>
              <a:rPr lang="en-US" sz="1400" b="1" dirty="0" smtClean="0">
                <a:latin typeface="Courier New"/>
                <a:cs typeface="Courier New"/>
              </a:rPr>
              <a:t>            </a:t>
            </a:r>
            <a:r>
              <a:rPr lang="en-US" sz="1400" b="1" dirty="0" err="1" smtClean="0">
                <a:latin typeface="Courier New"/>
                <a:cs typeface="Courier New"/>
              </a:rPr>
              <a:t>const</a:t>
            </a:r>
            <a:r>
              <a:rPr lang="en-US" sz="1400" b="1" dirty="0" smtClean="0">
                <a:latin typeface="Courier New"/>
                <a:cs typeface="Courier New"/>
              </a:rPr>
              <a:t> float </a:t>
            </a:r>
            <a:r>
              <a:rPr lang="en-US" sz="1400" b="1" dirty="0">
                <a:latin typeface="Courier New"/>
                <a:cs typeface="Courier New"/>
              </a:rPr>
              <a:t>b[], </a:t>
            </a:r>
            <a:r>
              <a:rPr lang="en-US" sz="1400" b="1" dirty="0" smtClean="0">
                <a:latin typeface="Courier New"/>
                <a:cs typeface="Courier New"/>
              </a:rPr>
              <a:t/>
            </a:r>
            <a:br>
              <a:rPr lang="en-US" sz="1400" b="1" dirty="0" smtClean="0">
                <a:latin typeface="Courier New"/>
                <a:cs typeface="Courier New"/>
              </a:rPr>
            </a:br>
            <a:r>
              <a:rPr lang="en-US" sz="1400" b="1" dirty="0" smtClean="0">
                <a:latin typeface="Courier New"/>
                <a:cs typeface="Courier New"/>
              </a:rPr>
              <a:t>            </a:t>
            </a:r>
            <a:r>
              <a:rPr lang="en-US" sz="1400" b="1" dirty="0" err="1" smtClean="0">
                <a:latin typeface="Courier New"/>
                <a:cs typeface="Courier New"/>
              </a:rPr>
              <a:t>size_t</a:t>
            </a:r>
            <a:r>
              <a:rPr lang="en-US" sz="1400" b="1" dirty="0" smtClean="0">
                <a:latin typeface="Courier New"/>
                <a:cs typeface="Courier New"/>
              </a:rPr>
              <a:t> </a:t>
            </a:r>
            <a:r>
              <a:rPr lang="en-US" sz="1400" b="1" dirty="0">
                <a:latin typeface="Courier New"/>
                <a:cs typeface="Courier New"/>
              </a:rPr>
              <a:t>n ) {</a:t>
            </a:r>
          </a:p>
          <a:p>
            <a:pPr marL="0" indent="0">
              <a:buNone/>
            </a:pPr>
            <a:r>
              <a:rPr lang="en-US" sz="1400" b="1" dirty="0">
                <a:latin typeface="Courier New"/>
                <a:cs typeface="Courier New"/>
              </a:rPr>
              <a:t> </a:t>
            </a:r>
            <a:r>
              <a:rPr lang="en-US" sz="1400" b="1" dirty="0" smtClean="0">
                <a:latin typeface="Courier New"/>
                <a:cs typeface="Courier New"/>
              </a:rPr>
              <a:t> </a:t>
            </a:r>
            <a:r>
              <a:rPr lang="en-US" sz="1400" b="1" dirty="0" smtClean="0">
                <a:solidFill>
                  <a:srgbClr val="0860A8"/>
                </a:solidFill>
                <a:latin typeface="Courier New"/>
                <a:cs typeface="Courier New"/>
              </a:rPr>
              <a:t>return </a:t>
            </a:r>
            <a:r>
              <a:rPr lang="en-US" sz="1400" b="1" dirty="0" err="1">
                <a:solidFill>
                  <a:srgbClr val="0860A8"/>
                </a:solidFill>
                <a:latin typeface="Courier New"/>
                <a:cs typeface="Courier New"/>
              </a:rPr>
              <a:t>tbb</a:t>
            </a:r>
            <a:r>
              <a:rPr lang="en-US" sz="1400" b="1" dirty="0">
                <a:solidFill>
                  <a:srgbClr val="0860A8"/>
                </a:solidFill>
                <a:latin typeface="Courier New"/>
                <a:cs typeface="Courier New"/>
              </a:rPr>
              <a:t>::</a:t>
            </a:r>
            <a:r>
              <a:rPr lang="en-US" sz="1400" b="1" dirty="0" err="1">
                <a:solidFill>
                  <a:srgbClr val="0860A8"/>
                </a:solidFill>
                <a:latin typeface="Courier New"/>
                <a:cs typeface="Courier New"/>
              </a:rPr>
              <a:t>parallel_reduce</a:t>
            </a:r>
            <a:r>
              <a:rPr lang="en-US" sz="1400" b="1" dirty="0">
                <a:solidFill>
                  <a:srgbClr val="0860A8"/>
                </a:solidFill>
                <a:latin typeface="Courier New"/>
                <a:cs typeface="Courier New"/>
              </a:rPr>
              <a:t>(</a:t>
            </a:r>
          </a:p>
          <a:p>
            <a:pPr marL="0" indent="0">
              <a:buNone/>
            </a:pPr>
            <a:r>
              <a:rPr lang="en-US" sz="1400" b="1" dirty="0">
                <a:solidFill>
                  <a:srgbClr val="0860A8"/>
                </a:solidFill>
                <a:latin typeface="Courier New"/>
                <a:cs typeface="Courier New"/>
              </a:rPr>
              <a:t>    </a:t>
            </a:r>
            <a:r>
              <a:rPr lang="en-US" sz="1400" b="1" dirty="0" err="1" smtClean="0">
                <a:solidFill>
                  <a:srgbClr val="0860A8"/>
                </a:solidFill>
                <a:latin typeface="Courier New"/>
                <a:cs typeface="Courier New"/>
              </a:rPr>
              <a:t>tbb</a:t>
            </a:r>
            <a:r>
              <a:rPr lang="en-US" sz="1400" b="1" dirty="0">
                <a:solidFill>
                  <a:srgbClr val="0860A8"/>
                </a:solidFill>
                <a:latin typeface="Courier New"/>
                <a:cs typeface="Courier New"/>
              </a:rPr>
              <a:t>::</a:t>
            </a:r>
            <a:r>
              <a:rPr lang="en-US" sz="1400" b="1" dirty="0" err="1">
                <a:solidFill>
                  <a:srgbClr val="0860A8"/>
                </a:solidFill>
                <a:latin typeface="Courier New"/>
                <a:cs typeface="Courier New"/>
              </a:rPr>
              <a:t>blocked_range</a:t>
            </a:r>
            <a:r>
              <a:rPr lang="en-US" sz="1400" b="1" dirty="0">
                <a:solidFill>
                  <a:srgbClr val="0860A8"/>
                </a:solidFill>
                <a:latin typeface="Courier New"/>
                <a:cs typeface="Courier New"/>
              </a:rPr>
              <a:t>&lt;</a:t>
            </a:r>
            <a:r>
              <a:rPr lang="en-US" sz="1400" b="1" dirty="0" err="1" smtClean="0">
                <a:solidFill>
                  <a:srgbClr val="0860A8"/>
                </a:solidFill>
                <a:latin typeface="Courier New"/>
                <a:cs typeface="Courier New"/>
              </a:rPr>
              <a:t>size_t</a:t>
            </a:r>
            <a:r>
              <a:rPr lang="en-US" sz="1400" b="1" dirty="0" smtClean="0">
                <a:solidFill>
                  <a:srgbClr val="0860A8"/>
                </a:solidFill>
                <a:latin typeface="Courier New"/>
                <a:cs typeface="Courier New"/>
              </a:rPr>
              <a:t>&gt;(</a:t>
            </a:r>
            <a:r>
              <a:rPr lang="en-US" sz="1400" b="1" dirty="0">
                <a:solidFill>
                  <a:srgbClr val="0860A8"/>
                </a:solidFill>
                <a:latin typeface="Courier New"/>
                <a:cs typeface="Courier New"/>
              </a:rPr>
              <a:t>0,n)</a:t>
            </a:r>
            <a:r>
              <a:rPr lang="en-US" sz="1400" b="1" dirty="0" smtClean="0">
                <a:solidFill>
                  <a:srgbClr val="0860A8"/>
                </a:solidFill>
                <a:latin typeface="Courier New"/>
                <a:cs typeface="Courier New"/>
              </a:rPr>
              <a:t>,</a:t>
            </a:r>
            <a:endParaRPr lang="en-US" sz="1400" b="1" dirty="0">
              <a:solidFill>
                <a:srgbClr val="0860A8"/>
              </a:solidFill>
              <a:latin typeface="Courier New"/>
              <a:cs typeface="Courier New"/>
            </a:endParaRPr>
          </a:p>
          <a:p>
            <a:pPr marL="0" indent="0">
              <a:buNone/>
            </a:pPr>
            <a:r>
              <a:rPr lang="en-US" sz="1400" b="1" dirty="0">
                <a:solidFill>
                  <a:srgbClr val="0860A8"/>
                </a:solidFill>
                <a:latin typeface="Courier New"/>
                <a:cs typeface="Courier New"/>
              </a:rPr>
              <a:t>    </a:t>
            </a:r>
            <a:r>
              <a:rPr lang="en-US" sz="1400" b="1" dirty="0" smtClean="0">
                <a:solidFill>
                  <a:srgbClr val="0860A8"/>
                </a:solidFill>
                <a:latin typeface="Courier New"/>
                <a:cs typeface="Courier New"/>
              </a:rPr>
              <a:t>0.0f,</a:t>
            </a:r>
            <a:r>
              <a:rPr lang="en-US" sz="1400" b="1" dirty="0">
                <a:solidFill>
                  <a:srgbClr val="0860A8"/>
                </a:solidFill>
                <a:latin typeface="Courier New"/>
                <a:cs typeface="Courier New"/>
              </a:rPr>
              <a:t>                                                                             </a:t>
            </a:r>
            <a:r>
              <a:rPr lang="en-US" sz="1400" b="1" dirty="0" smtClean="0">
                <a:solidFill>
                  <a:srgbClr val="0860A8"/>
                </a:solidFill>
                <a:latin typeface="Courier New"/>
                <a:cs typeface="Courier New"/>
              </a:rPr>
              <a:t>               </a:t>
            </a:r>
          </a:p>
          <a:p>
            <a:pPr marL="0" indent="0">
              <a:buNone/>
            </a:pPr>
            <a:r>
              <a:rPr lang="en-US" sz="1400" b="1" dirty="0">
                <a:solidFill>
                  <a:srgbClr val="0860A8"/>
                </a:solidFill>
                <a:latin typeface="Courier New"/>
                <a:cs typeface="Courier New"/>
              </a:rPr>
              <a:t> </a:t>
            </a:r>
            <a:r>
              <a:rPr lang="en-US" sz="1400" b="1" dirty="0" smtClean="0">
                <a:solidFill>
                  <a:srgbClr val="0860A8"/>
                </a:solidFill>
                <a:latin typeface="Courier New"/>
                <a:cs typeface="Courier New"/>
              </a:rPr>
              <a:t>   [</a:t>
            </a:r>
            <a:r>
              <a:rPr lang="en-US" sz="1400" b="1" dirty="0">
                <a:solidFill>
                  <a:srgbClr val="0860A8"/>
                </a:solidFill>
                <a:latin typeface="Courier New"/>
                <a:cs typeface="Courier New"/>
              </a:rPr>
              <a:t>=]</a:t>
            </a:r>
            <a:r>
              <a:rPr lang="en-US" sz="1400" b="1" dirty="0" smtClean="0">
                <a:solidFill>
                  <a:srgbClr val="0860A8"/>
                </a:solidFill>
                <a:latin typeface="Courier New"/>
                <a:cs typeface="Courier New"/>
              </a:rPr>
              <a:t>(</a:t>
            </a:r>
          </a:p>
          <a:p>
            <a:pPr marL="0" indent="0">
              <a:buNone/>
            </a:pPr>
            <a:r>
              <a:rPr lang="en-US" sz="1400" b="1" dirty="0">
                <a:solidFill>
                  <a:srgbClr val="0860A8"/>
                </a:solidFill>
                <a:latin typeface="Courier New"/>
                <a:cs typeface="Courier New"/>
              </a:rPr>
              <a:t> </a:t>
            </a:r>
            <a:r>
              <a:rPr lang="en-US" sz="1400" b="1" dirty="0" smtClean="0">
                <a:solidFill>
                  <a:srgbClr val="0860A8"/>
                </a:solidFill>
                <a:latin typeface="Courier New"/>
                <a:cs typeface="Courier New"/>
              </a:rPr>
              <a:t>     </a:t>
            </a:r>
            <a:r>
              <a:rPr lang="en-US" sz="1400" b="1" dirty="0" err="1" smtClean="0">
                <a:solidFill>
                  <a:srgbClr val="0860A8"/>
                </a:solidFill>
                <a:latin typeface="Courier New"/>
                <a:cs typeface="Courier New"/>
              </a:rPr>
              <a:t>tbb</a:t>
            </a:r>
            <a:r>
              <a:rPr lang="en-US" sz="1400" b="1" dirty="0">
                <a:solidFill>
                  <a:srgbClr val="0860A8"/>
                </a:solidFill>
                <a:latin typeface="Courier New"/>
                <a:cs typeface="Courier New"/>
              </a:rPr>
              <a:t>::</a:t>
            </a:r>
            <a:r>
              <a:rPr lang="en-US" sz="1400" b="1" dirty="0" err="1">
                <a:solidFill>
                  <a:srgbClr val="0860A8"/>
                </a:solidFill>
                <a:latin typeface="Courier New"/>
                <a:cs typeface="Courier New"/>
              </a:rPr>
              <a:t>blocked_range</a:t>
            </a:r>
            <a:r>
              <a:rPr lang="en-US" sz="1400" b="1" dirty="0">
                <a:solidFill>
                  <a:srgbClr val="0860A8"/>
                </a:solidFill>
                <a:latin typeface="Courier New"/>
                <a:cs typeface="Courier New"/>
              </a:rPr>
              <a:t>&lt;</a:t>
            </a:r>
            <a:r>
              <a:rPr lang="en-US" sz="1400" b="1" dirty="0" err="1">
                <a:solidFill>
                  <a:srgbClr val="0860A8"/>
                </a:solidFill>
                <a:latin typeface="Courier New"/>
                <a:cs typeface="Courier New"/>
              </a:rPr>
              <a:t>size_t</a:t>
            </a:r>
            <a:r>
              <a:rPr lang="en-US" sz="1400" b="1" dirty="0">
                <a:solidFill>
                  <a:srgbClr val="0860A8"/>
                </a:solidFill>
                <a:latin typeface="Courier New"/>
                <a:cs typeface="Courier New"/>
              </a:rPr>
              <a:t>&gt;&amp; r, </a:t>
            </a:r>
            <a:endParaRPr lang="en-US" sz="1400" b="1" dirty="0" smtClean="0">
              <a:solidFill>
                <a:srgbClr val="0860A8"/>
              </a:solidFill>
              <a:latin typeface="Courier New"/>
              <a:cs typeface="Courier New"/>
            </a:endParaRPr>
          </a:p>
          <a:p>
            <a:pPr marL="0" indent="0">
              <a:buNone/>
            </a:pPr>
            <a:r>
              <a:rPr lang="en-US" sz="1400" b="1" dirty="0">
                <a:solidFill>
                  <a:srgbClr val="0860A8"/>
                </a:solidFill>
                <a:latin typeface="Courier New"/>
                <a:cs typeface="Courier New"/>
              </a:rPr>
              <a:t> </a:t>
            </a:r>
            <a:r>
              <a:rPr lang="en-US" sz="1400" b="1" dirty="0" smtClean="0">
                <a:solidFill>
                  <a:srgbClr val="0860A8"/>
                </a:solidFill>
                <a:latin typeface="Courier New"/>
                <a:cs typeface="Courier New"/>
              </a:rPr>
              <a:t>     float in</a:t>
            </a:r>
          </a:p>
          <a:p>
            <a:pPr marL="0" indent="0">
              <a:buNone/>
            </a:pPr>
            <a:r>
              <a:rPr lang="en-US" sz="1400" b="1" dirty="0">
                <a:solidFill>
                  <a:srgbClr val="0860A8"/>
                </a:solidFill>
                <a:latin typeface="Courier New"/>
                <a:cs typeface="Courier New"/>
              </a:rPr>
              <a:t> </a:t>
            </a:r>
            <a:r>
              <a:rPr lang="en-US" sz="1400" b="1" dirty="0" smtClean="0">
                <a:solidFill>
                  <a:srgbClr val="0860A8"/>
                </a:solidFill>
                <a:latin typeface="Courier New"/>
                <a:cs typeface="Courier New"/>
              </a:rPr>
              <a:t>   ) </a:t>
            </a:r>
            <a:r>
              <a:rPr lang="en-US" sz="1400" b="1" dirty="0">
                <a:solidFill>
                  <a:srgbClr val="0860A8"/>
                </a:solidFill>
                <a:latin typeface="Courier New"/>
                <a:cs typeface="Courier New"/>
              </a:rPr>
              <a:t>{ </a:t>
            </a:r>
          </a:p>
          <a:p>
            <a:pPr marL="0" indent="0">
              <a:buNone/>
            </a:pPr>
            <a:r>
              <a:rPr lang="en-US" sz="1400" b="1" dirty="0">
                <a:solidFill>
                  <a:srgbClr val="0860A8"/>
                </a:solidFill>
                <a:latin typeface="Courier New"/>
                <a:cs typeface="Courier New"/>
              </a:rPr>
              <a:t>      </a:t>
            </a:r>
            <a:r>
              <a:rPr lang="en-US" sz="1400" b="1" dirty="0" smtClean="0">
                <a:solidFill>
                  <a:srgbClr val="0860A8"/>
                </a:solidFill>
                <a:latin typeface="Courier New"/>
                <a:cs typeface="Courier New"/>
              </a:rPr>
              <a:t>return </a:t>
            </a:r>
            <a:r>
              <a:rPr lang="en-US" sz="1400" b="1" dirty="0" err="1">
                <a:solidFill>
                  <a:srgbClr val="0860A8"/>
                </a:solidFill>
                <a:latin typeface="Courier New"/>
                <a:cs typeface="Courier New"/>
              </a:rPr>
              <a:t>std</a:t>
            </a:r>
            <a:r>
              <a:rPr lang="en-US" sz="1400" b="1" dirty="0">
                <a:solidFill>
                  <a:srgbClr val="0860A8"/>
                </a:solidFill>
                <a:latin typeface="Courier New"/>
                <a:cs typeface="Courier New"/>
              </a:rPr>
              <a:t>::</a:t>
            </a:r>
            <a:r>
              <a:rPr lang="en-US" sz="1400" b="1" dirty="0" err="1">
                <a:solidFill>
                  <a:srgbClr val="0860A8"/>
                </a:solidFill>
                <a:latin typeface="Courier New"/>
                <a:cs typeface="Courier New"/>
              </a:rPr>
              <a:t>inner_product</a:t>
            </a:r>
            <a:r>
              <a:rPr lang="en-US" sz="1400" b="1" dirty="0">
                <a:solidFill>
                  <a:srgbClr val="0860A8"/>
                </a:solidFill>
                <a:latin typeface="Courier New"/>
                <a:cs typeface="Courier New"/>
              </a:rPr>
              <a:t>( </a:t>
            </a:r>
            <a:endParaRPr lang="en-US" sz="1400" b="1" dirty="0" smtClean="0">
              <a:solidFill>
                <a:srgbClr val="0860A8"/>
              </a:solidFill>
              <a:latin typeface="Courier New"/>
              <a:cs typeface="Courier New"/>
            </a:endParaRPr>
          </a:p>
          <a:p>
            <a:pPr marL="0" indent="0">
              <a:buNone/>
            </a:pPr>
            <a:r>
              <a:rPr lang="en-US" sz="1400" b="1" dirty="0">
                <a:solidFill>
                  <a:srgbClr val="0860A8"/>
                </a:solidFill>
                <a:latin typeface="Courier New"/>
                <a:cs typeface="Courier New"/>
              </a:rPr>
              <a:t> </a:t>
            </a:r>
            <a:r>
              <a:rPr lang="en-US" sz="1400" b="1" dirty="0" smtClean="0">
                <a:solidFill>
                  <a:srgbClr val="0860A8"/>
                </a:solidFill>
                <a:latin typeface="Courier New"/>
                <a:cs typeface="Courier New"/>
              </a:rPr>
              <a:t>       </a:t>
            </a:r>
            <a:r>
              <a:rPr lang="en-US" sz="1400" b="1" dirty="0" err="1" smtClean="0">
                <a:solidFill>
                  <a:srgbClr val="0860A8"/>
                </a:solidFill>
                <a:latin typeface="Courier New"/>
                <a:cs typeface="Courier New"/>
              </a:rPr>
              <a:t>a</a:t>
            </a:r>
            <a:r>
              <a:rPr lang="en-US" sz="1400" b="1" dirty="0" err="1">
                <a:solidFill>
                  <a:srgbClr val="0860A8"/>
                </a:solidFill>
                <a:latin typeface="Courier New"/>
                <a:cs typeface="Courier New"/>
              </a:rPr>
              <a:t>+r.begin</a:t>
            </a:r>
            <a:r>
              <a:rPr lang="en-US" sz="1400" b="1" dirty="0">
                <a:solidFill>
                  <a:srgbClr val="0860A8"/>
                </a:solidFill>
                <a:latin typeface="Courier New"/>
                <a:cs typeface="Courier New"/>
              </a:rPr>
              <a:t>()</a:t>
            </a:r>
            <a:r>
              <a:rPr lang="en-US" sz="1400" b="1" dirty="0" smtClean="0">
                <a:solidFill>
                  <a:srgbClr val="0860A8"/>
                </a:solidFill>
                <a:latin typeface="Courier New"/>
                <a:cs typeface="Courier New"/>
              </a:rPr>
              <a:t>, </a:t>
            </a:r>
            <a:r>
              <a:rPr lang="en-US" sz="1400" b="1" dirty="0" err="1" smtClean="0">
                <a:solidFill>
                  <a:srgbClr val="0860A8"/>
                </a:solidFill>
                <a:latin typeface="Courier New"/>
                <a:cs typeface="Courier New"/>
              </a:rPr>
              <a:t>a</a:t>
            </a:r>
            <a:r>
              <a:rPr lang="en-US" sz="1400" b="1" dirty="0" err="1">
                <a:solidFill>
                  <a:srgbClr val="0860A8"/>
                </a:solidFill>
                <a:latin typeface="Courier New"/>
                <a:cs typeface="Courier New"/>
              </a:rPr>
              <a:t>+r.end</a:t>
            </a:r>
            <a:r>
              <a:rPr lang="en-US" sz="1400" b="1" dirty="0">
                <a:solidFill>
                  <a:srgbClr val="0860A8"/>
                </a:solidFill>
                <a:latin typeface="Courier New"/>
                <a:cs typeface="Courier New"/>
              </a:rPr>
              <a:t>(), </a:t>
            </a:r>
            <a:endParaRPr lang="en-US" sz="1400" b="1" dirty="0" smtClean="0">
              <a:solidFill>
                <a:srgbClr val="0860A8"/>
              </a:solidFill>
              <a:latin typeface="Courier New"/>
              <a:cs typeface="Courier New"/>
            </a:endParaRPr>
          </a:p>
          <a:p>
            <a:pPr marL="0" indent="0">
              <a:buNone/>
            </a:pPr>
            <a:r>
              <a:rPr lang="en-US" sz="1400" b="1" dirty="0">
                <a:solidFill>
                  <a:srgbClr val="0860A8"/>
                </a:solidFill>
                <a:latin typeface="Courier New"/>
                <a:cs typeface="Courier New"/>
              </a:rPr>
              <a:t> </a:t>
            </a:r>
            <a:r>
              <a:rPr lang="en-US" sz="1400" b="1" dirty="0" smtClean="0">
                <a:solidFill>
                  <a:srgbClr val="0860A8"/>
                </a:solidFill>
                <a:latin typeface="Courier New"/>
                <a:cs typeface="Courier New"/>
              </a:rPr>
              <a:t>       </a:t>
            </a:r>
            <a:r>
              <a:rPr lang="en-US" sz="1400" b="1" dirty="0" err="1" smtClean="0">
                <a:solidFill>
                  <a:srgbClr val="0860A8"/>
                </a:solidFill>
                <a:latin typeface="Courier New"/>
                <a:cs typeface="Courier New"/>
              </a:rPr>
              <a:t>b</a:t>
            </a:r>
            <a:r>
              <a:rPr lang="en-US" sz="1400" b="1" dirty="0" err="1">
                <a:solidFill>
                  <a:srgbClr val="0860A8"/>
                </a:solidFill>
                <a:latin typeface="Courier New"/>
                <a:cs typeface="Courier New"/>
              </a:rPr>
              <a:t>+r.begin</a:t>
            </a:r>
            <a:r>
              <a:rPr lang="en-US" sz="1400" b="1" dirty="0">
                <a:solidFill>
                  <a:srgbClr val="0860A8"/>
                </a:solidFill>
                <a:latin typeface="Courier New"/>
                <a:cs typeface="Courier New"/>
              </a:rPr>
              <a:t>(), in );</a:t>
            </a:r>
          </a:p>
          <a:p>
            <a:pPr marL="0" indent="0">
              <a:buNone/>
            </a:pPr>
            <a:r>
              <a:rPr lang="en-US" sz="1400" b="1" dirty="0">
                <a:solidFill>
                  <a:srgbClr val="0860A8"/>
                </a:solidFill>
                <a:latin typeface="Courier New"/>
                <a:cs typeface="Courier New"/>
              </a:rPr>
              <a:t>      </a:t>
            </a:r>
            <a:r>
              <a:rPr lang="en-US" sz="1400" b="1" dirty="0" smtClean="0">
                <a:solidFill>
                  <a:srgbClr val="0860A8"/>
                </a:solidFill>
                <a:latin typeface="Courier New"/>
                <a:cs typeface="Courier New"/>
              </a:rPr>
              <a:t>}</a:t>
            </a:r>
            <a:r>
              <a:rPr lang="en-US" sz="1400" b="1" dirty="0">
                <a:solidFill>
                  <a:srgbClr val="0860A8"/>
                </a:solidFill>
                <a:latin typeface="Courier New"/>
                <a:cs typeface="Courier New"/>
              </a:rPr>
              <a:t>,</a:t>
            </a:r>
          </a:p>
          <a:p>
            <a:pPr marL="0" indent="0">
              <a:buNone/>
            </a:pPr>
            <a:r>
              <a:rPr lang="en-US" sz="1400" b="1" dirty="0">
                <a:solidFill>
                  <a:srgbClr val="0860A8"/>
                </a:solidFill>
                <a:latin typeface="Courier New"/>
                <a:cs typeface="Courier New"/>
              </a:rPr>
              <a:t>      </a:t>
            </a:r>
            <a:r>
              <a:rPr lang="en-US" sz="1400" b="1" dirty="0" err="1" smtClean="0">
                <a:solidFill>
                  <a:srgbClr val="0860A8"/>
                </a:solidFill>
                <a:latin typeface="Courier New"/>
                <a:cs typeface="Courier New"/>
              </a:rPr>
              <a:t>std</a:t>
            </a:r>
            <a:r>
              <a:rPr lang="en-US" sz="1400" b="1" dirty="0">
                <a:solidFill>
                  <a:srgbClr val="0860A8"/>
                </a:solidFill>
                <a:latin typeface="Courier New"/>
                <a:cs typeface="Courier New"/>
              </a:rPr>
              <a:t>::</a:t>
            </a:r>
            <a:r>
              <a:rPr lang="en-US" sz="1400" b="1" dirty="0" smtClean="0">
                <a:solidFill>
                  <a:srgbClr val="0860A8"/>
                </a:solidFill>
                <a:latin typeface="Courier New"/>
                <a:cs typeface="Courier New"/>
              </a:rPr>
              <a:t>plus&lt;float&gt;()</a:t>
            </a:r>
          </a:p>
          <a:p>
            <a:pPr marL="0" indent="0">
              <a:buNone/>
            </a:pPr>
            <a:r>
              <a:rPr lang="en-US" sz="1400" b="1" dirty="0">
                <a:solidFill>
                  <a:srgbClr val="0860A8"/>
                </a:solidFill>
                <a:latin typeface="Courier New"/>
                <a:cs typeface="Courier New"/>
              </a:rPr>
              <a:t> </a:t>
            </a:r>
            <a:r>
              <a:rPr lang="en-US" sz="1400" b="1" dirty="0" smtClean="0">
                <a:solidFill>
                  <a:srgbClr val="0860A8"/>
                </a:solidFill>
                <a:latin typeface="Courier New"/>
                <a:cs typeface="Courier New"/>
              </a:rPr>
              <a:t> );</a:t>
            </a:r>
          </a:p>
          <a:p>
            <a:pPr marL="0" indent="0">
              <a:buNone/>
            </a:pPr>
            <a:r>
              <a:rPr lang="en-US" sz="1400" b="1" dirty="0" smtClean="0">
                <a:latin typeface="Courier New"/>
                <a:cs typeface="Courier New"/>
              </a:rPr>
              <a:t>}</a:t>
            </a:r>
          </a:p>
        </p:txBody>
      </p:sp>
      <p:sp>
        <p:nvSpPr>
          <p:cNvPr id="5" name="Title 4"/>
          <p:cNvSpPr>
            <a:spLocks noGrp="1"/>
          </p:cNvSpPr>
          <p:nvPr>
            <p:ph type="title"/>
          </p:nvPr>
        </p:nvSpPr>
        <p:spPr>
          <a:xfrm>
            <a:off x="457200" y="0"/>
            <a:ext cx="8229600" cy="1143000"/>
          </a:xfrm>
        </p:spPr>
        <p:txBody>
          <a:bodyPr/>
          <a:lstStyle/>
          <a:p>
            <a:r>
              <a:rPr lang="en-US" dirty="0" smtClean="0"/>
              <a:t>TBB</a:t>
            </a:r>
            <a:endParaRPr lang="en-US" dirty="0"/>
          </a:p>
        </p:txBody>
      </p:sp>
      <p:sp>
        <p:nvSpPr>
          <p:cNvPr id="6" name="Slide Number Placeholder 8"/>
          <p:cNvSpPr>
            <a:spLocks noGrp="1"/>
          </p:cNvSpPr>
          <p:nvPr>
            <p:ph type="sldNum" sz="quarter" idx="12"/>
          </p:nvPr>
        </p:nvSpPr>
        <p:spPr bwMode="auto">
          <a:xfrm>
            <a:off x="8505825" y="6553200"/>
            <a:ext cx="501650" cy="2587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sz="2000">
                <a:solidFill>
                  <a:schemeClr val="tx1"/>
                </a:solidFill>
                <a:latin typeface="Verdana" pitchFamily="34" charset="0"/>
                <a:ea typeface="MS PGothic" pitchFamily="34" charset="-128"/>
              </a:defRPr>
            </a:lvl1pPr>
            <a:lvl2pPr marL="742950" indent="-285750" eaLnBrk="0" hangingPunct="0">
              <a:defRPr sz="2000">
                <a:solidFill>
                  <a:schemeClr val="tx1"/>
                </a:solidFill>
                <a:latin typeface="Verdana" pitchFamily="34" charset="0"/>
                <a:ea typeface="MS PGothic" pitchFamily="34" charset="-128"/>
              </a:defRPr>
            </a:lvl2pPr>
            <a:lvl3pPr marL="1143000" indent="-228600" eaLnBrk="0" hangingPunct="0">
              <a:defRPr sz="2000">
                <a:solidFill>
                  <a:schemeClr val="tx1"/>
                </a:solidFill>
                <a:latin typeface="Verdana" pitchFamily="34" charset="0"/>
                <a:ea typeface="MS PGothic" pitchFamily="34" charset="-128"/>
              </a:defRPr>
            </a:lvl3pPr>
            <a:lvl4pPr marL="1600200" indent="-228600" eaLnBrk="0" hangingPunct="0">
              <a:defRPr sz="2000">
                <a:solidFill>
                  <a:schemeClr val="tx1"/>
                </a:solidFill>
                <a:latin typeface="Verdana" pitchFamily="34" charset="0"/>
                <a:ea typeface="MS PGothic" pitchFamily="34" charset="-128"/>
              </a:defRPr>
            </a:lvl4pPr>
            <a:lvl5pPr marL="2057400" indent="-228600" eaLnBrk="0" hangingPunct="0">
              <a:defRPr sz="2000">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sz="2000">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sz="2000">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sz="2000">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sz="2000">
                <a:solidFill>
                  <a:schemeClr val="tx1"/>
                </a:solidFill>
                <a:latin typeface="Verdana" pitchFamily="34" charset="0"/>
                <a:ea typeface="MS PGothic" pitchFamily="34" charset="-128"/>
              </a:defRPr>
            </a:lvl9pPr>
          </a:lstStyle>
          <a:p>
            <a:pPr eaLnBrk="1" hangingPunct="1"/>
            <a:fld id="{82B8D0C6-965C-41F4-AB5B-740D69AA43C8}" type="slidenum">
              <a:rPr lang="en-US" sz="1000" smtClean="0">
                <a:solidFill>
                  <a:schemeClr val="bg1"/>
                </a:solidFill>
              </a:rPr>
              <a:pPr eaLnBrk="1" hangingPunct="1"/>
              <a:t>67</a:t>
            </a:fld>
            <a:endParaRPr lang="en-US" sz="1000" dirty="0" smtClean="0">
              <a:solidFill>
                <a:schemeClr val="bg1"/>
              </a:solidFill>
            </a:endParaRPr>
          </a:p>
        </p:txBody>
      </p:sp>
      <p:sp>
        <p:nvSpPr>
          <p:cNvPr id="7" name="Slide Number Placeholder 3"/>
          <p:cNvSpPr txBox="1">
            <a:spLocks/>
          </p:cNvSpPr>
          <p:nvPr/>
        </p:nvSpPr>
        <p:spPr>
          <a:xfrm>
            <a:off x="6553200" y="63563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ACA39A89-D6FF-4AFC-9284-D1B46DF88740}" type="slidenum">
              <a:rPr lang="en-US" smtClean="0"/>
              <a:pPr>
                <a:defRPr/>
              </a:pPr>
              <a:t>67</a:t>
            </a:fld>
            <a:endParaRPr lang="en-US" dirty="0"/>
          </a:p>
        </p:txBody>
      </p:sp>
    </p:spTree>
    <p:extLst>
      <p:ext uri="{BB962C8B-B14F-4D97-AF65-F5344CB8AC3E}">
        <p14:creationId xmlns:p14="http://schemas.microsoft.com/office/powerpoint/2010/main" val="4297756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Content Placeholder 1"/>
          <p:cNvSpPr>
            <a:spLocks noGrp="1"/>
          </p:cNvSpPr>
          <p:nvPr>
            <p:ph idx="1"/>
          </p:nvPr>
        </p:nvSpPr>
        <p:spPr bwMode="auto">
          <a:xfrm>
            <a:off x="457200" y="1066800"/>
            <a:ext cx="8417046" cy="5209402"/>
          </a:xfrm>
          <a:noFill/>
          <a:ln>
            <a:miter lim="800000"/>
            <a:headEnd/>
            <a:tailEnd/>
          </a:ln>
        </p:spPr>
        <p:txBody>
          <a:bodyPr vert="horz" wrap="square" lIns="91440" tIns="45720" rIns="91440" bIns="45720" numCol="1" anchor="t" anchorCtr="0" compatLnSpc="1">
            <a:prstTxWarp prst="textNoShape">
              <a:avLst/>
            </a:prstTxWarp>
            <a:normAutofit fontScale="92500" lnSpcReduction="10000"/>
          </a:bodyPr>
          <a:lstStyle/>
          <a:p>
            <a:pPr marL="0" indent="0">
              <a:lnSpc>
                <a:spcPct val="110000"/>
              </a:lnSpc>
              <a:buNone/>
            </a:pPr>
            <a:r>
              <a:rPr lang="en-US" sz="2800" b="1" i="1" dirty="0" smtClean="0"/>
              <a:t>Intel</a:t>
            </a:r>
            <a:r>
              <a:rPr lang="en-US" sz="2800" dirty="0">
                <a:latin typeface="Neo Sans Intel Medium" pitchFamily="34" charset="0"/>
              </a:rPr>
              <a:t>®</a:t>
            </a:r>
            <a:r>
              <a:rPr lang="en-US" sz="2800" b="1" i="1" dirty="0" smtClean="0"/>
              <a:t> </a:t>
            </a:r>
            <a:r>
              <a:rPr lang="en-US" sz="2800" b="1" i="1" dirty="0" err="1" smtClean="0"/>
              <a:t>Cilk</a:t>
            </a:r>
            <a:r>
              <a:rPr lang="en-US" altLang="ja-JP" dirty="0"/>
              <a:t>™</a:t>
            </a:r>
            <a:r>
              <a:rPr lang="en-US" sz="2800" b="1" i="1" dirty="0" smtClean="0"/>
              <a:t> Plus</a:t>
            </a:r>
          </a:p>
          <a:p>
            <a:pPr lvl="1">
              <a:lnSpc>
                <a:spcPct val="110000"/>
              </a:lnSpc>
              <a:buFont typeface="Arial"/>
              <a:buChar char="•"/>
            </a:pPr>
            <a:r>
              <a:rPr lang="en-US" sz="2400" dirty="0" err="1" smtClean="0"/>
              <a:t>cilk_spawn</a:t>
            </a:r>
            <a:r>
              <a:rPr lang="en-US" sz="2400" dirty="0" smtClean="0"/>
              <a:t>, </a:t>
            </a:r>
            <a:r>
              <a:rPr lang="en-US" sz="2400" dirty="0" err="1" smtClean="0"/>
              <a:t>cilk_sync</a:t>
            </a:r>
            <a:r>
              <a:rPr lang="en-US" sz="2400" dirty="0" smtClean="0"/>
              <a:t>: nesting, fork-join</a:t>
            </a:r>
          </a:p>
          <a:p>
            <a:pPr lvl="1">
              <a:lnSpc>
                <a:spcPct val="110000"/>
              </a:lnSpc>
              <a:buFont typeface="Arial"/>
              <a:buChar char="•"/>
            </a:pPr>
            <a:r>
              <a:rPr lang="en-US" sz="2400" dirty="0" err="1" smtClean="0"/>
              <a:t>Hyperobjects</a:t>
            </a:r>
            <a:r>
              <a:rPr lang="en-US" sz="2400" dirty="0" smtClean="0"/>
              <a:t>: reduce</a:t>
            </a:r>
          </a:p>
          <a:p>
            <a:pPr lvl="1">
              <a:lnSpc>
                <a:spcPct val="110000"/>
              </a:lnSpc>
              <a:buFont typeface="Arial"/>
              <a:buChar char="•"/>
            </a:pPr>
            <a:r>
              <a:rPr lang="en-US" sz="2400" dirty="0" err="1" smtClean="0"/>
              <a:t>cilk_for</a:t>
            </a:r>
            <a:r>
              <a:rPr lang="en-US" sz="2400" dirty="0" smtClean="0"/>
              <a:t>, elemental functions: map</a:t>
            </a:r>
          </a:p>
          <a:p>
            <a:pPr lvl="1">
              <a:lnSpc>
                <a:spcPct val="110000"/>
              </a:lnSpc>
              <a:buFont typeface="Arial"/>
              <a:buChar char="•"/>
            </a:pPr>
            <a:r>
              <a:rPr lang="en-US" sz="2400" dirty="0" smtClean="0"/>
              <a:t>Array notation: scatter, gather</a:t>
            </a:r>
          </a:p>
          <a:p>
            <a:pPr marL="0" indent="0">
              <a:lnSpc>
                <a:spcPct val="110000"/>
              </a:lnSpc>
              <a:buNone/>
            </a:pPr>
            <a:r>
              <a:rPr lang="en-US" sz="2800" b="1" i="1" dirty="0" smtClean="0"/>
              <a:t>Intel</a:t>
            </a:r>
            <a:r>
              <a:rPr lang="en-US" sz="2800" dirty="0">
                <a:latin typeface="Neo Sans Intel Medium" pitchFamily="34" charset="0"/>
              </a:rPr>
              <a:t>®</a:t>
            </a:r>
            <a:r>
              <a:rPr lang="en-US" sz="2800" b="1" i="1" dirty="0" smtClean="0"/>
              <a:t> Threading Building Blocks</a:t>
            </a:r>
          </a:p>
          <a:p>
            <a:pPr lvl="1">
              <a:lnSpc>
                <a:spcPct val="110000"/>
              </a:lnSpc>
              <a:buFont typeface="Arial"/>
              <a:buChar char="•"/>
            </a:pPr>
            <a:r>
              <a:rPr lang="en-US" sz="2400" dirty="0" err="1" smtClean="0"/>
              <a:t>parallel_invoke</a:t>
            </a:r>
            <a:r>
              <a:rPr lang="en-US" sz="2400" dirty="0" smtClean="0"/>
              <a:t>, </a:t>
            </a:r>
            <a:r>
              <a:rPr lang="en-US" sz="2400" dirty="0" err="1" smtClean="0"/>
              <a:t>task_group</a:t>
            </a:r>
            <a:r>
              <a:rPr lang="en-US" sz="2400" dirty="0" smtClean="0"/>
              <a:t>: nesting, fork-join</a:t>
            </a:r>
          </a:p>
          <a:p>
            <a:pPr lvl="1">
              <a:lnSpc>
                <a:spcPct val="110000"/>
              </a:lnSpc>
              <a:buFont typeface="Arial"/>
              <a:buChar char="•"/>
            </a:pPr>
            <a:r>
              <a:rPr lang="en-US" sz="2400" dirty="0" err="1" smtClean="0"/>
              <a:t>parallel_for</a:t>
            </a:r>
            <a:r>
              <a:rPr lang="en-US" sz="2400" dirty="0" smtClean="0"/>
              <a:t>, </a:t>
            </a:r>
            <a:r>
              <a:rPr lang="en-US" sz="2400" dirty="0" err="1" smtClean="0"/>
              <a:t>parallel_foreach</a:t>
            </a:r>
            <a:r>
              <a:rPr lang="en-US" sz="2400" dirty="0" smtClean="0"/>
              <a:t>: map</a:t>
            </a:r>
          </a:p>
          <a:p>
            <a:pPr lvl="1">
              <a:lnSpc>
                <a:spcPct val="110000"/>
              </a:lnSpc>
              <a:buFont typeface="Arial"/>
              <a:buChar char="•"/>
            </a:pPr>
            <a:r>
              <a:rPr lang="en-US" sz="2400" dirty="0" err="1" smtClean="0"/>
              <a:t>parallel_do</a:t>
            </a:r>
            <a:r>
              <a:rPr lang="en-US" sz="2400" dirty="0" smtClean="0"/>
              <a:t>: </a:t>
            </a:r>
            <a:r>
              <a:rPr lang="en-US" sz="2400" dirty="0" err="1" smtClean="0"/>
              <a:t>workpile</a:t>
            </a:r>
            <a:r>
              <a:rPr lang="en-US" sz="2400" dirty="0" smtClean="0"/>
              <a:t> (map + incr. task addition)</a:t>
            </a:r>
          </a:p>
          <a:p>
            <a:pPr lvl="1">
              <a:lnSpc>
                <a:spcPct val="110000"/>
              </a:lnSpc>
              <a:buFont typeface="Arial"/>
              <a:buChar char="•"/>
            </a:pPr>
            <a:r>
              <a:rPr lang="en-US" sz="2400" dirty="0" err="1" smtClean="0"/>
              <a:t>parallel_reduce</a:t>
            </a:r>
            <a:r>
              <a:rPr lang="en-US" sz="2400" dirty="0" smtClean="0"/>
              <a:t>, </a:t>
            </a:r>
            <a:r>
              <a:rPr lang="en-US" sz="2400" dirty="0" err="1" smtClean="0"/>
              <a:t>parallel_scan</a:t>
            </a:r>
            <a:r>
              <a:rPr lang="en-US" sz="2400" dirty="0" smtClean="0"/>
              <a:t>: reduce, scan</a:t>
            </a:r>
          </a:p>
          <a:p>
            <a:pPr lvl="1">
              <a:lnSpc>
                <a:spcPct val="110000"/>
              </a:lnSpc>
              <a:buFont typeface="Arial"/>
              <a:buChar char="•"/>
            </a:pPr>
            <a:r>
              <a:rPr lang="en-US" sz="2400" dirty="0" err="1" smtClean="0"/>
              <a:t>parallel_pipeline</a:t>
            </a:r>
            <a:r>
              <a:rPr lang="en-US" sz="2400" dirty="0" smtClean="0"/>
              <a:t>: pipeline</a:t>
            </a:r>
          </a:p>
          <a:p>
            <a:pPr lvl="1">
              <a:lnSpc>
                <a:spcPct val="110000"/>
              </a:lnSpc>
              <a:buFont typeface="Arial"/>
              <a:buChar char="•"/>
            </a:pPr>
            <a:r>
              <a:rPr lang="en-US" sz="2400" dirty="0" err="1"/>
              <a:t>flow_graph</a:t>
            </a:r>
            <a:r>
              <a:rPr lang="en-US" sz="2400" dirty="0"/>
              <a:t>: plumbing for reactive and streaming</a:t>
            </a:r>
          </a:p>
          <a:p>
            <a:pPr marL="962025" lvl="2" indent="-273050"/>
            <a:endParaRPr lang="en-US" dirty="0" smtClean="0">
              <a:latin typeface="Neo Sans Intel"/>
            </a:endParaRPr>
          </a:p>
        </p:txBody>
      </p:sp>
      <p:sp>
        <p:nvSpPr>
          <p:cNvPr id="2" name="Title 1"/>
          <p:cNvSpPr>
            <a:spLocks noGrp="1"/>
          </p:cNvSpPr>
          <p:nvPr>
            <p:ph type="title"/>
          </p:nvPr>
        </p:nvSpPr>
        <p:spPr>
          <a:xfrm>
            <a:off x="457200" y="-18143"/>
            <a:ext cx="8229600" cy="1143000"/>
          </a:xfrm>
        </p:spPr>
        <p:txBody>
          <a:bodyPr>
            <a:normAutofit/>
          </a:bodyPr>
          <a:lstStyle/>
          <a:p>
            <a:r>
              <a:rPr lang="en-US" sz="3200" dirty="0" smtClean="0"/>
              <a:t>Patterns in Intel’s Parallel Programming Models</a:t>
            </a:r>
            <a:endParaRPr lang="en-US" sz="3200" dirty="0"/>
          </a:p>
        </p:txBody>
      </p:sp>
      <p:sp>
        <p:nvSpPr>
          <p:cNvPr id="4" name="Slide Number Placeholder 8"/>
          <p:cNvSpPr>
            <a:spLocks noGrp="1"/>
          </p:cNvSpPr>
          <p:nvPr>
            <p:ph type="sldNum" sz="quarter" idx="12"/>
          </p:nvPr>
        </p:nvSpPr>
        <p:spPr bwMode="auto">
          <a:xfrm>
            <a:off x="8505825" y="6553200"/>
            <a:ext cx="501650" cy="2587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sz="2000">
                <a:solidFill>
                  <a:schemeClr val="tx1"/>
                </a:solidFill>
                <a:latin typeface="Verdana" pitchFamily="34" charset="0"/>
                <a:ea typeface="MS PGothic" pitchFamily="34" charset="-128"/>
              </a:defRPr>
            </a:lvl1pPr>
            <a:lvl2pPr marL="742950" indent="-285750" eaLnBrk="0" hangingPunct="0">
              <a:defRPr sz="2000">
                <a:solidFill>
                  <a:schemeClr val="tx1"/>
                </a:solidFill>
                <a:latin typeface="Verdana" pitchFamily="34" charset="0"/>
                <a:ea typeface="MS PGothic" pitchFamily="34" charset="-128"/>
              </a:defRPr>
            </a:lvl2pPr>
            <a:lvl3pPr marL="1143000" indent="-228600" eaLnBrk="0" hangingPunct="0">
              <a:defRPr sz="2000">
                <a:solidFill>
                  <a:schemeClr val="tx1"/>
                </a:solidFill>
                <a:latin typeface="Verdana" pitchFamily="34" charset="0"/>
                <a:ea typeface="MS PGothic" pitchFamily="34" charset="-128"/>
              </a:defRPr>
            </a:lvl3pPr>
            <a:lvl4pPr marL="1600200" indent="-228600" eaLnBrk="0" hangingPunct="0">
              <a:defRPr sz="2000">
                <a:solidFill>
                  <a:schemeClr val="tx1"/>
                </a:solidFill>
                <a:latin typeface="Verdana" pitchFamily="34" charset="0"/>
                <a:ea typeface="MS PGothic" pitchFamily="34" charset="-128"/>
              </a:defRPr>
            </a:lvl4pPr>
            <a:lvl5pPr marL="2057400" indent="-228600" eaLnBrk="0" hangingPunct="0">
              <a:defRPr sz="2000">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sz="2000">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sz="2000">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sz="2000">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sz="2000">
                <a:solidFill>
                  <a:schemeClr val="tx1"/>
                </a:solidFill>
                <a:latin typeface="Verdana" pitchFamily="34" charset="0"/>
                <a:ea typeface="MS PGothic" pitchFamily="34" charset="-128"/>
              </a:defRPr>
            </a:lvl9pPr>
          </a:lstStyle>
          <a:p>
            <a:pPr eaLnBrk="1" hangingPunct="1"/>
            <a:fld id="{82B8D0C6-965C-41F4-AB5B-740D69AA43C8}" type="slidenum">
              <a:rPr lang="en-US" sz="1000" smtClean="0">
                <a:solidFill>
                  <a:schemeClr val="bg1"/>
                </a:solidFill>
              </a:rPr>
              <a:pPr eaLnBrk="1" hangingPunct="1"/>
              <a:t>68</a:t>
            </a:fld>
            <a:endParaRPr lang="en-US" sz="1000" dirty="0" smtClean="0">
              <a:solidFill>
                <a:schemeClr val="bg1"/>
              </a:solidFill>
            </a:endParaRPr>
          </a:p>
        </p:txBody>
      </p:sp>
      <p:sp>
        <p:nvSpPr>
          <p:cNvPr id="5" name="Slide Number Placeholder 3"/>
          <p:cNvSpPr txBox="1">
            <a:spLocks/>
          </p:cNvSpPr>
          <p:nvPr/>
        </p:nvSpPr>
        <p:spPr>
          <a:xfrm>
            <a:off x="6553200" y="63563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ACA39A89-D6FF-4AFC-9284-D1B46DF88740}" type="slidenum">
              <a:rPr lang="en-US" smtClean="0"/>
              <a:pPr>
                <a:defRPr/>
              </a:pPr>
              <a:t>68</a:t>
            </a:fld>
            <a:endParaRPr lang="en-US" dirty="0"/>
          </a:p>
        </p:txBody>
      </p:sp>
    </p:spTree>
    <p:extLst>
      <p:ext uri="{BB962C8B-B14F-4D97-AF65-F5344CB8AC3E}">
        <p14:creationId xmlns:p14="http://schemas.microsoft.com/office/powerpoint/2010/main" val="1467230583"/>
      </p:ext>
    </p:extLst>
  </p:cSld>
  <p:clrMapOvr>
    <a:masterClrMapping/>
  </p:clrMapOvr>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95400"/>
            <a:ext cx="8192409" cy="5048251"/>
          </a:xfrm>
        </p:spPr>
        <p:txBody>
          <a:bodyPr>
            <a:normAutofit fontScale="85000" lnSpcReduction="20000"/>
          </a:bodyPr>
          <a:lstStyle/>
          <a:p>
            <a:pPr marL="274638" indent="-274638">
              <a:lnSpc>
                <a:spcPct val="110000"/>
              </a:lnSpc>
            </a:pPr>
            <a:r>
              <a:rPr lang="en-US" b="1" dirty="0" smtClean="0"/>
              <a:t>Explicit parallelism is a </a:t>
            </a:r>
            <a:r>
              <a:rPr lang="en-US" b="1" i="1" dirty="0" smtClean="0"/>
              <a:t>requirement</a:t>
            </a:r>
            <a:r>
              <a:rPr lang="en-US" b="1" dirty="0" smtClean="0"/>
              <a:t> for scaling</a:t>
            </a:r>
          </a:p>
          <a:p>
            <a:pPr marL="450850" indent="-177800">
              <a:lnSpc>
                <a:spcPct val="110000"/>
              </a:lnSpc>
              <a:buFont typeface="Arial"/>
              <a:buChar char="•"/>
            </a:pPr>
            <a:r>
              <a:rPr lang="en-US" sz="2800" dirty="0" smtClean="0"/>
              <a:t>Moore’s Law is still in force.  </a:t>
            </a:r>
          </a:p>
          <a:p>
            <a:pPr marL="450850" indent="-177800">
              <a:lnSpc>
                <a:spcPct val="110000"/>
              </a:lnSpc>
              <a:buFont typeface="Arial"/>
              <a:buChar char="•"/>
            </a:pPr>
            <a:r>
              <a:rPr lang="en-US" sz="2800" dirty="0" smtClean="0"/>
              <a:t>However, it is about number of transistors on a chip, not scalar performance.</a:t>
            </a:r>
            <a:endParaRPr lang="en-US" sz="2800" dirty="0"/>
          </a:p>
          <a:p>
            <a:pPr marL="274638" indent="-274638">
              <a:lnSpc>
                <a:spcPct val="110000"/>
              </a:lnSpc>
            </a:pPr>
            <a:r>
              <a:rPr lang="en-US" b="1" dirty="0" smtClean="0"/>
              <a:t>Patterns are a structured way to think about applications and programming models</a:t>
            </a:r>
          </a:p>
          <a:p>
            <a:pPr marL="450850" lvl="1" indent="-177800">
              <a:lnSpc>
                <a:spcPct val="110000"/>
              </a:lnSpc>
              <a:buFont typeface="Arial"/>
              <a:buChar char="•"/>
            </a:pPr>
            <a:r>
              <a:rPr lang="en-US" dirty="0" smtClean="0"/>
              <a:t>Useful for communicating and understanding structure</a:t>
            </a:r>
          </a:p>
          <a:p>
            <a:pPr marL="450850" lvl="1" indent="-177800">
              <a:lnSpc>
                <a:spcPct val="110000"/>
              </a:lnSpc>
              <a:buFont typeface="Arial"/>
              <a:buChar char="•"/>
            </a:pPr>
            <a:r>
              <a:rPr lang="en-US" dirty="0" smtClean="0"/>
              <a:t>Useful for achieving a scalable implementation</a:t>
            </a:r>
          </a:p>
          <a:p>
            <a:pPr marL="260350" indent="-260350">
              <a:lnSpc>
                <a:spcPct val="110000"/>
              </a:lnSpc>
            </a:pPr>
            <a:r>
              <a:rPr lang="en-US" b="1" dirty="0" smtClean="0"/>
              <a:t>Good parallel programming models support scalable parallel patterns</a:t>
            </a:r>
          </a:p>
          <a:p>
            <a:pPr marL="450850" lvl="1" indent="-177800">
              <a:lnSpc>
                <a:spcPct val="110000"/>
              </a:lnSpc>
              <a:buFont typeface="Arial"/>
              <a:buChar char="•"/>
            </a:pPr>
            <a:r>
              <a:rPr lang="en-US" dirty="0" smtClean="0"/>
              <a:t>Parallelism, data locality, determinism</a:t>
            </a:r>
          </a:p>
          <a:p>
            <a:pPr marL="450850" lvl="1" indent="-177800">
              <a:lnSpc>
                <a:spcPct val="110000"/>
              </a:lnSpc>
              <a:buFont typeface="Arial"/>
              <a:buChar char="•"/>
            </a:pPr>
            <a:r>
              <a:rPr lang="en-US" dirty="0" smtClean="0"/>
              <a:t>Low-overhead implementations</a:t>
            </a:r>
          </a:p>
        </p:txBody>
      </p:sp>
      <p:sp>
        <p:nvSpPr>
          <p:cNvPr id="4" name="Title 3"/>
          <p:cNvSpPr>
            <a:spLocks noGrp="1"/>
          </p:cNvSpPr>
          <p:nvPr>
            <p:ph type="title"/>
          </p:nvPr>
        </p:nvSpPr>
        <p:spPr>
          <a:xfrm>
            <a:off x="457200" y="0"/>
            <a:ext cx="8229600" cy="1143000"/>
          </a:xfrm>
        </p:spPr>
        <p:txBody>
          <a:bodyPr/>
          <a:lstStyle/>
          <a:p>
            <a:r>
              <a:rPr lang="en-US" dirty="0" smtClean="0"/>
              <a:t>Conclusions</a:t>
            </a:r>
            <a:endParaRPr lang="en-US" dirty="0"/>
          </a:p>
        </p:txBody>
      </p:sp>
      <p:sp>
        <p:nvSpPr>
          <p:cNvPr id="5" name="Slide Number Placeholder 8"/>
          <p:cNvSpPr>
            <a:spLocks noGrp="1"/>
          </p:cNvSpPr>
          <p:nvPr>
            <p:ph type="sldNum" sz="quarter" idx="12"/>
          </p:nvPr>
        </p:nvSpPr>
        <p:spPr bwMode="auto">
          <a:xfrm>
            <a:off x="8505825" y="6553200"/>
            <a:ext cx="501650" cy="2587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sz="2000">
                <a:solidFill>
                  <a:schemeClr val="tx1"/>
                </a:solidFill>
                <a:latin typeface="Verdana" pitchFamily="34" charset="0"/>
                <a:ea typeface="MS PGothic" pitchFamily="34" charset="-128"/>
              </a:defRPr>
            </a:lvl1pPr>
            <a:lvl2pPr marL="742950" indent="-285750" eaLnBrk="0" hangingPunct="0">
              <a:defRPr sz="2000">
                <a:solidFill>
                  <a:schemeClr val="tx1"/>
                </a:solidFill>
                <a:latin typeface="Verdana" pitchFamily="34" charset="0"/>
                <a:ea typeface="MS PGothic" pitchFamily="34" charset="-128"/>
              </a:defRPr>
            </a:lvl2pPr>
            <a:lvl3pPr marL="1143000" indent="-228600" eaLnBrk="0" hangingPunct="0">
              <a:defRPr sz="2000">
                <a:solidFill>
                  <a:schemeClr val="tx1"/>
                </a:solidFill>
                <a:latin typeface="Verdana" pitchFamily="34" charset="0"/>
                <a:ea typeface="MS PGothic" pitchFamily="34" charset="-128"/>
              </a:defRPr>
            </a:lvl3pPr>
            <a:lvl4pPr marL="1600200" indent="-228600" eaLnBrk="0" hangingPunct="0">
              <a:defRPr sz="2000">
                <a:solidFill>
                  <a:schemeClr val="tx1"/>
                </a:solidFill>
                <a:latin typeface="Verdana" pitchFamily="34" charset="0"/>
                <a:ea typeface="MS PGothic" pitchFamily="34" charset="-128"/>
              </a:defRPr>
            </a:lvl4pPr>
            <a:lvl5pPr marL="2057400" indent="-228600" eaLnBrk="0" hangingPunct="0">
              <a:defRPr sz="2000">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sz="2000">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sz="2000">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sz="2000">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sz="2000">
                <a:solidFill>
                  <a:schemeClr val="tx1"/>
                </a:solidFill>
                <a:latin typeface="Verdana" pitchFamily="34" charset="0"/>
                <a:ea typeface="MS PGothic" pitchFamily="34" charset="-128"/>
              </a:defRPr>
            </a:lvl9pPr>
          </a:lstStyle>
          <a:p>
            <a:pPr eaLnBrk="1" hangingPunct="1"/>
            <a:fld id="{82B8D0C6-965C-41F4-AB5B-740D69AA43C8}" type="slidenum">
              <a:rPr lang="en-US" sz="1000" smtClean="0">
                <a:solidFill>
                  <a:schemeClr val="bg1"/>
                </a:solidFill>
              </a:rPr>
              <a:pPr eaLnBrk="1" hangingPunct="1"/>
              <a:t>69</a:t>
            </a:fld>
            <a:endParaRPr lang="en-US" sz="1000" dirty="0" smtClean="0">
              <a:solidFill>
                <a:schemeClr val="bg1"/>
              </a:solidFill>
            </a:endParaRPr>
          </a:p>
        </p:txBody>
      </p:sp>
      <p:sp>
        <p:nvSpPr>
          <p:cNvPr id="6" name="Slide Number Placeholder 3"/>
          <p:cNvSpPr txBox="1">
            <a:spLocks/>
          </p:cNvSpPr>
          <p:nvPr/>
        </p:nvSpPr>
        <p:spPr>
          <a:xfrm>
            <a:off x="6553200" y="63563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ACA39A89-D6FF-4AFC-9284-D1B46DF88740}" type="slidenum">
              <a:rPr lang="en-US" smtClean="0"/>
              <a:pPr>
                <a:defRPr/>
              </a:pPr>
              <a:t>69</a:t>
            </a:fld>
            <a:endParaRPr lang="en-US" dirty="0"/>
          </a:p>
        </p:txBody>
      </p:sp>
    </p:spTree>
    <p:extLst>
      <p:ext uri="{BB962C8B-B14F-4D97-AF65-F5344CB8AC3E}">
        <p14:creationId xmlns:p14="http://schemas.microsoft.com/office/powerpoint/2010/main" val="21178905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70676" y="0"/>
            <a:ext cx="8229600" cy="1143000"/>
          </a:xfrm>
        </p:spPr>
        <p:txBody>
          <a:bodyPr>
            <a:normAutofit/>
          </a:bodyPr>
          <a:lstStyle/>
          <a:p>
            <a:pPr algn="l">
              <a:lnSpc>
                <a:spcPct val="80000"/>
              </a:lnSpc>
            </a:pPr>
            <a:r>
              <a:rPr lang="en-US" sz="3200" dirty="0" smtClean="0"/>
              <a:t>Processor Clock Rate over Time</a:t>
            </a:r>
            <a:br>
              <a:rPr lang="en-US" sz="3200" dirty="0" smtClean="0"/>
            </a:br>
            <a:r>
              <a:rPr lang="en-US" sz="2000" dirty="0" smtClean="0"/>
              <a:t>Growth halted around 2005</a:t>
            </a:r>
            <a:endParaRPr lang="en-US" sz="2000" dirty="0"/>
          </a:p>
        </p:txBody>
      </p:sp>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1323" y="838200"/>
            <a:ext cx="8408953" cy="57311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6" name="Straight Connector 5"/>
          <p:cNvCxnSpPr/>
          <p:nvPr/>
        </p:nvCxnSpPr>
        <p:spPr>
          <a:xfrm flipH="1">
            <a:off x="7543800" y="1634524"/>
            <a:ext cx="1828800" cy="0"/>
          </a:xfrm>
          <a:prstGeom prst="line">
            <a:avLst/>
          </a:prstGeom>
          <a:ln w="76200" cmpd="sng">
            <a:solidFill>
              <a:srgbClr val="3366FF"/>
            </a:solidFill>
          </a:ln>
          <a:effectLst/>
        </p:spPr>
        <p:style>
          <a:lnRef idx="2">
            <a:schemeClr val="accent1"/>
          </a:lnRef>
          <a:fillRef idx="0">
            <a:schemeClr val="accent1"/>
          </a:fillRef>
          <a:effectRef idx="1">
            <a:schemeClr val="accent1"/>
          </a:effectRef>
          <a:fontRef idx="minor">
            <a:schemeClr val="tx1"/>
          </a:fontRef>
        </p:style>
      </p:cxnSp>
      <p:cxnSp>
        <p:nvCxnSpPr>
          <p:cNvPr id="5" name="Straight Connector 4"/>
          <p:cNvCxnSpPr/>
          <p:nvPr/>
        </p:nvCxnSpPr>
        <p:spPr>
          <a:xfrm flipV="1">
            <a:off x="1447800" y="1625600"/>
            <a:ext cx="6096000" cy="3810000"/>
          </a:xfrm>
          <a:prstGeom prst="line">
            <a:avLst/>
          </a:prstGeom>
          <a:ln w="76200" cmpd="sng">
            <a:solidFill>
              <a:srgbClr val="3366FF"/>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880176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par>
                                <p:cTn id="8" presetID="9"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dissolve">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MACHINE MODELS</a:t>
            </a:r>
            <a:endParaRPr lang="en-US" dirty="0"/>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2"/>
          </p:nvPr>
        </p:nvSpPr>
        <p:spPr>
          <a:xfrm>
            <a:off x="6553200" y="6356350"/>
            <a:ext cx="2133600" cy="365125"/>
          </a:xfrm>
        </p:spPr>
        <p:txBody>
          <a:bodyPr/>
          <a:lstStyle/>
          <a:p>
            <a:pPr>
              <a:defRPr/>
            </a:pPr>
            <a:fld id="{ACA39A89-D6FF-4AFC-9284-D1B46DF88740}" type="slidenum">
              <a:rPr lang="en-US" smtClean="0"/>
              <a:pPr>
                <a:defRPr/>
              </a:pPr>
              <a:t>70</a:t>
            </a:fld>
            <a:endParaRPr lang="en-US" dirty="0"/>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613" y="158750"/>
            <a:ext cx="8237537" cy="606881"/>
          </a:xfrm>
        </p:spPr>
        <p:txBody>
          <a:bodyPr>
            <a:normAutofit fontScale="90000"/>
          </a:bodyPr>
          <a:lstStyle/>
          <a:p>
            <a:r>
              <a:rPr lang="en-US" dirty="0" smtClean="0"/>
              <a:t>Course Outline</a:t>
            </a:r>
            <a:endParaRPr lang="en-US" dirty="0"/>
          </a:p>
        </p:txBody>
      </p:sp>
      <p:sp>
        <p:nvSpPr>
          <p:cNvPr id="3" name="Content Placeholder 2"/>
          <p:cNvSpPr>
            <a:spLocks noGrp="1"/>
          </p:cNvSpPr>
          <p:nvPr>
            <p:ph idx="1"/>
          </p:nvPr>
        </p:nvSpPr>
        <p:spPr>
          <a:xfrm>
            <a:off x="471449" y="871538"/>
            <a:ext cx="8237537" cy="4767262"/>
          </a:xfrm>
        </p:spPr>
        <p:txBody>
          <a:bodyPr>
            <a:normAutofit lnSpcReduction="10000"/>
          </a:bodyPr>
          <a:lstStyle/>
          <a:p>
            <a:pPr lvl="0"/>
            <a:r>
              <a:rPr lang="en-US" dirty="0" smtClean="0"/>
              <a:t>Introduction</a:t>
            </a:r>
          </a:p>
          <a:p>
            <a:pPr lvl="1"/>
            <a:r>
              <a:rPr lang="en-US" dirty="0" smtClean="0"/>
              <a:t>Motivation</a:t>
            </a:r>
            <a:r>
              <a:rPr lang="en-US" dirty="0"/>
              <a:t>, </a:t>
            </a:r>
            <a:r>
              <a:rPr lang="en-US" dirty="0" smtClean="0"/>
              <a:t>goals, patterns</a:t>
            </a:r>
            <a:endParaRPr lang="en-US" dirty="0"/>
          </a:p>
          <a:p>
            <a:pPr lvl="0"/>
            <a:r>
              <a:rPr lang="en-US" b="1" dirty="0" smtClean="0"/>
              <a:t>Background</a:t>
            </a:r>
          </a:p>
          <a:p>
            <a:pPr lvl="1"/>
            <a:r>
              <a:rPr lang="en-US" b="1" dirty="0"/>
              <a:t>M</a:t>
            </a:r>
            <a:r>
              <a:rPr lang="en-US" b="1" dirty="0" smtClean="0"/>
              <a:t>achine </a:t>
            </a:r>
            <a:r>
              <a:rPr lang="en-US" b="1" dirty="0"/>
              <a:t>model, complexity, work-</a:t>
            </a:r>
            <a:r>
              <a:rPr lang="en-US" b="1" dirty="0" smtClean="0"/>
              <a:t>span </a:t>
            </a:r>
            <a:endParaRPr lang="en-US" b="1" i="1" dirty="0"/>
          </a:p>
          <a:p>
            <a:pPr lvl="0"/>
            <a:r>
              <a:rPr lang="en-US" dirty="0" err="1" smtClean="0"/>
              <a:t>Cilk</a:t>
            </a:r>
            <a:r>
              <a:rPr lang="en-US" dirty="0"/>
              <a:t>™ </a:t>
            </a:r>
            <a:r>
              <a:rPr lang="en-US" dirty="0" smtClean="0"/>
              <a:t>Plus and Threading Building Blocks</a:t>
            </a:r>
          </a:p>
          <a:p>
            <a:pPr lvl="1"/>
            <a:r>
              <a:rPr lang="en-US" dirty="0" smtClean="0"/>
              <a:t>Programming model</a:t>
            </a:r>
          </a:p>
          <a:p>
            <a:pPr lvl="1"/>
            <a:r>
              <a:rPr lang="en-US" dirty="0" smtClean="0"/>
              <a:t>Examples</a:t>
            </a:r>
          </a:p>
          <a:p>
            <a:pPr lvl="0"/>
            <a:r>
              <a:rPr lang="en-US" dirty="0" smtClean="0"/>
              <a:t>Practical matters</a:t>
            </a:r>
          </a:p>
          <a:p>
            <a:pPr lvl="1"/>
            <a:r>
              <a:rPr lang="en-US" dirty="0" smtClean="0"/>
              <a:t>Debugging</a:t>
            </a:r>
            <a:r>
              <a:rPr lang="en-US" dirty="0"/>
              <a:t> </a:t>
            </a:r>
            <a:r>
              <a:rPr lang="en-US" dirty="0" smtClean="0"/>
              <a:t>and profiling</a:t>
            </a:r>
            <a:endParaRPr lang="en-US" dirty="0"/>
          </a:p>
          <a:p>
            <a:pPr marL="0" indent="0">
              <a:buNone/>
            </a:pPr>
            <a:endParaRPr lang="en-US" dirty="0"/>
          </a:p>
        </p:txBody>
      </p:sp>
      <p:sp>
        <p:nvSpPr>
          <p:cNvPr id="4" name="Slide Number Placeholder 3"/>
          <p:cNvSpPr>
            <a:spLocks noGrp="1"/>
          </p:cNvSpPr>
          <p:nvPr>
            <p:ph type="sldNum" sz="quarter" idx="12"/>
          </p:nvPr>
        </p:nvSpPr>
        <p:spPr/>
        <p:txBody>
          <a:bodyPr/>
          <a:lstStyle/>
          <a:p>
            <a:pPr>
              <a:defRPr/>
            </a:pPr>
            <a:fld id="{ACA39A89-D6FF-4AFC-9284-D1B46DF88740}" type="slidenum">
              <a:rPr lang="en-US" smtClean="0"/>
              <a:pPr>
                <a:defRPr/>
              </a:pPr>
              <a:t>71</a:t>
            </a:fld>
            <a:endParaRPr lang="en-US" dirty="0"/>
          </a:p>
        </p:txBody>
      </p:sp>
    </p:spTree>
    <p:extLst>
      <p:ext uri="{BB962C8B-B14F-4D97-AF65-F5344CB8AC3E}">
        <p14:creationId xmlns:p14="http://schemas.microsoft.com/office/powerpoint/2010/main" val="1817386535"/>
      </p:ext>
    </p:extLst>
  </p:cSld>
  <p:clrMapOvr>
    <a:masterClrMapping/>
  </p:clrMapOvr>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smtClean="0">
                <a:latin typeface="+mj-lt"/>
                <a:cs typeface="Neo Sans Intel Medium"/>
              </a:rPr>
              <a:t>Background: Outline</a:t>
            </a:r>
            <a:endParaRPr lang="en-US" dirty="0">
              <a:latin typeface="+mj-lt"/>
              <a:cs typeface="Neo Sans Intel Medium"/>
            </a:endParaRPr>
          </a:p>
        </p:txBody>
      </p:sp>
      <p:sp>
        <p:nvSpPr>
          <p:cNvPr id="3" name="Content Placeholder 2"/>
          <p:cNvSpPr>
            <a:spLocks noGrp="1"/>
          </p:cNvSpPr>
          <p:nvPr>
            <p:ph idx="1"/>
          </p:nvPr>
        </p:nvSpPr>
        <p:spPr>
          <a:xfrm>
            <a:off x="474288" y="1023938"/>
            <a:ext cx="8237537" cy="4767262"/>
          </a:xfrm>
        </p:spPr>
        <p:txBody>
          <a:bodyPr>
            <a:normAutofit fontScale="92500" lnSpcReduction="20000"/>
          </a:bodyPr>
          <a:lstStyle/>
          <a:p>
            <a:pPr marL="260350" indent="-260350">
              <a:buFont typeface="Arial"/>
              <a:buChar char="•"/>
            </a:pPr>
            <a:r>
              <a:rPr lang="en-US" sz="2800" dirty="0" smtClean="0"/>
              <a:t>Machine model</a:t>
            </a:r>
          </a:p>
          <a:p>
            <a:pPr marL="539750" lvl="1" indent="-188913">
              <a:buFont typeface="Arial"/>
              <a:buChar char="•"/>
            </a:pPr>
            <a:r>
              <a:rPr lang="en-US" dirty="0" smtClean="0"/>
              <a:t>Parallel hardware mechanisms</a:t>
            </a:r>
          </a:p>
          <a:p>
            <a:pPr marL="539750" lvl="1" indent="-188913">
              <a:buFont typeface="Arial"/>
              <a:buChar char="•"/>
            </a:pPr>
            <a:r>
              <a:rPr lang="en-US" dirty="0" smtClean="0"/>
              <a:t>Memory architecture and hierarchy</a:t>
            </a:r>
          </a:p>
          <a:p>
            <a:pPr marL="260350" indent="-260350">
              <a:buFont typeface="Arial"/>
              <a:buChar char="•"/>
            </a:pPr>
            <a:r>
              <a:rPr lang="en-US" sz="2800" dirty="0" smtClean="0"/>
              <a:t>Speedup and efficiency</a:t>
            </a:r>
          </a:p>
          <a:p>
            <a:pPr marL="260350" indent="-260350">
              <a:buFont typeface="Arial"/>
              <a:buChar char="•"/>
            </a:pPr>
            <a:r>
              <a:rPr lang="en-US" sz="2800" dirty="0" smtClean="0"/>
              <a:t>DAG model of computation</a:t>
            </a:r>
          </a:p>
          <a:p>
            <a:pPr marL="539750" lvl="1" indent="-188913">
              <a:buFont typeface="Arial"/>
              <a:buChar char="•"/>
            </a:pPr>
            <a:r>
              <a:rPr lang="en-US" dirty="0" smtClean="0"/>
              <a:t>Greedy scheduling</a:t>
            </a:r>
          </a:p>
          <a:p>
            <a:pPr marL="260350" indent="-260350">
              <a:buFont typeface="Arial"/>
              <a:buChar char="•"/>
            </a:pPr>
            <a:r>
              <a:rPr lang="en-US" sz="2800" dirty="0" smtClean="0"/>
              <a:t>Work-span parallel complexity model</a:t>
            </a:r>
          </a:p>
          <a:p>
            <a:pPr marL="539750" lvl="1" indent="-188913">
              <a:buFont typeface="Arial"/>
              <a:buChar char="•"/>
            </a:pPr>
            <a:r>
              <a:rPr lang="en-US" dirty="0" smtClean="0"/>
              <a:t>Brent’s Lemma and Amdahl’s Law</a:t>
            </a:r>
          </a:p>
          <a:p>
            <a:pPr marL="539750" lvl="1" indent="-188913">
              <a:buFont typeface="Arial"/>
              <a:buChar char="•"/>
            </a:pPr>
            <a:r>
              <a:rPr lang="en-US" dirty="0" smtClean="0"/>
              <a:t>Amdahl was an optimist: better bounds with work-span</a:t>
            </a:r>
          </a:p>
          <a:p>
            <a:pPr marL="539750" lvl="1" indent="-188913">
              <a:buFont typeface="Arial"/>
              <a:buChar char="•"/>
            </a:pPr>
            <a:r>
              <a:rPr lang="en-US" dirty="0" smtClean="0"/>
              <a:t>Parallel slack</a:t>
            </a:r>
          </a:p>
          <a:p>
            <a:pPr marL="539750" lvl="1" indent="-188913">
              <a:buFont typeface="Arial"/>
              <a:buChar char="•"/>
            </a:pPr>
            <a:r>
              <a:rPr lang="en-US" dirty="0" smtClean="0"/>
              <a:t>Potential vs. actual parallelism</a:t>
            </a:r>
          </a:p>
        </p:txBody>
      </p:sp>
      <p:sp>
        <p:nvSpPr>
          <p:cNvPr id="4" name="Slide Number Placeholder 8"/>
          <p:cNvSpPr>
            <a:spLocks noGrp="1"/>
          </p:cNvSpPr>
          <p:nvPr>
            <p:ph type="sldNum" sz="quarter" idx="12"/>
          </p:nvPr>
        </p:nvSpPr>
        <p:spPr bwMode="auto">
          <a:xfrm>
            <a:off x="8505825" y="6553200"/>
            <a:ext cx="501650" cy="2587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sz="2000">
                <a:solidFill>
                  <a:schemeClr val="tx1"/>
                </a:solidFill>
                <a:latin typeface="Verdana" pitchFamily="34" charset="0"/>
                <a:ea typeface="MS PGothic" pitchFamily="34" charset="-128"/>
              </a:defRPr>
            </a:lvl1pPr>
            <a:lvl2pPr marL="742950" indent="-285750" eaLnBrk="0" hangingPunct="0">
              <a:defRPr sz="2000">
                <a:solidFill>
                  <a:schemeClr val="tx1"/>
                </a:solidFill>
                <a:latin typeface="Verdana" pitchFamily="34" charset="0"/>
                <a:ea typeface="MS PGothic" pitchFamily="34" charset="-128"/>
              </a:defRPr>
            </a:lvl2pPr>
            <a:lvl3pPr marL="1143000" indent="-228600" eaLnBrk="0" hangingPunct="0">
              <a:defRPr sz="2000">
                <a:solidFill>
                  <a:schemeClr val="tx1"/>
                </a:solidFill>
                <a:latin typeface="Verdana" pitchFamily="34" charset="0"/>
                <a:ea typeface="MS PGothic" pitchFamily="34" charset="-128"/>
              </a:defRPr>
            </a:lvl3pPr>
            <a:lvl4pPr marL="1600200" indent="-228600" eaLnBrk="0" hangingPunct="0">
              <a:defRPr sz="2000">
                <a:solidFill>
                  <a:schemeClr val="tx1"/>
                </a:solidFill>
                <a:latin typeface="Verdana" pitchFamily="34" charset="0"/>
                <a:ea typeface="MS PGothic" pitchFamily="34" charset="-128"/>
              </a:defRPr>
            </a:lvl4pPr>
            <a:lvl5pPr marL="2057400" indent="-228600" eaLnBrk="0" hangingPunct="0">
              <a:defRPr sz="2000">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sz="2000">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sz="2000">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sz="2000">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sz="2000">
                <a:solidFill>
                  <a:schemeClr val="tx1"/>
                </a:solidFill>
                <a:latin typeface="Verdana" pitchFamily="34" charset="0"/>
                <a:ea typeface="MS PGothic" pitchFamily="34" charset="-128"/>
              </a:defRPr>
            </a:lvl9pPr>
          </a:lstStyle>
          <a:p>
            <a:pPr eaLnBrk="1" hangingPunct="1"/>
            <a:fld id="{82B8D0C6-965C-41F4-AB5B-740D69AA43C8}" type="slidenum">
              <a:rPr lang="en-US" sz="1000" smtClean="0">
                <a:solidFill>
                  <a:schemeClr val="bg1"/>
                </a:solidFill>
              </a:rPr>
              <a:pPr eaLnBrk="1" hangingPunct="1"/>
              <a:t>72</a:t>
            </a:fld>
            <a:endParaRPr lang="en-US" sz="1000" dirty="0" smtClean="0">
              <a:solidFill>
                <a:schemeClr val="bg1"/>
              </a:solidFill>
            </a:endParaRPr>
          </a:p>
        </p:txBody>
      </p:sp>
      <p:sp>
        <p:nvSpPr>
          <p:cNvPr id="5" name="Slide Number Placeholder 3"/>
          <p:cNvSpPr txBox="1">
            <a:spLocks/>
          </p:cNvSpPr>
          <p:nvPr/>
        </p:nvSpPr>
        <p:spPr>
          <a:xfrm>
            <a:off x="6553200" y="63563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ACA39A89-D6FF-4AFC-9284-D1B46DF88740}" type="slidenum">
              <a:rPr lang="en-US" smtClean="0"/>
              <a:pPr>
                <a:defRPr/>
              </a:pPr>
              <a:t>72</a:t>
            </a:fld>
            <a:endParaRPr lang="en-US" dirty="0"/>
          </a:p>
        </p:txBody>
      </p:sp>
    </p:spTree>
    <p:extLst>
      <p:ext uri="{BB962C8B-B14F-4D97-AF65-F5344CB8AC3E}">
        <p14:creationId xmlns:p14="http://schemas.microsoft.com/office/powerpoint/2010/main" val="14994969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smtClean="0"/>
              <a:t>What you (probably) want</a:t>
            </a:r>
            <a:endParaRPr lang="en-US" dirty="0"/>
          </a:p>
        </p:txBody>
      </p:sp>
      <p:sp>
        <p:nvSpPr>
          <p:cNvPr id="3" name="Content Placeholder 2"/>
          <p:cNvSpPr>
            <a:spLocks noGrp="1"/>
          </p:cNvSpPr>
          <p:nvPr>
            <p:ph idx="1"/>
          </p:nvPr>
        </p:nvSpPr>
        <p:spPr>
          <a:xfrm>
            <a:off x="455613" y="939800"/>
            <a:ext cx="8237537" cy="4927600"/>
          </a:xfrm>
        </p:spPr>
        <p:txBody>
          <a:bodyPr/>
          <a:lstStyle/>
          <a:p>
            <a:pPr marL="0" indent="0">
              <a:buNone/>
            </a:pPr>
            <a:r>
              <a:rPr lang="en-US" sz="2600" b="1" dirty="0" smtClean="0"/>
              <a:t>Performance</a:t>
            </a:r>
          </a:p>
          <a:p>
            <a:pPr lvl="1"/>
            <a:r>
              <a:rPr lang="en-US" sz="2400" dirty="0" smtClean="0"/>
              <a:t>Compute results efficiently</a:t>
            </a:r>
          </a:p>
          <a:p>
            <a:pPr lvl="1"/>
            <a:r>
              <a:rPr lang="en-US" sz="2400" dirty="0" smtClean="0"/>
              <a:t>Improve absolute computation times over serial implementations</a:t>
            </a:r>
          </a:p>
          <a:p>
            <a:pPr marL="0" indent="0">
              <a:buNone/>
            </a:pPr>
            <a:r>
              <a:rPr lang="en-US" sz="2600" b="1" dirty="0" smtClean="0"/>
              <a:t>Portability</a:t>
            </a:r>
          </a:p>
          <a:p>
            <a:pPr lvl="1"/>
            <a:r>
              <a:rPr lang="en-US" sz="2400" dirty="0" smtClean="0"/>
              <a:t>Code that work well on a variety of machines without significant changes</a:t>
            </a:r>
          </a:p>
          <a:p>
            <a:pPr lvl="1"/>
            <a:r>
              <a:rPr lang="en-US" sz="2400" dirty="0" smtClean="0"/>
              <a:t>Scalable: make efficient use of more and more cores</a:t>
            </a:r>
          </a:p>
          <a:p>
            <a:pPr marL="0" indent="0">
              <a:buNone/>
            </a:pPr>
            <a:r>
              <a:rPr lang="en-US" sz="2600" b="1" dirty="0" smtClean="0"/>
              <a:t>Productivity</a:t>
            </a:r>
          </a:p>
          <a:p>
            <a:pPr lvl="1"/>
            <a:r>
              <a:rPr lang="en-US" sz="2400" dirty="0" smtClean="0"/>
              <a:t>Write code in a short period of time</a:t>
            </a:r>
          </a:p>
          <a:p>
            <a:pPr lvl="1"/>
            <a:r>
              <a:rPr lang="en-US" sz="2400" dirty="0" smtClean="0"/>
              <a:t>Debug, validate, and maintain it efficiently</a:t>
            </a:r>
          </a:p>
        </p:txBody>
      </p:sp>
      <p:sp>
        <p:nvSpPr>
          <p:cNvPr id="4" name="Slide Number Placeholder 3"/>
          <p:cNvSpPr>
            <a:spLocks noGrp="1"/>
          </p:cNvSpPr>
          <p:nvPr>
            <p:ph type="sldNum" sz="quarter" idx="12"/>
          </p:nvPr>
        </p:nvSpPr>
        <p:spPr/>
        <p:txBody>
          <a:bodyPr/>
          <a:lstStyle/>
          <a:p>
            <a:pPr>
              <a:defRPr/>
            </a:pPr>
            <a:fld id="{ACA39A89-D6FF-4AFC-9284-D1B46DF88740}" type="slidenum">
              <a:rPr lang="en-US" smtClean="0"/>
              <a:pPr>
                <a:defRPr/>
              </a:pPr>
              <a:t>73</a:t>
            </a:fld>
            <a:endParaRPr lang="en-US" dirty="0"/>
          </a:p>
        </p:txBody>
      </p:sp>
    </p:spTree>
    <p:extLst>
      <p:ext uri="{BB962C8B-B14F-4D97-AF65-F5344CB8AC3E}">
        <p14:creationId xmlns:p14="http://schemas.microsoft.com/office/powerpoint/2010/main" val="1345587504"/>
      </p:ext>
    </p:extLst>
  </p:cSld>
  <p:clrMapOvr>
    <a:masterClrMapping/>
  </p:clrMapOvr>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smtClean="0"/>
              <a:t>Typical System Architecture</a:t>
            </a:r>
            <a:endParaRPr lang="en-US" dirty="0"/>
          </a:p>
        </p:txBody>
      </p:sp>
      <p:sp>
        <p:nvSpPr>
          <p:cNvPr id="4" name="Slide Number Placeholder 3"/>
          <p:cNvSpPr>
            <a:spLocks noGrp="1"/>
          </p:cNvSpPr>
          <p:nvPr>
            <p:ph type="sldNum" sz="quarter" idx="12"/>
          </p:nvPr>
        </p:nvSpPr>
        <p:spPr/>
        <p:txBody>
          <a:bodyPr/>
          <a:lstStyle/>
          <a:p>
            <a:pPr>
              <a:defRPr/>
            </a:pPr>
            <a:fld id="{ACA39A89-D6FF-4AFC-9284-D1B46DF88740}" type="slidenum">
              <a:rPr lang="en-US" smtClean="0"/>
              <a:pPr>
                <a:defRPr/>
              </a:pPr>
              <a:t>74</a:t>
            </a:fld>
            <a:endParaRPr lang="en-US" dirty="0"/>
          </a:p>
        </p:txBody>
      </p:sp>
      <p:pic>
        <p:nvPicPr>
          <p:cNvPr id="6" name="Content Placeholder 5" descr="chap01-system.eps"/>
          <p:cNvPicPr>
            <a:picLocks noGrp="1" noChangeAspect="1"/>
          </p:cNvPicPr>
          <p:nvPr>
            <p:ph idx="1"/>
          </p:nvPr>
        </p:nvPicPr>
        <p:blipFill>
          <a:blip r:embed="rId2" cstate="print">
            <a:extLst>
              <a:ext uri="{28A0092B-C50C-407E-A947-70E740481C1C}">
                <a14:useLocalDpi xmlns:a14="http://schemas.microsoft.com/office/drawing/2010/main" val="0"/>
              </a:ext>
            </a:extLst>
          </a:blip>
          <a:srcRect l="-7861" r="-7861"/>
          <a:stretch>
            <a:fillRect/>
          </a:stretch>
        </p:blipFill>
        <p:spPr>
          <a:xfrm>
            <a:off x="-21771" y="1371600"/>
            <a:ext cx="8829854" cy="5110050"/>
          </a:xfrm>
        </p:spPr>
      </p:pic>
    </p:spTree>
    <p:extLst>
      <p:ext uri="{BB962C8B-B14F-4D97-AF65-F5344CB8AC3E}">
        <p14:creationId xmlns:p14="http://schemas.microsoft.com/office/powerpoint/2010/main" val="3237188573"/>
      </p:ext>
    </p:extLst>
  </p:cSld>
  <p:clrMapOvr>
    <a:masterClrMapping/>
  </p:clrMapOvr>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4514"/>
            <a:ext cx="8229600" cy="1143000"/>
          </a:xfrm>
        </p:spPr>
        <p:txBody>
          <a:bodyPr/>
          <a:lstStyle/>
          <a:p>
            <a:r>
              <a:rPr lang="en-US" dirty="0" smtClean="0"/>
              <a:t>Cache Hierarchy</a:t>
            </a:r>
            <a:endParaRPr lang="en-US" dirty="0"/>
          </a:p>
        </p:txBody>
      </p:sp>
      <p:sp>
        <p:nvSpPr>
          <p:cNvPr id="4" name="Slide Number Placeholder 3"/>
          <p:cNvSpPr>
            <a:spLocks noGrp="1"/>
          </p:cNvSpPr>
          <p:nvPr>
            <p:ph type="sldNum" sz="quarter" idx="12"/>
          </p:nvPr>
        </p:nvSpPr>
        <p:spPr/>
        <p:txBody>
          <a:bodyPr/>
          <a:lstStyle/>
          <a:p>
            <a:pPr>
              <a:defRPr/>
            </a:pPr>
            <a:fld id="{ACA39A89-D6FF-4AFC-9284-D1B46DF88740}" type="slidenum">
              <a:rPr lang="en-US" smtClean="0"/>
              <a:pPr>
                <a:defRPr/>
              </a:pPr>
              <a:t>75</a:t>
            </a:fld>
            <a:endParaRPr lang="en-US" dirty="0"/>
          </a:p>
        </p:txBody>
      </p:sp>
      <p:pic>
        <p:nvPicPr>
          <p:cNvPr id="6" name="Content Placeholder 5" descr="chap01-processor.eps"/>
          <p:cNvPicPr>
            <a:picLocks noGrp="1" noChangeAspect="1"/>
          </p:cNvPicPr>
          <p:nvPr>
            <p:ph idx="1"/>
          </p:nvPr>
        </p:nvPicPr>
        <p:blipFill>
          <a:blip r:embed="rId2" cstate="print">
            <a:extLst>
              <a:ext uri="{28A0092B-C50C-407E-A947-70E740481C1C}">
                <a14:useLocalDpi xmlns:a14="http://schemas.microsoft.com/office/drawing/2010/main" val="0"/>
              </a:ext>
            </a:extLst>
          </a:blip>
          <a:srcRect l="-6654" r="-6654"/>
          <a:stretch>
            <a:fillRect/>
          </a:stretch>
        </p:blipFill>
        <p:spPr>
          <a:xfrm>
            <a:off x="266549" y="1219200"/>
            <a:ext cx="8844794" cy="5118696"/>
          </a:xfrm>
        </p:spPr>
      </p:pic>
    </p:spTree>
    <p:extLst>
      <p:ext uri="{BB962C8B-B14F-4D97-AF65-F5344CB8AC3E}">
        <p14:creationId xmlns:p14="http://schemas.microsoft.com/office/powerpoint/2010/main" val="222844075"/>
      </p:ext>
    </p:extLst>
  </p:cSld>
  <p:clrMapOvr>
    <a:masterClrMapping/>
  </p:clrMapOvr>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smtClean="0"/>
              <a:t>Xeon Phi (MIC) Architecture</a:t>
            </a:r>
            <a:endParaRPr lang="en-US" dirty="0"/>
          </a:p>
        </p:txBody>
      </p:sp>
      <p:sp>
        <p:nvSpPr>
          <p:cNvPr id="4" name="Slide Number Placeholder 3"/>
          <p:cNvSpPr>
            <a:spLocks noGrp="1"/>
          </p:cNvSpPr>
          <p:nvPr>
            <p:ph type="sldNum" sz="quarter" idx="12"/>
          </p:nvPr>
        </p:nvSpPr>
        <p:spPr/>
        <p:txBody>
          <a:bodyPr/>
          <a:lstStyle/>
          <a:p>
            <a:pPr>
              <a:defRPr/>
            </a:pPr>
            <a:fld id="{ACA39A89-D6FF-4AFC-9284-D1B46DF88740}" type="slidenum">
              <a:rPr lang="en-US" smtClean="0"/>
              <a:pPr>
                <a:defRPr/>
              </a:pPr>
              <a:t>76</a:t>
            </a:fld>
            <a:endParaRPr lang="en-US" dirty="0"/>
          </a:p>
        </p:txBody>
      </p:sp>
      <p:pic>
        <p:nvPicPr>
          <p:cNvPr id="7" name="Content Placeholder 6" descr="chap01-archMIC.png"/>
          <p:cNvPicPr>
            <a:picLocks noGrp="1" noChangeAspect="1"/>
          </p:cNvPicPr>
          <p:nvPr>
            <p:ph idx="1"/>
          </p:nvPr>
        </p:nvPicPr>
        <p:blipFill>
          <a:blip r:embed="rId2" cstate="print">
            <a:extLst>
              <a:ext uri="{28A0092B-C50C-407E-A947-70E740481C1C}">
                <a14:useLocalDpi xmlns:a14="http://schemas.microsoft.com/office/drawing/2010/main" val="0"/>
              </a:ext>
            </a:extLst>
          </a:blip>
          <a:srcRect t="-10672" b="-10672"/>
          <a:stretch>
            <a:fillRect/>
          </a:stretch>
        </p:blipFill>
        <p:spPr>
          <a:xfrm>
            <a:off x="455613" y="812800"/>
            <a:ext cx="8237538" cy="5130800"/>
          </a:xfrm>
        </p:spPr>
      </p:pic>
    </p:spTree>
    <p:extLst>
      <p:ext uri="{BB962C8B-B14F-4D97-AF65-F5344CB8AC3E}">
        <p14:creationId xmlns:p14="http://schemas.microsoft.com/office/powerpoint/2010/main" val="1765784113"/>
      </p:ext>
    </p:extLst>
  </p:cSld>
  <p:clrMapOvr>
    <a:masterClrMapping/>
  </p:clrMapOvr>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9029"/>
            <a:ext cx="8229600" cy="1143000"/>
          </a:xfrm>
        </p:spPr>
        <p:txBody>
          <a:bodyPr/>
          <a:lstStyle/>
          <a:p>
            <a:r>
              <a:rPr lang="en-US" dirty="0" smtClean="0"/>
              <a:t>Nehalem</a:t>
            </a:r>
            <a:endParaRPr lang="en-US" dirty="0"/>
          </a:p>
        </p:txBody>
      </p:sp>
      <p:pic>
        <p:nvPicPr>
          <p:cNvPr id="5" name="Content Placeholder 4" descr="chap01-archNehalem.png"/>
          <p:cNvPicPr>
            <a:picLocks noGrp="1" noChangeAspect="1"/>
          </p:cNvPicPr>
          <p:nvPr>
            <p:ph idx="1"/>
          </p:nvPr>
        </p:nvPicPr>
        <p:blipFill>
          <a:blip r:embed="rId2" cstate="print">
            <a:extLst>
              <a:ext uri="{28A0092B-C50C-407E-A947-70E740481C1C}">
                <a14:useLocalDpi xmlns:a14="http://schemas.microsoft.com/office/drawing/2010/main" val="0"/>
              </a:ext>
            </a:extLst>
          </a:blip>
          <a:srcRect l="-8931" r="-8931"/>
          <a:stretch>
            <a:fillRect/>
          </a:stretch>
        </p:blipFill>
        <p:spPr>
          <a:xfrm>
            <a:off x="98306" y="1219200"/>
            <a:ext cx="9027551" cy="5224462"/>
          </a:xfrm>
        </p:spPr>
      </p:pic>
      <p:sp>
        <p:nvSpPr>
          <p:cNvPr id="4" name="Slide Number Placeholder 3"/>
          <p:cNvSpPr>
            <a:spLocks noGrp="1"/>
          </p:cNvSpPr>
          <p:nvPr>
            <p:ph type="sldNum" sz="quarter" idx="12"/>
          </p:nvPr>
        </p:nvSpPr>
        <p:spPr/>
        <p:txBody>
          <a:bodyPr/>
          <a:lstStyle/>
          <a:p>
            <a:pPr>
              <a:defRPr/>
            </a:pPr>
            <a:fld id="{ACA39A89-D6FF-4AFC-9284-D1B46DF88740}" type="slidenum">
              <a:rPr lang="en-US" smtClean="0"/>
              <a:pPr>
                <a:defRPr/>
              </a:pPr>
              <a:t>77</a:t>
            </a:fld>
            <a:endParaRPr lang="en-US" dirty="0"/>
          </a:p>
        </p:txBody>
      </p:sp>
    </p:spTree>
    <p:extLst>
      <p:ext uri="{BB962C8B-B14F-4D97-AF65-F5344CB8AC3E}">
        <p14:creationId xmlns:p14="http://schemas.microsoft.com/office/powerpoint/2010/main" val="2798748550"/>
      </p:ext>
    </p:extLst>
  </p:cSld>
  <p:clrMapOvr>
    <a:masterClrMapping/>
  </p:clrMapOvr>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9029"/>
            <a:ext cx="8229600" cy="1143000"/>
          </a:xfrm>
        </p:spPr>
        <p:txBody>
          <a:bodyPr/>
          <a:lstStyle/>
          <a:p>
            <a:r>
              <a:rPr lang="en-US" dirty="0" err="1" smtClean="0"/>
              <a:t>Westmere</a:t>
            </a:r>
            <a:endParaRPr lang="en-US" dirty="0"/>
          </a:p>
        </p:txBody>
      </p:sp>
      <p:pic>
        <p:nvPicPr>
          <p:cNvPr id="5" name="Content Placeholder 4" descr="chap01-archWestmere.png"/>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l="3926" t="21312" r="2801" b="11556"/>
          <a:stretch/>
        </p:blipFill>
        <p:spPr>
          <a:xfrm>
            <a:off x="457200" y="1371600"/>
            <a:ext cx="8172752" cy="4419600"/>
          </a:xfrm>
        </p:spPr>
      </p:pic>
      <p:sp>
        <p:nvSpPr>
          <p:cNvPr id="4" name="Slide Number Placeholder 3"/>
          <p:cNvSpPr>
            <a:spLocks noGrp="1"/>
          </p:cNvSpPr>
          <p:nvPr>
            <p:ph type="sldNum" sz="quarter" idx="12"/>
          </p:nvPr>
        </p:nvSpPr>
        <p:spPr/>
        <p:txBody>
          <a:bodyPr/>
          <a:lstStyle/>
          <a:p>
            <a:pPr>
              <a:defRPr/>
            </a:pPr>
            <a:fld id="{ACA39A89-D6FF-4AFC-9284-D1B46DF88740}" type="slidenum">
              <a:rPr lang="en-US" smtClean="0"/>
              <a:pPr>
                <a:defRPr/>
              </a:pPr>
              <a:t>78</a:t>
            </a:fld>
            <a:endParaRPr lang="en-US" dirty="0"/>
          </a:p>
        </p:txBody>
      </p:sp>
    </p:spTree>
    <p:extLst>
      <p:ext uri="{BB962C8B-B14F-4D97-AF65-F5344CB8AC3E}">
        <p14:creationId xmlns:p14="http://schemas.microsoft.com/office/powerpoint/2010/main" val="1766190929"/>
      </p:ext>
    </p:extLst>
  </p:cSld>
  <p:clrMapOvr>
    <a:masterClrMapping/>
  </p:clrMapOvr>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9029"/>
            <a:ext cx="8229600" cy="1143000"/>
          </a:xfrm>
        </p:spPr>
        <p:txBody>
          <a:bodyPr/>
          <a:lstStyle/>
          <a:p>
            <a:r>
              <a:rPr lang="en-US" dirty="0" smtClean="0"/>
              <a:t>Ivy Bridge</a:t>
            </a:r>
            <a:endParaRPr lang="en-US" dirty="0"/>
          </a:p>
        </p:txBody>
      </p:sp>
      <p:sp>
        <p:nvSpPr>
          <p:cNvPr id="4" name="Slide Number Placeholder 3"/>
          <p:cNvSpPr>
            <a:spLocks noGrp="1"/>
          </p:cNvSpPr>
          <p:nvPr>
            <p:ph type="sldNum" sz="quarter" idx="12"/>
          </p:nvPr>
        </p:nvSpPr>
        <p:spPr/>
        <p:txBody>
          <a:bodyPr/>
          <a:lstStyle/>
          <a:p>
            <a:pPr>
              <a:defRPr/>
            </a:pPr>
            <a:fld id="{ACA39A89-D6FF-4AFC-9284-D1B46DF88740}" type="slidenum">
              <a:rPr lang="en-US" smtClean="0"/>
              <a:pPr>
                <a:defRPr/>
              </a:pPr>
              <a:t>79</a:t>
            </a:fld>
            <a:endParaRPr lang="en-US" dirty="0"/>
          </a:p>
        </p:txBody>
      </p:sp>
      <p:pic>
        <p:nvPicPr>
          <p:cNvPr id="8" name="Content Placeholder 7"/>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81000" y="1143000"/>
            <a:ext cx="8382000" cy="3436620"/>
          </a:xfrm>
        </p:spPr>
      </p:pic>
    </p:spTree>
    <p:extLst>
      <p:ext uri="{BB962C8B-B14F-4D97-AF65-F5344CB8AC3E}">
        <p14:creationId xmlns:p14="http://schemas.microsoft.com/office/powerpoint/2010/main" val="502418347"/>
      </p:ext>
    </p:extLst>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371600"/>
            <a:ext cx="8237537" cy="5029667"/>
          </a:xfrm>
        </p:spPr>
        <p:txBody>
          <a:bodyPr>
            <a:normAutofit fontScale="92500" lnSpcReduction="20000"/>
          </a:bodyPr>
          <a:lstStyle/>
          <a:p>
            <a:pPr marL="0" indent="0">
              <a:buNone/>
            </a:pPr>
            <a:r>
              <a:rPr lang="en-US" b="1" i="1" dirty="0"/>
              <a:t>T</a:t>
            </a:r>
            <a:r>
              <a:rPr lang="en-US" b="1" i="1" dirty="0" smtClean="0"/>
              <a:t>here are limits to “automatic” improvement of scalar performance:</a:t>
            </a:r>
          </a:p>
          <a:p>
            <a:pPr marL="514350" indent="-514350">
              <a:buFont typeface="+mj-lt"/>
              <a:buAutoNum type="arabicPeriod"/>
            </a:pPr>
            <a:r>
              <a:rPr lang="en-US" b="1" dirty="0" smtClean="0"/>
              <a:t>The Power Wall: </a:t>
            </a:r>
            <a:r>
              <a:rPr lang="en-US" dirty="0" smtClean="0"/>
              <a:t>Clock frequency cannot be increased without exceeding air cooling.</a:t>
            </a:r>
          </a:p>
          <a:p>
            <a:pPr marL="514350" indent="-514350">
              <a:buFont typeface="+mj-lt"/>
              <a:buAutoNum type="arabicPeriod"/>
            </a:pPr>
            <a:r>
              <a:rPr lang="en-US" b="1" dirty="0" smtClean="0"/>
              <a:t>The Memory Wall:</a:t>
            </a:r>
            <a:r>
              <a:rPr lang="en-US" dirty="0" smtClean="0"/>
              <a:t> Access to data is a limiting factor.</a:t>
            </a:r>
          </a:p>
          <a:p>
            <a:pPr marL="514350" indent="-514350">
              <a:buFont typeface="+mj-lt"/>
              <a:buAutoNum type="arabicPeriod"/>
            </a:pPr>
            <a:r>
              <a:rPr lang="en-US" b="1" dirty="0" smtClean="0"/>
              <a:t>The ILP Wall: </a:t>
            </a:r>
            <a:r>
              <a:rPr lang="en-US" dirty="0" smtClean="0"/>
              <a:t>All the existing instruction-level parallelism (ILP) is already being used.</a:t>
            </a:r>
          </a:p>
          <a:p>
            <a:pPr marL="514350" indent="-514350">
              <a:buFont typeface="+mj-lt"/>
              <a:buAutoNum type="arabicPeriod"/>
            </a:pPr>
            <a:endParaRPr lang="en-US" dirty="0" smtClean="0"/>
          </a:p>
          <a:p>
            <a:pPr marL="447675" indent="-447675">
              <a:buNone/>
            </a:pPr>
            <a:r>
              <a:rPr lang="en-US" sz="2800" b="1" dirty="0" smtClean="0">
                <a:sym typeface="Wingdings"/>
              </a:rPr>
              <a:t> </a:t>
            </a:r>
            <a:r>
              <a:rPr lang="en-US" sz="2800" b="1" dirty="0" smtClean="0"/>
              <a:t>Conclusion:</a:t>
            </a:r>
            <a:r>
              <a:rPr lang="en-US" sz="2800" dirty="0" smtClean="0"/>
              <a:t> Explicit parallel mechanisms and explicit parallel programming are </a:t>
            </a:r>
            <a:r>
              <a:rPr lang="en-US" sz="2800" i="1" dirty="0" smtClean="0"/>
              <a:t>required</a:t>
            </a:r>
            <a:r>
              <a:rPr lang="en-US" sz="2800" dirty="0" smtClean="0"/>
              <a:t> for performance scaling.</a:t>
            </a:r>
            <a:endParaRPr lang="en-US" sz="2800" dirty="0"/>
          </a:p>
        </p:txBody>
      </p:sp>
      <p:sp>
        <p:nvSpPr>
          <p:cNvPr id="4" name="Title 3"/>
          <p:cNvSpPr>
            <a:spLocks noGrp="1"/>
          </p:cNvSpPr>
          <p:nvPr>
            <p:ph type="title"/>
          </p:nvPr>
        </p:nvSpPr>
        <p:spPr/>
        <p:txBody>
          <a:bodyPr/>
          <a:lstStyle/>
          <a:p>
            <a:r>
              <a:rPr lang="en-US" dirty="0" smtClean="0"/>
              <a:t>Hardware Evolution</a:t>
            </a:r>
            <a:endParaRPr lang="en-US" dirty="0"/>
          </a:p>
        </p:txBody>
      </p:sp>
      <p:sp>
        <p:nvSpPr>
          <p:cNvPr id="5" name="Slide Number Placeholder 8"/>
          <p:cNvSpPr>
            <a:spLocks noGrp="1"/>
          </p:cNvSpPr>
          <p:nvPr>
            <p:ph type="sldNum" sz="quarter" idx="12"/>
          </p:nvPr>
        </p:nvSpPr>
        <p:spPr bwMode="auto">
          <a:xfrm>
            <a:off x="8505825" y="6553200"/>
            <a:ext cx="501650" cy="2587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sz="2000">
                <a:solidFill>
                  <a:schemeClr val="tx1"/>
                </a:solidFill>
                <a:latin typeface="Verdana" pitchFamily="34" charset="0"/>
                <a:ea typeface="MS PGothic" pitchFamily="34" charset="-128"/>
              </a:defRPr>
            </a:lvl1pPr>
            <a:lvl2pPr marL="742950" indent="-285750" eaLnBrk="0" hangingPunct="0">
              <a:defRPr sz="2000">
                <a:solidFill>
                  <a:schemeClr val="tx1"/>
                </a:solidFill>
                <a:latin typeface="Verdana" pitchFamily="34" charset="0"/>
                <a:ea typeface="MS PGothic" pitchFamily="34" charset="-128"/>
              </a:defRPr>
            </a:lvl2pPr>
            <a:lvl3pPr marL="1143000" indent="-228600" eaLnBrk="0" hangingPunct="0">
              <a:defRPr sz="2000">
                <a:solidFill>
                  <a:schemeClr val="tx1"/>
                </a:solidFill>
                <a:latin typeface="Verdana" pitchFamily="34" charset="0"/>
                <a:ea typeface="MS PGothic" pitchFamily="34" charset="-128"/>
              </a:defRPr>
            </a:lvl3pPr>
            <a:lvl4pPr marL="1600200" indent="-228600" eaLnBrk="0" hangingPunct="0">
              <a:defRPr sz="2000">
                <a:solidFill>
                  <a:schemeClr val="tx1"/>
                </a:solidFill>
                <a:latin typeface="Verdana" pitchFamily="34" charset="0"/>
                <a:ea typeface="MS PGothic" pitchFamily="34" charset="-128"/>
              </a:defRPr>
            </a:lvl4pPr>
            <a:lvl5pPr marL="2057400" indent="-228600" eaLnBrk="0" hangingPunct="0">
              <a:defRPr sz="2000">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sz="2000">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sz="2000">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sz="2000">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sz="2000">
                <a:solidFill>
                  <a:schemeClr val="tx1"/>
                </a:solidFill>
                <a:latin typeface="Verdana" pitchFamily="34" charset="0"/>
                <a:ea typeface="MS PGothic" pitchFamily="34" charset="-128"/>
              </a:defRPr>
            </a:lvl9pPr>
          </a:lstStyle>
          <a:p>
            <a:pPr eaLnBrk="1" hangingPunct="1"/>
            <a:fld id="{82B8D0C6-965C-41F4-AB5B-740D69AA43C8}" type="slidenum">
              <a:rPr lang="en-US" sz="1000" smtClean="0">
                <a:solidFill>
                  <a:schemeClr val="bg1"/>
                </a:solidFill>
              </a:rPr>
              <a:pPr eaLnBrk="1" hangingPunct="1"/>
              <a:t>8</a:t>
            </a:fld>
            <a:endParaRPr lang="en-US" sz="1000" dirty="0" smtClean="0">
              <a:solidFill>
                <a:schemeClr val="bg1"/>
              </a:solidFill>
            </a:endParaRPr>
          </a:p>
        </p:txBody>
      </p:sp>
      <p:sp>
        <p:nvSpPr>
          <p:cNvPr id="6" name="Slide Number Placeholder 3"/>
          <p:cNvSpPr txBox="1">
            <a:spLocks/>
          </p:cNvSpPr>
          <p:nvPr/>
        </p:nvSpPr>
        <p:spPr>
          <a:xfrm>
            <a:off x="6553200" y="63563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ACA39A89-D6FF-4AFC-9284-D1B46DF88740}" type="slidenum">
              <a:rPr lang="en-US" smtClean="0"/>
              <a:pPr>
                <a:defRPr/>
              </a:pPr>
              <a:t>8</a:t>
            </a:fld>
            <a:endParaRPr lang="en-US" dirty="0"/>
          </a:p>
        </p:txBody>
      </p:sp>
    </p:spTree>
    <p:extLst>
      <p:ext uri="{BB962C8B-B14F-4D97-AF65-F5344CB8AC3E}">
        <p14:creationId xmlns:p14="http://schemas.microsoft.com/office/powerpoint/2010/main" val="2571395435"/>
      </p:ext>
    </p:extLst>
  </p:cSld>
  <p:clrMapOvr>
    <a:masterClrMapping/>
  </p:clrMapOvr>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9029"/>
            <a:ext cx="8229600" cy="1143000"/>
          </a:xfrm>
        </p:spPr>
        <p:txBody>
          <a:bodyPr/>
          <a:lstStyle/>
          <a:p>
            <a:r>
              <a:rPr lang="en-US" dirty="0" err="1" smtClean="0"/>
              <a:t>Haswell</a:t>
            </a:r>
            <a:endParaRPr lang="en-US" dirty="0"/>
          </a:p>
        </p:txBody>
      </p:sp>
      <p:sp>
        <p:nvSpPr>
          <p:cNvPr id="4" name="Slide Number Placeholder 3"/>
          <p:cNvSpPr>
            <a:spLocks noGrp="1"/>
          </p:cNvSpPr>
          <p:nvPr>
            <p:ph type="sldNum" sz="quarter" idx="12"/>
          </p:nvPr>
        </p:nvSpPr>
        <p:spPr/>
        <p:txBody>
          <a:bodyPr/>
          <a:lstStyle/>
          <a:p>
            <a:pPr>
              <a:defRPr/>
            </a:pPr>
            <a:fld id="{ACA39A89-D6FF-4AFC-9284-D1B46DF88740}" type="slidenum">
              <a:rPr lang="en-US" smtClean="0"/>
              <a:pPr>
                <a:defRPr/>
              </a:pPr>
              <a:t>80</a:t>
            </a:fld>
            <a:endParaRPr lang="en-US"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4800" y="1447800"/>
            <a:ext cx="8495632" cy="3124200"/>
          </a:xfrm>
        </p:spPr>
      </p:pic>
    </p:spTree>
    <p:extLst>
      <p:ext uri="{BB962C8B-B14F-4D97-AF65-F5344CB8AC3E}">
        <p14:creationId xmlns:p14="http://schemas.microsoft.com/office/powerpoint/2010/main" val="1614316179"/>
      </p:ext>
    </p:extLst>
  </p:cSld>
  <p:clrMapOvr>
    <a:masterClrMapping/>
  </p:clrMapOvr>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smtClean="0"/>
              <a:t>Key Factors</a:t>
            </a:r>
            <a:endParaRPr lang="en-US" dirty="0"/>
          </a:p>
        </p:txBody>
      </p:sp>
      <p:sp>
        <p:nvSpPr>
          <p:cNvPr id="3" name="Content Placeholder 2"/>
          <p:cNvSpPr>
            <a:spLocks noGrp="1"/>
          </p:cNvSpPr>
          <p:nvPr>
            <p:ph idx="1"/>
          </p:nvPr>
        </p:nvSpPr>
        <p:spPr>
          <a:xfrm>
            <a:off x="381000" y="1219200"/>
            <a:ext cx="8237537" cy="4978400"/>
          </a:xfrm>
        </p:spPr>
        <p:txBody>
          <a:bodyPr>
            <a:normAutofit fontScale="85000" lnSpcReduction="20000"/>
          </a:bodyPr>
          <a:lstStyle/>
          <a:p>
            <a:pPr marL="0" indent="0">
              <a:buNone/>
            </a:pPr>
            <a:r>
              <a:rPr lang="en-US" b="1" dirty="0" smtClean="0"/>
              <a:t>Compute: Parallelism</a:t>
            </a:r>
          </a:p>
          <a:p>
            <a:pPr marL="0" indent="0">
              <a:buNone/>
            </a:pPr>
            <a:r>
              <a:rPr lang="en-US" dirty="0" smtClean="0"/>
              <a:t>What mechanisms do processors provide for using parallelism?</a:t>
            </a:r>
          </a:p>
          <a:p>
            <a:pPr lvl="1"/>
            <a:r>
              <a:rPr lang="en-US" dirty="0" smtClean="0"/>
              <a:t>Implicit: instruction pipelines, superscalar issues</a:t>
            </a:r>
          </a:p>
          <a:p>
            <a:pPr lvl="1"/>
            <a:r>
              <a:rPr lang="en-US" dirty="0" smtClean="0"/>
              <a:t>Explicit: cores, </a:t>
            </a:r>
            <a:r>
              <a:rPr lang="en-US" dirty="0" err="1" smtClean="0"/>
              <a:t>hyperthreads</a:t>
            </a:r>
            <a:r>
              <a:rPr lang="en-US" dirty="0" smtClean="0"/>
              <a:t>, vector units</a:t>
            </a:r>
          </a:p>
          <a:p>
            <a:r>
              <a:rPr lang="en-US" i="1" dirty="0" smtClean="0"/>
              <a:t>How to map potential parallelism to actual parallelism?</a:t>
            </a:r>
          </a:p>
          <a:p>
            <a:pPr marL="0" indent="0">
              <a:buNone/>
            </a:pPr>
            <a:r>
              <a:rPr lang="en-US" b="1" dirty="0" smtClean="0"/>
              <a:t>Data: Locality</a:t>
            </a:r>
          </a:p>
          <a:p>
            <a:pPr marL="0" indent="0">
              <a:buNone/>
            </a:pPr>
            <a:r>
              <a:rPr lang="en-US" dirty="0" smtClean="0"/>
              <a:t>How is data managed and accessed, and what are the performance implications?</a:t>
            </a:r>
          </a:p>
          <a:p>
            <a:pPr lvl="1"/>
            <a:r>
              <a:rPr lang="en-US" dirty="0" smtClean="0"/>
              <a:t>Cache behavior, conflicts, sharing, coherency, (false) sharing; alignments with cache lines, pages, vector lanes</a:t>
            </a:r>
          </a:p>
          <a:p>
            <a:r>
              <a:rPr lang="en-US" i="1" dirty="0" smtClean="0"/>
              <a:t>How to design algorithms that have good data locality?</a:t>
            </a:r>
          </a:p>
        </p:txBody>
      </p:sp>
      <p:sp>
        <p:nvSpPr>
          <p:cNvPr id="4" name="Slide Number Placeholder 3"/>
          <p:cNvSpPr>
            <a:spLocks noGrp="1"/>
          </p:cNvSpPr>
          <p:nvPr>
            <p:ph type="sldNum" sz="quarter" idx="12"/>
          </p:nvPr>
        </p:nvSpPr>
        <p:spPr/>
        <p:txBody>
          <a:bodyPr/>
          <a:lstStyle/>
          <a:p>
            <a:pPr>
              <a:defRPr/>
            </a:pPr>
            <a:fld id="{ACA39A89-D6FF-4AFC-9284-D1B46DF88740}" type="slidenum">
              <a:rPr lang="en-US" smtClean="0"/>
              <a:pPr>
                <a:defRPr/>
              </a:pPr>
              <a:t>81</a:t>
            </a:fld>
            <a:endParaRPr lang="en-US" dirty="0"/>
          </a:p>
        </p:txBody>
      </p:sp>
    </p:spTree>
    <p:extLst>
      <p:ext uri="{BB962C8B-B14F-4D97-AF65-F5344CB8AC3E}">
        <p14:creationId xmlns:p14="http://schemas.microsoft.com/office/powerpoint/2010/main" val="1345587504"/>
      </p:ext>
    </p:extLst>
  </p:cSld>
  <p:clrMapOvr>
    <a:masterClrMapping/>
  </p:clrMapOvr>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smtClean="0"/>
              <a:t>Pitfalls</a:t>
            </a:r>
            <a:endParaRPr lang="en-US" dirty="0"/>
          </a:p>
        </p:txBody>
      </p:sp>
      <p:sp>
        <p:nvSpPr>
          <p:cNvPr id="3" name="Content Placeholder 2"/>
          <p:cNvSpPr>
            <a:spLocks noGrp="1"/>
          </p:cNvSpPr>
          <p:nvPr>
            <p:ph idx="1"/>
          </p:nvPr>
        </p:nvSpPr>
        <p:spPr>
          <a:xfrm>
            <a:off x="481013" y="1176338"/>
            <a:ext cx="8237537" cy="4767262"/>
          </a:xfrm>
        </p:spPr>
        <p:txBody>
          <a:bodyPr>
            <a:normAutofit fontScale="85000" lnSpcReduction="20000"/>
          </a:bodyPr>
          <a:lstStyle/>
          <a:p>
            <a:pPr marL="0" indent="0">
              <a:buNone/>
            </a:pPr>
            <a:r>
              <a:rPr lang="en-US" b="1" dirty="0" smtClean="0"/>
              <a:t>Load imbalance</a:t>
            </a:r>
          </a:p>
          <a:p>
            <a:pPr lvl="1"/>
            <a:r>
              <a:rPr lang="en-US" dirty="0" smtClean="0"/>
              <a:t>Too much work on some processors, too little on others</a:t>
            </a:r>
          </a:p>
          <a:p>
            <a:pPr marL="0" indent="0">
              <a:buNone/>
            </a:pPr>
            <a:r>
              <a:rPr lang="en-US" b="1" dirty="0" smtClean="0"/>
              <a:t>Overhead</a:t>
            </a:r>
          </a:p>
          <a:p>
            <a:pPr lvl="1"/>
            <a:r>
              <a:rPr lang="en-US" dirty="0" smtClean="0"/>
              <a:t>Too little real work getting done, too much time spent managing the work</a:t>
            </a:r>
          </a:p>
          <a:p>
            <a:pPr marL="0" indent="0">
              <a:buNone/>
            </a:pPr>
            <a:r>
              <a:rPr lang="en-US" b="1" dirty="0" smtClean="0"/>
              <a:t>Deadlocks</a:t>
            </a:r>
          </a:p>
          <a:p>
            <a:pPr lvl="1"/>
            <a:r>
              <a:rPr lang="en-US" dirty="0" smtClean="0"/>
              <a:t>Resource allocation loops causing lockup</a:t>
            </a:r>
          </a:p>
          <a:p>
            <a:pPr marL="0" indent="0">
              <a:buNone/>
            </a:pPr>
            <a:r>
              <a:rPr lang="en-US" b="1" dirty="0" smtClean="0"/>
              <a:t>Race conditions</a:t>
            </a:r>
          </a:p>
          <a:p>
            <a:pPr lvl="1"/>
            <a:r>
              <a:rPr lang="en-US" dirty="0" smtClean="0"/>
              <a:t>Incorrect </a:t>
            </a:r>
            <a:r>
              <a:rPr lang="en-US" dirty="0" err="1" smtClean="0"/>
              <a:t>interleavings</a:t>
            </a:r>
            <a:r>
              <a:rPr lang="en-US" dirty="0" smtClean="0"/>
              <a:t> permitted, resulting in incorrect and non-deterministic results</a:t>
            </a:r>
          </a:p>
          <a:p>
            <a:pPr marL="0" indent="0">
              <a:buNone/>
            </a:pPr>
            <a:r>
              <a:rPr lang="en-US" b="1" dirty="0" smtClean="0"/>
              <a:t>Strangled scaling</a:t>
            </a:r>
          </a:p>
          <a:p>
            <a:pPr lvl="1"/>
            <a:r>
              <a:rPr lang="en-US" dirty="0" smtClean="0"/>
              <a:t>Contended locks causing serialization</a:t>
            </a:r>
            <a:endParaRPr lang="en-US" dirty="0"/>
          </a:p>
        </p:txBody>
      </p:sp>
      <p:sp>
        <p:nvSpPr>
          <p:cNvPr id="4" name="Slide Number Placeholder 3"/>
          <p:cNvSpPr>
            <a:spLocks noGrp="1"/>
          </p:cNvSpPr>
          <p:nvPr>
            <p:ph type="sldNum" sz="quarter" idx="12"/>
          </p:nvPr>
        </p:nvSpPr>
        <p:spPr/>
        <p:txBody>
          <a:bodyPr/>
          <a:lstStyle/>
          <a:p>
            <a:pPr>
              <a:defRPr/>
            </a:pPr>
            <a:fld id="{ACA39A89-D6FF-4AFC-9284-D1B46DF88740}" type="slidenum">
              <a:rPr lang="en-US" smtClean="0"/>
              <a:pPr>
                <a:defRPr/>
              </a:pPr>
              <a:t>82</a:t>
            </a:fld>
            <a:endParaRPr lang="en-US" dirty="0"/>
          </a:p>
        </p:txBody>
      </p:sp>
    </p:spTree>
    <p:extLst>
      <p:ext uri="{BB962C8B-B14F-4D97-AF65-F5344CB8AC3E}">
        <p14:creationId xmlns:p14="http://schemas.microsoft.com/office/powerpoint/2010/main" val="4163149613"/>
      </p:ext>
    </p:extLst>
  </p:cSld>
  <p:clrMapOvr>
    <a:masterClrMapping/>
  </p:clrMapOvr>
  <p:transition/>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9029"/>
            <a:ext cx="8229600" cy="1143000"/>
          </a:xfrm>
        </p:spPr>
        <p:txBody>
          <a:bodyPr/>
          <a:lstStyle/>
          <a:p>
            <a:r>
              <a:rPr lang="en-US" dirty="0" smtClean="0"/>
              <a:t>Data Layout: </a:t>
            </a:r>
            <a:r>
              <a:rPr lang="en-US" dirty="0" err="1" smtClean="0"/>
              <a:t>AoS</a:t>
            </a:r>
            <a:r>
              <a:rPr lang="en-US" dirty="0" smtClean="0"/>
              <a:t> vs. </a:t>
            </a:r>
            <a:r>
              <a:rPr lang="en-US" dirty="0" err="1" smtClean="0"/>
              <a:t>SoA</a:t>
            </a:r>
            <a:endParaRPr lang="en-US" dirty="0"/>
          </a:p>
        </p:txBody>
      </p:sp>
      <p:sp>
        <p:nvSpPr>
          <p:cNvPr id="4" name="Slide Number Placeholder 3"/>
          <p:cNvSpPr>
            <a:spLocks noGrp="1"/>
          </p:cNvSpPr>
          <p:nvPr>
            <p:ph type="sldNum" sz="quarter" idx="12"/>
          </p:nvPr>
        </p:nvSpPr>
        <p:spPr/>
        <p:txBody>
          <a:bodyPr/>
          <a:lstStyle/>
          <a:p>
            <a:pPr>
              <a:defRPr/>
            </a:pPr>
            <a:fld id="{ACA39A89-D6FF-4AFC-9284-D1B46DF88740}" type="slidenum">
              <a:rPr lang="en-US" smtClean="0"/>
              <a:pPr>
                <a:defRPr/>
              </a:pPr>
              <a:t>83</a:t>
            </a:fld>
            <a:endParaRPr lang="en-US" dirty="0"/>
          </a:p>
        </p:txBody>
      </p:sp>
      <p:sp>
        <p:nvSpPr>
          <p:cNvPr id="3" name="TextBox 2"/>
          <p:cNvSpPr txBox="1"/>
          <p:nvPr/>
        </p:nvSpPr>
        <p:spPr>
          <a:xfrm>
            <a:off x="3679076" y="3852224"/>
            <a:ext cx="5187413" cy="1938992"/>
          </a:xfrm>
          <a:prstGeom prst="rect">
            <a:avLst/>
          </a:prstGeom>
          <a:noFill/>
        </p:spPr>
        <p:txBody>
          <a:bodyPr wrap="none" rtlCol="0">
            <a:spAutoFit/>
          </a:bodyPr>
          <a:lstStyle/>
          <a:p>
            <a:r>
              <a:rPr lang="en-US" b="1" dirty="0" smtClean="0"/>
              <a:t>Array of structures (</a:t>
            </a:r>
            <a:r>
              <a:rPr lang="en-US" b="1" dirty="0" err="1" smtClean="0"/>
              <a:t>AoS</a:t>
            </a:r>
            <a:r>
              <a:rPr lang="en-US" b="1" dirty="0" smtClean="0"/>
              <a:t>) </a:t>
            </a:r>
            <a:r>
              <a:rPr lang="en-US" dirty="0" smtClean="0"/>
              <a:t>tends to </a:t>
            </a:r>
            <a:br>
              <a:rPr lang="en-US" dirty="0" smtClean="0"/>
            </a:br>
            <a:r>
              <a:rPr lang="en-US" dirty="0" smtClean="0"/>
              <a:t>cause</a:t>
            </a:r>
            <a:r>
              <a:rPr lang="en-US" dirty="0"/>
              <a:t> </a:t>
            </a:r>
            <a:r>
              <a:rPr lang="en-US" dirty="0" smtClean="0"/>
              <a:t>cache alignment problems, and </a:t>
            </a:r>
            <a:br>
              <a:rPr lang="en-US" dirty="0" smtClean="0"/>
            </a:br>
            <a:r>
              <a:rPr lang="en-US" dirty="0" smtClean="0"/>
              <a:t>is hard to </a:t>
            </a:r>
            <a:r>
              <a:rPr lang="en-US" dirty="0" err="1" smtClean="0"/>
              <a:t>vectorize</a:t>
            </a:r>
            <a:r>
              <a:rPr lang="en-US" dirty="0" smtClean="0"/>
              <a:t>.</a:t>
            </a:r>
          </a:p>
          <a:p>
            <a:r>
              <a:rPr lang="en-US" b="1" dirty="0" smtClean="0"/>
              <a:t>Structure of arrays (</a:t>
            </a:r>
            <a:r>
              <a:rPr lang="en-US" b="1" dirty="0" err="1" smtClean="0"/>
              <a:t>SoA</a:t>
            </a:r>
            <a:r>
              <a:rPr lang="en-US" b="1" dirty="0" smtClean="0"/>
              <a:t>) </a:t>
            </a:r>
            <a:r>
              <a:rPr lang="en-US" dirty="0" smtClean="0"/>
              <a:t>can be </a:t>
            </a:r>
            <a:br>
              <a:rPr lang="en-US" dirty="0" smtClean="0"/>
            </a:br>
            <a:r>
              <a:rPr lang="en-US" dirty="0" smtClean="0"/>
              <a:t>easily aligned to cache boundaries and</a:t>
            </a:r>
            <a:br>
              <a:rPr lang="en-US" dirty="0" smtClean="0"/>
            </a:br>
            <a:r>
              <a:rPr lang="en-US" dirty="0" smtClean="0"/>
              <a:t>is </a:t>
            </a:r>
            <a:r>
              <a:rPr lang="en-US" dirty="0" err="1" smtClean="0"/>
              <a:t>vectorizable</a:t>
            </a:r>
            <a:r>
              <a:rPr lang="en-US" dirty="0" smtClean="0"/>
              <a:t>.</a:t>
            </a:r>
          </a:p>
        </p:txBody>
      </p:sp>
      <p:pic>
        <p:nvPicPr>
          <p:cNvPr id="7" name="Content Placeholder 6" descr="aosvssoa.eps"/>
          <p:cNvPicPr>
            <a:picLocks noGrp="1" noChangeAspect="1"/>
          </p:cNvPicPr>
          <p:nvPr>
            <p:ph idx="1"/>
          </p:nvPr>
        </p:nvPicPr>
        <p:blipFill>
          <a:blip r:embed="rId3" cstate="print">
            <a:extLst>
              <a:ext uri="{28A0092B-C50C-407E-A947-70E740481C1C}">
                <a14:useLocalDpi xmlns:a14="http://schemas.microsoft.com/office/drawing/2010/main" val="0"/>
              </a:ext>
            </a:extLst>
          </a:blip>
          <a:srcRect l="-9462" r="-9462"/>
          <a:stretch>
            <a:fillRect/>
          </a:stretch>
        </p:blipFill>
        <p:spPr>
          <a:xfrm>
            <a:off x="-233417" y="1219200"/>
            <a:ext cx="8926568" cy="5166021"/>
          </a:xfrm>
        </p:spPr>
      </p:pic>
    </p:spTree>
    <p:extLst>
      <p:ext uri="{BB962C8B-B14F-4D97-AF65-F5344CB8AC3E}">
        <p14:creationId xmlns:p14="http://schemas.microsoft.com/office/powerpoint/2010/main" val="2549301072"/>
      </p:ext>
    </p:extLst>
  </p:cSld>
  <p:clrMapOvr>
    <a:masterClrMapping/>
  </p:clrMapOvr>
  <p:transition/>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smtClean="0"/>
              <a:t>Data Layout: Alignment</a:t>
            </a:r>
            <a:endParaRPr lang="en-US" dirty="0"/>
          </a:p>
        </p:txBody>
      </p:sp>
      <p:sp>
        <p:nvSpPr>
          <p:cNvPr id="4" name="Slide Number Placeholder 3"/>
          <p:cNvSpPr>
            <a:spLocks noGrp="1"/>
          </p:cNvSpPr>
          <p:nvPr>
            <p:ph type="sldNum" sz="quarter" idx="12"/>
          </p:nvPr>
        </p:nvSpPr>
        <p:spPr/>
        <p:txBody>
          <a:bodyPr/>
          <a:lstStyle/>
          <a:p>
            <a:pPr>
              <a:defRPr/>
            </a:pPr>
            <a:fld id="{ACA39A89-D6FF-4AFC-9284-D1B46DF88740}" type="slidenum">
              <a:rPr lang="en-US" smtClean="0"/>
              <a:pPr>
                <a:defRPr/>
              </a:pPr>
              <a:t>84</a:t>
            </a:fld>
            <a:endParaRPr lang="en-US" dirty="0"/>
          </a:p>
        </p:txBody>
      </p:sp>
      <p:pic>
        <p:nvPicPr>
          <p:cNvPr id="10" name="Content Placeholder 9" descr="aosvssoalayout.eps"/>
          <p:cNvPicPr>
            <a:picLocks noGrp="1" noChangeAspect="1"/>
          </p:cNvPicPr>
          <p:nvPr>
            <p:ph idx="1"/>
          </p:nvPr>
        </p:nvPicPr>
        <p:blipFill>
          <a:blip r:embed="rId2" cstate="print">
            <a:extLst>
              <a:ext uri="{28A0092B-C50C-407E-A947-70E740481C1C}">
                <a14:useLocalDpi xmlns:a14="http://schemas.microsoft.com/office/drawing/2010/main" val="0"/>
              </a:ext>
            </a:extLst>
          </a:blip>
          <a:srcRect t="-38548" b="-38548"/>
          <a:stretch>
            <a:fillRect/>
          </a:stretch>
        </p:blipFill>
        <p:spPr>
          <a:xfrm>
            <a:off x="381000" y="533400"/>
            <a:ext cx="8474911" cy="4904636"/>
          </a:xfrm>
        </p:spPr>
      </p:pic>
    </p:spTree>
    <p:extLst>
      <p:ext uri="{BB962C8B-B14F-4D97-AF65-F5344CB8AC3E}">
        <p14:creationId xmlns:p14="http://schemas.microsoft.com/office/powerpoint/2010/main" val="1757134103"/>
      </p:ext>
    </p:extLst>
  </p:cSld>
  <p:clrMapOvr>
    <a:masterClrMapping/>
  </p:clrMapOvr>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COMPLEXITY MEASURES</a:t>
            </a:r>
            <a:endParaRPr lang="en-US" dirty="0"/>
          </a:p>
        </p:txBody>
      </p:sp>
      <p:sp>
        <p:nvSpPr>
          <p:cNvPr id="3" name="Text Placeholder 2"/>
          <p:cNvSpPr>
            <a:spLocks noGrp="1"/>
          </p:cNvSpPr>
          <p:nvPr>
            <p:ph type="body" idx="1"/>
          </p:nvPr>
        </p:nvSpPr>
        <p:spPr/>
        <p:txBody>
          <a:bodyPr/>
          <a:lstStyle/>
          <a:p>
            <a:endParaRPr lang="en-US"/>
          </a:p>
        </p:txBody>
      </p:sp>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457200" y="29029"/>
            <a:ext cx="8229600" cy="1143000"/>
          </a:xfrm>
        </p:spPr>
        <p:txBody>
          <a:bodyPr/>
          <a:lstStyle/>
          <a:p>
            <a:r>
              <a:rPr lang="en-US" dirty="0" smtClean="0"/>
              <a:t>Speedup and Efficiency</a:t>
            </a:r>
          </a:p>
        </p:txBody>
      </p:sp>
      <p:sp>
        <p:nvSpPr>
          <p:cNvPr id="13315" name="Slide Number Placeholder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sz="2000">
                <a:solidFill>
                  <a:schemeClr val="tx1"/>
                </a:solidFill>
                <a:latin typeface="Verdana" pitchFamily="34" charset="0"/>
                <a:ea typeface="MS PGothic" pitchFamily="34" charset="-128"/>
              </a:defRPr>
            </a:lvl1pPr>
            <a:lvl2pPr marL="742950" indent="-285750" eaLnBrk="0" hangingPunct="0">
              <a:defRPr sz="2000">
                <a:solidFill>
                  <a:schemeClr val="tx1"/>
                </a:solidFill>
                <a:latin typeface="Verdana" pitchFamily="34" charset="0"/>
                <a:ea typeface="MS PGothic" pitchFamily="34" charset="-128"/>
              </a:defRPr>
            </a:lvl2pPr>
            <a:lvl3pPr marL="1143000" indent="-228600" eaLnBrk="0" hangingPunct="0">
              <a:defRPr sz="2000">
                <a:solidFill>
                  <a:schemeClr val="tx1"/>
                </a:solidFill>
                <a:latin typeface="Verdana" pitchFamily="34" charset="0"/>
                <a:ea typeface="MS PGothic" pitchFamily="34" charset="-128"/>
              </a:defRPr>
            </a:lvl3pPr>
            <a:lvl4pPr marL="1600200" indent="-228600" eaLnBrk="0" hangingPunct="0">
              <a:defRPr sz="2000">
                <a:solidFill>
                  <a:schemeClr val="tx1"/>
                </a:solidFill>
                <a:latin typeface="Verdana" pitchFamily="34" charset="0"/>
                <a:ea typeface="MS PGothic" pitchFamily="34" charset="-128"/>
              </a:defRPr>
            </a:lvl4pPr>
            <a:lvl5pPr marL="2057400" indent="-228600" eaLnBrk="0" hangingPunct="0">
              <a:defRPr sz="2000">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sz="2000">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sz="2000">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sz="2000">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sz="2000">
                <a:solidFill>
                  <a:schemeClr val="tx1"/>
                </a:solidFill>
                <a:latin typeface="Verdana" pitchFamily="34" charset="0"/>
                <a:ea typeface="MS PGothic" pitchFamily="34" charset="-128"/>
              </a:defRPr>
            </a:lvl9pPr>
          </a:lstStyle>
          <a:p>
            <a:pPr eaLnBrk="1" hangingPunct="1"/>
            <a:fld id="{58CDB347-27D7-429C-B8F0-26D252E744BA}" type="slidenum">
              <a:rPr lang="en-US" sz="1000" smtClean="0">
                <a:solidFill>
                  <a:schemeClr val="bg1"/>
                </a:solidFill>
              </a:rPr>
              <a:pPr eaLnBrk="1" hangingPunct="1"/>
              <a:t>86</a:t>
            </a:fld>
            <a:endParaRPr lang="en-US" sz="1000" smtClean="0">
              <a:solidFill>
                <a:schemeClr val="bg1"/>
              </a:solidFill>
            </a:endParaRPr>
          </a:p>
        </p:txBody>
      </p:sp>
      <p:sp>
        <p:nvSpPr>
          <p:cNvPr id="13317" name="Content Placeholder 7"/>
          <p:cNvSpPr>
            <a:spLocks noGrp="1"/>
          </p:cNvSpPr>
          <p:nvPr>
            <p:ph idx="1"/>
          </p:nvPr>
        </p:nvSpPr>
        <p:spPr>
          <a:xfrm>
            <a:off x="455613" y="1176338"/>
            <a:ext cx="8237537" cy="5224462"/>
          </a:xfrm>
        </p:spPr>
        <p:txBody>
          <a:bodyPr>
            <a:normAutofit fontScale="85000" lnSpcReduction="10000"/>
          </a:bodyPr>
          <a:lstStyle/>
          <a:p>
            <a:r>
              <a:rPr lang="en-US" dirty="0" smtClean="0"/>
              <a:t>T</a:t>
            </a:r>
            <a:r>
              <a:rPr lang="en-US" baseline="-25000" dirty="0" smtClean="0"/>
              <a:t>1 </a:t>
            </a:r>
            <a:r>
              <a:rPr lang="en-US" dirty="0"/>
              <a:t>= time to run with </a:t>
            </a:r>
            <a:r>
              <a:rPr lang="en-US" dirty="0" smtClean="0"/>
              <a:t>1 worker</a:t>
            </a:r>
            <a:endParaRPr lang="en-US" dirty="0"/>
          </a:p>
          <a:p>
            <a:r>
              <a:rPr lang="en-US" dirty="0" smtClean="0"/>
              <a:t>T</a:t>
            </a:r>
            <a:r>
              <a:rPr lang="en-US" baseline="-25000" dirty="0" smtClean="0"/>
              <a:t>P</a:t>
            </a:r>
            <a:r>
              <a:rPr lang="en-US" dirty="0" smtClean="0"/>
              <a:t> = time to run with P workers</a:t>
            </a:r>
          </a:p>
          <a:p>
            <a:r>
              <a:rPr lang="en-US" dirty="0" smtClean="0"/>
              <a:t>T</a:t>
            </a:r>
            <a:r>
              <a:rPr lang="en-US" baseline="-25000" dirty="0" smtClean="0"/>
              <a:t>1</a:t>
            </a:r>
            <a:r>
              <a:rPr lang="en-US" dirty="0" smtClean="0"/>
              <a:t>/T</a:t>
            </a:r>
            <a:r>
              <a:rPr lang="en-US" baseline="-25000" dirty="0" smtClean="0"/>
              <a:t>P</a:t>
            </a:r>
            <a:r>
              <a:rPr lang="en-US" dirty="0" smtClean="0"/>
              <a:t> </a:t>
            </a:r>
            <a:r>
              <a:rPr lang="en-US" dirty="0"/>
              <a:t>= </a:t>
            </a:r>
            <a:r>
              <a:rPr lang="en-US" i="1" dirty="0" smtClean="0"/>
              <a:t>speedup</a:t>
            </a:r>
          </a:p>
          <a:p>
            <a:pPr lvl="1"/>
            <a:r>
              <a:rPr lang="en-US" dirty="0" smtClean="0"/>
              <a:t>The relative reduction in time to complete the same task</a:t>
            </a:r>
          </a:p>
          <a:p>
            <a:pPr lvl="1"/>
            <a:r>
              <a:rPr lang="en-US" dirty="0" smtClean="0"/>
              <a:t>Ideal case is linear in P</a:t>
            </a:r>
          </a:p>
          <a:p>
            <a:pPr lvl="2"/>
            <a:r>
              <a:rPr lang="en-US" dirty="0" smtClean="0"/>
              <a:t>i.e. 4 workers gives a best-case speedup of 4.</a:t>
            </a:r>
          </a:p>
          <a:p>
            <a:pPr lvl="1"/>
            <a:r>
              <a:rPr lang="en-US" dirty="0" smtClean="0"/>
              <a:t>In real cases, speedup often significantly less</a:t>
            </a:r>
          </a:p>
          <a:p>
            <a:pPr lvl="1"/>
            <a:r>
              <a:rPr lang="en-US" dirty="0" smtClean="0"/>
              <a:t>In </a:t>
            </a:r>
            <a:r>
              <a:rPr lang="en-US" i="1" dirty="0" smtClean="0"/>
              <a:t>rare</a:t>
            </a:r>
            <a:r>
              <a:rPr lang="en-US" dirty="0" smtClean="0"/>
              <a:t> cases, such as search, </a:t>
            </a:r>
            <a:r>
              <a:rPr lang="en-US" i="1" dirty="0" smtClean="0"/>
              <a:t>can</a:t>
            </a:r>
            <a:r>
              <a:rPr lang="en-US" dirty="0" smtClean="0"/>
              <a:t> be </a:t>
            </a:r>
            <a:r>
              <a:rPr lang="en-US" dirty="0" err="1" smtClean="0"/>
              <a:t>superlinear</a:t>
            </a:r>
            <a:endParaRPr lang="en-US" dirty="0" smtClean="0"/>
          </a:p>
          <a:p>
            <a:r>
              <a:rPr lang="en-US" dirty="0" smtClean="0"/>
              <a:t>T</a:t>
            </a:r>
            <a:r>
              <a:rPr lang="en-US" baseline="-25000" dirty="0" smtClean="0"/>
              <a:t>1</a:t>
            </a:r>
            <a:r>
              <a:rPr lang="en-US" dirty="0" smtClean="0"/>
              <a:t>/(PT</a:t>
            </a:r>
            <a:r>
              <a:rPr lang="en-US" baseline="-25000" dirty="0" smtClean="0"/>
              <a:t>P</a:t>
            </a:r>
            <a:r>
              <a:rPr lang="en-US" dirty="0" smtClean="0"/>
              <a:t>) = </a:t>
            </a:r>
            <a:r>
              <a:rPr lang="en-US" i="1" dirty="0" smtClean="0"/>
              <a:t>efficiency</a:t>
            </a:r>
          </a:p>
          <a:p>
            <a:pPr lvl="1"/>
            <a:r>
              <a:rPr lang="en-US" dirty="0" smtClean="0"/>
              <a:t>1 is perfect efficiency</a:t>
            </a:r>
          </a:p>
          <a:p>
            <a:pPr lvl="1"/>
            <a:r>
              <a:rPr lang="en-US" dirty="0" smtClean="0"/>
              <a:t>Like linear speedup, perfect efficiency is hard to achieve</a:t>
            </a:r>
          </a:p>
          <a:p>
            <a:pPr lvl="1"/>
            <a:r>
              <a:rPr lang="en-US" dirty="0" smtClean="0"/>
              <a:t>Note that this is not the same as “utilization”</a:t>
            </a:r>
            <a:endParaRPr lang="en-US" dirty="0"/>
          </a:p>
        </p:txBody>
      </p:sp>
      <p:sp>
        <p:nvSpPr>
          <p:cNvPr id="5" name="Slide Number Placeholder 3"/>
          <p:cNvSpPr txBox="1">
            <a:spLocks/>
          </p:cNvSpPr>
          <p:nvPr/>
        </p:nvSpPr>
        <p:spPr>
          <a:xfrm>
            <a:off x="6705600" y="65087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ACA39A89-D6FF-4AFC-9284-D1B46DF88740}" type="slidenum">
              <a:rPr lang="en-US" smtClean="0"/>
              <a:pPr>
                <a:defRPr/>
              </a:pPr>
              <a:t>86</a:t>
            </a:fld>
            <a:endParaRPr lang="en-US" dirty="0"/>
          </a:p>
        </p:txBody>
      </p:sp>
    </p:spTree>
    <p:extLst>
      <p:ext uri="{BB962C8B-B14F-4D97-AF65-F5344CB8AC3E}">
        <p14:creationId xmlns:p14="http://schemas.microsoft.com/office/powerpoint/2010/main" val="314411519"/>
      </p:ext>
    </p:extLst>
  </p:cSld>
  <p:clrMapOvr>
    <a:masterClrMapping/>
  </p:clrMapOvr>
  <p:transition/>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414904" y="10886"/>
            <a:ext cx="8229600" cy="1143000"/>
          </a:xfrm>
        </p:spPr>
        <p:txBody>
          <a:bodyPr/>
          <a:lstStyle/>
          <a:p>
            <a:r>
              <a:rPr lang="en-US" dirty="0" smtClean="0"/>
              <a:t>DAG Model of Computation</a:t>
            </a:r>
          </a:p>
        </p:txBody>
      </p:sp>
      <p:sp>
        <p:nvSpPr>
          <p:cNvPr id="13315" name="Slide Number Placeholder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sz="2000">
                <a:solidFill>
                  <a:schemeClr val="tx1"/>
                </a:solidFill>
                <a:latin typeface="Verdana" pitchFamily="34" charset="0"/>
                <a:ea typeface="MS PGothic" pitchFamily="34" charset="-128"/>
              </a:defRPr>
            </a:lvl1pPr>
            <a:lvl2pPr marL="742950" indent="-285750" eaLnBrk="0" hangingPunct="0">
              <a:defRPr sz="2000">
                <a:solidFill>
                  <a:schemeClr val="tx1"/>
                </a:solidFill>
                <a:latin typeface="Verdana" pitchFamily="34" charset="0"/>
                <a:ea typeface="MS PGothic" pitchFamily="34" charset="-128"/>
              </a:defRPr>
            </a:lvl2pPr>
            <a:lvl3pPr marL="1143000" indent="-228600" eaLnBrk="0" hangingPunct="0">
              <a:defRPr sz="2000">
                <a:solidFill>
                  <a:schemeClr val="tx1"/>
                </a:solidFill>
                <a:latin typeface="Verdana" pitchFamily="34" charset="0"/>
                <a:ea typeface="MS PGothic" pitchFamily="34" charset="-128"/>
              </a:defRPr>
            </a:lvl3pPr>
            <a:lvl4pPr marL="1600200" indent="-228600" eaLnBrk="0" hangingPunct="0">
              <a:defRPr sz="2000">
                <a:solidFill>
                  <a:schemeClr val="tx1"/>
                </a:solidFill>
                <a:latin typeface="Verdana" pitchFamily="34" charset="0"/>
                <a:ea typeface="MS PGothic" pitchFamily="34" charset="-128"/>
              </a:defRPr>
            </a:lvl4pPr>
            <a:lvl5pPr marL="2057400" indent="-228600" eaLnBrk="0" hangingPunct="0">
              <a:defRPr sz="2000">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sz="2000">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sz="2000">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sz="2000">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sz="2000">
                <a:solidFill>
                  <a:schemeClr val="tx1"/>
                </a:solidFill>
                <a:latin typeface="Verdana" pitchFamily="34" charset="0"/>
                <a:ea typeface="MS PGothic" pitchFamily="34" charset="-128"/>
              </a:defRPr>
            </a:lvl9pPr>
          </a:lstStyle>
          <a:p>
            <a:pPr eaLnBrk="1" hangingPunct="1"/>
            <a:fld id="{58CDB347-27D7-429C-B8F0-26D252E744BA}" type="slidenum">
              <a:rPr lang="en-US" sz="1000" smtClean="0">
                <a:solidFill>
                  <a:schemeClr val="bg1"/>
                </a:solidFill>
              </a:rPr>
              <a:pPr eaLnBrk="1" hangingPunct="1"/>
              <a:t>87</a:t>
            </a:fld>
            <a:endParaRPr lang="en-US" sz="1000" smtClean="0">
              <a:solidFill>
                <a:schemeClr val="bg1"/>
              </a:solidFill>
            </a:endParaRPr>
          </a:p>
        </p:txBody>
      </p:sp>
      <p:sp>
        <p:nvSpPr>
          <p:cNvPr id="13317" name="Content Placeholder 7"/>
          <p:cNvSpPr>
            <a:spLocks noGrp="1"/>
          </p:cNvSpPr>
          <p:nvPr>
            <p:ph idx="1"/>
          </p:nvPr>
        </p:nvSpPr>
        <p:spPr>
          <a:xfrm>
            <a:off x="455613" y="1201738"/>
            <a:ext cx="5817596" cy="4767262"/>
          </a:xfrm>
        </p:spPr>
        <p:txBody>
          <a:bodyPr/>
          <a:lstStyle/>
          <a:p>
            <a:r>
              <a:rPr lang="en-US" dirty="0" smtClean="0"/>
              <a:t>Program is a directed acyclic graph (DAG) of tasks</a:t>
            </a:r>
            <a:endParaRPr lang="en-US" dirty="0"/>
          </a:p>
          <a:p>
            <a:r>
              <a:rPr lang="en-US" dirty="0" smtClean="0"/>
              <a:t>The hardware consists of workers</a:t>
            </a:r>
          </a:p>
          <a:p>
            <a:r>
              <a:rPr lang="en-US" dirty="0" smtClean="0"/>
              <a:t>Scheduling is </a:t>
            </a:r>
            <a:r>
              <a:rPr lang="en-US" i="1" dirty="0" smtClean="0"/>
              <a:t>greedy</a:t>
            </a:r>
          </a:p>
          <a:p>
            <a:pPr lvl="1"/>
            <a:r>
              <a:rPr lang="en-US" dirty="0" smtClean="0"/>
              <a:t>No worker idles while there is a task available.</a:t>
            </a:r>
          </a:p>
        </p:txBody>
      </p:sp>
      <p:grpSp>
        <p:nvGrpSpPr>
          <p:cNvPr id="2" name="Group 63"/>
          <p:cNvGrpSpPr/>
          <p:nvPr/>
        </p:nvGrpSpPr>
        <p:grpSpPr>
          <a:xfrm>
            <a:off x="6365548" y="1304072"/>
            <a:ext cx="2255908" cy="5088842"/>
            <a:chOff x="6388596" y="526509"/>
            <a:chExt cx="2255908" cy="5088842"/>
          </a:xfrm>
        </p:grpSpPr>
        <p:sp>
          <p:nvSpPr>
            <p:cNvPr id="65" name="Rectangle 64"/>
            <p:cNvSpPr/>
            <p:nvPr/>
          </p:nvSpPr>
          <p:spPr bwMode="auto">
            <a:xfrm rot="5400000">
              <a:off x="7058226" y="526509"/>
              <a:ext cx="457200" cy="457200"/>
            </a:xfrm>
            <a:prstGeom prst="rect">
              <a:avLst/>
            </a:prstGeom>
            <a:solidFill>
              <a:srgbClr val="2D68FF"/>
            </a:solidFill>
            <a:ln w="20320"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smtClean="0">
                <a:ln>
                  <a:noFill/>
                </a:ln>
                <a:solidFill>
                  <a:schemeClr val="tx1"/>
                </a:solidFill>
                <a:effectLst/>
                <a:latin typeface="Verdana" pitchFamily="34" charset="0"/>
              </a:endParaRPr>
            </a:p>
          </p:txBody>
        </p:sp>
        <p:sp>
          <p:nvSpPr>
            <p:cNvPr id="66" name="Rectangle 65"/>
            <p:cNvSpPr/>
            <p:nvPr/>
          </p:nvSpPr>
          <p:spPr bwMode="auto">
            <a:xfrm rot="5400000">
              <a:off x="8182303" y="1741278"/>
              <a:ext cx="457200" cy="457200"/>
            </a:xfrm>
            <a:prstGeom prst="rect">
              <a:avLst/>
            </a:prstGeom>
            <a:solidFill>
              <a:srgbClr val="2D68FF"/>
            </a:solidFill>
            <a:ln w="20320"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smtClean="0">
                <a:ln>
                  <a:noFill/>
                </a:ln>
                <a:solidFill>
                  <a:schemeClr val="tx1"/>
                </a:solidFill>
                <a:effectLst/>
                <a:latin typeface="Verdana" pitchFamily="34" charset="0"/>
              </a:endParaRPr>
            </a:p>
          </p:txBody>
        </p:sp>
        <p:sp>
          <p:nvSpPr>
            <p:cNvPr id="67" name="Rectangle 66"/>
            <p:cNvSpPr/>
            <p:nvPr/>
          </p:nvSpPr>
          <p:spPr bwMode="auto">
            <a:xfrm rot="5400000">
              <a:off x="7467580" y="3848493"/>
              <a:ext cx="457200" cy="457200"/>
            </a:xfrm>
            <a:prstGeom prst="rect">
              <a:avLst/>
            </a:prstGeom>
            <a:solidFill>
              <a:srgbClr val="2D68FF"/>
            </a:solidFill>
            <a:ln w="20320"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smtClean="0">
                <a:ln>
                  <a:noFill/>
                </a:ln>
                <a:solidFill>
                  <a:schemeClr val="tx1"/>
                </a:solidFill>
                <a:effectLst/>
                <a:latin typeface="Verdana" pitchFamily="34" charset="0"/>
              </a:endParaRPr>
            </a:p>
          </p:txBody>
        </p:sp>
        <p:sp>
          <p:nvSpPr>
            <p:cNvPr id="68" name="Rectangle 67"/>
            <p:cNvSpPr/>
            <p:nvPr/>
          </p:nvSpPr>
          <p:spPr bwMode="auto">
            <a:xfrm rot="5400000">
              <a:off x="7208468" y="5158151"/>
              <a:ext cx="457200" cy="457200"/>
            </a:xfrm>
            <a:prstGeom prst="rect">
              <a:avLst/>
            </a:prstGeom>
            <a:solidFill>
              <a:srgbClr val="2D68FF"/>
            </a:solidFill>
            <a:ln w="20320"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smtClean="0">
                <a:ln>
                  <a:noFill/>
                </a:ln>
                <a:solidFill>
                  <a:schemeClr val="tx1"/>
                </a:solidFill>
                <a:effectLst/>
                <a:latin typeface="Verdana" pitchFamily="34" charset="0"/>
              </a:endParaRPr>
            </a:p>
          </p:txBody>
        </p:sp>
        <p:cxnSp>
          <p:nvCxnSpPr>
            <p:cNvPr id="69" name="Straight Arrow Connector 68"/>
            <p:cNvCxnSpPr>
              <a:endCxn id="66" idx="1"/>
            </p:cNvCxnSpPr>
            <p:nvPr/>
          </p:nvCxnSpPr>
          <p:spPr bwMode="auto">
            <a:xfrm>
              <a:off x="7286826" y="983709"/>
              <a:ext cx="1124077" cy="757569"/>
            </a:xfrm>
            <a:prstGeom prst="straightConnector1">
              <a:avLst/>
            </a:prstGeom>
            <a:noFill/>
            <a:ln w="19050" cap="flat" cmpd="sng" algn="ctr">
              <a:solidFill>
                <a:schemeClr val="tx1"/>
              </a:solidFill>
              <a:prstDash val="solid"/>
              <a:round/>
              <a:headEnd type="none" w="med" len="med"/>
              <a:tailEnd type="arrow"/>
            </a:ln>
            <a:effectLst/>
          </p:spPr>
        </p:cxnSp>
        <p:cxnSp>
          <p:nvCxnSpPr>
            <p:cNvPr id="70" name="Straight Arrow Connector 69"/>
            <p:cNvCxnSpPr>
              <a:stCxn id="66" idx="3"/>
              <a:endCxn id="77" idx="1"/>
            </p:cNvCxnSpPr>
            <p:nvPr/>
          </p:nvCxnSpPr>
          <p:spPr bwMode="auto">
            <a:xfrm>
              <a:off x="8410903" y="2198478"/>
              <a:ext cx="5001" cy="407285"/>
            </a:xfrm>
            <a:prstGeom prst="straightConnector1">
              <a:avLst/>
            </a:prstGeom>
            <a:noFill/>
            <a:ln w="19050" cap="flat" cmpd="sng" algn="ctr">
              <a:solidFill>
                <a:schemeClr val="tx1"/>
              </a:solidFill>
              <a:prstDash val="solid"/>
              <a:round/>
              <a:headEnd type="none" w="med" len="med"/>
              <a:tailEnd type="arrow"/>
            </a:ln>
            <a:effectLst/>
          </p:spPr>
        </p:cxnSp>
        <p:sp>
          <p:nvSpPr>
            <p:cNvPr id="71" name="Rectangle 70"/>
            <p:cNvSpPr/>
            <p:nvPr/>
          </p:nvSpPr>
          <p:spPr bwMode="auto">
            <a:xfrm rot="5400000">
              <a:off x="7264902" y="2148563"/>
              <a:ext cx="457200" cy="457200"/>
            </a:xfrm>
            <a:prstGeom prst="rect">
              <a:avLst/>
            </a:prstGeom>
            <a:solidFill>
              <a:srgbClr val="2D68FF"/>
            </a:solidFill>
            <a:ln w="20320"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smtClean="0">
                <a:ln>
                  <a:noFill/>
                </a:ln>
                <a:solidFill>
                  <a:schemeClr val="tx1"/>
                </a:solidFill>
                <a:effectLst/>
                <a:latin typeface="Verdana" pitchFamily="34" charset="0"/>
              </a:endParaRPr>
            </a:p>
          </p:txBody>
        </p:sp>
        <p:sp>
          <p:nvSpPr>
            <p:cNvPr id="72" name="Rectangle 71"/>
            <p:cNvSpPr/>
            <p:nvPr/>
          </p:nvSpPr>
          <p:spPr bwMode="auto">
            <a:xfrm rot="5400000">
              <a:off x="6388596" y="2834363"/>
              <a:ext cx="457200" cy="457200"/>
            </a:xfrm>
            <a:prstGeom prst="rect">
              <a:avLst/>
            </a:prstGeom>
            <a:solidFill>
              <a:srgbClr val="2D68FF"/>
            </a:solidFill>
            <a:ln w="20320"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smtClean="0">
                <a:ln>
                  <a:noFill/>
                </a:ln>
                <a:solidFill>
                  <a:schemeClr val="tx1"/>
                </a:solidFill>
                <a:effectLst/>
                <a:latin typeface="Verdana" pitchFamily="34" charset="0"/>
              </a:endParaRPr>
            </a:p>
          </p:txBody>
        </p:sp>
        <p:cxnSp>
          <p:nvCxnSpPr>
            <p:cNvPr id="73" name="Straight Arrow Connector 72"/>
            <p:cNvCxnSpPr>
              <a:stCxn id="71" idx="3"/>
              <a:endCxn id="67" idx="1"/>
            </p:cNvCxnSpPr>
            <p:nvPr/>
          </p:nvCxnSpPr>
          <p:spPr bwMode="auto">
            <a:xfrm>
              <a:off x="7493502" y="2605763"/>
              <a:ext cx="202678" cy="1242730"/>
            </a:xfrm>
            <a:prstGeom prst="straightConnector1">
              <a:avLst/>
            </a:prstGeom>
            <a:noFill/>
            <a:ln w="19050" cap="flat" cmpd="sng" algn="ctr">
              <a:solidFill>
                <a:schemeClr val="tx1"/>
              </a:solidFill>
              <a:prstDash val="solid"/>
              <a:round/>
              <a:headEnd type="none" w="med" len="med"/>
              <a:tailEnd type="arrow"/>
            </a:ln>
            <a:effectLst/>
          </p:spPr>
        </p:cxnSp>
        <p:cxnSp>
          <p:nvCxnSpPr>
            <p:cNvPr id="74" name="Straight Arrow Connector 73"/>
            <p:cNvCxnSpPr>
              <a:endCxn id="72" idx="1"/>
            </p:cNvCxnSpPr>
            <p:nvPr/>
          </p:nvCxnSpPr>
          <p:spPr bwMode="auto">
            <a:xfrm flipH="1">
              <a:off x="6617196" y="983709"/>
              <a:ext cx="647706" cy="1850654"/>
            </a:xfrm>
            <a:prstGeom prst="straightConnector1">
              <a:avLst/>
            </a:prstGeom>
            <a:noFill/>
            <a:ln w="19050" cap="flat" cmpd="sng" algn="ctr">
              <a:solidFill>
                <a:schemeClr val="tx1"/>
              </a:solidFill>
              <a:prstDash val="solid"/>
              <a:round/>
              <a:headEnd type="none" w="med" len="med"/>
              <a:tailEnd type="arrow"/>
            </a:ln>
            <a:effectLst/>
          </p:spPr>
        </p:cxnSp>
        <p:cxnSp>
          <p:nvCxnSpPr>
            <p:cNvPr id="75" name="Straight Arrow Connector 74"/>
            <p:cNvCxnSpPr>
              <a:stCxn id="72" idx="3"/>
              <a:endCxn id="68" idx="1"/>
            </p:cNvCxnSpPr>
            <p:nvPr/>
          </p:nvCxnSpPr>
          <p:spPr bwMode="auto">
            <a:xfrm>
              <a:off x="6617196" y="3291563"/>
              <a:ext cx="819872" cy="1866588"/>
            </a:xfrm>
            <a:prstGeom prst="straightConnector1">
              <a:avLst/>
            </a:prstGeom>
            <a:noFill/>
            <a:ln w="19050" cap="flat" cmpd="sng" algn="ctr">
              <a:solidFill>
                <a:schemeClr val="tx1"/>
              </a:solidFill>
              <a:prstDash val="solid"/>
              <a:round/>
              <a:headEnd type="none" w="med" len="med"/>
              <a:tailEnd type="arrow"/>
            </a:ln>
            <a:effectLst/>
          </p:spPr>
        </p:cxnSp>
        <p:cxnSp>
          <p:nvCxnSpPr>
            <p:cNvPr id="76" name="Straight Arrow Connector 75"/>
            <p:cNvCxnSpPr>
              <a:stCxn id="67" idx="3"/>
              <a:endCxn id="68" idx="1"/>
            </p:cNvCxnSpPr>
            <p:nvPr/>
          </p:nvCxnSpPr>
          <p:spPr bwMode="auto">
            <a:xfrm flipH="1">
              <a:off x="7437068" y="4305693"/>
              <a:ext cx="259112" cy="852458"/>
            </a:xfrm>
            <a:prstGeom prst="straightConnector1">
              <a:avLst/>
            </a:prstGeom>
            <a:noFill/>
            <a:ln w="19050" cap="flat" cmpd="sng" algn="ctr">
              <a:solidFill>
                <a:schemeClr val="tx1"/>
              </a:solidFill>
              <a:prstDash val="solid"/>
              <a:round/>
              <a:headEnd type="none" w="med" len="med"/>
              <a:tailEnd type="arrow"/>
            </a:ln>
            <a:effectLst/>
          </p:spPr>
        </p:cxnSp>
        <p:sp>
          <p:nvSpPr>
            <p:cNvPr id="77" name="Rectangle 76"/>
            <p:cNvSpPr/>
            <p:nvPr/>
          </p:nvSpPr>
          <p:spPr bwMode="auto">
            <a:xfrm rot="5400000">
              <a:off x="8187304" y="2605763"/>
              <a:ext cx="457200" cy="457200"/>
            </a:xfrm>
            <a:prstGeom prst="rect">
              <a:avLst/>
            </a:prstGeom>
            <a:solidFill>
              <a:srgbClr val="2D68FF"/>
            </a:solidFill>
            <a:ln w="20320"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smtClean="0">
                <a:ln>
                  <a:noFill/>
                </a:ln>
                <a:solidFill>
                  <a:schemeClr val="tx1"/>
                </a:solidFill>
                <a:effectLst/>
                <a:latin typeface="Verdana" pitchFamily="34" charset="0"/>
              </a:endParaRPr>
            </a:p>
          </p:txBody>
        </p:sp>
        <p:cxnSp>
          <p:nvCxnSpPr>
            <p:cNvPr id="78" name="Straight Arrow Connector 77"/>
            <p:cNvCxnSpPr>
              <a:stCxn id="77" idx="3"/>
              <a:endCxn id="67" idx="1"/>
            </p:cNvCxnSpPr>
            <p:nvPr/>
          </p:nvCxnSpPr>
          <p:spPr bwMode="auto">
            <a:xfrm flipH="1">
              <a:off x="7696180" y="3062963"/>
              <a:ext cx="719724" cy="785530"/>
            </a:xfrm>
            <a:prstGeom prst="straightConnector1">
              <a:avLst/>
            </a:prstGeom>
            <a:noFill/>
            <a:ln w="19050" cap="flat" cmpd="sng" algn="ctr">
              <a:solidFill>
                <a:schemeClr val="tx1"/>
              </a:solidFill>
              <a:prstDash val="solid"/>
              <a:round/>
              <a:headEnd type="none" w="med" len="med"/>
              <a:tailEnd type="arrow"/>
            </a:ln>
            <a:effectLst/>
          </p:spPr>
        </p:cxnSp>
        <p:cxnSp>
          <p:nvCxnSpPr>
            <p:cNvPr id="79" name="Straight Arrow Connector 78"/>
            <p:cNvCxnSpPr>
              <a:endCxn id="71" idx="1"/>
            </p:cNvCxnSpPr>
            <p:nvPr/>
          </p:nvCxnSpPr>
          <p:spPr bwMode="auto">
            <a:xfrm>
              <a:off x="7286826" y="983709"/>
              <a:ext cx="206676" cy="1164854"/>
            </a:xfrm>
            <a:prstGeom prst="straightConnector1">
              <a:avLst/>
            </a:prstGeom>
            <a:noFill/>
            <a:ln w="19050" cap="flat" cmpd="sng" algn="ctr">
              <a:solidFill>
                <a:schemeClr val="tx1"/>
              </a:solidFill>
              <a:prstDash val="solid"/>
              <a:round/>
              <a:headEnd type="none" w="med" len="med"/>
              <a:tailEnd type="arrow"/>
            </a:ln>
            <a:effectLst/>
          </p:spPr>
        </p:cxnSp>
      </p:grpSp>
      <p:sp>
        <p:nvSpPr>
          <p:cNvPr id="21" name="Slide Number Placeholder 3"/>
          <p:cNvSpPr txBox="1">
            <a:spLocks/>
          </p:cNvSpPr>
          <p:nvPr/>
        </p:nvSpPr>
        <p:spPr>
          <a:xfrm>
            <a:off x="6705600" y="65087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ACA39A89-D6FF-4AFC-9284-D1B46DF88740}" type="slidenum">
              <a:rPr lang="en-US" smtClean="0"/>
              <a:pPr>
                <a:defRPr/>
              </a:pPr>
              <a:t>87</a:t>
            </a:fld>
            <a:endParaRPr lang="en-US" dirty="0"/>
          </a:p>
        </p:txBody>
      </p:sp>
    </p:spTree>
    <p:extLst>
      <p:ext uri="{BB962C8B-B14F-4D97-AF65-F5344CB8AC3E}">
        <p14:creationId xmlns:p14="http://schemas.microsoft.com/office/powerpoint/2010/main" val="2630114304"/>
      </p:ext>
    </p:extLst>
  </p:cSld>
  <p:clrMapOvr>
    <a:masterClrMapping/>
  </p:clrMapOvr>
  <p:transition/>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3357" y="0"/>
            <a:ext cx="8229600" cy="1143000"/>
          </a:xfrm>
        </p:spPr>
        <p:txBody>
          <a:bodyPr>
            <a:normAutofit fontScale="90000"/>
          </a:bodyPr>
          <a:lstStyle/>
          <a:p>
            <a:r>
              <a:rPr lang="en-US" dirty="0" smtClean="0"/>
              <a:t>Departures from Greedy Scheduling</a:t>
            </a:r>
            <a:endParaRPr lang="en-US" dirty="0"/>
          </a:p>
        </p:txBody>
      </p:sp>
      <p:sp>
        <p:nvSpPr>
          <p:cNvPr id="3" name="Content Placeholder 2"/>
          <p:cNvSpPr>
            <a:spLocks noGrp="1"/>
          </p:cNvSpPr>
          <p:nvPr>
            <p:ph idx="1"/>
          </p:nvPr>
        </p:nvSpPr>
        <p:spPr>
          <a:xfrm>
            <a:off x="444727" y="1066435"/>
            <a:ext cx="8237537" cy="4767262"/>
          </a:xfrm>
        </p:spPr>
        <p:txBody>
          <a:bodyPr/>
          <a:lstStyle/>
          <a:p>
            <a:r>
              <a:rPr lang="en-US" dirty="0" smtClean="0"/>
              <a:t>Contended mutexes.</a:t>
            </a:r>
          </a:p>
          <a:p>
            <a:pPr lvl="1"/>
            <a:r>
              <a:rPr lang="en-US" dirty="0" smtClean="0"/>
              <a:t>Blocked worker could be doing another task</a:t>
            </a:r>
          </a:p>
          <a:p>
            <a:pPr marL="339725" lvl="1" indent="0">
              <a:buNone/>
            </a:pPr>
            <a:endParaRPr lang="en-US" dirty="0"/>
          </a:p>
          <a:p>
            <a:pPr marL="339725" lvl="1" indent="0">
              <a:buNone/>
            </a:pPr>
            <a:endParaRPr lang="en-US" dirty="0" smtClean="0"/>
          </a:p>
          <a:p>
            <a:r>
              <a:rPr lang="en-US" dirty="0" smtClean="0"/>
              <a:t>One linear stack per worker</a:t>
            </a:r>
          </a:p>
          <a:p>
            <a:pPr lvl="1"/>
            <a:r>
              <a:rPr lang="en-US" dirty="0" smtClean="0"/>
              <a:t>Caller blocked until callee completes</a:t>
            </a:r>
          </a:p>
          <a:p>
            <a:pPr lvl="1"/>
            <a:endParaRPr lang="en-US" dirty="0"/>
          </a:p>
          <a:p>
            <a:pPr marL="339725" lvl="1" indent="0">
              <a:buNone/>
            </a:pPr>
            <a:endParaRPr lang="en-US" dirty="0" smtClean="0"/>
          </a:p>
        </p:txBody>
      </p:sp>
      <p:sp>
        <p:nvSpPr>
          <p:cNvPr id="5" name="Slide Number Placeholder 4"/>
          <p:cNvSpPr>
            <a:spLocks noGrp="1"/>
          </p:cNvSpPr>
          <p:nvPr>
            <p:ph type="sldNum" sz="quarter" idx="12"/>
          </p:nvPr>
        </p:nvSpPr>
        <p:spPr/>
        <p:txBody>
          <a:bodyPr/>
          <a:lstStyle/>
          <a:p>
            <a:pPr>
              <a:defRPr/>
            </a:pPr>
            <a:fld id="{ACA39A89-D6FF-4AFC-9284-D1B46DF88740}" type="slidenum">
              <a:rPr lang="en-US" smtClean="0"/>
              <a:pPr>
                <a:defRPr/>
              </a:pPr>
              <a:t>88</a:t>
            </a:fld>
            <a:endParaRPr lang="en-US" dirty="0"/>
          </a:p>
        </p:txBody>
      </p:sp>
      <p:sp>
        <p:nvSpPr>
          <p:cNvPr id="7" name="Flowchart: Process 6"/>
          <p:cNvSpPr/>
          <p:nvPr/>
        </p:nvSpPr>
        <p:spPr bwMode="auto">
          <a:xfrm>
            <a:off x="2310283" y="1974851"/>
            <a:ext cx="3771900" cy="1195754"/>
          </a:xfrm>
          <a:prstGeom prst="flowChartProcess">
            <a:avLst/>
          </a:prstGeom>
          <a:noFill/>
          <a:ln w="19050" cap="flat" cmpd="sng" algn="ctr">
            <a:no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smtClean="0">
              <a:ln>
                <a:noFill/>
              </a:ln>
              <a:solidFill>
                <a:schemeClr val="tx1"/>
              </a:solidFill>
              <a:effectLst/>
              <a:latin typeface="Verdana" pitchFamily="34" charset="0"/>
            </a:endParaRPr>
          </a:p>
        </p:txBody>
      </p:sp>
      <p:sp>
        <p:nvSpPr>
          <p:cNvPr id="8" name="Flowchart: Process 7"/>
          <p:cNvSpPr/>
          <p:nvPr/>
        </p:nvSpPr>
        <p:spPr bwMode="auto">
          <a:xfrm>
            <a:off x="5879960" y="2801328"/>
            <a:ext cx="2910254" cy="2303584"/>
          </a:xfrm>
          <a:prstGeom prst="flowChartProcess">
            <a:avLst/>
          </a:prstGeom>
          <a:noFill/>
          <a:ln w="19050" cap="flat" cmpd="sng" algn="ctr">
            <a:no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smtClean="0">
              <a:ln>
                <a:noFill/>
              </a:ln>
              <a:solidFill>
                <a:schemeClr val="tx1"/>
              </a:solidFill>
              <a:effectLst/>
              <a:latin typeface="Verdana" pitchFamily="34" charset="0"/>
            </a:endParaRPr>
          </a:p>
        </p:txBody>
      </p:sp>
      <p:sp>
        <p:nvSpPr>
          <p:cNvPr id="10" name="Rounded Rectangle 9"/>
          <p:cNvSpPr/>
          <p:nvPr/>
        </p:nvSpPr>
        <p:spPr bwMode="auto">
          <a:xfrm>
            <a:off x="1239556" y="2218889"/>
            <a:ext cx="4957960" cy="476726"/>
          </a:xfrm>
          <a:prstGeom prst="roundRect">
            <a:avLst/>
          </a:prstGeom>
          <a:solidFill>
            <a:schemeClr val="accent6">
              <a:lumMod val="20000"/>
              <a:lumOff val="80000"/>
            </a:schemeClr>
          </a:solidFill>
          <a:ln w="19050" cap="flat" cmpd="sng" algn="ctr">
            <a:solidFill>
              <a:schemeClr val="accent6">
                <a:lumMod val="75000"/>
              </a:schemeClr>
            </a:solidFill>
            <a:prstDash val="solid"/>
            <a:round/>
            <a:headEnd type="none" w="med" len="med"/>
            <a:tailEnd type="none" w="med" len="med"/>
          </a:ln>
          <a:effectLst/>
        </p:spPr>
        <p:txBody>
          <a:bodyPr rot="0" spcFirstLastPara="0" vertOverflow="overflow" horzOverflow="overflow" vert="horz" wrap="none" lIns="91440" tIns="91440" rIns="91440" bIns="91440" numCol="1" spcCol="0" rtlCol="0" fromWordArt="0" anchor="t" anchorCtr="0" forceAA="0" compatLnSpc="1">
            <a:prstTxWarp prst="textNoShape">
              <a:avLst/>
            </a:prstTxWarp>
            <a:spAutoFit/>
          </a:bodyPr>
          <a:lstStyle/>
          <a:p>
            <a:pPr eaLnBrk="0" hangingPunct="0">
              <a:lnSpc>
                <a:spcPct val="80000"/>
              </a:lnSpc>
              <a:spcBef>
                <a:spcPct val="50000"/>
              </a:spcBef>
            </a:pPr>
            <a:r>
              <a:rPr lang="en-US" sz="2000" dirty="0">
                <a:sym typeface="Wingdings"/>
              </a:rPr>
              <a:t>Av</a:t>
            </a:r>
            <a:r>
              <a:rPr lang="en-US" sz="2000" dirty="0"/>
              <a:t>oid </a:t>
            </a:r>
            <a:r>
              <a:rPr lang="en-US" sz="2000" dirty="0" err="1"/>
              <a:t>mutexes</a:t>
            </a:r>
            <a:r>
              <a:rPr lang="en-US" sz="2000" dirty="0"/>
              <a:t>, </a:t>
            </a:r>
            <a:r>
              <a:rPr kumimoji="0" lang="en-US" sz="2000" b="0" i="0" u="none" strike="noStrike" cap="none" normalizeH="0" dirty="0" smtClean="0">
                <a:ln>
                  <a:noFill/>
                </a:ln>
                <a:solidFill>
                  <a:schemeClr val="tx1"/>
                </a:solidFill>
                <a:effectLst/>
              </a:rPr>
              <a:t>use wait-free atomics instead.</a:t>
            </a:r>
            <a:endParaRPr kumimoji="0" lang="en-US" sz="2000" b="0" i="0" u="none" strike="noStrike" cap="none" normalizeH="0" baseline="0" dirty="0" smtClean="0">
              <a:ln>
                <a:noFill/>
              </a:ln>
              <a:solidFill>
                <a:schemeClr val="tx1"/>
              </a:solidFill>
              <a:effectLst/>
            </a:endParaRPr>
          </a:p>
        </p:txBody>
      </p:sp>
      <p:sp>
        <p:nvSpPr>
          <p:cNvPr id="12" name="Rounded Rectangle 11"/>
          <p:cNvSpPr/>
          <p:nvPr/>
        </p:nvSpPr>
        <p:spPr bwMode="auto">
          <a:xfrm>
            <a:off x="1239556" y="4295973"/>
            <a:ext cx="3495066" cy="476726"/>
          </a:xfrm>
          <a:prstGeom prst="roundRect">
            <a:avLst/>
          </a:prstGeom>
          <a:solidFill>
            <a:schemeClr val="accent6">
              <a:lumMod val="20000"/>
              <a:lumOff val="80000"/>
            </a:schemeClr>
          </a:solidFill>
          <a:ln w="19050" cap="flat" cmpd="sng" algn="ctr">
            <a:solidFill>
              <a:schemeClr val="accent6">
                <a:lumMod val="75000"/>
              </a:schemeClr>
            </a:solidFill>
            <a:prstDash val="solid"/>
            <a:round/>
            <a:headEnd type="none" w="med" len="med"/>
            <a:tailEnd type="none" w="med" len="med"/>
          </a:ln>
          <a:effectLst/>
        </p:spPr>
        <p:txBody>
          <a:bodyPr rot="0" spcFirstLastPara="0" vertOverflow="overflow" horzOverflow="overflow" vert="horz" wrap="none" lIns="91440" tIns="91440" rIns="91440" bIns="91440" numCol="1" spcCol="0" rtlCol="0" fromWordArt="0" anchor="t" anchorCtr="0" forceAA="0" compatLnSpc="1">
            <a:prstTxWarp prst="textNoShape">
              <a:avLst/>
            </a:prstTxWarp>
            <a:spAutoFit/>
          </a:bodyPr>
          <a:lstStyle/>
          <a:p>
            <a:pPr eaLnBrk="0" hangingPunct="0">
              <a:lnSpc>
                <a:spcPct val="80000"/>
              </a:lnSpc>
              <a:spcBef>
                <a:spcPct val="50000"/>
              </a:spcBef>
            </a:pPr>
            <a:r>
              <a:rPr kumimoji="0" lang="en-US" sz="2000" b="0" i="0" u="none" strike="noStrike" cap="none" normalizeH="0" baseline="0" dirty="0" smtClean="0">
                <a:ln>
                  <a:noFill/>
                </a:ln>
                <a:solidFill>
                  <a:schemeClr val="tx1"/>
                </a:solidFill>
                <a:effectLst/>
              </a:rPr>
              <a:t>Intel</a:t>
            </a:r>
            <a:r>
              <a:rPr lang="en-US" dirty="0"/>
              <a:t>®</a:t>
            </a:r>
            <a:r>
              <a:rPr kumimoji="0" lang="en-US" sz="2000" b="0" i="0" u="none" strike="noStrike" cap="none" normalizeH="0" baseline="0" dirty="0" smtClean="0">
                <a:ln>
                  <a:noFill/>
                </a:ln>
                <a:solidFill>
                  <a:schemeClr val="tx1"/>
                </a:solidFill>
                <a:effectLst/>
              </a:rPr>
              <a:t> </a:t>
            </a:r>
            <a:r>
              <a:rPr kumimoji="0" lang="en-US" sz="2000" b="0" i="0" u="none" strike="noStrike" cap="none" normalizeH="0" baseline="0" dirty="0" err="1" smtClean="0">
                <a:ln>
                  <a:noFill/>
                </a:ln>
                <a:solidFill>
                  <a:schemeClr val="tx1"/>
                </a:solidFill>
                <a:effectLst/>
              </a:rPr>
              <a:t>Cilk</a:t>
            </a:r>
            <a:r>
              <a:rPr lang="en-US" dirty="0"/>
              <a:t>™ Plus </a:t>
            </a:r>
            <a:r>
              <a:rPr lang="en-US" dirty="0" smtClean="0"/>
              <a:t>has cactus stack.</a:t>
            </a:r>
            <a:r>
              <a:rPr kumimoji="0" lang="en-US" sz="2000" b="0" i="0" u="none" strike="noStrike" cap="none" normalizeH="0" dirty="0" smtClean="0">
                <a:ln>
                  <a:noFill/>
                </a:ln>
                <a:solidFill>
                  <a:schemeClr val="tx1"/>
                </a:solidFill>
                <a:effectLst/>
              </a:rPr>
              <a:t> </a:t>
            </a:r>
            <a:endParaRPr kumimoji="0" lang="en-US" sz="2000" b="0" i="0" u="none" strike="noStrike" cap="none" normalizeH="0" baseline="0" dirty="0" smtClean="0">
              <a:ln>
                <a:noFill/>
              </a:ln>
              <a:solidFill>
                <a:schemeClr val="tx1"/>
              </a:solidFill>
              <a:effectLst/>
            </a:endParaRPr>
          </a:p>
        </p:txBody>
      </p:sp>
      <p:sp>
        <p:nvSpPr>
          <p:cNvPr id="13" name="Rounded Rectangle 12"/>
          <p:cNvSpPr/>
          <p:nvPr/>
        </p:nvSpPr>
        <p:spPr bwMode="auto">
          <a:xfrm>
            <a:off x="1239556" y="5104912"/>
            <a:ext cx="4399244" cy="721900"/>
          </a:xfrm>
          <a:prstGeom prst="roundRect">
            <a:avLst/>
          </a:prstGeom>
          <a:solidFill>
            <a:schemeClr val="accent6">
              <a:lumMod val="20000"/>
              <a:lumOff val="80000"/>
            </a:schemeClr>
          </a:solidFill>
          <a:ln w="19050" cap="flat" cmpd="sng" algn="ctr">
            <a:solidFill>
              <a:schemeClr val="accent6">
                <a:lumMod val="75000"/>
              </a:schemeClr>
            </a:solidFill>
            <a:prstDash val="solid"/>
            <a:round/>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spAutoFit/>
          </a:bodyPr>
          <a:lstStyle/>
          <a:p>
            <a:pPr eaLnBrk="0" hangingPunct="0">
              <a:lnSpc>
                <a:spcPct val="80000"/>
              </a:lnSpc>
              <a:spcBef>
                <a:spcPct val="50000"/>
              </a:spcBef>
            </a:pPr>
            <a:r>
              <a:rPr kumimoji="0" lang="en-US" sz="2000" b="0" i="0" u="none" strike="noStrike" cap="none" normalizeH="0" baseline="0" dirty="0" smtClean="0">
                <a:ln>
                  <a:noFill/>
                </a:ln>
                <a:solidFill>
                  <a:schemeClr val="tx1"/>
                </a:solidFill>
                <a:effectLst/>
              </a:rPr>
              <a:t>Intel</a:t>
            </a:r>
            <a:r>
              <a:rPr lang="en-US" dirty="0"/>
              <a:t>®</a:t>
            </a:r>
            <a:r>
              <a:rPr kumimoji="0" lang="en-US" sz="2000" b="0" i="0" u="none" strike="noStrike" cap="none" normalizeH="0" baseline="0" dirty="0" smtClean="0">
                <a:ln>
                  <a:noFill/>
                </a:ln>
                <a:solidFill>
                  <a:schemeClr val="tx1"/>
                </a:solidFill>
                <a:effectLst/>
              </a:rPr>
              <a:t> TBB </a:t>
            </a:r>
            <a:r>
              <a:rPr lang="en-US" dirty="0" smtClean="0"/>
              <a:t>uses continuation-passing style inside algorithm templates.</a:t>
            </a:r>
            <a:endParaRPr kumimoji="0" lang="en-US" sz="2000" b="0" i="0" u="none" strike="noStrike" cap="none" normalizeH="0" baseline="0" dirty="0" smtClean="0">
              <a:ln>
                <a:noFill/>
              </a:ln>
              <a:solidFill>
                <a:schemeClr val="tx1"/>
              </a:solidFill>
              <a:effectLst/>
            </a:endParaRPr>
          </a:p>
        </p:txBody>
      </p:sp>
    </p:spTree>
    <p:extLst>
      <p:ext uri="{BB962C8B-B14F-4D97-AF65-F5344CB8AC3E}">
        <p14:creationId xmlns:p14="http://schemas.microsoft.com/office/powerpoint/2010/main" val="279509392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animBg="1"/>
      <p:bldP spid="13"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436675" y="0"/>
            <a:ext cx="6180521" cy="1143000"/>
          </a:xfrm>
        </p:spPr>
        <p:txBody>
          <a:bodyPr/>
          <a:lstStyle/>
          <a:p>
            <a:r>
              <a:rPr lang="en-US" dirty="0" smtClean="0"/>
              <a:t>Work-Span Model</a:t>
            </a:r>
          </a:p>
        </p:txBody>
      </p:sp>
      <p:sp>
        <p:nvSpPr>
          <p:cNvPr id="13315" name="Slide Number Placeholder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sz="2000">
                <a:solidFill>
                  <a:schemeClr val="tx1"/>
                </a:solidFill>
                <a:latin typeface="Verdana" pitchFamily="34" charset="0"/>
                <a:ea typeface="MS PGothic" pitchFamily="34" charset="-128"/>
              </a:defRPr>
            </a:lvl1pPr>
            <a:lvl2pPr marL="742950" indent="-285750" eaLnBrk="0" hangingPunct="0">
              <a:defRPr sz="2000">
                <a:solidFill>
                  <a:schemeClr val="tx1"/>
                </a:solidFill>
                <a:latin typeface="Verdana" pitchFamily="34" charset="0"/>
                <a:ea typeface="MS PGothic" pitchFamily="34" charset="-128"/>
              </a:defRPr>
            </a:lvl2pPr>
            <a:lvl3pPr marL="1143000" indent="-228600" eaLnBrk="0" hangingPunct="0">
              <a:defRPr sz="2000">
                <a:solidFill>
                  <a:schemeClr val="tx1"/>
                </a:solidFill>
                <a:latin typeface="Verdana" pitchFamily="34" charset="0"/>
                <a:ea typeface="MS PGothic" pitchFamily="34" charset="-128"/>
              </a:defRPr>
            </a:lvl3pPr>
            <a:lvl4pPr marL="1600200" indent="-228600" eaLnBrk="0" hangingPunct="0">
              <a:defRPr sz="2000">
                <a:solidFill>
                  <a:schemeClr val="tx1"/>
                </a:solidFill>
                <a:latin typeface="Verdana" pitchFamily="34" charset="0"/>
                <a:ea typeface="MS PGothic" pitchFamily="34" charset="-128"/>
              </a:defRPr>
            </a:lvl4pPr>
            <a:lvl5pPr marL="2057400" indent="-228600" eaLnBrk="0" hangingPunct="0">
              <a:defRPr sz="2000">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sz="2000">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sz="2000">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sz="2000">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sz="2000">
                <a:solidFill>
                  <a:schemeClr val="tx1"/>
                </a:solidFill>
                <a:latin typeface="Verdana" pitchFamily="34" charset="0"/>
                <a:ea typeface="MS PGothic" pitchFamily="34" charset="-128"/>
              </a:defRPr>
            </a:lvl9pPr>
          </a:lstStyle>
          <a:p>
            <a:pPr eaLnBrk="1" hangingPunct="1"/>
            <a:fld id="{58CDB347-27D7-429C-B8F0-26D252E744BA}" type="slidenum">
              <a:rPr lang="en-US" sz="1000" smtClean="0">
                <a:solidFill>
                  <a:schemeClr val="bg1"/>
                </a:solidFill>
              </a:rPr>
              <a:pPr eaLnBrk="1" hangingPunct="1"/>
              <a:t>89</a:t>
            </a:fld>
            <a:endParaRPr lang="en-US" sz="1000" smtClean="0">
              <a:solidFill>
                <a:schemeClr val="bg1"/>
              </a:solidFill>
            </a:endParaRPr>
          </a:p>
        </p:txBody>
      </p:sp>
      <p:sp>
        <p:nvSpPr>
          <p:cNvPr id="13317" name="Content Placeholder 7"/>
          <p:cNvSpPr>
            <a:spLocks noGrp="1"/>
          </p:cNvSpPr>
          <p:nvPr>
            <p:ph idx="1"/>
          </p:nvPr>
        </p:nvSpPr>
        <p:spPr/>
        <p:txBody>
          <a:bodyPr/>
          <a:lstStyle/>
          <a:p>
            <a:r>
              <a:rPr lang="en-US" dirty="0" smtClean="0"/>
              <a:t>T</a:t>
            </a:r>
            <a:r>
              <a:rPr lang="en-US" baseline="-25000" dirty="0" smtClean="0"/>
              <a:t>P</a:t>
            </a:r>
            <a:r>
              <a:rPr lang="en-US" dirty="0" smtClean="0"/>
              <a:t> = time to run with P workers</a:t>
            </a:r>
          </a:p>
          <a:p>
            <a:r>
              <a:rPr lang="en-US" dirty="0" smtClean="0"/>
              <a:t>T</a:t>
            </a:r>
            <a:r>
              <a:rPr lang="en-US" baseline="-25000" dirty="0" smtClean="0"/>
              <a:t>1</a:t>
            </a:r>
            <a:r>
              <a:rPr lang="en-US" dirty="0"/>
              <a:t> </a:t>
            </a:r>
            <a:r>
              <a:rPr lang="en-US" dirty="0" smtClean="0"/>
              <a:t>= </a:t>
            </a:r>
            <a:r>
              <a:rPr lang="en-US" i="1" dirty="0" smtClean="0"/>
              <a:t>work </a:t>
            </a:r>
          </a:p>
          <a:p>
            <a:pPr lvl="1"/>
            <a:r>
              <a:rPr lang="en-US" dirty="0" smtClean="0"/>
              <a:t>time for serial execution</a:t>
            </a:r>
          </a:p>
          <a:p>
            <a:pPr lvl="1"/>
            <a:r>
              <a:rPr lang="en-US" dirty="0" smtClean="0"/>
              <a:t>sum of all work</a:t>
            </a:r>
            <a:endParaRPr lang="en-US" dirty="0"/>
          </a:p>
          <a:p>
            <a:r>
              <a:rPr lang="en-US" dirty="0" smtClean="0"/>
              <a:t>T</a:t>
            </a:r>
            <a:r>
              <a:rPr lang="en-US" baseline="-25000" dirty="0" smtClean="0"/>
              <a:t>∞</a:t>
            </a:r>
            <a:r>
              <a:rPr lang="en-US" dirty="0" smtClean="0"/>
              <a:t> </a:t>
            </a:r>
            <a:r>
              <a:rPr lang="en-US" dirty="0"/>
              <a:t>= </a:t>
            </a:r>
            <a:r>
              <a:rPr lang="en-US" i="1" dirty="0" smtClean="0"/>
              <a:t>span</a:t>
            </a:r>
          </a:p>
          <a:p>
            <a:pPr lvl="1"/>
            <a:r>
              <a:rPr lang="en-US" dirty="0" smtClean="0"/>
              <a:t>time for </a:t>
            </a:r>
            <a:r>
              <a:rPr lang="en-US" i="1" dirty="0" smtClean="0"/>
              <a:t>critical path</a:t>
            </a:r>
            <a:endParaRPr lang="en-US" dirty="0" smtClean="0"/>
          </a:p>
        </p:txBody>
      </p:sp>
      <p:grpSp>
        <p:nvGrpSpPr>
          <p:cNvPr id="2" name="Group 13334"/>
          <p:cNvGrpSpPr/>
          <p:nvPr/>
        </p:nvGrpSpPr>
        <p:grpSpPr>
          <a:xfrm>
            <a:off x="6388596" y="526509"/>
            <a:ext cx="2255908" cy="5088842"/>
            <a:chOff x="6388596" y="526509"/>
            <a:chExt cx="2255908" cy="5088842"/>
          </a:xfrm>
        </p:grpSpPr>
        <p:sp>
          <p:nvSpPr>
            <p:cNvPr id="120" name="Rectangle 119"/>
            <p:cNvSpPr/>
            <p:nvPr/>
          </p:nvSpPr>
          <p:spPr bwMode="auto">
            <a:xfrm rot="5400000">
              <a:off x="7058226" y="526509"/>
              <a:ext cx="457200" cy="457200"/>
            </a:xfrm>
            <a:prstGeom prst="rect">
              <a:avLst/>
            </a:prstGeom>
            <a:solidFill>
              <a:srgbClr val="2D68FF"/>
            </a:solidFill>
            <a:ln w="20320"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smtClean="0">
                <a:ln>
                  <a:noFill/>
                </a:ln>
                <a:solidFill>
                  <a:schemeClr val="tx1"/>
                </a:solidFill>
                <a:effectLst/>
                <a:latin typeface="Verdana" pitchFamily="34" charset="0"/>
              </a:endParaRPr>
            </a:p>
          </p:txBody>
        </p:sp>
        <p:sp>
          <p:nvSpPr>
            <p:cNvPr id="121" name="Rectangle 120"/>
            <p:cNvSpPr/>
            <p:nvPr/>
          </p:nvSpPr>
          <p:spPr bwMode="auto">
            <a:xfrm rot="5400000">
              <a:off x="8182303" y="1741278"/>
              <a:ext cx="457200" cy="457200"/>
            </a:xfrm>
            <a:prstGeom prst="rect">
              <a:avLst/>
            </a:prstGeom>
            <a:solidFill>
              <a:srgbClr val="2D68FF"/>
            </a:solidFill>
            <a:ln w="20320"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smtClean="0">
                <a:ln>
                  <a:noFill/>
                </a:ln>
                <a:solidFill>
                  <a:schemeClr val="tx1"/>
                </a:solidFill>
                <a:effectLst/>
                <a:latin typeface="Verdana" pitchFamily="34" charset="0"/>
              </a:endParaRPr>
            </a:p>
          </p:txBody>
        </p:sp>
        <p:sp>
          <p:nvSpPr>
            <p:cNvPr id="122" name="Rectangle 121"/>
            <p:cNvSpPr/>
            <p:nvPr/>
          </p:nvSpPr>
          <p:spPr bwMode="auto">
            <a:xfrm rot="5400000">
              <a:off x="7467580" y="3848493"/>
              <a:ext cx="457200" cy="457200"/>
            </a:xfrm>
            <a:prstGeom prst="rect">
              <a:avLst/>
            </a:prstGeom>
            <a:solidFill>
              <a:srgbClr val="2D68FF"/>
            </a:solidFill>
            <a:ln w="20320"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smtClean="0">
                <a:ln>
                  <a:noFill/>
                </a:ln>
                <a:solidFill>
                  <a:schemeClr val="tx1"/>
                </a:solidFill>
                <a:effectLst/>
                <a:latin typeface="Verdana" pitchFamily="34" charset="0"/>
              </a:endParaRPr>
            </a:p>
          </p:txBody>
        </p:sp>
        <p:sp>
          <p:nvSpPr>
            <p:cNvPr id="123" name="Rectangle 122"/>
            <p:cNvSpPr/>
            <p:nvPr/>
          </p:nvSpPr>
          <p:spPr bwMode="auto">
            <a:xfrm rot="5400000">
              <a:off x="7208468" y="5158151"/>
              <a:ext cx="457200" cy="457200"/>
            </a:xfrm>
            <a:prstGeom prst="rect">
              <a:avLst/>
            </a:prstGeom>
            <a:solidFill>
              <a:srgbClr val="2D68FF"/>
            </a:solidFill>
            <a:ln w="20320"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smtClean="0">
                <a:ln>
                  <a:noFill/>
                </a:ln>
                <a:solidFill>
                  <a:schemeClr val="tx1"/>
                </a:solidFill>
                <a:effectLst/>
                <a:latin typeface="Verdana" pitchFamily="34" charset="0"/>
              </a:endParaRPr>
            </a:p>
          </p:txBody>
        </p:sp>
        <p:cxnSp>
          <p:nvCxnSpPr>
            <p:cNvPr id="124" name="Straight Arrow Connector 123"/>
            <p:cNvCxnSpPr>
              <a:endCxn id="121" idx="1"/>
            </p:cNvCxnSpPr>
            <p:nvPr/>
          </p:nvCxnSpPr>
          <p:spPr bwMode="auto">
            <a:xfrm>
              <a:off x="7286826" y="983709"/>
              <a:ext cx="1124077" cy="757569"/>
            </a:xfrm>
            <a:prstGeom prst="straightConnector1">
              <a:avLst/>
            </a:prstGeom>
            <a:noFill/>
            <a:ln w="19050" cap="flat" cmpd="sng" algn="ctr">
              <a:solidFill>
                <a:schemeClr val="tx1"/>
              </a:solidFill>
              <a:prstDash val="solid"/>
              <a:round/>
              <a:headEnd type="none" w="med" len="med"/>
              <a:tailEnd type="arrow"/>
            </a:ln>
            <a:effectLst/>
          </p:spPr>
        </p:cxnSp>
        <p:cxnSp>
          <p:nvCxnSpPr>
            <p:cNvPr id="125" name="Straight Arrow Connector 124"/>
            <p:cNvCxnSpPr>
              <a:stCxn id="121" idx="3"/>
              <a:endCxn id="132" idx="1"/>
            </p:cNvCxnSpPr>
            <p:nvPr/>
          </p:nvCxnSpPr>
          <p:spPr bwMode="auto">
            <a:xfrm>
              <a:off x="8410903" y="2198478"/>
              <a:ext cx="5001" cy="407285"/>
            </a:xfrm>
            <a:prstGeom prst="straightConnector1">
              <a:avLst/>
            </a:prstGeom>
            <a:noFill/>
            <a:ln w="19050" cap="flat" cmpd="sng" algn="ctr">
              <a:solidFill>
                <a:schemeClr val="tx1"/>
              </a:solidFill>
              <a:prstDash val="solid"/>
              <a:round/>
              <a:headEnd type="none" w="med" len="med"/>
              <a:tailEnd type="arrow"/>
            </a:ln>
            <a:effectLst/>
          </p:spPr>
        </p:cxnSp>
        <p:sp>
          <p:nvSpPr>
            <p:cNvPr id="126" name="Rectangle 125"/>
            <p:cNvSpPr/>
            <p:nvPr/>
          </p:nvSpPr>
          <p:spPr bwMode="auto">
            <a:xfrm rot="5400000">
              <a:off x="7264902" y="2148563"/>
              <a:ext cx="457200" cy="457200"/>
            </a:xfrm>
            <a:prstGeom prst="rect">
              <a:avLst/>
            </a:prstGeom>
            <a:solidFill>
              <a:srgbClr val="2D68FF"/>
            </a:solidFill>
            <a:ln w="20320"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smtClean="0">
                <a:ln>
                  <a:noFill/>
                </a:ln>
                <a:solidFill>
                  <a:schemeClr val="tx1"/>
                </a:solidFill>
                <a:effectLst/>
                <a:latin typeface="Verdana" pitchFamily="34" charset="0"/>
              </a:endParaRPr>
            </a:p>
          </p:txBody>
        </p:sp>
        <p:sp>
          <p:nvSpPr>
            <p:cNvPr id="127" name="Rectangle 126"/>
            <p:cNvSpPr/>
            <p:nvPr/>
          </p:nvSpPr>
          <p:spPr bwMode="auto">
            <a:xfrm rot="5400000">
              <a:off x="6388596" y="2834363"/>
              <a:ext cx="457200" cy="457200"/>
            </a:xfrm>
            <a:prstGeom prst="rect">
              <a:avLst/>
            </a:prstGeom>
            <a:solidFill>
              <a:srgbClr val="2D68FF"/>
            </a:solidFill>
            <a:ln w="20320"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smtClean="0">
                <a:ln>
                  <a:noFill/>
                </a:ln>
                <a:solidFill>
                  <a:schemeClr val="tx1"/>
                </a:solidFill>
                <a:effectLst/>
                <a:latin typeface="Verdana" pitchFamily="34" charset="0"/>
              </a:endParaRPr>
            </a:p>
          </p:txBody>
        </p:sp>
        <p:cxnSp>
          <p:nvCxnSpPr>
            <p:cNvPr id="128" name="Straight Arrow Connector 127"/>
            <p:cNvCxnSpPr>
              <a:stCxn id="126" idx="3"/>
              <a:endCxn id="122" idx="1"/>
            </p:cNvCxnSpPr>
            <p:nvPr/>
          </p:nvCxnSpPr>
          <p:spPr bwMode="auto">
            <a:xfrm>
              <a:off x="7493502" y="2605763"/>
              <a:ext cx="202678" cy="1242730"/>
            </a:xfrm>
            <a:prstGeom prst="straightConnector1">
              <a:avLst/>
            </a:prstGeom>
            <a:noFill/>
            <a:ln w="19050" cap="flat" cmpd="sng" algn="ctr">
              <a:solidFill>
                <a:schemeClr val="tx1"/>
              </a:solidFill>
              <a:prstDash val="solid"/>
              <a:round/>
              <a:headEnd type="none" w="med" len="med"/>
              <a:tailEnd type="arrow"/>
            </a:ln>
            <a:effectLst/>
          </p:spPr>
        </p:cxnSp>
        <p:cxnSp>
          <p:nvCxnSpPr>
            <p:cNvPr id="129" name="Straight Arrow Connector 128"/>
            <p:cNvCxnSpPr>
              <a:endCxn id="127" idx="1"/>
            </p:cNvCxnSpPr>
            <p:nvPr/>
          </p:nvCxnSpPr>
          <p:spPr bwMode="auto">
            <a:xfrm flipH="1">
              <a:off x="6617196" y="983709"/>
              <a:ext cx="647706" cy="1850654"/>
            </a:xfrm>
            <a:prstGeom prst="straightConnector1">
              <a:avLst/>
            </a:prstGeom>
            <a:noFill/>
            <a:ln w="19050" cap="flat" cmpd="sng" algn="ctr">
              <a:solidFill>
                <a:schemeClr val="tx1"/>
              </a:solidFill>
              <a:prstDash val="solid"/>
              <a:round/>
              <a:headEnd type="none" w="med" len="med"/>
              <a:tailEnd type="arrow"/>
            </a:ln>
            <a:effectLst/>
          </p:spPr>
        </p:cxnSp>
        <p:cxnSp>
          <p:nvCxnSpPr>
            <p:cNvPr id="130" name="Straight Arrow Connector 129"/>
            <p:cNvCxnSpPr>
              <a:stCxn id="127" idx="3"/>
              <a:endCxn id="123" idx="1"/>
            </p:cNvCxnSpPr>
            <p:nvPr/>
          </p:nvCxnSpPr>
          <p:spPr bwMode="auto">
            <a:xfrm>
              <a:off x="6617196" y="3291563"/>
              <a:ext cx="819872" cy="1866588"/>
            </a:xfrm>
            <a:prstGeom prst="straightConnector1">
              <a:avLst/>
            </a:prstGeom>
            <a:noFill/>
            <a:ln w="19050" cap="flat" cmpd="sng" algn="ctr">
              <a:solidFill>
                <a:schemeClr val="tx1"/>
              </a:solidFill>
              <a:prstDash val="solid"/>
              <a:round/>
              <a:headEnd type="none" w="med" len="med"/>
              <a:tailEnd type="arrow"/>
            </a:ln>
            <a:effectLst/>
          </p:spPr>
        </p:cxnSp>
        <p:cxnSp>
          <p:nvCxnSpPr>
            <p:cNvPr id="131" name="Straight Arrow Connector 130"/>
            <p:cNvCxnSpPr>
              <a:stCxn id="122" idx="3"/>
              <a:endCxn id="123" idx="1"/>
            </p:cNvCxnSpPr>
            <p:nvPr/>
          </p:nvCxnSpPr>
          <p:spPr bwMode="auto">
            <a:xfrm flipH="1">
              <a:off x="7437068" y="4305693"/>
              <a:ext cx="259112" cy="852458"/>
            </a:xfrm>
            <a:prstGeom prst="straightConnector1">
              <a:avLst/>
            </a:prstGeom>
            <a:noFill/>
            <a:ln w="19050" cap="flat" cmpd="sng" algn="ctr">
              <a:solidFill>
                <a:schemeClr val="tx1"/>
              </a:solidFill>
              <a:prstDash val="solid"/>
              <a:round/>
              <a:headEnd type="none" w="med" len="med"/>
              <a:tailEnd type="arrow"/>
            </a:ln>
            <a:effectLst/>
          </p:spPr>
        </p:cxnSp>
        <p:sp>
          <p:nvSpPr>
            <p:cNvPr id="132" name="Rectangle 131"/>
            <p:cNvSpPr/>
            <p:nvPr/>
          </p:nvSpPr>
          <p:spPr bwMode="auto">
            <a:xfrm rot="5400000">
              <a:off x="8187304" y="2605763"/>
              <a:ext cx="457200" cy="457200"/>
            </a:xfrm>
            <a:prstGeom prst="rect">
              <a:avLst/>
            </a:prstGeom>
            <a:solidFill>
              <a:srgbClr val="2D68FF"/>
            </a:solidFill>
            <a:ln w="20320"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smtClean="0">
                <a:ln>
                  <a:noFill/>
                </a:ln>
                <a:solidFill>
                  <a:schemeClr val="tx1"/>
                </a:solidFill>
                <a:effectLst/>
                <a:latin typeface="Verdana" pitchFamily="34" charset="0"/>
              </a:endParaRPr>
            </a:p>
          </p:txBody>
        </p:sp>
        <p:cxnSp>
          <p:nvCxnSpPr>
            <p:cNvPr id="133" name="Straight Arrow Connector 132"/>
            <p:cNvCxnSpPr>
              <a:stCxn id="132" idx="3"/>
              <a:endCxn id="122" idx="1"/>
            </p:cNvCxnSpPr>
            <p:nvPr/>
          </p:nvCxnSpPr>
          <p:spPr bwMode="auto">
            <a:xfrm flipH="1">
              <a:off x="7696180" y="3062963"/>
              <a:ext cx="719724" cy="785530"/>
            </a:xfrm>
            <a:prstGeom prst="straightConnector1">
              <a:avLst/>
            </a:prstGeom>
            <a:noFill/>
            <a:ln w="19050" cap="flat" cmpd="sng" algn="ctr">
              <a:solidFill>
                <a:schemeClr val="tx1"/>
              </a:solidFill>
              <a:prstDash val="solid"/>
              <a:round/>
              <a:headEnd type="none" w="med" len="med"/>
              <a:tailEnd type="arrow"/>
            </a:ln>
            <a:effectLst/>
          </p:spPr>
        </p:cxnSp>
        <p:cxnSp>
          <p:nvCxnSpPr>
            <p:cNvPr id="134" name="Straight Arrow Connector 133"/>
            <p:cNvCxnSpPr>
              <a:endCxn id="126" idx="1"/>
            </p:cNvCxnSpPr>
            <p:nvPr/>
          </p:nvCxnSpPr>
          <p:spPr bwMode="auto">
            <a:xfrm>
              <a:off x="7286826" y="983709"/>
              <a:ext cx="206676" cy="1164854"/>
            </a:xfrm>
            <a:prstGeom prst="straightConnector1">
              <a:avLst/>
            </a:prstGeom>
            <a:noFill/>
            <a:ln w="19050" cap="flat" cmpd="sng" algn="ctr">
              <a:solidFill>
                <a:schemeClr val="tx1"/>
              </a:solidFill>
              <a:prstDash val="solid"/>
              <a:round/>
              <a:headEnd type="none" w="med" len="med"/>
              <a:tailEnd type="arrow"/>
            </a:ln>
            <a:effectLst/>
          </p:spPr>
        </p:cxnSp>
      </p:grpSp>
      <p:sp>
        <p:nvSpPr>
          <p:cNvPr id="21" name="Slide Number Placeholder 3"/>
          <p:cNvSpPr txBox="1">
            <a:spLocks/>
          </p:cNvSpPr>
          <p:nvPr/>
        </p:nvSpPr>
        <p:spPr>
          <a:xfrm>
            <a:off x="6705600" y="65087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ACA39A89-D6FF-4AFC-9284-D1B46DF88740}" type="slidenum">
              <a:rPr lang="en-US" smtClean="0"/>
              <a:pPr>
                <a:defRPr/>
              </a:pPr>
              <a:t>89</a:t>
            </a:fld>
            <a:endParaRPr lang="en-US" dirty="0"/>
          </a:p>
        </p:txBody>
      </p:sp>
    </p:spTree>
    <p:extLst>
      <p:ext uri="{BB962C8B-B14F-4D97-AF65-F5344CB8AC3E}">
        <p14:creationId xmlns:p14="http://schemas.microsoft.com/office/powerpoint/2010/main" val="2022816365"/>
      </p:ext>
    </p:extLst>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8" descr="Sandy Bridge Die_Right Persp.png"/>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4424143" y="1166628"/>
            <a:ext cx="1334864" cy="2250763"/>
          </a:xfrm>
          <a:prstGeom prst="rect">
            <a:avLst/>
          </a:prstGeom>
          <a:noFill/>
          <a:ln w="9525">
            <a:noFill/>
            <a:miter lim="800000"/>
            <a:headEnd/>
            <a:tailEnd/>
          </a:ln>
        </p:spPr>
      </p:pic>
      <p:pic>
        <p:nvPicPr>
          <p:cNvPr id="25604" name="Picture 4" descr="http://upload.wikimedia.org/wikipedia/commons/e/e4/Conroe_die.pn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2474729" y="1656526"/>
            <a:ext cx="555170" cy="719986"/>
          </a:xfrm>
          <a:prstGeom prst="rect">
            <a:avLst/>
          </a:prstGeom>
          <a:noFill/>
          <a:effectLst>
            <a:reflection blurRad="6350" stA="52000" endA="300" endPos="35000" dir="5400000" sy="-100000" algn="bl" rotWithShape="0"/>
          </a:effectLst>
        </p:spPr>
      </p:pic>
      <p:pic>
        <p:nvPicPr>
          <p:cNvPr id="25608" name="Picture 8" descr="http://images.bit-tech.net/content_images/2010/03/amd-opteron-6174-vs-intel-xeon-x5650-review/westmere-ep-die.jpg"/>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rot="16200000">
            <a:off x="3784741" y="1469815"/>
            <a:ext cx="1181694" cy="631703"/>
          </a:xfrm>
          <a:prstGeom prst="rect">
            <a:avLst/>
          </a:prstGeom>
          <a:noFill/>
          <a:effectLst>
            <a:reflection blurRad="6350" stA="52000" endA="300" endPos="35000" dir="5400000" sy="-100000" algn="bl" rotWithShape="0"/>
          </a:effectLst>
        </p:spPr>
      </p:pic>
      <p:pic>
        <p:nvPicPr>
          <p:cNvPr id="25610" name="Picture 10" descr="http://www.intel.com/pressroom/enhanced/xeon7500/gallery/images/p_NHM-EX-Die-Shot-2.jpg"/>
          <p:cNvPicPr>
            <a:picLocks noChangeAspect="1" noChangeArrowheads="1"/>
          </p:cNvPicPr>
          <p:nvPr/>
        </p:nvPicPr>
        <p:blipFill rotWithShape="1">
          <a:blip r:embed="rId6" cstate="screen">
            <a:extLst>
              <a:ext uri="{28A0092B-C50C-407E-A947-70E740481C1C}">
                <a14:useLocalDpi xmlns:a14="http://schemas.microsoft.com/office/drawing/2010/main"/>
              </a:ext>
            </a:extLst>
          </a:blip>
          <a:srcRect l="4005"/>
          <a:stretch/>
        </p:blipFill>
        <p:spPr bwMode="auto">
          <a:xfrm rot="16200000">
            <a:off x="3135878" y="1633498"/>
            <a:ext cx="890012" cy="596018"/>
          </a:xfrm>
          <a:prstGeom prst="rect">
            <a:avLst/>
          </a:prstGeom>
          <a:noFill/>
          <a:effectLst>
            <a:reflection blurRad="6350" stA="52000" endA="300" endPos="35000" dir="5400000" sy="-100000" algn="bl" rotWithShape="0"/>
          </a:effectLst>
        </p:spPr>
      </p:pic>
      <p:pic>
        <p:nvPicPr>
          <p:cNvPr id="4" name="Picture 4" descr="http://techreport.com/r.x/p4-prescott/die-shot.jpg"/>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1671894" y="1839955"/>
            <a:ext cx="558369" cy="536558"/>
          </a:xfrm>
          <a:prstGeom prst="rect">
            <a:avLst/>
          </a:prstGeom>
          <a:noFill/>
          <a:effectLst>
            <a:reflection blurRad="6350" stA="52000" endA="300" endPos="35000" dir="5400000" sy="-100000" algn="bl" rotWithShape="0"/>
          </a:effectLst>
        </p:spPr>
      </p:pic>
      <p:sp>
        <p:nvSpPr>
          <p:cNvPr id="2" name="Title 1"/>
          <p:cNvSpPr>
            <a:spLocks noGrp="1"/>
          </p:cNvSpPr>
          <p:nvPr>
            <p:ph type="title" idx="4294967295"/>
          </p:nvPr>
        </p:nvSpPr>
        <p:spPr>
          <a:xfrm>
            <a:off x="618995" y="304800"/>
            <a:ext cx="7778750" cy="584200"/>
          </a:xfrm>
        </p:spPr>
        <p:txBody>
          <a:bodyPr>
            <a:noAutofit/>
          </a:bodyPr>
          <a:lstStyle/>
          <a:p>
            <a:r>
              <a:rPr lang="en-US" sz="2800" b="1" dirty="0" smtClean="0"/>
              <a:t>Trends: More cores.  Wider vectors.  Coprocessors.</a:t>
            </a:r>
            <a:br>
              <a:rPr lang="en-US" sz="2800" b="1" dirty="0" smtClean="0"/>
            </a:br>
            <a:endParaRPr lang="en-US" sz="2000" b="1" dirty="0"/>
          </a:p>
        </p:txBody>
      </p:sp>
      <p:sp>
        <p:nvSpPr>
          <p:cNvPr id="18" name="TextBox 17"/>
          <p:cNvSpPr txBox="1"/>
          <p:nvPr/>
        </p:nvSpPr>
        <p:spPr>
          <a:xfrm>
            <a:off x="849461" y="2563679"/>
            <a:ext cx="4138863" cy="215440"/>
          </a:xfrm>
          <a:prstGeom prst="rect">
            <a:avLst/>
          </a:prstGeom>
          <a:noFill/>
        </p:spPr>
        <p:txBody>
          <a:bodyPr wrap="square" lIns="91435" tIns="45718" rIns="91435" bIns="45718" rtlCol="0">
            <a:spAutoFit/>
          </a:bodyPr>
          <a:lstStyle/>
          <a:p>
            <a:r>
              <a:rPr lang="en-US" sz="800" i="1" dirty="0">
                <a:solidFill>
                  <a:srgbClr val="000000"/>
                </a:solidFill>
              </a:rPr>
              <a:t>Images </a:t>
            </a:r>
            <a:r>
              <a:rPr lang="en-US" sz="800" i="1" dirty="0" smtClean="0">
                <a:solidFill>
                  <a:srgbClr val="000000"/>
                </a:solidFill>
              </a:rPr>
              <a:t>do not reflect </a:t>
            </a:r>
            <a:r>
              <a:rPr lang="en-US" sz="800" i="1" dirty="0">
                <a:solidFill>
                  <a:srgbClr val="000000"/>
                </a:solidFill>
              </a:rPr>
              <a:t>actual die sizes</a:t>
            </a:r>
          </a:p>
        </p:txBody>
      </p:sp>
      <p:graphicFrame>
        <p:nvGraphicFramePr>
          <p:cNvPr id="22" name="Table 21"/>
          <p:cNvGraphicFramePr>
            <a:graphicFrameLocks noGrp="1"/>
          </p:cNvGraphicFramePr>
          <p:nvPr>
            <p:extLst>
              <p:ext uri="{D42A27DB-BD31-4B8C-83A1-F6EECF244321}">
                <p14:modId xmlns:p14="http://schemas.microsoft.com/office/powerpoint/2010/main" val="2548036357"/>
              </p:ext>
            </p:extLst>
          </p:nvPr>
        </p:nvGraphicFramePr>
        <p:xfrm>
          <a:off x="676811" y="2789313"/>
          <a:ext cx="7800608" cy="3273899"/>
        </p:xfrm>
        <a:graphic>
          <a:graphicData uri="http://schemas.openxmlformats.org/drawingml/2006/table">
            <a:tbl>
              <a:tblPr firstRow="1" bandRow="1">
                <a:tableStyleId>{EB344D84-9AFB-497E-A393-DC336BA19D2E}</a:tableStyleId>
              </a:tblPr>
              <a:tblGrid>
                <a:gridCol w="866535"/>
                <a:gridCol w="778384"/>
                <a:gridCol w="821901"/>
                <a:gridCol w="821901"/>
                <a:gridCol w="821901"/>
                <a:gridCol w="821901"/>
                <a:gridCol w="821901"/>
                <a:gridCol w="821901"/>
                <a:gridCol w="309818"/>
                <a:gridCol w="914465"/>
              </a:tblGrid>
              <a:tr h="1333339">
                <a:tc>
                  <a:txBody>
                    <a:bodyPr/>
                    <a:lstStyle/>
                    <a:p>
                      <a:pPr algn="ctr"/>
                      <a:endParaRPr lang="en-US" sz="1100" b="1" dirty="0">
                        <a:solidFill>
                          <a:schemeClr val="tx1"/>
                        </a:solidFill>
                      </a:endParaRPr>
                    </a:p>
                  </a:txBody>
                  <a:tcP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900" b="1" baseline="0" dirty="0" smtClean="0">
                          <a:solidFill>
                            <a:schemeClr val="tx1"/>
                          </a:solidFill>
                        </a:rPr>
                        <a:t>Intel</a:t>
                      </a:r>
                      <a:r>
                        <a:rPr lang="en-US" sz="900" b="1" baseline="30000" dirty="0" smtClean="0">
                          <a:solidFill>
                            <a:schemeClr val="tx1"/>
                          </a:solidFill>
                        </a:rPr>
                        <a:t>®</a:t>
                      </a:r>
                      <a:r>
                        <a:rPr lang="en-US" sz="900" b="1" baseline="0" dirty="0" smtClean="0">
                          <a:solidFill>
                            <a:schemeClr val="tx1"/>
                          </a:solidFill>
                        </a:rPr>
                        <a:t> Xeon</a:t>
                      </a:r>
                      <a:r>
                        <a:rPr lang="en-US" sz="900" b="1" baseline="30000" dirty="0" smtClean="0">
                          <a:solidFill>
                            <a:schemeClr val="tx1"/>
                          </a:solidFill>
                        </a:rPr>
                        <a:t>®</a:t>
                      </a:r>
                      <a:r>
                        <a:rPr lang="en-US" sz="900" b="1" baseline="0" dirty="0" smtClean="0">
                          <a:solidFill>
                            <a:schemeClr val="tx1"/>
                          </a:solidFill>
                        </a:rPr>
                        <a:t> processor</a:t>
                      </a:r>
                    </a:p>
                    <a:p>
                      <a:pPr marL="0" marR="0" indent="0" algn="ctr" defTabSz="914400" rtl="0" eaLnBrk="1" fontAlgn="auto" latinLnBrk="0" hangingPunct="1">
                        <a:lnSpc>
                          <a:spcPct val="100000"/>
                        </a:lnSpc>
                        <a:spcBef>
                          <a:spcPts val="0"/>
                        </a:spcBef>
                        <a:spcAft>
                          <a:spcPts val="0"/>
                        </a:spcAft>
                        <a:buClrTx/>
                        <a:buSzTx/>
                        <a:buFontTx/>
                        <a:buNone/>
                        <a:tabLst/>
                        <a:defRPr/>
                      </a:pPr>
                      <a:r>
                        <a:rPr lang="en-US" sz="900" b="1" dirty="0" smtClean="0">
                          <a:solidFill>
                            <a:schemeClr val="tx1"/>
                          </a:solidFill>
                        </a:rPr>
                        <a:t>64-bit</a:t>
                      </a:r>
                      <a:r>
                        <a:rPr lang="en-US" sz="900" b="1" baseline="0" dirty="0" smtClean="0">
                          <a:solidFill>
                            <a:schemeClr val="tx1"/>
                          </a:solidFill>
                        </a:rPr>
                        <a:t> </a:t>
                      </a:r>
                      <a:endParaRPr lang="en-US" sz="900" b="1" dirty="0" smtClean="0">
                        <a:solidFill>
                          <a:schemeClr val="tx1"/>
                        </a:solidFill>
                      </a:endParaRPr>
                    </a:p>
                  </a:txBody>
                  <a:tcPr marL="45720" marR="45720"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900" b="1" baseline="0" dirty="0" smtClean="0">
                          <a:solidFill>
                            <a:schemeClr val="tx1"/>
                          </a:solidFill>
                        </a:rPr>
                        <a:t>Intel</a:t>
                      </a:r>
                      <a:r>
                        <a:rPr lang="en-US" sz="900" b="1" baseline="30000" dirty="0" smtClean="0">
                          <a:solidFill>
                            <a:schemeClr val="tx1"/>
                          </a:solidFill>
                        </a:rPr>
                        <a:t>®</a:t>
                      </a:r>
                      <a:r>
                        <a:rPr lang="en-US" sz="900" b="1" baseline="0" dirty="0" smtClean="0">
                          <a:solidFill>
                            <a:schemeClr val="tx1"/>
                          </a:solidFill>
                        </a:rPr>
                        <a:t> Xeon</a:t>
                      </a:r>
                      <a:r>
                        <a:rPr lang="en-US" sz="900" b="1" baseline="30000" dirty="0" smtClean="0">
                          <a:solidFill>
                            <a:schemeClr val="tx1"/>
                          </a:solidFill>
                        </a:rPr>
                        <a:t>®</a:t>
                      </a:r>
                      <a:r>
                        <a:rPr lang="en-US" sz="900" b="1" baseline="0" dirty="0" smtClean="0">
                          <a:solidFill>
                            <a:schemeClr val="tx1"/>
                          </a:solidFill>
                        </a:rPr>
                        <a:t> </a:t>
                      </a:r>
                      <a:r>
                        <a:rPr lang="en-US" sz="900" b="1" dirty="0" smtClean="0">
                          <a:solidFill>
                            <a:schemeClr val="tx1"/>
                          </a:solidFill>
                        </a:rPr>
                        <a:t>processor 5100 series</a:t>
                      </a:r>
                    </a:p>
                  </a:txBody>
                  <a:tcPr marL="45720" marR="45720"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900" b="1" baseline="0" dirty="0" smtClean="0">
                          <a:solidFill>
                            <a:schemeClr val="tx1"/>
                          </a:solidFill>
                        </a:rPr>
                        <a:t>Intel</a:t>
                      </a:r>
                      <a:r>
                        <a:rPr lang="en-US" sz="900" b="1" baseline="30000" dirty="0" smtClean="0">
                          <a:solidFill>
                            <a:schemeClr val="tx1"/>
                          </a:solidFill>
                        </a:rPr>
                        <a:t>®</a:t>
                      </a:r>
                      <a:r>
                        <a:rPr lang="en-US" sz="900" b="1" baseline="0" dirty="0" smtClean="0">
                          <a:solidFill>
                            <a:schemeClr val="tx1"/>
                          </a:solidFill>
                        </a:rPr>
                        <a:t> Xeon</a:t>
                      </a:r>
                      <a:r>
                        <a:rPr lang="en-US" sz="900" b="1" baseline="30000" dirty="0" smtClean="0">
                          <a:solidFill>
                            <a:schemeClr val="tx1"/>
                          </a:solidFill>
                        </a:rPr>
                        <a:t>®</a:t>
                      </a:r>
                      <a:r>
                        <a:rPr lang="en-US" sz="900" b="1" baseline="0" dirty="0" smtClean="0">
                          <a:solidFill>
                            <a:schemeClr val="tx1"/>
                          </a:solidFill>
                        </a:rPr>
                        <a:t> </a:t>
                      </a:r>
                      <a:r>
                        <a:rPr lang="en-US" sz="900" b="1" dirty="0" smtClean="0">
                          <a:solidFill>
                            <a:schemeClr val="tx1"/>
                          </a:solidFill>
                        </a:rPr>
                        <a:t>processor 5500 series</a:t>
                      </a:r>
                    </a:p>
                  </a:txBody>
                  <a:tcPr marL="45720" marR="45720"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900" b="1" baseline="0" dirty="0" smtClean="0">
                          <a:solidFill>
                            <a:schemeClr val="tx1"/>
                          </a:solidFill>
                        </a:rPr>
                        <a:t>Intel</a:t>
                      </a:r>
                      <a:r>
                        <a:rPr lang="en-US" sz="900" b="1" baseline="30000" dirty="0" smtClean="0">
                          <a:solidFill>
                            <a:schemeClr val="tx1"/>
                          </a:solidFill>
                        </a:rPr>
                        <a:t>®</a:t>
                      </a:r>
                      <a:r>
                        <a:rPr lang="en-US" sz="900" b="1" baseline="0" dirty="0" smtClean="0">
                          <a:solidFill>
                            <a:schemeClr val="tx1"/>
                          </a:solidFill>
                        </a:rPr>
                        <a:t> Xeon</a:t>
                      </a:r>
                      <a:r>
                        <a:rPr lang="en-US" sz="900" b="1" baseline="30000" dirty="0" smtClean="0">
                          <a:solidFill>
                            <a:schemeClr val="tx1"/>
                          </a:solidFill>
                        </a:rPr>
                        <a:t>®</a:t>
                      </a:r>
                      <a:r>
                        <a:rPr lang="en-US" sz="900" b="1" baseline="0" dirty="0" smtClean="0">
                          <a:solidFill>
                            <a:schemeClr val="tx1"/>
                          </a:solidFill>
                        </a:rPr>
                        <a:t> </a:t>
                      </a:r>
                      <a:r>
                        <a:rPr lang="en-US" sz="900" b="1" dirty="0" smtClean="0">
                          <a:solidFill>
                            <a:schemeClr val="tx1"/>
                          </a:solidFill>
                        </a:rPr>
                        <a:t>processor 5600 series</a:t>
                      </a:r>
                    </a:p>
                  </a:txBody>
                  <a:tcPr marL="45720" marR="45720" anchor="ctr">
                    <a:noFill/>
                  </a:tcPr>
                </a:tc>
                <a:tc>
                  <a:txBody>
                    <a:bodyPr/>
                    <a:lstStyle/>
                    <a:p>
                      <a:pPr algn="ctr"/>
                      <a:r>
                        <a:rPr lang="en-US" sz="900" b="1" baseline="0" dirty="0" smtClean="0">
                          <a:solidFill>
                            <a:schemeClr val="tx1"/>
                          </a:solidFill>
                        </a:rPr>
                        <a:t>Intel</a:t>
                      </a:r>
                      <a:r>
                        <a:rPr lang="en-US" sz="900" b="1" baseline="30000" dirty="0" smtClean="0">
                          <a:solidFill>
                            <a:schemeClr val="tx1"/>
                          </a:solidFill>
                        </a:rPr>
                        <a:t>®</a:t>
                      </a:r>
                      <a:r>
                        <a:rPr lang="en-US" sz="900" b="1" baseline="0" dirty="0" smtClean="0">
                          <a:solidFill>
                            <a:schemeClr val="tx1"/>
                          </a:solidFill>
                        </a:rPr>
                        <a:t> Xeon</a:t>
                      </a:r>
                      <a:r>
                        <a:rPr lang="en-US" sz="900" b="1" baseline="30000" dirty="0" smtClean="0">
                          <a:solidFill>
                            <a:schemeClr val="tx1"/>
                          </a:solidFill>
                        </a:rPr>
                        <a:t>®</a:t>
                      </a:r>
                      <a:r>
                        <a:rPr lang="en-US" sz="900" b="1" baseline="0" dirty="0" smtClean="0">
                          <a:solidFill>
                            <a:schemeClr val="tx1"/>
                          </a:solidFill>
                        </a:rPr>
                        <a:t> </a:t>
                      </a:r>
                      <a:r>
                        <a:rPr lang="en-US" sz="900" b="1" dirty="0" smtClean="0">
                          <a:solidFill>
                            <a:schemeClr val="tx1"/>
                          </a:solidFill>
                        </a:rPr>
                        <a:t>processor </a:t>
                      </a:r>
                      <a:r>
                        <a:rPr lang="en-US" sz="900" b="1" baseline="0" dirty="0" smtClean="0">
                          <a:solidFill>
                            <a:schemeClr val="tx1"/>
                          </a:solidFill>
                        </a:rPr>
                        <a:t>code-named </a:t>
                      </a:r>
                      <a:r>
                        <a:rPr lang="en-US" sz="900" b="1" dirty="0" smtClean="0">
                          <a:solidFill>
                            <a:schemeClr val="tx1"/>
                          </a:solidFill>
                        </a:rPr>
                        <a:t>Sandy Bridge</a:t>
                      </a:r>
                      <a:endParaRPr lang="en-US" sz="900" b="1" dirty="0">
                        <a:solidFill>
                          <a:schemeClr val="tx1"/>
                        </a:solidFill>
                      </a:endParaRPr>
                    </a:p>
                  </a:txBody>
                  <a:tcPr marL="45720" marR="45720" anchor="ctr">
                    <a:noFill/>
                  </a:tcPr>
                </a:tc>
                <a:tc>
                  <a:txBody>
                    <a:bodyPr/>
                    <a:lstStyle/>
                    <a:p>
                      <a:pPr algn="ctr"/>
                      <a:r>
                        <a:rPr kumimoji="0" lang="en-US" sz="900" b="1" i="0" u="none" strike="noStrike" kern="1200" cap="none" spc="0" normalizeH="0" baseline="0" noProof="0" dirty="0" smtClean="0">
                          <a:ln>
                            <a:noFill/>
                          </a:ln>
                          <a:solidFill>
                            <a:schemeClr val="tx1"/>
                          </a:solidFill>
                          <a:effectLst/>
                          <a:uLnTx/>
                          <a:uFillTx/>
                          <a:latin typeface="+mn-lt"/>
                          <a:ea typeface="+mn-ea"/>
                          <a:cs typeface="+mn-cs"/>
                        </a:rPr>
                        <a:t>Intel</a:t>
                      </a:r>
                      <a:r>
                        <a:rPr kumimoji="0" lang="en-US" sz="900" b="1" i="0" u="none" strike="noStrike" kern="1200" cap="none" spc="0" normalizeH="0" baseline="30000" noProof="0" dirty="0" smtClean="0">
                          <a:ln>
                            <a:noFill/>
                          </a:ln>
                          <a:solidFill>
                            <a:schemeClr val="tx1"/>
                          </a:solidFill>
                          <a:effectLst/>
                          <a:uLnTx/>
                          <a:uFillTx/>
                          <a:latin typeface="+mn-lt"/>
                          <a:ea typeface="+mn-ea"/>
                          <a:cs typeface="+mn-cs"/>
                        </a:rPr>
                        <a:t>®</a:t>
                      </a:r>
                      <a:r>
                        <a:rPr kumimoji="0" lang="en-US" sz="900" b="1" i="0" u="none" strike="noStrike" kern="1200" cap="none" spc="0" normalizeH="0" baseline="0" noProof="0" dirty="0" smtClean="0">
                          <a:ln>
                            <a:noFill/>
                          </a:ln>
                          <a:solidFill>
                            <a:schemeClr val="tx1"/>
                          </a:solidFill>
                          <a:effectLst/>
                          <a:uLnTx/>
                          <a:uFillTx/>
                          <a:latin typeface="+mn-lt"/>
                          <a:ea typeface="+mn-ea"/>
                          <a:cs typeface="+mn-cs"/>
                        </a:rPr>
                        <a:t> Xeon</a:t>
                      </a:r>
                      <a:r>
                        <a:rPr kumimoji="0" lang="en-US" sz="900" b="1" i="0" u="none" strike="noStrike" kern="1200" cap="none" spc="0" normalizeH="0" baseline="30000" noProof="0" dirty="0" smtClean="0">
                          <a:ln>
                            <a:noFill/>
                          </a:ln>
                          <a:solidFill>
                            <a:schemeClr val="tx1"/>
                          </a:solidFill>
                          <a:effectLst/>
                          <a:uLnTx/>
                          <a:uFillTx/>
                          <a:latin typeface="+mn-lt"/>
                          <a:ea typeface="+mn-ea"/>
                          <a:cs typeface="+mn-cs"/>
                        </a:rPr>
                        <a:t>®</a:t>
                      </a:r>
                      <a:r>
                        <a:rPr kumimoji="0" lang="en-US" sz="900" b="1" i="0" u="none" strike="noStrike" kern="1200" cap="none" spc="0" normalizeH="0" baseline="0" noProof="0" dirty="0" smtClean="0">
                          <a:ln>
                            <a:noFill/>
                          </a:ln>
                          <a:solidFill>
                            <a:schemeClr val="tx1"/>
                          </a:solidFill>
                          <a:effectLst/>
                          <a:uLnTx/>
                          <a:uFillTx/>
                          <a:latin typeface="+mn-lt"/>
                          <a:ea typeface="+mn-ea"/>
                          <a:cs typeface="+mn-cs"/>
                        </a:rPr>
                        <a:t> processor code-named</a:t>
                      </a:r>
                    </a:p>
                    <a:p>
                      <a:pPr algn="ctr"/>
                      <a:r>
                        <a:rPr kumimoji="0" lang="en-US" sz="900" b="1" i="0" u="none" strike="noStrike" kern="1200" cap="none" spc="0" normalizeH="0" baseline="0" noProof="0" dirty="0" smtClean="0">
                          <a:ln>
                            <a:noFill/>
                          </a:ln>
                          <a:solidFill>
                            <a:schemeClr val="tx1"/>
                          </a:solidFill>
                          <a:effectLst/>
                          <a:uLnTx/>
                          <a:uFillTx/>
                          <a:latin typeface="+mn-lt"/>
                          <a:ea typeface="+mn-ea"/>
                          <a:cs typeface="+mn-cs"/>
                        </a:rPr>
                        <a:t>Ivy Bridge </a:t>
                      </a:r>
                      <a:endParaRPr lang="en-US" sz="900" b="1" dirty="0">
                        <a:solidFill>
                          <a:schemeClr val="tx1"/>
                        </a:solidFill>
                      </a:endParaRPr>
                    </a:p>
                  </a:txBody>
                  <a:tcPr marL="45720" marR="45720" anchor="c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smtClean="0">
                          <a:ln>
                            <a:noFill/>
                          </a:ln>
                          <a:solidFill>
                            <a:schemeClr val="tx1"/>
                          </a:solidFill>
                          <a:effectLst/>
                          <a:uLnTx/>
                          <a:uFillTx/>
                          <a:latin typeface="+mn-lt"/>
                          <a:ea typeface="+mn-ea"/>
                          <a:cs typeface="+mn-cs"/>
                        </a:rPr>
                        <a:t>Intel</a:t>
                      </a:r>
                      <a:r>
                        <a:rPr kumimoji="0" lang="en-US" sz="900" b="1" i="0" u="none" strike="noStrike" kern="1200" cap="none" spc="0" normalizeH="0" baseline="30000" noProof="0" dirty="0" smtClean="0">
                          <a:ln>
                            <a:noFill/>
                          </a:ln>
                          <a:solidFill>
                            <a:schemeClr val="tx1"/>
                          </a:solidFill>
                          <a:effectLst/>
                          <a:uLnTx/>
                          <a:uFillTx/>
                          <a:latin typeface="+mn-lt"/>
                          <a:ea typeface="+mn-ea"/>
                          <a:cs typeface="+mn-cs"/>
                        </a:rPr>
                        <a:t>®</a:t>
                      </a:r>
                      <a:r>
                        <a:rPr kumimoji="0" lang="en-US" sz="900" b="1" i="0" u="none" strike="noStrike" kern="1200" cap="none" spc="0" normalizeH="0" baseline="0" noProof="0" dirty="0" smtClean="0">
                          <a:ln>
                            <a:noFill/>
                          </a:ln>
                          <a:solidFill>
                            <a:schemeClr val="tx1"/>
                          </a:solidFill>
                          <a:effectLst/>
                          <a:uLnTx/>
                          <a:uFillTx/>
                          <a:latin typeface="+mn-lt"/>
                          <a:ea typeface="+mn-ea"/>
                          <a:cs typeface="+mn-cs"/>
                        </a:rPr>
                        <a:t> Xeon</a:t>
                      </a:r>
                      <a:r>
                        <a:rPr kumimoji="0" lang="en-US" sz="900" b="1" i="0" u="none" strike="noStrike" kern="1200" cap="none" spc="0" normalizeH="0" baseline="30000" noProof="0" dirty="0" smtClean="0">
                          <a:ln>
                            <a:noFill/>
                          </a:ln>
                          <a:solidFill>
                            <a:schemeClr val="tx1"/>
                          </a:solidFill>
                          <a:effectLst/>
                          <a:uLnTx/>
                          <a:uFillTx/>
                          <a:latin typeface="+mn-lt"/>
                          <a:ea typeface="+mn-ea"/>
                          <a:cs typeface="+mn-cs"/>
                        </a:rPr>
                        <a:t>®</a:t>
                      </a:r>
                      <a:r>
                        <a:rPr kumimoji="0" lang="en-US" sz="900" b="1" i="0" u="none" strike="noStrike" kern="1200" cap="none" spc="0" normalizeH="0" baseline="0" noProof="0" dirty="0" smtClean="0">
                          <a:ln>
                            <a:noFill/>
                          </a:ln>
                          <a:solidFill>
                            <a:schemeClr val="tx1"/>
                          </a:solidFill>
                          <a:effectLst/>
                          <a:uLnTx/>
                          <a:uFillTx/>
                          <a:latin typeface="+mn-lt"/>
                          <a:ea typeface="+mn-ea"/>
                          <a:cs typeface="+mn-cs"/>
                        </a:rPr>
                        <a:t> processor code-named Haswell</a:t>
                      </a:r>
                      <a:endParaRPr lang="en-US" sz="900" b="1" dirty="0" smtClean="0">
                        <a:solidFill>
                          <a:schemeClr val="tx1"/>
                        </a:solidFill>
                      </a:endParaRPr>
                    </a:p>
                  </a:txBody>
                  <a:tcPr marL="45720" marR="45720" anchor="ctr">
                    <a:noFill/>
                  </a:tcPr>
                </a:tc>
                <a:tc>
                  <a:txBody>
                    <a:bodyPr/>
                    <a:lstStyle/>
                    <a:p>
                      <a:pPr algn="ctr"/>
                      <a:endParaRPr lang="en-US" sz="1100" b="1" dirty="0" smtClean="0">
                        <a:solidFill>
                          <a:schemeClr val="tx1"/>
                        </a:solidFill>
                      </a:endParaRPr>
                    </a:p>
                  </a:txBody>
                  <a:tcPr marL="45720" marR="45720"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smtClean="0">
                          <a:ln>
                            <a:noFill/>
                          </a:ln>
                          <a:solidFill>
                            <a:schemeClr val="tx1"/>
                          </a:solidFill>
                          <a:effectLst/>
                          <a:uLnTx/>
                          <a:uFillTx/>
                          <a:latin typeface="+mn-lt"/>
                          <a:ea typeface="+mn-ea"/>
                          <a:cs typeface="+mn-cs"/>
                        </a:rPr>
                        <a:t>Intel</a:t>
                      </a:r>
                      <a:r>
                        <a:rPr kumimoji="0" lang="en-US" sz="1100" b="1" i="0" u="none" strike="noStrike" kern="1200" cap="none" spc="0" normalizeH="0" baseline="30000" noProof="0" dirty="0" smtClean="0">
                          <a:ln>
                            <a:noFill/>
                          </a:ln>
                          <a:solidFill>
                            <a:schemeClr val="tx1"/>
                          </a:solidFill>
                          <a:effectLst/>
                          <a:uLnTx/>
                          <a:uFillTx/>
                          <a:latin typeface="+mn-lt"/>
                          <a:ea typeface="+mn-ea"/>
                          <a:cs typeface="+mn-cs"/>
                        </a:rPr>
                        <a:t>®</a:t>
                      </a:r>
                      <a:r>
                        <a:rPr kumimoji="0" lang="en-US" sz="1100" b="1" i="0" u="none" strike="noStrike" kern="1200" cap="none" spc="0" normalizeH="0" baseline="0" noProof="0" dirty="0" smtClean="0">
                          <a:ln>
                            <a:noFill/>
                          </a:ln>
                          <a:solidFill>
                            <a:schemeClr val="tx1"/>
                          </a:solidFill>
                          <a:effectLst/>
                          <a:uLnTx/>
                          <a:uFillTx/>
                          <a:latin typeface="+mn-lt"/>
                          <a:ea typeface="+mn-ea"/>
                          <a:cs typeface="+mn-cs"/>
                        </a:rPr>
                        <a:t> Xeon Phi™</a:t>
                      </a:r>
                      <a:endParaRPr kumimoji="0" lang="en-US" sz="700" b="1" i="0" u="none" strike="noStrike" kern="1200" cap="none" spc="0" normalizeH="0" baseline="0" noProof="0" dirty="0" smtClean="0">
                        <a:ln>
                          <a:noFill/>
                        </a:ln>
                        <a:solidFill>
                          <a:schemeClr val="tx1"/>
                        </a:solidFill>
                        <a:effectLst/>
                        <a:uLnTx/>
                        <a:uFillTx/>
                        <a:latin typeface="+mn-lt"/>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smtClean="0">
                          <a:ln>
                            <a:noFill/>
                          </a:ln>
                          <a:solidFill>
                            <a:schemeClr val="tx1"/>
                          </a:solidFill>
                          <a:effectLst/>
                          <a:uLnTx/>
                          <a:uFillTx/>
                          <a:latin typeface="+mn-lt"/>
                          <a:ea typeface="+mn-ea"/>
                          <a:cs typeface="+mn-cs"/>
                        </a:rPr>
                        <a:t>coprocessor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smtClean="0">
                          <a:ln>
                            <a:noFill/>
                          </a:ln>
                          <a:solidFill>
                            <a:schemeClr val="tx1"/>
                          </a:solidFill>
                          <a:effectLst/>
                          <a:uLnTx/>
                          <a:uFillTx/>
                          <a:latin typeface="+mn-lt"/>
                          <a:ea typeface="+mn-ea"/>
                          <a:cs typeface="+mn-cs"/>
                        </a:rPr>
                        <a:t>code-named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smtClean="0">
                          <a:ln>
                            <a:noFill/>
                          </a:ln>
                          <a:solidFill>
                            <a:schemeClr val="tx1"/>
                          </a:solidFill>
                          <a:effectLst/>
                          <a:uLnTx/>
                          <a:uFillTx/>
                          <a:latin typeface="+mn-lt"/>
                          <a:ea typeface="+mn-ea"/>
                          <a:cs typeface="+mn-cs"/>
                        </a:rPr>
                        <a:t>Knights Corner</a:t>
                      </a:r>
                    </a:p>
                  </a:txBody>
                  <a:tcPr marL="45720" marR="45720" anchor="ctr">
                    <a:noFill/>
                  </a:tcPr>
                </a:tc>
              </a:tr>
              <a:tr h="370840">
                <a:tc>
                  <a:txBody>
                    <a:bodyPr/>
                    <a:lstStyle/>
                    <a:p>
                      <a:r>
                        <a:rPr lang="en-US" sz="1300" b="1" dirty="0" smtClean="0"/>
                        <a:t>Core(s)</a:t>
                      </a:r>
                      <a:endParaRPr lang="en-US" sz="1300" b="1" dirty="0"/>
                    </a:p>
                  </a:txBody>
                  <a:tcPr marL="45720" marR="45720" anchor="ctr" anchorCtr="1"/>
                </a:tc>
                <a:tc>
                  <a:txBody>
                    <a:bodyPr/>
                    <a:lstStyle/>
                    <a:p>
                      <a:r>
                        <a:rPr lang="en-US" sz="1300" dirty="0" smtClean="0"/>
                        <a:t>1</a:t>
                      </a:r>
                      <a:endParaRPr lang="en-US" sz="1300" dirty="0"/>
                    </a:p>
                  </a:txBody>
                  <a:tcPr anchor="ctr" anchorCtr="1"/>
                </a:tc>
                <a:tc>
                  <a:txBody>
                    <a:bodyPr/>
                    <a:lstStyle/>
                    <a:p>
                      <a:r>
                        <a:rPr lang="en-US" sz="1300" dirty="0" smtClean="0"/>
                        <a:t>2</a:t>
                      </a:r>
                      <a:endParaRPr lang="en-US" sz="1300" dirty="0"/>
                    </a:p>
                  </a:txBody>
                  <a:tcPr anchor="ctr" anchorCtr="1"/>
                </a:tc>
                <a:tc>
                  <a:txBody>
                    <a:bodyPr/>
                    <a:lstStyle/>
                    <a:p>
                      <a:r>
                        <a:rPr lang="en-US" sz="1300" dirty="0" smtClean="0"/>
                        <a:t>4</a:t>
                      </a:r>
                      <a:endParaRPr lang="en-US" sz="1300" dirty="0"/>
                    </a:p>
                  </a:txBody>
                  <a:tcPr anchor="ctr" anchorCtr="1"/>
                </a:tc>
                <a:tc>
                  <a:txBody>
                    <a:bodyPr/>
                    <a:lstStyle/>
                    <a:p>
                      <a:r>
                        <a:rPr lang="en-US" sz="1300" smtClean="0"/>
                        <a:t>6</a:t>
                      </a:r>
                      <a:endParaRPr lang="en-US" sz="1300"/>
                    </a:p>
                  </a:txBody>
                  <a:tcPr anchor="ctr" anchorCtr="1"/>
                </a:tc>
                <a:tc>
                  <a:txBody>
                    <a:bodyPr/>
                    <a:lstStyle/>
                    <a:p>
                      <a:r>
                        <a:rPr lang="en-US" sz="1300" smtClean="0"/>
                        <a:t>8</a:t>
                      </a:r>
                      <a:endParaRPr lang="en-US" sz="1300"/>
                    </a:p>
                  </a:txBody>
                  <a:tcPr anchor="ctr" anchorCtr="1"/>
                </a:tc>
                <a:tc>
                  <a:txBody>
                    <a:bodyPr/>
                    <a:lstStyle/>
                    <a:p>
                      <a:endParaRPr lang="en-US" sz="1300" dirty="0">
                        <a:solidFill>
                          <a:schemeClr val="bg1">
                            <a:lumMod val="50000"/>
                          </a:schemeClr>
                        </a:solidFill>
                      </a:endParaRPr>
                    </a:p>
                  </a:txBody>
                  <a:tcPr anchor="ctr" anchorCtr="1"/>
                </a:tc>
                <a:tc>
                  <a:txBody>
                    <a:bodyPr/>
                    <a:lstStyle/>
                    <a:p>
                      <a:endParaRPr lang="en-US" sz="1300" dirty="0">
                        <a:solidFill>
                          <a:schemeClr val="bg1">
                            <a:lumMod val="50000"/>
                          </a:schemeClr>
                        </a:solidFill>
                      </a:endParaRPr>
                    </a:p>
                  </a:txBody>
                  <a:tcPr anchor="ctr" anchorCtr="1"/>
                </a:tc>
                <a:tc>
                  <a:txBody>
                    <a:bodyPr/>
                    <a:lstStyle/>
                    <a:p>
                      <a:endParaRPr lang="en-US" sz="1300" dirty="0"/>
                    </a:p>
                  </a:txBody>
                  <a:tcPr anchor="ctr" anchorCtr="1">
                    <a:lnT w="12700" cap="flat" cmpd="sng" algn="ctr">
                      <a:solidFill>
                        <a:schemeClr val="bg1"/>
                      </a:solidFill>
                      <a:prstDash val="solid"/>
                      <a:round/>
                      <a:headEnd type="none" w="med" len="med"/>
                      <a:tailEnd type="none" w="med" len="med"/>
                    </a:lnT>
                    <a:noFill/>
                  </a:tcPr>
                </a:tc>
                <a:tc>
                  <a:txBody>
                    <a:bodyPr/>
                    <a:lstStyle/>
                    <a:p>
                      <a:r>
                        <a:rPr lang="en-US" sz="1300" baseline="0" dirty="0" smtClean="0">
                          <a:solidFill>
                            <a:schemeClr val="tx1"/>
                          </a:solidFill>
                        </a:rPr>
                        <a:t>57-61</a:t>
                      </a:r>
                      <a:endParaRPr lang="en-US" sz="1300" dirty="0">
                        <a:solidFill>
                          <a:schemeClr val="tx1"/>
                        </a:solidFill>
                      </a:endParaRPr>
                    </a:p>
                  </a:txBody>
                  <a:tcPr anchor="ctr" anchorCtr="1"/>
                </a:tc>
              </a:tr>
              <a:tr h="370840">
                <a:tc>
                  <a:txBody>
                    <a:bodyPr/>
                    <a:lstStyle/>
                    <a:p>
                      <a:r>
                        <a:rPr lang="en-US" sz="1300" b="1" dirty="0" smtClean="0"/>
                        <a:t>Threads</a:t>
                      </a:r>
                      <a:endParaRPr lang="en-US" sz="1300" b="1" dirty="0"/>
                    </a:p>
                  </a:txBody>
                  <a:tcPr marL="45720" marR="45720" anchor="ctr" anchorCtr="1"/>
                </a:tc>
                <a:tc>
                  <a:txBody>
                    <a:bodyPr/>
                    <a:lstStyle/>
                    <a:p>
                      <a:r>
                        <a:rPr lang="en-US" sz="1300" dirty="0" smtClean="0"/>
                        <a:t>2</a:t>
                      </a:r>
                      <a:endParaRPr lang="en-US" sz="1300" dirty="0"/>
                    </a:p>
                  </a:txBody>
                  <a:tcPr anchor="ctr" anchorCtr="1"/>
                </a:tc>
                <a:tc>
                  <a:txBody>
                    <a:bodyPr/>
                    <a:lstStyle/>
                    <a:p>
                      <a:r>
                        <a:rPr lang="en-US" sz="1300" smtClean="0"/>
                        <a:t>2</a:t>
                      </a:r>
                      <a:endParaRPr lang="en-US" sz="1300"/>
                    </a:p>
                  </a:txBody>
                  <a:tcPr anchor="ctr" anchorCtr="1"/>
                </a:tc>
                <a:tc>
                  <a:txBody>
                    <a:bodyPr/>
                    <a:lstStyle/>
                    <a:p>
                      <a:r>
                        <a:rPr lang="en-US" sz="1300" smtClean="0"/>
                        <a:t>8</a:t>
                      </a:r>
                      <a:endParaRPr lang="en-US" sz="1300"/>
                    </a:p>
                  </a:txBody>
                  <a:tcPr anchor="ctr" anchorCtr="1"/>
                </a:tc>
                <a:tc>
                  <a:txBody>
                    <a:bodyPr/>
                    <a:lstStyle/>
                    <a:p>
                      <a:r>
                        <a:rPr lang="en-US" sz="1300" dirty="0" smtClean="0"/>
                        <a:t>12</a:t>
                      </a:r>
                      <a:endParaRPr lang="en-US" sz="1300" dirty="0"/>
                    </a:p>
                  </a:txBody>
                  <a:tcPr anchor="ctr" anchorCtr="1"/>
                </a:tc>
                <a:tc>
                  <a:txBody>
                    <a:bodyPr/>
                    <a:lstStyle/>
                    <a:p>
                      <a:r>
                        <a:rPr lang="en-US" sz="1300" dirty="0" smtClean="0"/>
                        <a:t>16</a:t>
                      </a:r>
                      <a:endParaRPr lang="en-US" sz="1300" dirty="0"/>
                    </a:p>
                  </a:txBody>
                  <a:tcPr anchor="ctr" anchorCtr="1"/>
                </a:tc>
                <a:tc>
                  <a:txBody>
                    <a:bodyPr/>
                    <a:lstStyle/>
                    <a:p>
                      <a:endParaRPr lang="en-US" sz="1300" dirty="0">
                        <a:solidFill>
                          <a:schemeClr val="bg1">
                            <a:lumMod val="50000"/>
                          </a:schemeClr>
                        </a:solidFill>
                      </a:endParaRPr>
                    </a:p>
                  </a:txBody>
                  <a:tcPr anchor="ctr" anchorCtr="1"/>
                </a:tc>
                <a:tc>
                  <a:txBody>
                    <a:bodyPr/>
                    <a:lstStyle/>
                    <a:p>
                      <a:endParaRPr lang="en-US" sz="1300" dirty="0">
                        <a:solidFill>
                          <a:schemeClr val="bg1">
                            <a:lumMod val="50000"/>
                          </a:schemeClr>
                        </a:solidFill>
                      </a:endParaRPr>
                    </a:p>
                  </a:txBody>
                  <a:tcPr anchor="ctr" anchorCtr="1"/>
                </a:tc>
                <a:tc>
                  <a:txBody>
                    <a:bodyPr/>
                    <a:lstStyle/>
                    <a:p>
                      <a:endParaRPr lang="en-US" sz="1300" dirty="0"/>
                    </a:p>
                  </a:txBody>
                  <a:tcPr anchor="ctr" anchorCtr="1">
                    <a:noFill/>
                  </a:tcPr>
                </a:tc>
                <a:tc>
                  <a:txBody>
                    <a:bodyPr/>
                    <a:lstStyle/>
                    <a:p>
                      <a:r>
                        <a:rPr lang="en-US" sz="1300" baseline="0" dirty="0" smtClean="0">
                          <a:solidFill>
                            <a:schemeClr val="tx1"/>
                          </a:solidFill>
                        </a:rPr>
                        <a:t>228-244</a:t>
                      </a:r>
                      <a:endParaRPr lang="en-US" sz="1300" dirty="0">
                        <a:solidFill>
                          <a:schemeClr val="tx1"/>
                        </a:solidFill>
                      </a:endParaRPr>
                    </a:p>
                  </a:txBody>
                  <a:tcPr anchor="ctr" anchorCtr="1"/>
                </a:tc>
              </a:tr>
              <a:tr h="599440">
                <a:tc>
                  <a:txBody>
                    <a:bodyPr/>
                    <a:lstStyle/>
                    <a:p>
                      <a:r>
                        <a:rPr lang="en-US" sz="1300" b="1" dirty="0" smtClean="0"/>
                        <a:t>SIMD Width</a:t>
                      </a:r>
                      <a:endParaRPr lang="en-US" sz="1300" b="1" dirty="0"/>
                    </a:p>
                  </a:txBody>
                  <a:tcPr marL="45720" marR="45720" anchor="ctr" anchorCtr="1"/>
                </a:tc>
                <a:tc>
                  <a:txBody>
                    <a:bodyPr/>
                    <a:lstStyle/>
                    <a:p>
                      <a:pPr algn="ctr"/>
                      <a:r>
                        <a:rPr lang="en-US" sz="1300" dirty="0" smtClean="0"/>
                        <a:t>128</a:t>
                      </a:r>
                    </a:p>
                  </a:txBody>
                  <a:tcPr anchor="ctr" anchorCtr="1"/>
                </a:tc>
                <a:tc>
                  <a:txBody>
                    <a:bodyPr/>
                    <a:lstStyle/>
                    <a:p>
                      <a:pPr algn="ctr"/>
                      <a:r>
                        <a:rPr lang="en-US" sz="1300" dirty="0" smtClean="0"/>
                        <a:t>128</a:t>
                      </a:r>
                    </a:p>
                  </a:txBody>
                  <a:tcPr anchor="ctr" anchorCtr="1"/>
                </a:tc>
                <a:tc>
                  <a:txBody>
                    <a:bodyPr/>
                    <a:lstStyle/>
                    <a:p>
                      <a:pPr algn="ctr"/>
                      <a:r>
                        <a:rPr lang="en-US" sz="1300" dirty="0" smtClean="0"/>
                        <a:t>128</a:t>
                      </a:r>
                    </a:p>
                  </a:txBody>
                  <a:tcPr anchor="ctr" anchorCtr="1"/>
                </a:tc>
                <a:tc>
                  <a:txBody>
                    <a:bodyPr/>
                    <a:lstStyle/>
                    <a:p>
                      <a:pPr algn="ctr"/>
                      <a:r>
                        <a:rPr lang="en-US" sz="1300" dirty="0" smtClean="0"/>
                        <a:t>128</a:t>
                      </a:r>
                    </a:p>
                  </a:txBody>
                  <a:tcPr anchor="ctr" anchorCtr="1"/>
                </a:tc>
                <a:tc>
                  <a:txBody>
                    <a:bodyPr/>
                    <a:lstStyle/>
                    <a:p>
                      <a:pPr algn="ctr"/>
                      <a:r>
                        <a:rPr lang="en-US" sz="1300" dirty="0" smtClean="0"/>
                        <a:t>256</a:t>
                      </a:r>
                    </a:p>
                  </a:txBody>
                  <a:tcPr anchor="ctr" anchorCtr="1"/>
                </a:tc>
                <a:tc>
                  <a:txBody>
                    <a:bodyPr/>
                    <a:lstStyle/>
                    <a:p>
                      <a:pPr algn="ctr"/>
                      <a:r>
                        <a:rPr lang="en-US" sz="1300" dirty="0" smtClean="0"/>
                        <a:t>256</a:t>
                      </a:r>
                      <a:endParaRPr lang="en-US" sz="1300" dirty="0" smtClean="0">
                        <a:solidFill>
                          <a:schemeClr val="bg1">
                            <a:lumMod val="50000"/>
                          </a:schemeClr>
                        </a:solidFill>
                      </a:endParaRPr>
                    </a:p>
                  </a:txBody>
                  <a:tcPr anchor="ctr" anchorCtr="1"/>
                </a:tc>
                <a:tc>
                  <a:txBody>
                    <a:bodyPr/>
                    <a:lstStyle/>
                    <a:p>
                      <a:pPr algn="ctr"/>
                      <a:r>
                        <a:rPr lang="en-US" sz="1300" dirty="0" smtClean="0"/>
                        <a:t>256</a:t>
                      </a:r>
                      <a:endParaRPr lang="en-US" sz="1300" dirty="0" smtClean="0">
                        <a:solidFill>
                          <a:schemeClr val="bg1">
                            <a:lumMod val="50000"/>
                          </a:schemeClr>
                        </a:solidFill>
                      </a:endParaRPr>
                    </a:p>
                  </a:txBody>
                  <a:tcPr anchor="ctr" anchorCtr="1"/>
                </a:tc>
                <a:tc>
                  <a:txBody>
                    <a:bodyPr/>
                    <a:lstStyle/>
                    <a:p>
                      <a:pPr algn="ctr"/>
                      <a:endParaRPr lang="en-US" sz="1300" dirty="0"/>
                    </a:p>
                  </a:txBody>
                  <a:tcPr anchor="ctr" anchorCtr="1">
                    <a:noFill/>
                  </a:tcPr>
                </a:tc>
                <a:tc>
                  <a:txBody>
                    <a:bodyPr/>
                    <a:lstStyle/>
                    <a:p>
                      <a:pPr algn="ctr"/>
                      <a:r>
                        <a:rPr lang="en-US" sz="1300" dirty="0" smtClean="0">
                          <a:solidFill>
                            <a:schemeClr val="tx1"/>
                          </a:solidFill>
                        </a:rPr>
                        <a:t>512</a:t>
                      </a:r>
                      <a:endParaRPr lang="en-US" sz="1300" dirty="0">
                        <a:solidFill>
                          <a:schemeClr val="tx1"/>
                        </a:solidFill>
                      </a:endParaRPr>
                    </a:p>
                  </a:txBody>
                  <a:tcPr anchor="ctr" anchorCtr="1"/>
                </a:tc>
              </a:tr>
              <a:tr h="599440">
                <a:tc>
                  <a:txBody>
                    <a:bodyPr/>
                    <a:lstStyle/>
                    <a:p>
                      <a:pPr algn="ctr"/>
                      <a:endParaRPr lang="en-US" sz="1200" dirty="0"/>
                    </a:p>
                  </a:txBody>
                  <a:tcPr marL="45720" marR="45720" anchor="ctr" anchorCtr="1">
                    <a:lnB w="12700" cap="flat" cmpd="sng" algn="ctr">
                      <a:noFill/>
                      <a:prstDash val="solid"/>
                      <a:round/>
                      <a:headEnd type="none" w="med" len="med"/>
                      <a:tailEnd type="none" w="med" len="med"/>
                    </a:lnB>
                  </a:tcPr>
                </a:tc>
                <a:tc>
                  <a:txBody>
                    <a:bodyPr/>
                    <a:lstStyle/>
                    <a:p>
                      <a:pPr algn="ctr"/>
                      <a:r>
                        <a:rPr lang="en-US" sz="1200" b="1" dirty="0" smtClean="0"/>
                        <a:t>SSE2</a:t>
                      </a:r>
                      <a:endParaRPr lang="en-US" sz="1200" b="1" dirty="0"/>
                    </a:p>
                  </a:txBody>
                  <a:tcPr anchor="ctr" anchorCtr="1">
                    <a:lnB w="12700" cap="flat" cmpd="sng" algn="ctr">
                      <a:noFill/>
                      <a:prstDash val="solid"/>
                      <a:round/>
                      <a:headEnd type="none" w="med" len="med"/>
                      <a:tailEnd type="none" w="med" len="med"/>
                    </a:lnB>
                  </a:tcPr>
                </a:tc>
                <a:tc>
                  <a:txBody>
                    <a:bodyPr/>
                    <a:lstStyle/>
                    <a:p>
                      <a:pPr algn="ctr"/>
                      <a:r>
                        <a:rPr lang="en-US" sz="1200" b="1" dirty="0" smtClean="0"/>
                        <a:t>SSSE3</a:t>
                      </a:r>
                      <a:endParaRPr lang="en-US" sz="1200" b="1" dirty="0"/>
                    </a:p>
                  </a:txBody>
                  <a:tcPr anchor="ctr" anchorCtr="1">
                    <a:lnB w="12700" cap="flat" cmpd="sng" algn="ctr">
                      <a:noFill/>
                      <a:prstDash val="solid"/>
                      <a:round/>
                      <a:headEnd type="none" w="med" len="med"/>
                      <a:tailEnd type="none" w="med" len="med"/>
                    </a:lnB>
                  </a:tcPr>
                </a:tc>
                <a:tc>
                  <a:txBody>
                    <a:bodyPr/>
                    <a:lstStyle/>
                    <a:p>
                      <a:pPr algn="ctr"/>
                      <a:r>
                        <a:rPr lang="en-US" sz="1200" b="1" dirty="0" smtClean="0"/>
                        <a:t>SSE4.2</a:t>
                      </a:r>
                      <a:endParaRPr lang="en-US" sz="1200" b="1" dirty="0"/>
                    </a:p>
                  </a:txBody>
                  <a:tcPr anchor="ctr" anchorCtr="1">
                    <a:lnB w="12700" cap="flat" cmpd="sng" algn="ctr">
                      <a:noFill/>
                      <a:prstDash val="solid"/>
                      <a:round/>
                      <a:headEnd type="none" w="med" len="med"/>
                      <a:tailEnd type="none" w="med" len="med"/>
                    </a:lnB>
                  </a:tcPr>
                </a:tc>
                <a:tc>
                  <a:txBody>
                    <a:bodyPr/>
                    <a:lstStyle/>
                    <a:p>
                      <a:pPr algn="ctr"/>
                      <a:r>
                        <a:rPr lang="en-US" sz="1200" b="1" dirty="0" smtClean="0"/>
                        <a:t>SSE4.2</a:t>
                      </a:r>
                      <a:endParaRPr lang="en-US" sz="1200" b="1" dirty="0"/>
                    </a:p>
                  </a:txBody>
                  <a:tcPr anchor="ctr" anchorCtr="1">
                    <a:lnB w="12700" cap="flat" cmpd="sng" algn="ctr">
                      <a:noFill/>
                      <a:prstDash val="solid"/>
                      <a:round/>
                      <a:headEnd type="none" w="med" len="med"/>
                      <a:tailEnd type="none" w="med" len="med"/>
                    </a:lnB>
                  </a:tcPr>
                </a:tc>
                <a:tc>
                  <a:txBody>
                    <a:bodyPr/>
                    <a:lstStyle/>
                    <a:p>
                      <a:pPr algn="ctr"/>
                      <a:r>
                        <a:rPr lang="en-US" sz="1200" b="1" dirty="0" smtClean="0"/>
                        <a:t>AVX</a:t>
                      </a:r>
                      <a:endParaRPr lang="en-US" sz="1200" b="1" dirty="0"/>
                    </a:p>
                  </a:txBody>
                  <a:tcPr anchor="ctr" anchorCtr="1">
                    <a:lnB w="12700" cap="flat" cmpd="sng" algn="ctr">
                      <a:noFill/>
                      <a:prstDash val="solid"/>
                      <a:round/>
                      <a:headEnd type="none" w="med" len="med"/>
                      <a:tailEnd type="none" w="med" len="med"/>
                    </a:lnB>
                  </a:tcPr>
                </a:tc>
                <a:tc>
                  <a:txBody>
                    <a:bodyPr/>
                    <a:lstStyle/>
                    <a:p>
                      <a:pPr algn="ctr"/>
                      <a:r>
                        <a:rPr lang="en-US" sz="1200" b="1" dirty="0" smtClean="0">
                          <a:solidFill>
                            <a:schemeClr val="tx1"/>
                          </a:solidFill>
                        </a:rPr>
                        <a:t>AVX</a:t>
                      </a:r>
                    </a:p>
                  </a:txBody>
                  <a:tcPr anchor="ctr" anchorCtr="1">
                    <a:lnB w="12700" cap="flat" cmpd="sng" algn="ctr">
                      <a:noFill/>
                      <a:prstDash val="solid"/>
                      <a:round/>
                      <a:headEnd type="none" w="med" len="med"/>
                      <a:tailEnd type="none" w="med" len="med"/>
                    </a:lnB>
                  </a:tcPr>
                </a:tc>
                <a:tc>
                  <a:txBody>
                    <a:bodyPr/>
                    <a:lstStyle/>
                    <a:p>
                      <a:pPr algn="ctr"/>
                      <a:r>
                        <a:rPr lang="en-US" sz="1200" b="1" dirty="0" smtClean="0">
                          <a:solidFill>
                            <a:schemeClr val="tx1"/>
                          </a:solidFill>
                        </a:rPr>
                        <a:t>AVX2</a:t>
                      </a:r>
                      <a:br>
                        <a:rPr lang="en-US" sz="1200" b="1" dirty="0" smtClean="0">
                          <a:solidFill>
                            <a:schemeClr val="tx1"/>
                          </a:solidFill>
                        </a:rPr>
                      </a:br>
                      <a:r>
                        <a:rPr lang="en-US" sz="1200" b="1" dirty="0" smtClean="0">
                          <a:solidFill>
                            <a:schemeClr val="tx1"/>
                          </a:solidFill>
                        </a:rPr>
                        <a:t>FMA3</a:t>
                      </a:r>
                    </a:p>
                  </a:txBody>
                  <a:tcPr anchor="ctr" anchorCtr="1">
                    <a:lnB w="12700" cap="flat" cmpd="sng" algn="ctr">
                      <a:noFill/>
                      <a:prstDash val="solid"/>
                      <a:round/>
                      <a:headEnd type="none" w="med" len="med"/>
                      <a:tailEnd type="none" w="med" len="med"/>
                    </a:lnB>
                  </a:tcPr>
                </a:tc>
                <a:tc>
                  <a:txBody>
                    <a:bodyPr/>
                    <a:lstStyle/>
                    <a:p>
                      <a:pPr algn="ctr"/>
                      <a:endParaRPr lang="en-US" sz="1200" dirty="0">
                        <a:solidFill>
                          <a:srgbClr val="FF0000"/>
                        </a:solidFill>
                      </a:endParaRPr>
                    </a:p>
                  </a:txBody>
                  <a:tcPr anchor="ctr" anchorCtr="1">
                    <a:lnB w="12700" cap="flat" cmpd="sng" algn="ctr">
                      <a:noFill/>
                      <a:prstDash val="solid"/>
                      <a:round/>
                      <a:headEnd type="none" w="med" len="med"/>
                      <a:tailEnd type="none" w="med" len="med"/>
                    </a:lnB>
                    <a:noFill/>
                  </a:tcPr>
                </a:tc>
                <a:tc>
                  <a:txBody>
                    <a:bodyPr/>
                    <a:lstStyle/>
                    <a:p>
                      <a:pPr algn="ctr"/>
                      <a:r>
                        <a:rPr lang="en-US" sz="1200" b="1" dirty="0" smtClean="0">
                          <a:solidFill>
                            <a:schemeClr val="tx1"/>
                          </a:solidFill>
                        </a:rPr>
                        <a:t>IMCI</a:t>
                      </a:r>
                      <a:endParaRPr lang="en-US" sz="1200" b="1" dirty="0">
                        <a:solidFill>
                          <a:schemeClr val="tx1"/>
                        </a:solidFill>
                      </a:endParaRPr>
                    </a:p>
                  </a:txBody>
                  <a:tcPr anchor="ctr" anchorCtr="1">
                    <a:lnB w="12700" cap="flat" cmpd="sng" algn="ctr">
                      <a:noFill/>
                      <a:prstDash val="solid"/>
                      <a:round/>
                      <a:headEnd type="none" w="med" len="med"/>
                      <a:tailEnd type="none" w="med" len="med"/>
                    </a:lnB>
                  </a:tcPr>
                </a:tc>
              </a:tr>
            </a:tbl>
          </a:graphicData>
        </a:graphic>
      </p:graphicFrame>
      <p:sp>
        <p:nvSpPr>
          <p:cNvPr id="11" name="TextBox 10"/>
          <p:cNvSpPr txBox="1"/>
          <p:nvPr/>
        </p:nvSpPr>
        <p:spPr>
          <a:xfrm>
            <a:off x="552685" y="6081721"/>
            <a:ext cx="8071167" cy="369332"/>
          </a:xfrm>
          <a:prstGeom prst="rect">
            <a:avLst/>
          </a:prstGeom>
          <a:gradFill>
            <a:gsLst>
              <a:gs pos="5000">
                <a:schemeClr val="accent4"/>
              </a:gs>
              <a:gs pos="65000">
                <a:schemeClr val="accent6"/>
              </a:gs>
            </a:gsLst>
            <a:lin ang="16200000" scaled="0"/>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nchor="ctr">
            <a:spAutoFit/>
          </a:bodyPr>
          <a:lstStyle/>
          <a:p>
            <a:pPr algn="ctr"/>
            <a:r>
              <a:rPr lang="en-US" b="1" dirty="0" smtClean="0">
                <a:solidFill>
                  <a:srgbClr val="FFFFFF"/>
                </a:solidFill>
              </a:rPr>
              <a:t>Software challenge:  Develop scalable software</a:t>
            </a:r>
            <a:endParaRPr lang="en-US" b="1" dirty="0">
              <a:solidFill>
                <a:srgbClr val="FFFFFF"/>
              </a:solidFill>
            </a:endParaRPr>
          </a:p>
        </p:txBody>
      </p:sp>
      <p:sp>
        <p:nvSpPr>
          <p:cNvPr id="14" name="Text Box 29"/>
          <p:cNvSpPr txBox="1">
            <a:spLocks noChangeArrowheads="1"/>
          </p:cNvSpPr>
          <p:nvPr/>
        </p:nvSpPr>
        <p:spPr bwMode="auto">
          <a:xfrm>
            <a:off x="6340369" y="6642611"/>
            <a:ext cx="2956031" cy="215389"/>
          </a:xfrm>
          <a:prstGeom prst="rect">
            <a:avLst/>
          </a:prstGeom>
          <a:noFill/>
          <a:ln w="9525">
            <a:noFill/>
            <a:miter lim="800000"/>
            <a:headEnd/>
            <a:tailEnd/>
          </a:ln>
        </p:spPr>
        <p:txBody>
          <a:bodyPr wrap="square" lIns="91384" tIns="45693" rIns="91384" bIns="45693">
            <a:spAutoFit/>
          </a:bodyPr>
          <a:lstStyle/>
          <a:p>
            <a:pPr defTabSz="914189"/>
            <a:r>
              <a:rPr lang="en-US" sz="800" dirty="0" smtClean="0">
                <a:solidFill>
                  <a:srgbClr val="FFFFFF"/>
                </a:solidFill>
                <a:latin typeface="Arial" charset="0"/>
              </a:rPr>
              <a:t>Intel® Many Integrated Core (Intel® MIC) Architecture</a:t>
            </a:r>
            <a:endParaRPr lang="en-US" sz="800" dirty="0">
              <a:solidFill>
                <a:srgbClr val="FFFFFF"/>
              </a:solidFill>
              <a:latin typeface="Arial" charset="0"/>
            </a:endParaRPr>
          </a:p>
        </p:txBody>
      </p:sp>
      <p:pic>
        <p:nvPicPr>
          <p:cNvPr id="13" name="Picture 2"/>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7486885" y="1323563"/>
            <a:ext cx="952971" cy="984737"/>
          </a:xfrm>
          <a:prstGeom prst="rect">
            <a:avLst/>
          </a:prstGeom>
          <a:noFill/>
          <a:ln>
            <a:noFill/>
          </a:ln>
          <a:effectLst>
            <a:outerShdw dist="35921" dir="2700000" algn="ctr" rotWithShape="0">
              <a:schemeClr val="bg2"/>
            </a:outerShdw>
            <a:reflection blurRad="6350" stA="50000" endA="300" endPos="55000" dir="5400000" sy="-100000" algn="bl" rotWithShape="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485157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414904" y="0"/>
            <a:ext cx="6202292" cy="1143000"/>
          </a:xfrm>
        </p:spPr>
        <p:txBody>
          <a:bodyPr/>
          <a:lstStyle/>
          <a:p>
            <a:r>
              <a:rPr lang="en-US" dirty="0" smtClean="0"/>
              <a:t>Work-Span Example</a:t>
            </a:r>
          </a:p>
        </p:txBody>
      </p:sp>
      <p:sp>
        <p:nvSpPr>
          <p:cNvPr id="13315" name="Slide Number Placeholder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sz="2000">
                <a:solidFill>
                  <a:schemeClr val="tx1"/>
                </a:solidFill>
                <a:latin typeface="Verdana" pitchFamily="34" charset="0"/>
                <a:ea typeface="MS PGothic" pitchFamily="34" charset="-128"/>
              </a:defRPr>
            </a:lvl1pPr>
            <a:lvl2pPr marL="742950" indent="-285750" eaLnBrk="0" hangingPunct="0">
              <a:defRPr sz="2000">
                <a:solidFill>
                  <a:schemeClr val="tx1"/>
                </a:solidFill>
                <a:latin typeface="Verdana" pitchFamily="34" charset="0"/>
                <a:ea typeface="MS PGothic" pitchFamily="34" charset="-128"/>
              </a:defRPr>
            </a:lvl2pPr>
            <a:lvl3pPr marL="1143000" indent="-228600" eaLnBrk="0" hangingPunct="0">
              <a:defRPr sz="2000">
                <a:solidFill>
                  <a:schemeClr val="tx1"/>
                </a:solidFill>
                <a:latin typeface="Verdana" pitchFamily="34" charset="0"/>
                <a:ea typeface="MS PGothic" pitchFamily="34" charset="-128"/>
              </a:defRPr>
            </a:lvl3pPr>
            <a:lvl4pPr marL="1600200" indent="-228600" eaLnBrk="0" hangingPunct="0">
              <a:defRPr sz="2000">
                <a:solidFill>
                  <a:schemeClr val="tx1"/>
                </a:solidFill>
                <a:latin typeface="Verdana" pitchFamily="34" charset="0"/>
                <a:ea typeface="MS PGothic" pitchFamily="34" charset="-128"/>
              </a:defRPr>
            </a:lvl4pPr>
            <a:lvl5pPr marL="2057400" indent="-228600" eaLnBrk="0" hangingPunct="0">
              <a:defRPr sz="2000">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sz="2000">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sz="2000">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sz="2000">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sz="2000">
                <a:solidFill>
                  <a:schemeClr val="tx1"/>
                </a:solidFill>
                <a:latin typeface="Verdana" pitchFamily="34" charset="0"/>
                <a:ea typeface="MS PGothic" pitchFamily="34" charset="-128"/>
              </a:defRPr>
            </a:lvl9pPr>
          </a:lstStyle>
          <a:p>
            <a:pPr eaLnBrk="1" hangingPunct="1"/>
            <a:fld id="{58CDB347-27D7-429C-B8F0-26D252E744BA}" type="slidenum">
              <a:rPr lang="en-US" sz="1000" smtClean="0">
                <a:solidFill>
                  <a:schemeClr val="bg1"/>
                </a:solidFill>
              </a:rPr>
              <a:pPr eaLnBrk="1" hangingPunct="1"/>
              <a:t>90</a:t>
            </a:fld>
            <a:endParaRPr lang="en-US" sz="1000" smtClean="0">
              <a:solidFill>
                <a:schemeClr val="bg1"/>
              </a:solidFill>
            </a:endParaRPr>
          </a:p>
        </p:txBody>
      </p:sp>
      <p:sp>
        <p:nvSpPr>
          <p:cNvPr id="21" name="TextBox 20"/>
          <p:cNvSpPr txBox="1"/>
          <p:nvPr/>
        </p:nvSpPr>
        <p:spPr>
          <a:xfrm>
            <a:off x="1807535" y="2655124"/>
            <a:ext cx="2711303" cy="830997"/>
          </a:xfrm>
          <a:prstGeom prst="rect">
            <a:avLst/>
          </a:prstGeom>
          <a:noFill/>
        </p:spPr>
        <p:txBody>
          <a:bodyPr wrap="square" rtlCol="0">
            <a:spAutoFit/>
          </a:bodyPr>
          <a:lstStyle/>
          <a:p>
            <a:r>
              <a:rPr lang="en-US" sz="2400" dirty="0" smtClean="0"/>
              <a:t>T</a:t>
            </a:r>
            <a:r>
              <a:rPr lang="en-US" sz="2400" baseline="-25000" dirty="0" smtClean="0"/>
              <a:t>1</a:t>
            </a:r>
            <a:r>
              <a:rPr lang="en-US" sz="2400" dirty="0" smtClean="0"/>
              <a:t> </a:t>
            </a:r>
            <a:r>
              <a:rPr lang="en-US" sz="2400" dirty="0"/>
              <a:t>= </a:t>
            </a:r>
            <a:r>
              <a:rPr lang="en-US" sz="2400" i="1" dirty="0" smtClean="0"/>
              <a:t>work</a:t>
            </a:r>
            <a:r>
              <a:rPr lang="en-US" sz="2400" dirty="0" smtClean="0"/>
              <a:t> = 7</a:t>
            </a:r>
          </a:p>
          <a:p>
            <a:r>
              <a:rPr lang="en-US" sz="2400" dirty="0"/>
              <a:t>T</a:t>
            </a:r>
            <a:r>
              <a:rPr lang="en-US" sz="2400" baseline="-25000" dirty="0"/>
              <a:t>∞</a:t>
            </a:r>
            <a:r>
              <a:rPr lang="en-US" sz="2400" dirty="0"/>
              <a:t> </a:t>
            </a:r>
            <a:r>
              <a:rPr lang="en-US" sz="2400" dirty="0" smtClean="0"/>
              <a:t>= </a:t>
            </a:r>
            <a:r>
              <a:rPr lang="en-US" sz="2400" i="1" dirty="0" smtClean="0"/>
              <a:t>span</a:t>
            </a:r>
            <a:r>
              <a:rPr lang="en-US" sz="2400" dirty="0" smtClean="0"/>
              <a:t> = 5</a:t>
            </a:r>
            <a:endParaRPr lang="en-US" sz="2400" dirty="0"/>
          </a:p>
        </p:txBody>
      </p:sp>
      <p:grpSp>
        <p:nvGrpSpPr>
          <p:cNvPr id="2" name="Group 12"/>
          <p:cNvGrpSpPr/>
          <p:nvPr/>
        </p:nvGrpSpPr>
        <p:grpSpPr>
          <a:xfrm>
            <a:off x="6388596" y="526509"/>
            <a:ext cx="2255908" cy="5088842"/>
            <a:chOff x="6388596" y="526509"/>
            <a:chExt cx="2255908" cy="5088842"/>
          </a:xfrm>
        </p:grpSpPr>
        <p:sp>
          <p:nvSpPr>
            <p:cNvPr id="30" name="Rectangle 29"/>
            <p:cNvSpPr/>
            <p:nvPr/>
          </p:nvSpPr>
          <p:spPr bwMode="auto">
            <a:xfrm rot="5400000">
              <a:off x="7058226" y="526509"/>
              <a:ext cx="457200" cy="457200"/>
            </a:xfrm>
            <a:prstGeom prst="rect">
              <a:avLst/>
            </a:prstGeom>
            <a:solidFill>
              <a:srgbClr val="2D68FF"/>
            </a:solidFill>
            <a:ln w="20320"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smtClean="0">
                <a:ln>
                  <a:noFill/>
                </a:ln>
                <a:solidFill>
                  <a:schemeClr val="tx1"/>
                </a:solidFill>
                <a:effectLst/>
                <a:latin typeface="Verdana" pitchFamily="34" charset="0"/>
              </a:endParaRPr>
            </a:p>
          </p:txBody>
        </p:sp>
        <p:sp>
          <p:nvSpPr>
            <p:cNvPr id="31" name="Rectangle 30"/>
            <p:cNvSpPr/>
            <p:nvPr/>
          </p:nvSpPr>
          <p:spPr bwMode="auto">
            <a:xfrm rot="5400000">
              <a:off x="8182303" y="1741278"/>
              <a:ext cx="457200" cy="457200"/>
            </a:xfrm>
            <a:prstGeom prst="rect">
              <a:avLst/>
            </a:prstGeom>
            <a:solidFill>
              <a:srgbClr val="2D68FF"/>
            </a:solidFill>
            <a:ln w="20320"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smtClean="0">
                <a:ln>
                  <a:noFill/>
                </a:ln>
                <a:solidFill>
                  <a:schemeClr val="tx1"/>
                </a:solidFill>
                <a:effectLst/>
                <a:latin typeface="Verdana" pitchFamily="34" charset="0"/>
              </a:endParaRPr>
            </a:p>
          </p:txBody>
        </p:sp>
        <p:sp>
          <p:nvSpPr>
            <p:cNvPr id="32" name="Rectangle 31"/>
            <p:cNvSpPr/>
            <p:nvPr/>
          </p:nvSpPr>
          <p:spPr bwMode="auto">
            <a:xfrm rot="5400000">
              <a:off x="7467580" y="3848493"/>
              <a:ext cx="457200" cy="457200"/>
            </a:xfrm>
            <a:prstGeom prst="rect">
              <a:avLst/>
            </a:prstGeom>
            <a:solidFill>
              <a:srgbClr val="2D68FF"/>
            </a:solidFill>
            <a:ln w="20320"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smtClean="0">
                <a:ln>
                  <a:noFill/>
                </a:ln>
                <a:solidFill>
                  <a:schemeClr val="tx1"/>
                </a:solidFill>
                <a:effectLst/>
                <a:latin typeface="Verdana" pitchFamily="34" charset="0"/>
              </a:endParaRPr>
            </a:p>
          </p:txBody>
        </p:sp>
        <p:sp>
          <p:nvSpPr>
            <p:cNvPr id="33" name="Rectangle 32"/>
            <p:cNvSpPr/>
            <p:nvPr/>
          </p:nvSpPr>
          <p:spPr bwMode="auto">
            <a:xfrm rot="5400000">
              <a:off x="7208468" y="5158151"/>
              <a:ext cx="457200" cy="457200"/>
            </a:xfrm>
            <a:prstGeom prst="rect">
              <a:avLst/>
            </a:prstGeom>
            <a:solidFill>
              <a:srgbClr val="2D68FF"/>
            </a:solidFill>
            <a:ln w="20320"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smtClean="0">
                <a:ln>
                  <a:noFill/>
                </a:ln>
                <a:solidFill>
                  <a:schemeClr val="tx1"/>
                </a:solidFill>
                <a:effectLst/>
                <a:latin typeface="Verdana" pitchFamily="34" charset="0"/>
              </a:endParaRPr>
            </a:p>
          </p:txBody>
        </p:sp>
        <p:cxnSp>
          <p:nvCxnSpPr>
            <p:cNvPr id="34" name="Straight Arrow Connector 33"/>
            <p:cNvCxnSpPr>
              <a:endCxn id="31" idx="1"/>
            </p:cNvCxnSpPr>
            <p:nvPr/>
          </p:nvCxnSpPr>
          <p:spPr bwMode="auto">
            <a:xfrm>
              <a:off x="7286826" y="983709"/>
              <a:ext cx="1124077" cy="757569"/>
            </a:xfrm>
            <a:prstGeom prst="straightConnector1">
              <a:avLst/>
            </a:prstGeom>
            <a:noFill/>
            <a:ln w="19050" cap="flat" cmpd="sng" algn="ctr">
              <a:solidFill>
                <a:schemeClr val="tx1"/>
              </a:solidFill>
              <a:prstDash val="solid"/>
              <a:round/>
              <a:headEnd type="none" w="med" len="med"/>
              <a:tailEnd type="arrow"/>
            </a:ln>
            <a:effectLst/>
          </p:spPr>
        </p:cxnSp>
        <p:cxnSp>
          <p:nvCxnSpPr>
            <p:cNvPr id="35" name="Straight Arrow Connector 34"/>
            <p:cNvCxnSpPr>
              <a:stCxn id="31" idx="3"/>
              <a:endCxn id="57" idx="1"/>
            </p:cNvCxnSpPr>
            <p:nvPr/>
          </p:nvCxnSpPr>
          <p:spPr bwMode="auto">
            <a:xfrm>
              <a:off x="8410903" y="2198478"/>
              <a:ext cx="5001" cy="407285"/>
            </a:xfrm>
            <a:prstGeom prst="straightConnector1">
              <a:avLst/>
            </a:prstGeom>
            <a:noFill/>
            <a:ln w="19050" cap="flat" cmpd="sng" algn="ctr">
              <a:solidFill>
                <a:schemeClr val="tx1"/>
              </a:solidFill>
              <a:prstDash val="solid"/>
              <a:round/>
              <a:headEnd type="none" w="med" len="med"/>
              <a:tailEnd type="arrow"/>
            </a:ln>
            <a:effectLst/>
          </p:spPr>
        </p:cxnSp>
        <p:sp>
          <p:nvSpPr>
            <p:cNvPr id="36" name="Rectangle 35"/>
            <p:cNvSpPr/>
            <p:nvPr/>
          </p:nvSpPr>
          <p:spPr bwMode="auto">
            <a:xfrm rot="5400000">
              <a:off x="7264902" y="2148563"/>
              <a:ext cx="457200" cy="457200"/>
            </a:xfrm>
            <a:prstGeom prst="rect">
              <a:avLst/>
            </a:prstGeom>
            <a:solidFill>
              <a:srgbClr val="C3D4FF"/>
            </a:solidFill>
            <a:ln w="20320" cap="flat" cmpd="sng" algn="ctr">
              <a:solidFill>
                <a:srgbClr val="E1E1E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smtClean="0">
                <a:ln>
                  <a:noFill/>
                </a:ln>
                <a:solidFill>
                  <a:schemeClr val="tx1"/>
                </a:solidFill>
                <a:effectLst/>
                <a:latin typeface="Verdana" pitchFamily="34" charset="0"/>
              </a:endParaRPr>
            </a:p>
          </p:txBody>
        </p:sp>
        <p:sp>
          <p:nvSpPr>
            <p:cNvPr id="37" name="Rectangle 36"/>
            <p:cNvSpPr/>
            <p:nvPr/>
          </p:nvSpPr>
          <p:spPr bwMode="auto">
            <a:xfrm rot="5400000">
              <a:off x="6388596" y="2834363"/>
              <a:ext cx="457200" cy="457200"/>
            </a:xfrm>
            <a:prstGeom prst="rect">
              <a:avLst/>
            </a:prstGeom>
            <a:solidFill>
              <a:srgbClr val="C3D4FF"/>
            </a:solidFill>
            <a:ln w="20320" cap="flat" cmpd="sng" algn="ctr">
              <a:solidFill>
                <a:srgbClr val="E1E1E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smtClean="0">
                <a:ln>
                  <a:noFill/>
                </a:ln>
                <a:solidFill>
                  <a:schemeClr val="tx1"/>
                </a:solidFill>
                <a:effectLst/>
                <a:latin typeface="Verdana" pitchFamily="34" charset="0"/>
              </a:endParaRPr>
            </a:p>
          </p:txBody>
        </p:sp>
        <p:cxnSp>
          <p:nvCxnSpPr>
            <p:cNvPr id="39" name="Straight Arrow Connector 38"/>
            <p:cNvCxnSpPr>
              <a:stCxn id="36" idx="3"/>
              <a:endCxn id="32" idx="1"/>
            </p:cNvCxnSpPr>
            <p:nvPr/>
          </p:nvCxnSpPr>
          <p:spPr bwMode="auto">
            <a:xfrm>
              <a:off x="7493502" y="2605763"/>
              <a:ext cx="202678" cy="1242730"/>
            </a:xfrm>
            <a:prstGeom prst="straightConnector1">
              <a:avLst/>
            </a:prstGeom>
            <a:noFill/>
            <a:ln w="19050" cap="flat" cmpd="sng" algn="ctr">
              <a:solidFill>
                <a:srgbClr val="E1E1E1"/>
              </a:solidFill>
              <a:prstDash val="solid"/>
              <a:round/>
              <a:headEnd type="none" w="med" len="med"/>
              <a:tailEnd type="arrow"/>
            </a:ln>
            <a:effectLst/>
          </p:spPr>
        </p:cxnSp>
        <p:cxnSp>
          <p:nvCxnSpPr>
            <p:cNvPr id="40" name="Straight Arrow Connector 39"/>
            <p:cNvCxnSpPr>
              <a:endCxn id="37" idx="1"/>
            </p:cNvCxnSpPr>
            <p:nvPr/>
          </p:nvCxnSpPr>
          <p:spPr bwMode="auto">
            <a:xfrm flipH="1">
              <a:off x="6617196" y="983709"/>
              <a:ext cx="647706" cy="1850654"/>
            </a:xfrm>
            <a:prstGeom prst="straightConnector1">
              <a:avLst/>
            </a:prstGeom>
            <a:noFill/>
            <a:ln w="19050" cap="flat" cmpd="sng" algn="ctr">
              <a:solidFill>
                <a:srgbClr val="E1E1E1"/>
              </a:solidFill>
              <a:prstDash val="solid"/>
              <a:round/>
              <a:headEnd type="none" w="med" len="med"/>
              <a:tailEnd type="arrow"/>
            </a:ln>
            <a:effectLst/>
          </p:spPr>
        </p:cxnSp>
        <p:cxnSp>
          <p:nvCxnSpPr>
            <p:cNvPr id="41" name="Straight Arrow Connector 40"/>
            <p:cNvCxnSpPr>
              <a:stCxn id="37" idx="3"/>
              <a:endCxn id="33" idx="1"/>
            </p:cNvCxnSpPr>
            <p:nvPr/>
          </p:nvCxnSpPr>
          <p:spPr bwMode="auto">
            <a:xfrm>
              <a:off x="6617196" y="3291563"/>
              <a:ext cx="819872" cy="1866588"/>
            </a:xfrm>
            <a:prstGeom prst="straightConnector1">
              <a:avLst/>
            </a:prstGeom>
            <a:noFill/>
            <a:ln w="19050" cap="flat" cmpd="sng" algn="ctr">
              <a:solidFill>
                <a:srgbClr val="E1E1E1"/>
              </a:solidFill>
              <a:prstDash val="solid"/>
              <a:round/>
              <a:headEnd type="none" w="med" len="med"/>
              <a:tailEnd type="arrow"/>
            </a:ln>
            <a:effectLst/>
          </p:spPr>
        </p:cxnSp>
        <p:cxnSp>
          <p:nvCxnSpPr>
            <p:cNvPr id="56" name="Straight Arrow Connector 55"/>
            <p:cNvCxnSpPr>
              <a:stCxn id="32" idx="3"/>
              <a:endCxn id="33" idx="1"/>
            </p:cNvCxnSpPr>
            <p:nvPr/>
          </p:nvCxnSpPr>
          <p:spPr bwMode="auto">
            <a:xfrm flipH="1">
              <a:off x="7437068" y="4305693"/>
              <a:ext cx="259112" cy="852458"/>
            </a:xfrm>
            <a:prstGeom prst="straightConnector1">
              <a:avLst/>
            </a:prstGeom>
            <a:noFill/>
            <a:ln w="19050" cap="flat" cmpd="sng" algn="ctr">
              <a:solidFill>
                <a:schemeClr val="tx1"/>
              </a:solidFill>
              <a:prstDash val="solid"/>
              <a:round/>
              <a:headEnd type="none" w="med" len="med"/>
              <a:tailEnd type="arrow"/>
            </a:ln>
            <a:effectLst/>
          </p:spPr>
        </p:cxnSp>
        <p:sp>
          <p:nvSpPr>
            <p:cNvPr id="57" name="Rectangle 56"/>
            <p:cNvSpPr/>
            <p:nvPr/>
          </p:nvSpPr>
          <p:spPr bwMode="auto">
            <a:xfrm rot="5400000">
              <a:off x="8187304" y="2605763"/>
              <a:ext cx="457200" cy="457200"/>
            </a:xfrm>
            <a:prstGeom prst="rect">
              <a:avLst/>
            </a:prstGeom>
            <a:solidFill>
              <a:srgbClr val="2D68FF"/>
            </a:solidFill>
            <a:ln w="20320"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smtClean="0">
                <a:ln>
                  <a:noFill/>
                </a:ln>
                <a:solidFill>
                  <a:schemeClr val="tx1"/>
                </a:solidFill>
                <a:effectLst/>
                <a:latin typeface="Verdana" pitchFamily="34" charset="0"/>
              </a:endParaRPr>
            </a:p>
          </p:txBody>
        </p:sp>
        <p:cxnSp>
          <p:nvCxnSpPr>
            <p:cNvPr id="58" name="Straight Arrow Connector 57"/>
            <p:cNvCxnSpPr>
              <a:stCxn id="57" idx="3"/>
              <a:endCxn id="32" idx="1"/>
            </p:cNvCxnSpPr>
            <p:nvPr/>
          </p:nvCxnSpPr>
          <p:spPr bwMode="auto">
            <a:xfrm flipH="1">
              <a:off x="7696180" y="3062963"/>
              <a:ext cx="719724" cy="785530"/>
            </a:xfrm>
            <a:prstGeom prst="straightConnector1">
              <a:avLst/>
            </a:prstGeom>
            <a:noFill/>
            <a:ln w="19050" cap="flat" cmpd="sng" algn="ctr">
              <a:solidFill>
                <a:schemeClr val="tx1"/>
              </a:solidFill>
              <a:prstDash val="solid"/>
              <a:round/>
              <a:headEnd type="none" w="med" len="med"/>
              <a:tailEnd type="arrow"/>
            </a:ln>
            <a:effectLst/>
          </p:spPr>
        </p:cxnSp>
        <p:cxnSp>
          <p:nvCxnSpPr>
            <p:cNvPr id="64" name="Straight Arrow Connector 63"/>
            <p:cNvCxnSpPr>
              <a:endCxn id="36" idx="1"/>
            </p:cNvCxnSpPr>
            <p:nvPr/>
          </p:nvCxnSpPr>
          <p:spPr bwMode="auto">
            <a:xfrm>
              <a:off x="7286826" y="983709"/>
              <a:ext cx="206676" cy="1164854"/>
            </a:xfrm>
            <a:prstGeom prst="straightConnector1">
              <a:avLst/>
            </a:prstGeom>
            <a:noFill/>
            <a:ln w="19050" cap="flat" cmpd="sng" algn="ctr">
              <a:solidFill>
                <a:srgbClr val="E1E1E1"/>
              </a:solidFill>
              <a:prstDash val="solid"/>
              <a:round/>
              <a:headEnd type="none" w="med" len="med"/>
              <a:tailEnd type="arrow"/>
            </a:ln>
            <a:effectLst/>
          </p:spPr>
        </p:cxnSp>
      </p:grpSp>
      <p:sp>
        <p:nvSpPr>
          <p:cNvPr id="22" name="Slide Number Placeholder 3"/>
          <p:cNvSpPr txBox="1">
            <a:spLocks/>
          </p:cNvSpPr>
          <p:nvPr/>
        </p:nvSpPr>
        <p:spPr>
          <a:xfrm>
            <a:off x="6705600" y="65087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ACA39A89-D6FF-4AFC-9284-D1B46DF88740}" type="slidenum">
              <a:rPr lang="en-US" smtClean="0"/>
              <a:pPr>
                <a:defRPr/>
              </a:pPr>
              <a:t>90</a:t>
            </a:fld>
            <a:endParaRPr lang="en-US" dirty="0"/>
          </a:p>
        </p:txBody>
      </p:sp>
    </p:spTree>
    <p:extLst>
      <p:ext uri="{BB962C8B-B14F-4D97-AF65-F5344CB8AC3E}">
        <p14:creationId xmlns:p14="http://schemas.microsoft.com/office/powerpoint/2010/main" val="2981044954"/>
      </p:ext>
    </p:extLst>
  </p:cSld>
  <p:clrMapOvr>
    <a:masterClrMapping/>
  </p:clrMapOvr>
  <p:transition/>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447561" y="25973"/>
            <a:ext cx="6186025" cy="1143000"/>
          </a:xfrm>
        </p:spPr>
        <p:txBody>
          <a:bodyPr/>
          <a:lstStyle/>
          <a:p>
            <a:r>
              <a:rPr lang="en-US" dirty="0" smtClean="0"/>
              <a:t>Burdened Span</a:t>
            </a:r>
          </a:p>
        </p:txBody>
      </p:sp>
      <p:sp>
        <p:nvSpPr>
          <p:cNvPr id="13315" name="Slide Number Placeholder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sz="2000">
                <a:solidFill>
                  <a:schemeClr val="tx1"/>
                </a:solidFill>
                <a:latin typeface="Verdana" pitchFamily="34" charset="0"/>
                <a:ea typeface="MS PGothic" pitchFamily="34" charset="-128"/>
              </a:defRPr>
            </a:lvl1pPr>
            <a:lvl2pPr marL="742950" indent="-285750" eaLnBrk="0" hangingPunct="0">
              <a:defRPr sz="2000">
                <a:solidFill>
                  <a:schemeClr val="tx1"/>
                </a:solidFill>
                <a:latin typeface="Verdana" pitchFamily="34" charset="0"/>
                <a:ea typeface="MS PGothic" pitchFamily="34" charset="-128"/>
              </a:defRPr>
            </a:lvl2pPr>
            <a:lvl3pPr marL="1143000" indent="-228600" eaLnBrk="0" hangingPunct="0">
              <a:defRPr sz="2000">
                <a:solidFill>
                  <a:schemeClr val="tx1"/>
                </a:solidFill>
                <a:latin typeface="Verdana" pitchFamily="34" charset="0"/>
                <a:ea typeface="MS PGothic" pitchFamily="34" charset="-128"/>
              </a:defRPr>
            </a:lvl3pPr>
            <a:lvl4pPr marL="1600200" indent="-228600" eaLnBrk="0" hangingPunct="0">
              <a:defRPr sz="2000">
                <a:solidFill>
                  <a:schemeClr val="tx1"/>
                </a:solidFill>
                <a:latin typeface="Verdana" pitchFamily="34" charset="0"/>
                <a:ea typeface="MS PGothic" pitchFamily="34" charset="-128"/>
              </a:defRPr>
            </a:lvl4pPr>
            <a:lvl5pPr marL="2057400" indent="-228600" eaLnBrk="0" hangingPunct="0">
              <a:defRPr sz="2000">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sz="2000">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sz="2000">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sz="2000">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sz="2000">
                <a:solidFill>
                  <a:schemeClr val="tx1"/>
                </a:solidFill>
                <a:latin typeface="Verdana" pitchFamily="34" charset="0"/>
                <a:ea typeface="MS PGothic" pitchFamily="34" charset="-128"/>
              </a:defRPr>
            </a:lvl9pPr>
          </a:lstStyle>
          <a:p>
            <a:pPr eaLnBrk="1" hangingPunct="1"/>
            <a:fld id="{58CDB347-27D7-429C-B8F0-26D252E744BA}" type="slidenum">
              <a:rPr lang="en-US" sz="1000" smtClean="0">
                <a:solidFill>
                  <a:schemeClr val="bg1"/>
                </a:solidFill>
              </a:rPr>
              <a:pPr eaLnBrk="1" hangingPunct="1"/>
              <a:t>91</a:t>
            </a:fld>
            <a:endParaRPr lang="en-US" sz="1000" smtClean="0">
              <a:solidFill>
                <a:schemeClr val="bg1"/>
              </a:solidFill>
            </a:endParaRPr>
          </a:p>
        </p:txBody>
      </p:sp>
      <p:sp>
        <p:nvSpPr>
          <p:cNvPr id="29" name="Rectangle 28"/>
          <p:cNvSpPr/>
          <p:nvPr/>
        </p:nvSpPr>
        <p:spPr bwMode="auto">
          <a:xfrm rot="5400000">
            <a:off x="7058226" y="526509"/>
            <a:ext cx="457200" cy="457200"/>
          </a:xfrm>
          <a:prstGeom prst="rect">
            <a:avLst/>
          </a:prstGeom>
          <a:solidFill>
            <a:srgbClr val="2D68FF"/>
          </a:solidFill>
          <a:ln w="20320"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smtClean="0">
              <a:ln>
                <a:noFill/>
              </a:ln>
              <a:solidFill>
                <a:schemeClr val="tx1"/>
              </a:solidFill>
              <a:effectLst/>
              <a:latin typeface="Verdana" pitchFamily="34" charset="0"/>
            </a:endParaRPr>
          </a:p>
        </p:txBody>
      </p:sp>
      <p:sp>
        <p:nvSpPr>
          <p:cNvPr id="43" name="Rectangle 42"/>
          <p:cNvSpPr/>
          <p:nvPr/>
        </p:nvSpPr>
        <p:spPr bwMode="auto">
          <a:xfrm rot="5400000">
            <a:off x="8182303" y="1741278"/>
            <a:ext cx="457200" cy="457200"/>
          </a:xfrm>
          <a:prstGeom prst="rect">
            <a:avLst/>
          </a:prstGeom>
          <a:solidFill>
            <a:srgbClr val="2D68FF"/>
          </a:solidFill>
          <a:ln w="20320"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smtClean="0">
              <a:ln>
                <a:noFill/>
              </a:ln>
              <a:solidFill>
                <a:schemeClr val="tx1"/>
              </a:solidFill>
              <a:effectLst/>
              <a:latin typeface="Verdana" pitchFamily="34" charset="0"/>
            </a:endParaRPr>
          </a:p>
        </p:txBody>
      </p:sp>
      <p:sp>
        <p:nvSpPr>
          <p:cNvPr id="44" name="Rectangle 43"/>
          <p:cNvSpPr/>
          <p:nvPr/>
        </p:nvSpPr>
        <p:spPr bwMode="auto">
          <a:xfrm rot="5400000">
            <a:off x="7467580" y="3848493"/>
            <a:ext cx="457200" cy="457200"/>
          </a:xfrm>
          <a:prstGeom prst="rect">
            <a:avLst/>
          </a:prstGeom>
          <a:solidFill>
            <a:srgbClr val="2D68FF"/>
          </a:solidFill>
          <a:ln w="20320"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smtClean="0">
              <a:ln>
                <a:noFill/>
              </a:ln>
              <a:solidFill>
                <a:schemeClr val="tx1"/>
              </a:solidFill>
              <a:effectLst/>
              <a:latin typeface="Verdana" pitchFamily="34" charset="0"/>
            </a:endParaRPr>
          </a:p>
        </p:txBody>
      </p:sp>
      <p:sp>
        <p:nvSpPr>
          <p:cNvPr id="46" name="Rectangle 45"/>
          <p:cNvSpPr/>
          <p:nvPr/>
        </p:nvSpPr>
        <p:spPr bwMode="auto">
          <a:xfrm rot="5400000">
            <a:off x="7208468" y="5158151"/>
            <a:ext cx="457200" cy="457200"/>
          </a:xfrm>
          <a:prstGeom prst="rect">
            <a:avLst/>
          </a:prstGeom>
          <a:solidFill>
            <a:srgbClr val="2D68FF"/>
          </a:solidFill>
          <a:ln w="20320"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smtClean="0">
              <a:ln>
                <a:noFill/>
              </a:ln>
              <a:solidFill>
                <a:schemeClr val="tx1"/>
              </a:solidFill>
              <a:effectLst/>
              <a:latin typeface="Verdana" pitchFamily="34" charset="0"/>
            </a:endParaRPr>
          </a:p>
        </p:txBody>
      </p:sp>
      <p:cxnSp>
        <p:nvCxnSpPr>
          <p:cNvPr id="48" name="Straight Arrow Connector 47"/>
          <p:cNvCxnSpPr>
            <a:stCxn id="2" idx="6"/>
            <a:endCxn id="43" idx="1"/>
          </p:cNvCxnSpPr>
          <p:nvPr/>
        </p:nvCxnSpPr>
        <p:spPr bwMode="auto">
          <a:xfrm>
            <a:off x="7663877" y="1382384"/>
            <a:ext cx="747026" cy="358894"/>
          </a:xfrm>
          <a:prstGeom prst="straightConnector1">
            <a:avLst/>
          </a:prstGeom>
          <a:noFill/>
          <a:ln w="19050" cap="flat" cmpd="sng" algn="ctr">
            <a:solidFill>
              <a:schemeClr val="tx1"/>
            </a:solidFill>
            <a:prstDash val="solid"/>
            <a:round/>
            <a:headEnd type="none" w="med" len="med"/>
            <a:tailEnd type="arrow"/>
          </a:ln>
          <a:effectLst/>
        </p:spPr>
      </p:cxnSp>
      <p:cxnSp>
        <p:nvCxnSpPr>
          <p:cNvPr id="51" name="Straight Arrow Connector 50"/>
          <p:cNvCxnSpPr>
            <a:stCxn id="43" idx="3"/>
            <a:endCxn id="54" idx="1"/>
          </p:cNvCxnSpPr>
          <p:nvPr/>
        </p:nvCxnSpPr>
        <p:spPr bwMode="auto">
          <a:xfrm>
            <a:off x="8410903" y="2198478"/>
            <a:ext cx="5001" cy="407285"/>
          </a:xfrm>
          <a:prstGeom prst="straightConnector1">
            <a:avLst/>
          </a:prstGeom>
          <a:noFill/>
          <a:ln w="19050" cap="flat" cmpd="sng" algn="ctr">
            <a:solidFill>
              <a:schemeClr val="tx1"/>
            </a:solidFill>
            <a:prstDash val="solid"/>
            <a:round/>
            <a:headEnd type="none" w="med" len="med"/>
            <a:tailEnd type="arrow"/>
          </a:ln>
          <a:effectLst/>
        </p:spPr>
      </p:cxnSp>
      <p:sp>
        <p:nvSpPr>
          <p:cNvPr id="42" name="Rectangle 41"/>
          <p:cNvSpPr/>
          <p:nvPr/>
        </p:nvSpPr>
        <p:spPr bwMode="auto">
          <a:xfrm rot="5400000">
            <a:off x="7264902" y="2148563"/>
            <a:ext cx="457200" cy="457200"/>
          </a:xfrm>
          <a:prstGeom prst="rect">
            <a:avLst/>
          </a:prstGeom>
          <a:solidFill>
            <a:srgbClr val="C3D4FF"/>
          </a:solidFill>
          <a:ln w="20320" cap="flat" cmpd="sng" algn="ctr">
            <a:solidFill>
              <a:srgbClr val="E1E1E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smtClean="0">
              <a:ln>
                <a:noFill/>
              </a:ln>
              <a:solidFill>
                <a:schemeClr val="tx1"/>
              </a:solidFill>
              <a:effectLst/>
              <a:latin typeface="Verdana" pitchFamily="34" charset="0"/>
            </a:endParaRPr>
          </a:p>
        </p:txBody>
      </p:sp>
      <p:sp>
        <p:nvSpPr>
          <p:cNvPr id="45" name="Rectangle 44"/>
          <p:cNvSpPr/>
          <p:nvPr/>
        </p:nvSpPr>
        <p:spPr bwMode="auto">
          <a:xfrm rot="5400000">
            <a:off x="6388596" y="2834363"/>
            <a:ext cx="457200" cy="457200"/>
          </a:xfrm>
          <a:prstGeom prst="rect">
            <a:avLst/>
          </a:prstGeom>
          <a:solidFill>
            <a:srgbClr val="C3D4FF"/>
          </a:solidFill>
          <a:ln w="20320" cap="flat" cmpd="sng" algn="ctr">
            <a:solidFill>
              <a:srgbClr val="E1E1E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smtClean="0">
              <a:ln>
                <a:noFill/>
              </a:ln>
              <a:solidFill>
                <a:schemeClr val="tx1"/>
              </a:solidFill>
              <a:effectLst/>
              <a:latin typeface="Verdana" pitchFamily="34" charset="0"/>
            </a:endParaRPr>
          </a:p>
        </p:txBody>
      </p:sp>
      <p:cxnSp>
        <p:nvCxnSpPr>
          <p:cNvPr id="47" name="Straight Arrow Connector 46"/>
          <p:cNvCxnSpPr>
            <a:stCxn id="29" idx="3"/>
            <a:endCxn id="2" idx="0"/>
          </p:cNvCxnSpPr>
          <p:nvPr/>
        </p:nvCxnSpPr>
        <p:spPr bwMode="auto">
          <a:xfrm>
            <a:off x="7286826" y="983709"/>
            <a:ext cx="196298" cy="217921"/>
          </a:xfrm>
          <a:prstGeom prst="straightConnector1">
            <a:avLst/>
          </a:prstGeom>
          <a:noFill/>
          <a:ln w="19050" cap="flat" cmpd="sng" algn="ctr">
            <a:solidFill>
              <a:srgbClr val="E1E1E1"/>
            </a:solidFill>
            <a:prstDash val="solid"/>
            <a:round/>
            <a:headEnd type="none" w="med" len="med"/>
            <a:tailEnd type="arrow"/>
          </a:ln>
          <a:effectLst/>
        </p:spPr>
      </p:cxnSp>
      <p:cxnSp>
        <p:nvCxnSpPr>
          <p:cNvPr id="49" name="Straight Arrow Connector 48"/>
          <p:cNvCxnSpPr>
            <a:stCxn id="42" idx="3"/>
            <a:endCxn id="23" idx="0"/>
          </p:cNvCxnSpPr>
          <p:nvPr/>
        </p:nvCxnSpPr>
        <p:spPr bwMode="auto">
          <a:xfrm>
            <a:off x="7493502" y="2605763"/>
            <a:ext cx="248732" cy="548132"/>
          </a:xfrm>
          <a:prstGeom prst="straightConnector1">
            <a:avLst/>
          </a:prstGeom>
          <a:noFill/>
          <a:ln w="19050" cap="flat" cmpd="sng" algn="ctr">
            <a:solidFill>
              <a:srgbClr val="E1E1E1"/>
            </a:solidFill>
            <a:prstDash val="solid"/>
            <a:round/>
            <a:headEnd type="none" w="med" len="med"/>
            <a:tailEnd type="arrow"/>
          </a:ln>
          <a:effectLst/>
        </p:spPr>
      </p:cxnSp>
      <p:cxnSp>
        <p:nvCxnSpPr>
          <p:cNvPr id="50" name="Straight Arrow Connector 49"/>
          <p:cNvCxnSpPr>
            <a:stCxn id="100" idx="4"/>
            <a:endCxn id="45" idx="1"/>
          </p:cNvCxnSpPr>
          <p:nvPr/>
        </p:nvCxnSpPr>
        <p:spPr bwMode="auto">
          <a:xfrm flipH="1">
            <a:off x="6617196" y="1946151"/>
            <a:ext cx="197144" cy="888212"/>
          </a:xfrm>
          <a:prstGeom prst="straightConnector1">
            <a:avLst/>
          </a:prstGeom>
          <a:noFill/>
          <a:ln w="19050" cap="flat" cmpd="sng" algn="ctr">
            <a:solidFill>
              <a:srgbClr val="E1E1E1"/>
            </a:solidFill>
            <a:prstDash val="solid"/>
            <a:round/>
            <a:headEnd type="none" w="med" len="med"/>
            <a:tailEnd type="arrow"/>
          </a:ln>
          <a:effectLst/>
        </p:spPr>
      </p:cxnSp>
      <p:cxnSp>
        <p:nvCxnSpPr>
          <p:cNvPr id="52" name="Straight Arrow Connector 51"/>
          <p:cNvCxnSpPr>
            <a:stCxn id="45" idx="3"/>
            <a:endCxn id="24" idx="1"/>
          </p:cNvCxnSpPr>
          <p:nvPr/>
        </p:nvCxnSpPr>
        <p:spPr bwMode="auto">
          <a:xfrm>
            <a:off x="6617196" y="3291563"/>
            <a:ext cx="722571" cy="1312545"/>
          </a:xfrm>
          <a:prstGeom prst="straightConnector1">
            <a:avLst/>
          </a:prstGeom>
          <a:noFill/>
          <a:ln w="19050" cap="flat" cmpd="sng" algn="ctr">
            <a:solidFill>
              <a:srgbClr val="E1E1E1"/>
            </a:solidFill>
            <a:prstDash val="solid"/>
            <a:round/>
            <a:headEnd type="none" w="med" len="med"/>
            <a:tailEnd type="arrow"/>
          </a:ln>
          <a:effectLst/>
        </p:spPr>
      </p:cxnSp>
      <p:cxnSp>
        <p:nvCxnSpPr>
          <p:cNvPr id="53" name="Straight Arrow Connector 52"/>
          <p:cNvCxnSpPr>
            <a:stCxn id="44" idx="3"/>
            <a:endCxn id="24" idx="7"/>
          </p:cNvCxnSpPr>
          <p:nvPr/>
        </p:nvCxnSpPr>
        <p:spPr bwMode="auto">
          <a:xfrm flipH="1">
            <a:off x="7595392" y="4305693"/>
            <a:ext cx="100788" cy="298415"/>
          </a:xfrm>
          <a:prstGeom prst="straightConnector1">
            <a:avLst/>
          </a:prstGeom>
          <a:noFill/>
          <a:ln w="19050" cap="flat" cmpd="sng" algn="ctr">
            <a:solidFill>
              <a:schemeClr val="tx1"/>
            </a:solidFill>
            <a:prstDash val="solid"/>
            <a:round/>
            <a:headEnd type="none" w="med" len="med"/>
            <a:tailEnd type="arrow"/>
          </a:ln>
          <a:effectLst/>
        </p:spPr>
      </p:cxnSp>
      <p:sp>
        <p:nvSpPr>
          <p:cNvPr id="54" name="Rectangle 53"/>
          <p:cNvSpPr/>
          <p:nvPr/>
        </p:nvSpPr>
        <p:spPr bwMode="auto">
          <a:xfrm rot="5400000">
            <a:off x="8187304" y="2605763"/>
            <a:ext cx="457200" cy="457200"/>
          </a:xfrm>
          <a:prstGeom prst="rect">
            <a:avLst/>
          </a:prstGeom>
          <a:solidFill>
            <a:srgbClr val="2D68FF"/>
          </a:solidFill>
          <a:ln w="20320"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smtClean="0">
              <a:ln>
                <a:noFill/>
              </a:ln>
              <a:solidFill>
                <a:schemeClr val="tx1"/>
              </a:solidFill>
              <a:effectLst/>
              <a:latin typeface="Verdana" pitchFamily="34" charset="0"/>
            </a:endParaRPr>
          </a:p>
        </p:txBody>
      </p:sp>
      <p:cxnSp>
        <p:nvCxnSpPr>
          <p:cNvPr id="55" name="Straight Arrow Connector 54"/>
          <p:cNvCxnSpPr>
            <a:stCxn id="54" idx="3"/>
            <a:endCxn id="23" idx="6"/>
          </p:cNvCxnSpPr>
          <p:nvPr/>
        </p:nvCxnSpPr>
        <p:spPr bwMode="auto">
          <a:xfrm flipH="1">
            <a:off x="7922987" y="3062963"/>
            <a:ext cx="492917" cy="271686"/>
          </a:xfrm>
          <a:prstGeom prst="straightConnector1">
            <a:avLst/>
          </a:prstGeom>
          <a:noFill/>
          <a:ln w="19050" cap="flat" cmpd="sng" algn="ctr">
            <a:solidFill>
              <a:schemeClr val="tx1"/>
            </a:solidFill>
            <a:prstDash val="solid"/>
            <a:round/>
            <a:headEnd type="none" w="med" len="med"/>
            <a:tailEnd type="arrow"/>
          </a:ln>
          <a:effectLst/>
        </p:spPr>
      </p:cxnSp>
      <p:sp>
        <p:nvSpPr>
          <p:cNvPr id="2" name="Oval 1"/>
          <p:cNvSpPr/>
          <p:nvPr/>
        </p:nvSpPr>
        <p:spPr bwMode="auto">
          <a:xfrm>
            <a:off x="7302370" y="1201630"/>
            <a:ext cx="361507" cy="361507"/>
          </a:xfrm>
          <a:prstGeom prst="ellipse">
            <a:avLst/>
          </a:prstGeom>
          <a:solidFill>
            <a:srgbClr val="FFFF00"/>
          </a:solidFill>
          <a:ln w="19050"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smtClean="0">
              <a:ln>
                <a:noFill/>
              </a:ln>
              <a:solidFill>
                <a:schemeClr val="tx1"/>
              </a:solidFill>
              <a:effectLst/>
              <a:latin typeface="Verdana" pitchFamily="34" charset="0"/>
            </a:endParaRPr>
          </a:p>
        </p:txBody>
      </p:sp>
      <p:sp>
        <p:nvSpPr>
          <p:cNvPr id="23" name="Oval 22"/>
          <p:cNvSpPr/>
          <p:nvPr/>
        </p:nvSpPr>
        <p:spPr bwMode="auto">
          <a:xfrm>
            <a:off x="7561480" y="3153895"/>
            <a:ext cx="361507" cy="361507"/>
          </a:xfrm>
          <a:prstGeom prst="ellipse">
            <a:avLst/>
          </a:prstGeom>
          <a:solidFill>
            <a:srgbClr val="FFFF00"/>
          </a:solidFill>
          <a:ln w="19050"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smtClean="0">
              <a:ln>
                <a:noFill/>
              </a:ln>
              <a:solidFill>
                <a:schemeClr val="tx1"/>
              </a:solidFill>
              <a:effectLst/>
              <a:latin typeface="Verdana" pitchFamily="34" charset="0"/>
            </a:endParaRPr>
          </a:p>
        </p:txBody>
      </p:sp>
      <p:sp>
        <p:nvSpPr>
          <p:cNvPr id="24" name="Oval 23"/>
          <p:cNvSpPr/>
          <p:nvPr/>
        </p:nvSpPr>
        <p:spPr bwMode="auto">
          <a:xfrm>
            <a:off x="7286826" y="4551167"/>
            <a:ext cx="361507" cy="361507"/>
          </a:xfrm>
          <a:prstGeom prst="ellipse">
            <a:avLst/>
          </a:prstGeom>
          <a:solidFill>
            <a:srgbClr val="FFFF00"/>
          </a:solidFill>
          <a:ln w="19050"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smtClean="0">
              <a:ln>
                <a:noFill/>
              </a:ln>
              <a:solidFill>
                <a:schemeClr val="tx1"/>
              </a:solidFill>
              <a:effectLst/>
              <a:latin typeface="Verdana" pitchFamily="34" charset="0"/>
            </a:endParaRPr>
          </a:p>
        </p:txBody>
      </p:sp>
      <p:cxnSp>
        <p:nvCxnSpPr>
          <p:cNvPr id="27" name="Straight Arrow Connector 26"/>
          <p:cNvCxnSpPr>
            <a:stCxn id="24" idx="4"/>
            <a:endCxn id="46" idx="1"/>
          </p:cNvCxnSpPr>
          <p:nvPr/>
        </p:nvCxnSpPr>
        <p:spPr bwMode="auto">
          <a:xfrm flipH="1">
            <a:off x="7437068" y="4912674"/>
            <a:ext cx="30512" cy="245477"/>
          </a:xfrm>
          <a:prstGeom prst="straightConnector1">
            <a:avLst/>
          </a:prstGeom>
          <a:noFill/>
          <a:ln w="19050" cap="flat" cmpd="sng" algn="ctr">
            <a:solidFill>
              <a:schemeClr val="tx1"/>
            </a:solidFill>
            <a:prstDash val="solid"/>
            <a:round/>
            <a:headEnd type="none" w="med" len="med"/>
            <a:tailEnd type="arrow"/>
          </a:ln>
          <a:effectLst/>
        </p:spPr>
      </p:cxnSp>
      <p:cxnSp>
        <p:nvCxnSpPr>
          <p:cNvPr id="32" name="Straight Arrow Connector 31"/>
          <p:cNvCxnSpPr>
            <a:stCxn id="23" idx="4"/>
            <a:endCxn id="44" idx="1"/>
          </p:cNvCxnSpPr>
          <p:nvPr/>
        </p:nvCxnSpPr>
        <p:spPr bwMode="auto">
          <a:xfrm flipH="1">
            <a:off x="7696180" y="3515402"/>
            <a:ext cx="46054" cy="333091"/>
          </a:xfrm>
          <a:prstGeom prst="straightConnector1">
            <a:avLst/>
          </a:prstGeom>
          <a:noFill/>
          <a:ln w="19050" cap="flat" cmpd="sng" algn="ctr">
            <a:solidFill>
              <a:schemeClr val="tx1"/>
            </a:solidFill>
            <a:prstDash val="solid"/>
            <a:round/>
            <a:headEnd type="none" w="med" len="med"/>
            <a:tailEnd type="arrow"/>
          </a:ln>
          <a:effectLst/>
        </p:spPr>
      </p:cxnSp>
      <p:cxnSp>
        <p:nvCxnSpPr>
          <p:cNvPr id="56" name="Straight Arrow Connector 55"/>
          <p:cNvCxnSpPr>
            <a:stCxn id="2" idx="4"/>
            <a:endCxn id="42" idx="1"/>
          </p:cNvCxnSpPr>
          <p:nvPr/>
        </p:nvCxnSpPr>
        <p:spPr bwMode="auto">
          <a:xfrm>
            <a:off x="7483124" y="1563137"/>
            <a:ext cx="10378" cy="585426"/>
          </a:xfrm>
          <a:prstGeom prst="straightConnector1">
            <a:avLst/>
          </a:prstGeom>
          <a:noFill/>
          <a:ln w="19050" cap="flat" cmpd="sng" algn="ctr">
            <a:solidFill>
              <a:srgbClr val="E1E1E1"/>
            </a:solidFill>
            <a:prstDash val="solid"/>
            <a:round/>
            <a:headEnd type="none" w="med" len="med"/>
            <a:tailEnd type="arrow"/>
          </a:ln>
          <a:effectLst/>
        </p:spPr>
      </p:cxnSp>
      <p:sp>
        <p:nvSpPr>
          <p:cNvPr id="98" name="Content Placeholder 2"/>
          <p:cNvSpPr>
            <a:spLocks noGrp="1"/>
          </p:cNvSpPr>
          <p:nvPr>
            <p:ph idx="1"/>
          </p:nvPr>
        </p:nvSpPr>
        <p:spPr>
          <a:xfrm>
            <a:off x="549250" y="1340559"/>
            <a:ext cx="4883987" cy="1707441"/>
          </a:xfrm>
        </p:spPr>
        <p:txBody>
          <a:bodyPr>
            <a:normAutofit fontScale="92500" lnSpcReduction="20000"/>
          </a:bodyPr>
          <a:lstStyle/>
          <a:p>
            <a:r>
              <a:rPr lang="en-US" dirty="0" smtClean="0"/>
              <a:t>Includes extra cost for synchronization</a:t>
            </a:r>
          </a:p>
          <a:p>
            <a:r>
              <a:rPr lang="en-US" dirty="0" smtClean="0"/>
              <a:t>Often dominated by cache line transfers.</a:t>
            </a:r>
            <a:endParaRPr lang="en-US" dirty="0"/>
          </a:p>
        </p:txBody>
      </p:sp>
      <p:sp>
        <p:nvSpPr>
          <p:cNvPr id="100" name="Oval 99"/>
          <p:cNvSpPr/>
          <p:nvPr/>
        </p:nvSpPr>
        <p:spPr bwMode="auto">
          <a:xfrm>
            <a:off x="6633586" y="1584644"/>
            <a:ext cx="361507" cy="361507"/>
          </a:xfrm>
          <a:prstGeom prst="ellipse">
            <a:avLst/>
          </a:prstGeom>
          <a:solidFill>
            <a:srgbClr val="FFFF00"/>
          </a:solidFill>
          <a:ln w="19050"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smtClean="0">
              <a:ln>
                <a:noFill/>
              </a:ln>
              <a:solidFill>
                <a:schemeClr val="tx1"/>
              </a:solidFill>
              <a:effectLst/>
              <a:latin typeface="Verdana" pitchFamily="34" charset="0"/>
            </a:endParaRPr>
          </a:p>
        </p:txBody>
      </p:sp>
      <p:cxnSp>
        <p:nvCxnSpPr>
          <p:cNvPr id="106" name="Straight Arrow Connector 105"/>
          <p:cNvCxnSpPr>
            <a:stCxn id="29" idx="3"/>
            <a:endCxn id="100" idx="7"/>
          </p:cNvCxnSpPr>
          <p:nvPr/>
        </p:nvCxnSpPr>
        <p:spPr bwMode="auto">
          <a:xfrm flipH="1">
            <a:off x="6942152" y="983709"/>
            <a:ext cx="344674" cy="653876"/>
          </a:xfrm>
          <a:prstGeom prst="straightConnector1">
            <a:avLst/>
          </a:prstGeom>
          <a:noFill/>
          <a:ln w="19050" cap="flat" cmpd="sng" algn="ctr">
            <a:solidFill>
              <a:srgbClr val="E1E1E1"/>
            </a:solidFill>
            <a:prstDash val="solid"/>
            <a:round/>
            <a:headEnd type="none" w="med" len="med"/>
            <a:tailEnd type="arrow"/>
          </a:ln>
          <a:effectLst/>
        </p:spPr>
      </p:cxnSp>
      <p:sp>
        <p:nvSpPr>
          <p:cNvPr id="28" name="Slide Number Placeholder 3"/>
          <p:cNvSpPr txBox="1">
            <a:spLocks/>
          </p:cNvSpPr>
          <p:nvPr/>
        </p:nvSpPr>
        <p:spPr>
          <a:xfrm>
            <a:off x="6705600" y="65087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ACA39A89-D6FF-4AFC-9284-D1B46DF88740}" type="slidenum">
              <a:rPr lang="en-US" smtClean="0"/>
              <a:pPr>
                <a:defRPr/>
              </a:pPr>
              <a:t>91</a:t>
            </a:fld>
            <a:endParaRPr lang="en-US" dirty="0"/>
          </a:p>
        </p:txBody>
      </p:sp>
    </p:spTree>
    <p:extLst>
      <p:ext uri="{BB962C8B-B14F-4D97-AF65-F5344CB8AC3E}">
        <p14:creationId xmlns:p14="http://schemas.microsoft.com/office/powerpoint/2010/main" val="2561357279"/>
      </p:ext>
    </p:extLst>
  </p:cSld>
  <p:clrMapOvr>
    <a:masterClrMapping/>
  </p:clrMapOvr>
  <p:transition/>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426749" y="219493"/>
            <a:ext cx="6173263" cy="1143000"/>
          </a:xfrm>
        </p:spPr>
        <p:txBody>
          <a:bodyPr>
            <a:normAutofit fontScale="90000"/>
          </a:bodyPr>
          <a:lstStyle/>
          <a:p>
            <a:r>
              <a:rPr lang="en-US" dirty="0" smtClean="0"/>
              <a:t>Lower Bound on </a:t>
            </a:r>
            <a:br>
              <a:rPr lang="en-US" dirty="0" smtClean="0"/>
            </a:br>
            <a:r>
              <a:rPr lang="en-US" dirty="0" smtClean="0"/>
              <a:t>Greedy Scheduling</a:t>
            </a:r>
          </a:p>
        </p:txBody>
      </p:sp>
      <p:sp>
        <p:nvSpPr>
          <p:cNvPr id="13315" name="Slide Number Placeholder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sz="2000">
                <a:solidFill>
                  <a:schemeClr val="tx1"/>
                </a:solidFill>
                <a:latin typeface="Verdana" pitchFamily="34" charset="0"/>
                <a:ea typeface="MS PGothic" pitchFamily="34" charset="-128"/>
              </a:defRPr>
            </a:lvl1pPr>
            <a:lvl2pPr marL="742950" indent="-285750" eaLnBrk="0" hangingPunct="0">
              <a:defRPr sz="2000">
                <a:solidFill>
                  <a:schemeClr val="tx1"/>
                </a:solidFill>
                <a:latin typeface="Verdana" pitchFamily="34" charset="0"/>
                <a:ea typeface="MS PGothic" pitchFamily="34" charset="-128"/>
              </a:defRPr>
            </a:lvl2pPr>
            <a:lvl3pPr marL="1143000" indent="-228600" eaLnBrk="0" hangingPunct="0">
              <a:defRPr sz="2000">
                <a:solidFill>
                  <a:schemeClr val="tx1"/>
                </a:solidFill>
                <a:latin typeface="Verdana" pitchFamily="34" charset="0"/>
                <a:ea typeface="MS PGothic" pitchFamily="34" charset="-128"/>
              </a:defRPr>
            </a:lvl3pPr>
            <a:lvl4pPr marL="1600200" indent="-228600" eaLnBrk="0" hangingPunct="0">
              <a:defRPr sz="2000">
                <a:solidFill>
                  <a:schemeClr val="tx1"/>
                </a:solidFill>
                <a:latin typeface="Verdana" pitchFamily="34" charset="0"/>
                <a:ea typeface="MS PGothic" pitchFamily="34" charset="-128"/>
              </a:defRPr>
            </a:lvl4pPr>
            <a:lvl5pPr marL="2057400" indent="-228600" eaLnBrk="0" hangingPunct="0">
              <a:defRPr sz="2000">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sz="2000">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sz="2000">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sz="2000">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sz="2000">
                <a:solidFill>
                  <a:schemeClr val="tx1"/>
                </a:solidFill>
                <a:latin typeface="Verdana" pitchFamily="34" charset="0"/>
                <a:ea typeface="MS PGothic" pitchFamily="34" charset="-128"/>
              </a:defRPr>
            </a:lvl9pPr>
          </a:lstStyle>
          <a:p>
            <a:pPr eaLnBrk="1" hangingPunct="1"/>
            <a:fld id="{58CDB347-27D7-429C-B8F0-26D252E744BA}" type="slidenum">
              <a:rPr lang="en-US" sz="1000" smtClean="0">
                <a:solidFill>
                  <a:schemeClr val="bg1"/>
                </a:solidFill>
              </a:rPr>
              <a:pPr eaLnBrk="1" hangingPunct="1"/>
              <a:t>92</a:t>
            </a:fld>
            <a:endParaRPr lang="en-US" sz="1000" smtClean="0">
              <a:solidFill>
                <a:schemeClr val="bg1"/>
              </a:solidFill>
            </a:endParaRPr>
          </a:p>
        </p:txBody>
      </p:sp>
      <p:sp>
        <p:nvSpPr>
          <p:cNvPr id="21" name="Rounded Rectangle 20"/>
          <p:cNvSpPr/>
          <p:nvPr/>
        </p:nvSpPr>
        <p:spPr bwMode="auto">
          <a:xfrm>
            <a:off x="1265275" y="2405250"/>
            <a:ext cx="3306726" cy="681038"/>
          </a:xfrm>
          <a:prstGeom prst="roundRect">
            <a:avLst/>
          </a:prstGeom>
          <a:solidFill>
            <a:schemeClr val="accent6">
              <a:lumMod val="20000"/>
              <a:lumOff val="80000"/>
            </a:schemeClr>
          </a:solidFill>
          <a:ln w="19050" cap="flat" cmpd="sng" algn="ctr">
            <a:solidFill>
              <a:schemeClr val="accent6">
                <a:lumMod val="75000"/>
              </a:schemeClr>
            </a:solidFill>
            <a:prstDash val="solid"/>
            <a:round/>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spAutoFit/>
          </a:bodyPr>
          <a:lstStyle/>
          <a:p>
            <a:pPr algn="ctr"/>
            <a:r>
              <a:rPr lang="en-US" sz="2800" dirty="0" smtClean="0"/>
              <a:t>max(T</a:t>
            </a:r>
            <a:r>
              <a:rPr lang="en-US" sz="2800" baseline="-25000" dirty="0" smtClean="0"/>
              <a:t>1</a:t>
            </a:r>
            <a:r>
              <a:rPr lang="en-US" sz="2800" dirty="0" smtClean="0"/>
              <a:t>/P, T</a:t>
            </a:r>
            <a:r>
              <a:rPr lang="en-US" sz="2800" baseline="-25000" dirty="0" smtClean="0"/>
              <a:t>∞</a:t>
            </a:r>
            <a:r>
              <a:rPr lang="en-US" sz="2800" dirty="0" smtClean="0"/>
              <a:t>) </a:t>
            </a:r>
            <a:r>
              <a:rPr lang="en-US" sz="2800" dirty="0"/>
              <a:t>≤ T</a:t>
            </a:r>
            <a:r>
              <a:rPr lang="en-US" sz="2800" baseline="-25000" dirty="0"/>
              <a:t>P</a:t>
            </a:r>
            <a:endParaRPr lang="en-US" sz="2800" dirty="0"/>
          </a:p>
        </p:txBody>
      </p:sp>
      <p:sp>
        <p:nvSpPr>
          <p:cNvPr id="3" name="TextBox 2"/>
          <p:cNvSpPr txBox="1"/>
          <p:nvPr/>
        </p:nvSpPr>
        <p:spPr>
          <a:xfrm>
            <a:off x="426749" y="1678203"/>
            <a:ext cx="5208507" cy="461665"/>
          </a:xfrm>
          <a:prstGeom prst="rect">
            <a:avLst/>
          </a:prstGeom>
          <a:noFill/>
        </p:spPr>
        <p:txBody>
          <a:bodyPr wrap="square" rtlCol="0">
            <a:spAutoFit/>
          </a:bodyPr>
          <a:lstStyle/>
          <a:p>
            <a:r>
              <a:rPr lang="en-US" sz="2400" dirty="0" smtClean="0"/>
              <a:t>Work-Span Limit</a:t>
            </a:r>
            <a:endParaRPr lang="en-US" sz="2400" dirty="0"/>
          </a:p>
        </p:txBody>
      </p:sp>
      <p:grpSp>
        <p:nvGrpSpPr>
          <p:cNvPr id="2" name="Group 43"/>
          <p:cNvGrpSpPr/>
          <p:nvPr/>
        </p:nvGrpSpPr>
        <p:grpSpPr>
          <a:xfrm>
            <a:off x="6388596" y="526509"/>
            <a:ext cx="2255908" cy="5088842"/>
            <a:chOff x="6388596" y="526509"/>
            <a:chExt cx="2255908" cy="5088842"/>
          </a:xfrm>
        </p:grpSpPr>
        <p:sp>
          <p:nvSpPr>
            <p:cNvPr id="45" name="Rectangle 44"/>
            <p:cNvSpPr/>
            <p:nvPr/>
          </p:nvSpPr>
          <p:spPr bwMode="auto">
            <a:xfrm rot="5400000">
              <a:off x="7058226" y="526509"/>
              <a:ext cx="457200" cy="457200"/>
            </a:xfrm>
            <a:prstGeom prst="rect">
              <a:avLst/>
            </a:prstGeom>
            <a:solidFill>
              <a:srgbClr val="2D68FF"/>
            </a:solidFill>
            <a:ln w="20320"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smtClean="0">
                <a:ln>
                  <a:noFill/>
                </a:ln>
                <a:solidFill>
                  <a:schemeClr val="tx1"/>
                </a:solidFill>
                <a:effectLst/>
                <a:latin typeface="Verdana" pitchFamily="34" charset="0"/>
              </a:endParaRPr>
            </a:p>
          </p:txBody>
        </p:sp>
        <p:sp>
          <p:nvSpPr>
            <p:cNvPr id="46" name="Rectangle 45"/>
            <p:cNvSpPr/>
            <p:nvPr/>
          </p:nvSpPr>
          <p:spPr bwMode="auto">
            <a:xfrm rot="5400000">
              <a:off x="8182303" y="1741278"/>
              <a:ext cx="457200" cy="457200"/>
            </a:xfrm>
            <a:prstGeom prst="rect">
              <a:avLst/>
            </a:prstGeom>
            <a:solidFill>
              <a:srgbClr val="2D68FF"/>
            </a:solidFill>
            <a:ln w="20320"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smtClean="0">
                <a:ln>
                  <a:noFill/>
                </a:ln>
                <a:solidFill>
                  <a:schemeClr val="tx1"/>
                </a:solidFill>
                <a:effectLst/>
                <a:latin typeface="Verdana" pitchFamily="34" charset="0"/>
              </a:endParaRPr>
            </a:p>
          </p:txBody>
        </p:sp>
        <p:sp>
          <p:nvSpPr>
            <p:cNvPr id="47" name="Rectangle 46"/>
            <p:cNvSpPr/>
            <p:nvPr/>
          </p:nvSpPr>
          <p:spPr bwMode="auto">
            <a:xfrm rot="5400000">
              <a:off x="7467580" y="3848493"/>
              <a:ext cx="457200" cy="457200"/>
            </a:xfrm>
            <a:prstGeom prst="rect">
              <a:avLst/>
            </a:prstGeom>
            <a:solidFill>
              <a:srgbClr val="2D68FF"/>
            </a:solidFill>
            <a:ln w="20320"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smtClean="0">
                <a:ln>
                  <a:noFill/>
                </a:ln>
                <a:solidFill>
                  <a:schemeClr val="tx1"/>
                </a:solidFill>
                <a:effectLst/>
                <a:latin typeface="Verdana" pitchFamily="34" charset="0"/>
              </a:endParaRPr>
            </a:p>
          </p:txBody>
        </p:sp>
        <p:sp>
          <p:nvSpPr>
            <p:cNvPr id="48" name="Rectangle 47"/>
            <p:cNvSpPr/>
            <p:nvPr/>
          </p:nvSpPr>
          <p:spPr bwMode="auto">
            <a:xfrm rot="5400000">
              <a:off x="7208468" y="5158151"/>
              <a:ext cx="457200" cy="457200"/>
            </a:xfrm>
            <a:prstGeom prst="rect">
              <a:avLst/>
            </a:prstGeom>
            <a:solidFill>
              <a:srgbClr val="2D68FF"/>
            </a:solidFill>
            <a:ln w="20320"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smtClean="0">
                <a:ln>
                  <a:noFill/>
                </a:ln>
                <a:solidFill>
                  <a:schemeClr val="tx1"/>
                </a:solidFill>
                <a:effectLst/>
                <a:latin typeface="Verdana" pitchFamily="34" charset="0"/>
              </a:endParaRPr>
            </a:p>
          </p:txBody>
        </p:sp>
        <p:cxnSp>
          <p:nvCxnSpPr>
            <p:cNvPr id="49" name="Straight Arrow Connector 48"/>
            <p:cNvCxnSpPr>
              <a:endCxn id="46" idx="1"/>
            </p:cNvCxnSpPr>
            <p:nvPr/>
          </p:nvCxnSpPr>
          <p:spPr bwMode="auto">
            <a:xfrm>
              <a:off x="7286826" y="983709"/>
              <a:ext cx="1124077" cy="757569"/>
            </a:xfrm>
            <a:prstGeom prst="straightConnector1">
              <a:avLst/>
            </a:prstGeom>
            <a:noFill/>
            <a:ln w="19050" cap="flat" cmpd="sng" algn="ctr">
              <a:solidFill>
                <a:schemeClr val="tx1"/>
              </a:solidFill>
              <a:prstDash val="solid"/>
              <a:round/>
              <a:headEnd type="none" w="med" len="med"/>
              <a:tailEnd type="arrow"/>
            </a:ln>
            <a:effectLst/>
          </p:spPr>
        </p:cxnSp>
        <p:cxnSp>
          <p:nvCxnSpPr>
            <p:cNvPr id="50" name="Straight Arrow Connector 49"/>
            <p:cNvCxnSpPr>
              <a:stCxn id="46" idx="3"/>
              <a:endCxn id="57" idx="1"/>
            </p:cNvCxnSpPr>
            <p:nvPr/>
          </p:nvCxnSpPr>
          <p:spPr bwMode="auto">
            <a:xfrm>
              <a:off x="8410903" y="2198478"/>
              <a:ext cx="5001" cy="407285"/>
            </a:xfrm>
            <a:prstGeom prst="straightConnector1">
              <a:avLst/>
            </a:prstGeom>
            <a:noFill/>
            <a:ln w="19050" cap="flat" cmpd="sng" algn="ctr">
              <a:solidFill>
                <a:schemeClr val="tx1"/>
              </a:solidFill>
              <a:prstDash val="solid"/>
              <a:round/>
              <a:headEnd type="none" w="med" len="med"/>
              <a:tailEnd type="arrow"/>
            </a:ln>
            <a:effectLst/>
          </p:spPr>
        </p:cxnSp>
        <p:sp>
          <p:nvSpPr>
            <p:cNvPr id="51" name="Rectangle 50"/>
            <p:cNvSpPr/>
            <p:nvPr/>
          </p:nvSpPr>
          <p:spPr bwMode="auto">
            <a:xfrm rot="5400000">
              <a:off x="7264902" y="2148563"/>
              <a:ext cx="457200" cy="457200"/>
            </a:xfrm>
            <a:prstGeom prst="rect">
              <a:avLst/>
            </a:prstGeom>
            <a:solidFill>
              <a:srgbClr val="C3D4FF"/>
            </a:solidFill>
            <a:ln w="20320" cap="flat" cmpd="sng" algn="ctr">
              <a:solidFill>
                <a:srgbClr val="E1E1E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smtClean="0">
                <a:ln>
                  <a:noFill/>
                </a:ln>
                <a:solidFill>
                  <a:schemeClr val="tx1"/>
                </a:solidFill>
                <a:effectLst/>
                <a:latin typeface="Verdana" pitchFamily="34" charset="0"/>
              </a:endParaRPr>
            </a:p>
          </p:txBody>
        </p:sp>
        <p:sp>
          <p:nvSpPr>
            <p:cNvPr id="52" name="Rectangle 51"/>
            <p:cNvSpPr/>
            <p:nvPr/>
          </p:nvSpPr>
          <p:spPr bwMode="auto">
            <a:xfrm rot="5400000">
              <a:off x="6388596" y="2834363"/>
              <a:ext cx="457200" cy="457200"/>
            </a:xfrm>
            <a:prstGeom prst="rect">
              <a:avLst/>
            </a:prstGeom>
            <a:solidFill>
              <a:srgbClr val="C3D4FF"/>
            </a:solidFill>
            <a:ln w="20320" cap="flat" cmpd="sng" algn="ctr">
              <a:solidFill>
                <a:srgbClr val="E1E1E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smtClean="0">
                <a:ln>
                  <a:noFill/>
                </a:ln>
                <a:solidFill>
                  <a:schemeClr val="tx1"/>
                </a:solidFill>
                <a:effectLst/>
                <a:latin typeface="Verdana" pitchFamily="34" charset="0"/>
              </a:endParaRPr>
            </a:p>
          </p:txBody>
        </p:sp>
        <p:cxnSp>
          <p:nvCxnSpPr>
            <p:cNvPr id="53" name="Straight Arrow Connector 52"/>
            <p:cNvCxnSpPr>
              <a:stCxn id="51" idx="3"/>
              <a:endCxn id="47" idx="1"/>
            </p:cNvCxnSpPr>
            <p:nvPr/>
          </p:nvCxnSpPr>
          <p:spPr bwMode="auto">
            <a:xfrm>
              <a:off x="7493502" y="2605763"/>
              <a:ext cx="202678" cy="1242730"/>
            </a:xfrm>
            <a:prstGeom prst="straightConnector1">
              <a:avLst/>
            </a:prstGeom>
            <a:noFill/>
            <a:ln w="19050" cap="flat" cmpd="sng" algn="ctr">
              <a:solidFill>
                <a:srgbClr val="E1E1E1"/>
              </a:solidFill>
              <a:prstDash val="solid"/>
              <a:round/>
              <a:headEnd type="none" w="med" len="med"/>
              <a:tailEnd type="arrow"/>
            </a:ln>
            <a:effectLst/>
          </p:spPr>
        </p:cxnSp>
        <p:cxnSp>
          <p:nvCxnSpPr>
            <p:cNvPr id="54" name="Straight Arrow Connector 53"/>
            <p:cNvCxnSpPr>
              <a:endCxn id="52" idx="1"/>
            </p:cNvCxnSpPr>
            <p:nvPr/>
          </p:nvCxnSpPr>
          <p:spPr bwMode="auto">
            <a:xfrm flipH="1">
              <a:off x="6617196" y="983709"/>
              <a:ext cx="647706" cy="1850654"/>
            </a:xfrm>
            <a:prstGeom prst="straightConnector1">
              <a:avLst/>
            </a:prstGeom>
            <a:noFill/>
            <a:ln w="19050" cap="flat" cmpd="sng" algn="ctr">
              <a:solidFill>
                <a:srgbClr val="E1E1E1"/>
              </a:solidFill>
              <a:prstDash val="solid"/>
              <a:round/>
              <a:headEnd type="none" w="med" len="med"/>
              <a:tailEnd type="arrow"/>
            </a:ln>
            <a:effectLst/>
          </p:spPr>
        </p:cxnSp>
        <p:cxnSp>
          <p:nvCxnSpPr>
            <p:cNvPr id="55" name="Straight Arrow Connector 54"/>
            <p:cNvCxnSpPr>
              <a:stCxn id="52" idx="3"/>
              <a:endCxn id="48" idx="1"/>
            </p:cNvCxnSpPr>
            <p:nvPr/>
          </p:nvCxnSpPr>
          <p:spPr bwMode="auto">
            <a:xfrm>
              <a:off x="6617196" y="3291563"/>
              <a:ext cx="819872" cy="1866588"/>
            </a:xfrm>
            <a:prstGeom prst="straightConnector1">
              <a:avLst/>
            </a:prstGeom>
            <a:noFill/>
            <a:ln w="19050" cap="flat" cmpd="sng" algn="ctr">
              <a:solidFill>
                <a:srgbClr val="E1E1E1"/>
              </a:solidFill>
              <a:prstDash val="solid"/>
              <a:round/>
              <a:headEnd type="none" w="med" len="med"/>
              <a:tailEnd type="arrow"/>
            </a:ln>
            <a:effectLst/>
          </p:spPr>
        </p:cxnSp>
        <p:cxnSp>
          <p:nvCxnSpPr>
            <p:cNvPr id="56" name="Straight Arrow Connector 55"/>
            <p:cNvCxnSpPr>
              <a:stCxn id="47" idx="3"/>
              <a:endCxn id="48" idx="1"/>
            </p:cNvCxnSpPr>
            <p:nvPr/>
          </p:nvCxnSpPr>
          <p:spPr bwMode="auto">
            <a:xfrm flipH="1">
              <a:off x="7437068" y="4305693"/>
              <a:ext cx="259112" cy="852458"/>
            </a:xfrm>
            <a:prstGeom prst="straightConnector1">
              <a:avLst/>
            </a:prstGeom>
            <a:noFill/>
            <a:ln w="19050" cap="flat" cmpd="sng" algn="ctr">
              <a:solidFill>
                <a:schemeClr val="tx1"/>
              </a:solidFill>
              <a:prstDash val="solid"/>
              <a:round/>
              <a:headEnd type="none" w="med" len="med"/>
              <a:tailEnd type="arrow"/>
            </a:ln>
            <a:effectLst/>
          </p:spPr>
        </p:cxnSp>
        <p:sp>
          <p:nvSpPr>
            <p:cNvPr id="57" name="Rectangle 56"/>
            <p:cNvSpPr/>
            <p:nvPr/>
          </p:nvSpPr>
          <p:spPr bwMode="auto">
            <a:xfrm rot="5400000">
              <a:off x="8187304" y="2605763"/>
              <a:ext cx="457200" cy="457200"/>
            </a:xfrm>
            <a:prstGeom prst="rect">
              <a:avLst/>
            </a:prstGeom>
            <a:solidFill>
              <a:srgbClr val="2D68FF"/>
            </a:solidFill>
            <a:ln w="20320"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smtClean="0">
                <a:ln>
                  <a:noFill/>
                </a:ln>
                <a:solidFill>
                  <a:schemeClr val="tx1"/>
                </a:solidFill>
                <a:effectLst/>
                <a:latin typeface="Verdana" pitchFamily="34" charset="0"/>
              </a:endParaRPr>
            </a:p>
          </p:txBody>
        </p:sp>
        <p:cxnSp>
          <p:nvCxnSpPr>
            <p:cNvPr id="58" name="Straight Arrow Connector 57"/>
            <p:cNvCxnSpPr>
              <a:stCxn id="57" idx="3"/>
              <a:endCxn id="47" idx="1"/>
            </p:cNvCxnSpPr>
            <p:nvPr/>
          </p:nvCxnSpPr>
          <p:spPr bwMode="auto">
            <a:xfrm flipH="1">
              <a:off x="7696180" y="3062963"/>
              <a:ext cx="719724" cy="785530"/>
            </a:xfrm>
            <a:prstGeom prst="straightConnector1">
              <a:avLst/>
            </a:prstGeom>
            <a:noFill/>
            <a:ln w="19050" cap="flat" cmpd="sng" algn="ctr">
              <a:solidFill>
                <a:schemeClr val="tx1"/>
              </a:solidFill>
              <a:prstDash val="solid"/>
              <a:round/>
              <a:headEnd type="none" w="med" len="med"/>
              <a:tailEnd type="arrow"/>
            </a:ln>
            <a:effectLst/>
          </p:spPr>
        </p:cxnSp>
        <p:cxnSp>
          <p:nvCxnSpPr>
            <p:cNvPr id="59" name="Straight Arrow Connector 58"/>
            <p:cNvCxnSpPr>
              <a:endCxn id="51" idx="1"/>
            </p:cNvCxnSpPr>
            <p:nvPr/>
          </p:nvCxnSpPr>
          <p:spPr bwMode="auto">
            <a:xfrm>
              <a:off x="7286826" y="983709"/>
              <a:ext cx="206676" cy="1164854"/>
            </a:xfrm>
            <a:prstGeom prst="straightConnector1">
              <a:avLst/>
            </a:prstGeom>
            <a:noFill/>
            <a:ln w="19050" cap="flat" cmpd="sng" algn="ctr">
              <a:solidFill>
                <a:srgbClr val="E1E1E1"/>
              </a:solidFill>
              <a:prstDash val="solid"/>
              <a:round/>
              <a:headEnd type="none" w="med" len="med"/>
              <a:tailEnd type="arrow"/>
            </a:ln>
            <a:effectLst/>
          </p:spPr>
        </p:cxnSp>
      </p:grpSp>
      <p:sp>
        <p:nvSpPr>
          <p:cNvPr id="22" name="Slide Number Placeholder 3"/>
          <p:cNvSpPr txBox="1">
            <a:spLocks/>
          </p:cNvSpPr>
          <p:nvPr/>
        </p:nvSpPr>
        <p:spPr>
          <a:xfrm>
            <a:off x="6705600" y="65087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ACA39A89-D6FF-4AFC-9284-D1B46DF88740}" type="slidenum">
              <a:rPr lang="en-US" smtClean="0"/>
              <a:pPr>
                <a:defRPr/>
              </a:pPr>
              <a:t>92</a:t>
            </a:fld>
            <a:endParaRPr lang="en-US" dirty="0"/>
          </a:p>
        </p:txBody>
      </p:sp>
    </p:spTree>
    <p:extLst>
      <p:ext uri="{BB962C8B-B14F-4D97-AF65-F5344CB8AC3E}">
        <p14:creationId xmlns:p14="http://schemas.microsoft.com/office/powerpoint/2010/main" val="2036072750"/>
      </p:ext>
    </p:extLst>
  </p:cSld>
  <p:clrMapOvr>
    <a:masterClrMapping/>
  </p:clrMapOvr>
  <p:transition/>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414904" y="219493"/>
            <a:ext cx="6202291" cy="1143000"/>
          </a:xfrm>
        </p:spPr>
        <p:txBody>
          <a:bodyPr>
            <a:normAutofit fontScale="90000"/>
          </a:bodyPr>
          <a:lstStyle/>
          <a:p>
            <a:r>
              <a:rPr lang="en-US" dirty="0" smtClean="0"/>
              <a:t>Upper Bound  on </a:t>
            </a:r>
            <a:br>
              <a:rPr lang="en-US" dirty="0" smtClean="0"/>
            </a:br>
            <a:r>
              <a:rPr lang="en-US" dirty="0" smtClean="0"/>
              <a:t>Greedy Scheduling</a:t>
            </a:r>
          </a:p>
        </p:txBody>
      </p:sp>
      <p:sp>
        <p:nvSpPr>
          <p:cNvPr id="13315" name="Slide Number Placeholder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sz="2000">
                <a:solidFill>
                  <a:schemeClr val="tx1"/>
                </a:solidFill>
                <a:latin typeface="Verdana" pitchFamily="34" charset="0"/>
                <a:ea typeface="MS PGothic" pitchFamily="34" charset="-128"/>
              </a:defRPr>
            </a:lvl1pPr>
            <a:lvl2pPr marL="742950" indent="-285750" eaLnBrk="0" hangingPunct="0">
              <a:defRPr sz="2000">
                <a:solidFill>
                  <a:schemeClr val="tx1"/>
                </a:solidFill>
                <a:latin typeface="Verdana" pitchFamily="34" charset="0"/>
                <a:ea typeface="MS PGothic" pitchFamily="34" charset="-128"/>
              </a:defRPr>
            </a:lvl2pPr>
            <a:lvl3pPr marL="1143000" indent="-228600" eaLnBrk="0" hangingPunct="0">
              <a:defRPr sz="2000">
                <a:solidFill>
                  <a:schemeClr val="tx1"/>
                </a:solidFill>
                <a:latin typeface="Verdana" pitchFamily="34" charset="0"/>
                <a:ea typeface="MS PGothic" pitchFamily="34" charset="-128"/>
              </a:defRPr>
            </a:lvl3pPr>
            <a:lvl4pPr marL="1600200" indent="-228600" eaLnBrk="0" hangingPunct="0">
              <a:defRPr sz="2000">
                <a:solidFill>
                  <a:schemeClr val="tx1"/>
                </a:solidFill>
                <a:latin typeface="Verdana" pitchFamily="34" charset="0"/>
                <a:ea typeface="MS PGothic" pitchFamily="34" charset="-128"/>
              </a:defRPr>
            </a:lvl4pPr>
            <a:lvl5pPr marL="2057400" indent="-228600" eaLnBrk="0" hangingPunct="0">
              <a:defRPr sz="2000">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sz="2000">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sz="2000">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sz="2000">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sz="2000">
                <a:solidFill>
                  <a:schemeClr val="tx1"/>
                </a:solidFill>
                <a:latin typeface="Verdana" pitchFamily="34" charset="0"/>
                <a:ea typeface="MS PGothic" pitchFamily="34" charset="-128"/>
              </a:defRPr>
            </a:lvl9pPr>
          </a:lstStyle>
          <a:p>
            <a:pPr eaLnBrk="1" hangingPunct="1"/>
            <a:fld id="{58CDB347-27D7-429C-B8F0-26D252E744BA}" type="slidenum">
              <a:rPr lang="en-US" sz="1000" smtClean="0">
                <a:solidFill>
                  <a:schemeClr val="bg1"/>
                </a:solidFill>
              </a:rPr>
              <a:pPr eaLnBrk="1" hangingPunct="1"/>
              <a:t>93</a:t>
            </a:fld>
            <a:endParaRPr lang="en-US" sz="1000" smtClean="0">
              <a:solidFill>
                <a:schemeClr val="bg1"/>
              </a:solidFill>
            </a:endParaRPr>
          </a:p>
        </p:txBody>
      </p:sp>
      <p:sp>
        <p:nvSpPr>
          <p:cNvPr id="21" name="Rounded Rectangle 20"/>
          <p:cNvSpPr/>
          <p:nvPr/>
        </p:nvSpPr>
        <p:spPr bwMode="auto">
          <a:xfrm>
            <a:off x="1295400" y="2366962"/>
            <a:ext cx="3200400" cy="681038"/>
          </a:xfrm>
          <a:prstGeom prst="roundRect">
            <a:avLst/>
          </a:prstGeom>
          <a:solidFill>
            <a:schemeClr val="accent6">
              <a:lumMod val="20000"/>
              <a:lumOff val="80000"/>
            </a:schemeClr>
          </a:solidFill>
          <a:ln w="19050" cap="flat" cmpd="sng" algn="ctr">
            <a:solidFill>
              <a:schemeClr val="accent6">
                <a:lumMod val="75000"/>
              </a:schemeClr>
            </a:solidFill>
            <a:prstDash val="solid"/>
            <a:round/>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spAutoFit/>
          </a:bodyPr>
          <a:lstStyle/>
          <a:p>
            <a:pPr algn="ctr"/>
            <a:r>
              <a:rPr lang="en-US" sz="2800" dirty="0" smtClean="0"/>
              <a:t>T</a:t>
            </a:r>
            <a:r>
              <a:rPr lang="en-US" sz="2800" baseline="-25000" dirty="0" smtClean="0"/>
              <a:t>P</a:t>
            </a:r>
            <a:r>
              <a:rPr lang="en-US" sz="2800" dirty="0" smtClean="0"/>
              <a:t> </a:t>
            </a:r>
            <a:r>
              <a:rPr lang="en-US" sz="2800" dirty="0"/>
              <a:t>≤ (</a:t>
            </a:r>
            <a:r>
              <a:rPr lang="en-US" sz="2800" dirty="0" smtClean="0"/>
              <a:t>T</a:t>
            </a:r>
            <a:r>
              <a:rPr lang="en-US" sz="2800" baseline="-25000" dirty="0" smtClean="0"/>
              <a:t>1</a:t>
            </a:r>
            <a:r>
              <a:rPr lang="en-US" sz="2800" dirty="0" smtClean="0"/>
              <a:t>-T</a:t>
            </a:r>
            <a:r>
              <a:rPr lang="en-US" sz="2800" baseline="-25000" dirty="0" smtClean="0"/>
              <a:t>∞</a:t>
            </a:r>
            <a:r>
              <a:rPr lang="en-US" sz="2800" dirty="0" smtClean="0"/>
              <a:t>)/</a:t>
            </a:r>
            <a:r>
              <a:rPr lang="en-US" sz="2800" dirty="0"/>
              <a:t>P + T</a:t>
            </a:r>
            <a:r>
              <a:rPr lang="en-US" sz="2800" baseline="-25000" dirty="0"/>
              <a:t>∞ </a:t>
            </a:r>
            <a:endParaRPr lang="en-US" sz="2800" dirty="0"/>
          </a:p>
        </p:txBody>
      </p:sp>
      <p:grpSp>
        <p:nvGrpSpPr>
          <p:cNvPr id="3" name="Group 75"/>
          <p:cNvGrpSpPr/>
          <p:nvPr/>
        </p:nvGrpSpPr>
        <p:grpSpPr>
          <a:xfrm>
            <a:off x="6388596" y="526509"/>
            <a:ext cx="2255908" cy="5088842"/>
            <a:chOff x="6388596" y="526509"/>
            <a:chExt cx="2255908" cy="5088842"/>
          </a:xfrm>
        </p:grpSpPr>
        <p:sp>
          <p:nvSpPr>
            <p:cNvPr id="77" name="Rectangle 76"/>
            <p:cNvSpPr/>
            <p:nvPr/>
          </p:nvSpPr>
          <p:spPr bwMode="auto">
            <a:xfrm rot="5400000">
              <a:off x="7058226" y="526509"/>
              <a:ext cx="457200" cy="457200"/>
            </a:xfrm>
            <a:prstGeom prst="rect">
              <a:avLst/>
            </a:prstGeom>
            <a:solidFill>
              <a:srgbClr val="2D68FF"/>
            </a:solidFill>
            <a:ln w="20320"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smtClean="0">
                <a:ln>
                  <a:noFill/>
                </a:ln>
                <a:solidFill>
                  <a:schemeClr val="tx1"/>
                </a:solidFill>
                <a:effectLst/>
                <a:latin typeface="Verdana" pitchFamily="34" charset="0"/>
              </a:endParaRPr>
            </a:p>
          </p:txBody>
        </p:sp>
        <p:sp>
          <p:nvSpPr>
            <p:cNvPr id="78" name="Rectangle 77"/>
            <p:cNvSpPr/>
            <p:nvPr/>
          </p:nvSpPr>
          <p:spPr bwMode="auto">
            <a:xfrm rot="5400000">
              <a:off x="8182303" y="1741278"/>
              <a:ext cx="457200" cy="457200"/>
            </a:xfrm>
            <a:prstGeom prst="rect">
              <a:avLst/>
            </a:prstGeom>
            <a:solidFill>
              <a:srgbClr val="2D68FF"/>
            </a:solidFill>
            <a:ln w="20320"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smtClean="0">
                <a:ln>
                  <a:noFill/>
                </a:ln>
                <a:solidFill>
                  <a:schemeClr val="tx1"/>
                </a:solidFill>
                <a:effectLst/>
                <a:latin typeface="Verdana" pitchFamily="34" charset="0"/>
              </a:endParaRPr>
            </a:p>
          </p:txBody>
        </p:sp>
        <p:sp>
          <p:nvSpPr>
            <p:cNvPr id="79" name="Rectangle 78"/>
            <p:cNvSpPr/>
            <p:nvPr/>
          </p:nvSpPr>
          <p:spPr bwMode="auto">
            <a:xfrm rot="5400000">
              <a:off x="7467580" y="3848493"/>
              <a:ext cx="457200" cy="457200"/>
            </a:xfrm>
            <a:prstGeom prst="rect">
              <a:avLst/>
            </a:prstGeom>
            <a:solidFill>
              <a:srgbClr val="2D68FF"/>
            </a:solidFill>
            <a:ln w="20320"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smtClean="0">
                <a:ln>
                  <a:noFill/>
                </a:ln>
                <a:solidFill>
                  <a:schemeClr val="tx1"/>
                </a:solidFill>
                <a:effectLst/>
                <a:latin typeface="Verdana" pitchFamily="34" charset="0"/>
              </a:endParaRPr>
            </a:p>
          </p:txBody>
        </p:sp>
        <p:sp>
          <p:nvSpPr>
            <p:cNvPr id="80" name="Rectangle 79"/>
            <p:cNvSpPr/>
            <p:nvPr/>
          </p:nvSpPr>
          <p:spPr bwMode="auto">
            <a:xfrm rot="5400000">
              <a:off x="7208468" y="5158151"/>
              <a:ext cx="457200" cy="457200"/>
            </a:xfrm>
            <a:prstGeom prst="rect">
              <a:avLst/>
            </a:prstGeom>
            <a:solidFill>
              <a:srgbClr val="2D68FF"/>
            </a:solidFill>
            <a:ln w="20320"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smtClean="0">
                <a:ln>
                  <a:noFill/>
                </a:ln>
                <a:solidFill>
                  <a:schemeClr val="tx1"/>
                </a:solidFill>
                <a:effectLst/>
                <a:latin typeface="Verdana" pitchFamily="34" charset="0"/>
              </a:endParaRPr>
            </a:p>
          </p:txBody>
        </p:sp>
        <p:cxnSp>
          <p:nvCxnSpPr>
            <p:cNvPr id="81" name="Straight Arrow Connector 80"/>
            <p:cNvCxnSpPr>
              <a:endCxn id="78" idx="1"/>
            </p:cNvCxnSpPr>
            <p:nvPr/>
          </p:nvCxnSpPr>
          <p:spPr bwMode="auto">
            <a:xfrm>
              <a:off x="7286826" y="983709"/>
              <a:ext cx="1124077" cy="757569"/>
            </a:xfrm>
            <a:prstGeom prst="straightConnector1">
              <a:avLst/>
            </a:prstGeom>
            <a:noFill/>
            <a:ln w="19050" cap="flat" cmpd="sng" algn="ctr">
              <a:solidFill>
                <a:schemeClr val="tx1"/>
              </a:solidFill>
              <a:prstDash val="solid"/>
              <a:round/>
              <a:headEnd type="none" w="med" len="med"/>
              <a:tailEnd type="arrow"/>
            </a:ln>
            <a:effectLst/>
          </p:spPr>
        </p:cxnSp>
        <p:cxnSp>
          <p:nvCxnSpPr>
            <p:cNvPr id="82" name="Straight Arrow Connector 81"/>
            <p:cNvCxnSpPr>
              <a:stCxn id="78" idx="3"/>
              <a:endCxn id="89" idx="1"/>
            </p:cNvCxnSpPr>
            <p:nvPr/>
          </p:nvCxnSpPr>
          <p:spPr bwMode="auto">
            <a:xfrm>
              <a:off x="8410903" y="2198478"/>
              <a:ext cx="5001" cy="407285"/>
            </a:xfrm>
            <a:prstGeom prst="straightConnector1">
              <a:avLst/>
            </a:prstGeom>
            <a:noFill/>
            <a:ln w="19050" cap="flat" cmpd="sng" algn="ctr">
              <a:solidFill>
                <a:schemeClr val="tx1"/>
              </a:solidFill>
              <a:prstDash val="solid"/>
              <a:round/>
              <a:headEnd type="none" w="med" len="med"/>
              <a:tailEnd type="arrow"/>
            </a:ln>
            <a:effectLst/>
          </p:spPr>
        </p:cxnSp>
        <p:sp>
          <p:nvSpPr>
            <p:cNvPr id="83" name="Rectangle 82"/>
            <p:cNvSpPr/>
            <p:nvPr/>
          </p:nvSpPr>
          <p:spPr bwMode="auto">
            <a:xfrm rot="5400000">
              <a:off x="7264902" y="2148563"/>
              <a:ext cx="457200" cy="457200"/>
            </a:xfrm>
            <a:prstGeom prst="rect">
              <a:avLst/>
            </a:prstGeom>
            <a:solidFill>
              <a:srgbClr val="C3D4FF"/>
            </a:solidFill>
            <a:ln w="20320" cap="flat" cmpd="sng" algn="ctr">
              <a:solidFill>
                <a:srgbClr val="E1E1E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smtClean="0">
                <a:ln>
                  <a:noFill/>
                </a:ln>
                <a:solidFill>
                  <a:schemeClr val="tx1"/>
                </a:solidFill>
                <a:effectLst/>
                <a:latin typeface="Verdana" pitchFamily="34" charset="0"/>
              </a:endParaRPr>
            </a:p>
          </p:txBody>
        </p:sp>
        <p:sp>
          <p:nvSpPr>
            <p:cNvPr id="84" name="Rectangle 83"/>
            <p:cNvSpPr/>
            <p:nvPr/>
          </p:nvSpPr>
          <p:spPr bwMode="auto">
            <a:xfrm rot="5400000">
              <a:off x="6388596" y="2834363"/>
              <a:ext cx="457200" cy="457200"/>
            </a:xfrm>
            <a:prstGeom prst="rect">
              <a:avLst/>
            </a:prstGeom>
            <a:solidFill>
              <a:srgbClr val="C3D4FF"/>
            </a:solidFill>
            <a:ln w="20320" cap="flat" cmpd="sng" algn="ctr">
              <a:solidFill>
                <a:srgbClr val="E1E1E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smtClean="0">
                <a:ln>
                  <a:noFill/>
                </a:ln>
                <a:solidFill>
                  <a:schemeClr val="tx1"/>
                </a:solidFill>
                <a:effectLst/>
                <a:latin typeface="Verdana" pitchFamily="34" charset="0"/>
              </a:endParaRPr>
            </a:p>
          </p:txBody>
        </p:sp>
        <p:cxnSp>
          <p:nvCxnSpPr>
            <p:cNvPr id="85" name="Straight Arrow Connector 84"/>
            <p:cNvCxnSpPr>
              <a:stCxn id="83" idx="3"/>
              <a:endCxn id="79" idx="1"/>
            </p:cNvCxnSpPr>
            <p:nvPr/>
          </p:nvCxnSpPr>
          <p:spPr bwMode="auto">
            <a:xfrm>
              <a:off x="7493502" y="2605763"/>
              <a:ext cx="202678" cy="1242730"/>
            </a:xfrm>
            <a:prstGeom prst="straightConnector1">
              <a:avLst/>
            </a:prstGeom>
            <a:noFill/>
            <a:ln w="19050" cap="flat" cmpd="sng" algn="ctr">
              <a:solidFill>
                <a:srgbClr val="E1E1E1"/>
              </a:solidFill>
              <a:prstDash val="solid"/>
              <a:round/>
              <a:headEnd type="none" w="med" len="med"/>
              <a:tailEnd type="arrow"/>
            </a:ln>
            <a:effectLst/>
          </p:spPr>
        </p:cxnSp>
        <p:cxnSp>
          <p:nvCxnSpPr>
            <p:cNvPr id="86" name="Straight Arrow Connector 85"/>
            <p:cNvCxnSpPr>
              <a:endCxn id="84" idx="1"/>
            </p:cNvCxnSpPr>
            <p:nvPr/>
          </p:nvCxnSpPr>
          <p:spPr bwMode="auto">
            <a:xfrm flipH="1">
              <a:off x="6617196" y="983709"/>
              <a:ext cx="647706" cy="1850654"/>
            </a:xfrm>
            <a:prstGeom prst="straightConnector1">
              <a:avLst/>
            </a:prstGeom>
            <a:noFill/>
            <a:ln w="19050" cap="flat" cmpd="sng" algn="ctr">
              <a:solidFill>
                <a:srgbClr val="E1E1E1"/>
              </a:solidFill>
              <a:prstDash val="solid"/>
              <a:round/>
              <a:headEnd type="none" w="med" len="med"/>
              <a:tailEnd type="arrow"/>
            </a:ln>
            <a:effectLst/>
          </p:spPr>
        </p:cxnSp>
        <p:cxnSp>
          <p:nvCxnSpPr>
            <p:cNvPr id="87" name="Straight Arrow Connector 86"/>
            <p:cNvCxnSpPr>
              <a:stCxn id="84" idx="3"/>
              <a:endCxn id="80" idx="1"/>
            </p:cNvCxnSpPr>
            <p:nvPr/>
          </p:nvCxnSpPr>
          <p:spPr bwMode="auto">
            <a:xfrm>
              <a:off x="6617196" y="3291563"/>
              <a:ext cx="819872" cy="1866588"/>
            </a:xfrm>
            <a:prstGeom prst="straightConnector1">
              <a:avLst/>
            </a:prstGeom>
            <a:noFill/>
            <a:ln w="19050" cap="flat" cmpd="sng" algn="ctr">
              <a:solidFill>
                <a:srgbClr val="E1E1E1"/>
              </a:solidFill>
              <a:prstDash val="solid"/>
              <a:round/>
              <a:headEnd type="none" w="med" len="med"/>
              <a:tailEnd type="arrow"/>
            </a:ln>
            <a:effectLst/>
          </p:spPr>
        </p:cxnSp>
        <p:cxnSp>
          <p:nvCxnSpPr>
            <p:cNvPr id="88" name="Straight Arrow Connector 87"/>
            <p:cNvCxnSpPr>
              <a:stCxn id="79" idx="3"/>
              <a:endCxn id="80" idx="1"/>
            </p:cNvCxnSpPr>
            <p:nvPr/>
          </p:nvCxnSpPr>
          <p:spPr bwMode="auto">
            <a:xfrm flipH="1">
              <a:off x="7437068" y="4305693"/>
              <a:ext cx="259112" cy="852458"/>
            </a:xfrm>
            <a:prstGeom prst="straightConnector1">
              <a:avLst/>
            </a:prstGeom>
            <a:noFill/>
            <a:ln w="19050" cap="flat" cmpd="sng" algn="ctr">
              <a:solidFill>
                <a:schemeClr val="tx1"/>
              </a:solidFill>
              <a:prstDash val="solid"/>
              <a:round/>
              <a:headEnd type="none" w="med" len="med"/>
              <a:tailEnd type="arrow"/>
            </a:ln>
            <a:effectLst/>
          </p:spPr>
        </p:cxnSp>
        <p:sp>
          <p:nvSpPr>
            <p:cNvPr id="89" name="Rectangle 88"/>
            <p:cNvSpPr/>
            <p:nvPr/>
          </p:nvSpPr>
          <p:spPr bwMode="auto">
            <a:xfrm rot="5400000">
              <a:off x="8187304" y="2605763"/>
              <a:ext cx="457200" cy="457200"/>
            </a:xfrm>
            <a:prstGeom prst="rect">
              <a:avLst/>
            </a:prstGeom>
            <a:solidFill>
              <a:srgbClr val="2D68FF"/>
            </a:solidFill>
            <a:ln w="20320"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smtClean="0">
                <a:ln>
                  <a:noFill/>
                </a:ln>
                <a:solidFill>
                  <a:schemeClr val="tx1"/>
                </a:solidFill>
                <a:effectLst/>
                <a:latin typeface="Verdana" pitchFamily="34" charset="0"/>
              </a:endParaRPr>
            </a:p>
          </p:txBody>
        </p:sp>
        <p:cxnSp>
          <p:nvCxnSpPr>
            <p:cNvPr id="90" name="Straight Arrow Connector 89"/>
            <p:cNvCxnSpPr>
              <a:stCxn id="89" idx="3"/>
              <a:endCxn id="79" idx="1"/>
            </p:cNvCxnSpPr>
            <p:nvPr/>
          </p:nvCxnSpPr>
          <p:spPr bwMode="auto">
            <a:xfrm flipH="1">
              <a:off x="7696180" y="3062963"/>
              <a:ext cx="719724" cy="785530"/>
            </a:xfrm>
            <a:prstGeom prst="straightConnector1">
              <a:avLst/>
            </a:prstGeom>
            <a:noFill/>
            <a:ln w="19050" cap="flat" cmpd="sng" algn="ctr">
              <a:solidFill>
                <a:schemeClr val="tx1"/>
              </a:solidFill>
              <a:prstDash val="solid"/>
              <a:round/>
              <a:headEnd type="none" w="med" len="med"/>
              <a:tailEnd type="arrow"/>
            </a:ln>
            <a:effectLst/>
          </p:spPr>
        </p:cxnSp>
        <p:cxnSp>
          <p:nvCxnSpPr>
            <p:cNvPr id="91" name="Straight Arrow Connector 90"/>
            <p:cNvCxnSpPr>
              <a:endCxn id="83" idx="1"/>
            </p:cNvCxnSpPr>
            <p:nvPr/>
          </p:nvCxnSpPr>
          <p:spPr bwMode="auto">
            <a:xfrm>
              <a:off x="7286826" y="983709"/>
              <a:ext cx="206676" cy="1164854"/>
            </a:xfrm>
            <a:prstGeom prst="straightConnector1">
              <a:avLst/>
            </a:prstGeom>
            <a:noFill/>
            <a:ln w="19050" cap="flat" cmpd="sng" algn="ctr">
              <a:solidFill>
                <a:srgbClr val="E1E1E1"/>
              </a:solidFill>
              <a:prstDash val="solid"/>
              <a:round/>
              <a:headEnd type="none" w="med" len="med"/>
              <a:tailEnd type="arrow"/>
            </a:ln>
            <a:effectLst/>
          </p:spPr>
        </p:cxnSp>
      </p:grpSp>
      <p:sp>
        <p:nvSpPr>
          <p:cNvPr id="26" name="TextBox 25"/>
          <p:cNvSpPr txBox="1"/>
          <p:nvPr/>
        </p:nvSpPr>
        <p:spPr>
          <a:xfrm>
            <a:off x="504310" y="1589189"/>
            <a:ext cx="2779101" cy="461665"/>
          </a:xfrm>
          <a:prstGeom prst="rect">
            <a:avLst/>
          </a:prstGeom>
          <a:noFill/>
        </p:spPr>
        <p:txBody>
          <a:bodyPr wrap="square" rtlCol="0">
            <a:spAutoFit/>
          </a:bodyPr>
          <a:lstStyle/>
          <a:p>
            <a:r>
              <a:rPr lang="en-US" sz="2400" dirty="0" smtClean="0"/>
              <a:t>Brent’s Lemma</a:t>
            </a:r>
            <a:endParaRPr lang="en-US" sz="2400" dirty="0"/>
          </a:p>
        </p:txBody>
      </p:sp>
      <p:sp>
        <p:nvSpPr>
          <p:cNvPr id="2" name="Oval 1"/>
          <p:cNvSpPr/>
          <p:nvPr/>
        </p:nvSpPr>
        <p:spPr bwMode="auto">
          <a:xfrm>
            <a:off x="7112882" y="581165"/>
            <a:ext cx="347887" cy="347887"/>
          </a:xfrm>
          <a:prstGeom prst="ellipse">
            <a:avLst/>
          </a:prstGeom>
          <a:solidFill>
            <a:srgbClr val="FF0000"/>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smtClean="0">
              <a:ln>
                <a:noFill/>
              </a:ln>
              <a:solidFill>
                <a:schemeClr val="tx1"/>
              </a:solidFill>
              <a:effectLst/>
              <a:latin typeface="Verdana" pitchFamily="34" charset="0"/>
            </a:endParaRPr>
          </a:p>
        </p:txBody>
      </p:sp>
      <p:sp>
        <p:nvSpPr>
          <p:cNvPr id="34" name="Oval 33"/>
          <p:cNvSpPr/>
          <p:nvPr/>
        </p:nvSpPr>
        <p:spPr bwMode="auto">
          <a:xfrm>
            <a:off x="6443252" y="2870001"/>
            <a:ext cx="347887" cy="347887"/>
          </a:xfrm>
          <a:prstGeom prst="ellipse">
            <a:avLst/>
          </a:prstGeom>
          <a:solidFill>
            <a:srgbClr val="FF0000"/>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smtClean="0">
              <a:ln>
                <a:noFill/>
              </a:ln>
              <a:solidFill>
                <a:schemeClr val="tx1"/>
              </a:solidFill>
              <a:effectLst/>
              <a:latin typeface="Verdana" pitchFamily="34" charset="0"/>
            </a:endParaRPr>
          </a:p>
        </p:txBody>
      </p:sp>
      <p:sp>
        <p:nvSpPr>
          <p:cNvPr id="35" name="Oval 34"/>
          <p:cNvSpPr/>
          <p:nvPr/>
        </p:nvSpPr>
        <p:spPr bwMode="auto">
          <a:xfrm>
            <a:off x="7307686" y="2194278"/>
            <a:ext cx="347887" cy="347887"/>
          </a:xfrm>
          <a:prstGeom prst="ellipse">
            <a:avLst/>
          </a:prstGeom>
          <a:solidFill>
            <a:srgbClr val="FFC000"/>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smtClean="0">
              <a:ln>
                <a:noFill/>
              </a:ln>
              <a:solidFill>
                <a:schemeClr val="tx1"/>
              </a:solidFill>
              <a:effectLst/>
              <a:latin typeface="Verdana" pitchFamily="34" charset="0"/>
            </a:endParaRPr>
          </a:p>
        </p:txBody>
      </p:sp>
      <p:sp>
        <p:nvSpPr>
          <p:cNvPr id="36" name="Oval 35"/>
          <p:cNvSpPr/>
          <p:nvPr/>
        </p:nvSpPr>
        <p:spPr bwMode="auto">
          <a:xfrm>
            <a:off x="8241960" y="1795934"/>
            <a:ext cx="347887" cy="347887"/>
          </a:xfrm>
          <a:prstGeom prst="ellipse">
            <a:avLst/>
          </a:prstGeom>
          <a:solidFill>
            <a:srgbClr val="FF0000"/>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smtClean="0">
              <a:ln>
                <a:noFill/>
              </a:ln>
              <a:solidFill>
                <a:schemeClr val="tx1"/>
              </a:solidFill>
              <a:effectLst/>
              <a:latin typeface="Verdana" pitchFamily="34" charset="0"/>
            </a:endParaRPr>
          </a:p>
        </p:txBody>
      </p:sp>
      <p:sp>
        <p:nvSpPr>
          <p:cNvPr id="37" name="Oval 36"/>
          <p:cNvSpPr/>
          <p:nvPr/>
        </p:nvSpPr>
        <p:spPr bwMode="auto">
          <a:xfrm>
            <a:off x="8241960" y="2660419"/>
            <a:ext cx="347887" cy="347887"/>
          </a:xfrm>
          <a:prstGeom prst="ellipse">
            <a:avLst/>
          </a:prstGeom>
          <a:solidFill>
            <a:srgbClr val="FF0000"/>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smtClean="0">
              <a:ln>
                <a:noFill/>
              </a:ln>
              <a:solidFill>
                <a:schemeClr val="tx1"/>
              </a:solidFill>
              <a:effectLst/>
              <a:latin typeface="Verdana" pitchFamily="34" charset="0"/>
            </a:endParaRPr>
          </a:p>
        </p:txBody>
      </p:sp>
      <p:sp>
        <p:nvSpPr>
          <p:cNvPr id="38" name="Oval 37"/>
          <p:cNvSpPr/>
          <p:nvPr/>
        </p:nvSpPr>
        <p:spPr bwMode="auto">
          <a:xfrm>
            <a:off x="7526595" y="3903149"/>
            <a:ext cx="347887" cy="347887"/>
          </a:xfrm>
          <a:prstGeom prst="ellipse">
            <a:avLst/>
          </a:prstGeom>
          <a:solidFill>
            <a:srgbClr val="FF0000"/>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smtClean="0">
              <a:ln>
                <a:noFill/>
              </a:ln>
              <a:solidFill>
                <a:schemeClr val="tx1"/>
              </a:solidFill>
              <a:effectLst/>
              <a:latin typeface="Verdana" pitchFamily="34" charset="0"/>
            </a:endParaRPr>
          </a:p>
        </p:txBody>
      </p:sp>
      <p:sp>
        <p:nvSpPr>
          <p:cNvPr id="39" name="Oval 38"/>
          <p:cNvSpPr/>
          <p:nvPr/>
        </p:nvSpPr>
        <p:spPr bwMode="auto">
          <a:xfrm>
            <a:off x="7265282" y="5212807"/>
            <a:ext cx="347887" cy="347887"/>
          </a:xfrm>
          <a:prstGeom prst="ellipse">
            <a:avLst/>
          </a:prstGeom>
          <a:solidFill>
            <a:srgbClr val="FF0000"/>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smtClean="0">
              <a:ln>
                <a:noFill/>
              </a:ln>
              <a:solidFill>
                <a:schemeClr val="tx1"/>
              </a:solidFill>
              <a:effectLst/>
              <a:latin typeface="Verdana" pitchFamily="34" charset="0"/>
            </a:endParaRPr>
          </a:p>
        </p:txBody>
      </p:sp>
      <p:sp>
        <p:nvSpPr>
          <p:cNvPr id="29" name="Slide Number Placeholder 3"/>
          <p:cNvSpPr txBox="1">
            <a:spLocks/>
          </p:cNvSpPr>
          <p:nvPr/>
        </p:nvSpPr>
        <p:spPr>
          <a:xfrm>
            <a:off x="6705600" y="65087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ACA39A89-D6FF-4AFC-9284-D1B46DF88740}" type="slidenum">
              <a:rPr lang="en-US" smtClean="0"/>
              <a:pPr>
                <a:defRPr/>
              </a:pPr>
              <a:t>93</a:t>
            </a:fld>
            <a:endParaRPr lang="en-US" dirty="0"/>
          </a:p>
        </p:txBody>
      </p:sp>
    </p:spTree>
    <p:extLst>
      <p:ext uri="{BB962C8B-B14F-4D97-AF65-F5344CB8AC3E}">
        <p14:creationId xmlns:p14="http://schemas.microsoft.com/office/powerpoint/2010/main" val="319428284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6" presetClass="emph" presetSubtype="0" fill="hold" grpId="1" nodeType="clickEffect">
                                  <p:stCondLst>
                                    <p:cond delay="0"/>
                                  </p:stCondLst>
                                  <p:childTnLst>
                                    <p:animScale>
                                      <p:cBhvr>
                                        <p:cTn id="10" dur="500" fill="hold"/>
                                        <p:tgtEl>
                                          <p:spTgt spid="2"/>
                                        </p:tgtEl>
                                      </p:cBhvr>
                                      <p:by x="25000" y="25000"/>
                                    </p:animScale>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6" presetClass="emph" presetSubtype="0" fill="hold" grpId="1" nodeType="clickEffect">
                                  <p:stCondLst>
                                    <p:cond delay="0"/>
                                  </p:stCondLst>
                                  <p:childTnLst>
                                    <p:animScale>
                                      <p:cBhvr>
                                        <p:cTn id="20" dur="500" fill="hold"/>
                                        <p:tgtEl>
                                          <p:spTgt spid="34"/>
                                        </p:tgtEl>
                                      </p:cBhvr>
                                      <p:by x="25000" y="25000"/>
                                    </p:animScale>
                                  </p:childTnLst>
                                </p:cTn>
                              </p:par>
                              <p:par>
                                <p:cTn id="21" presetID="6" presetClass="emph" presetSubtype="0" fill="hold" grpId="1" nodeType="withEffect">
                                  <p:stCondLst>
                                    <p:cond delay="0"/>
                                  </p:stCondLst>
                                  <p:childTnLst>
                                    <p:animScale>
                                      <p:cBhvr>
                                        <p:cTn id="22" dur="500" fill="hold"/>
                                        <p:tgtEl>
                                          <p:spTgt spid="35"/>
                                        </p:tgtEl>
                                      </p:cBhvr>
                                      <p:by x="25000" y="25000"/>
                                    </p:animScale>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6" presetClass="emph" presetSubtype="0" fill="hold" grpId="1" nodeType="clickEffect">
                                  <p:stCondLst>
                                    <p:cond delay="0"/>
                                  </p:stCondLst>
                                  <p:childTnLst>
                                    <p:animScale>
                                      <p:cBhvr>
                                        <p:cTn id="30" dur="500" fill="hold"/>
                                        <p:tgtEl>
                                          <p:spTgt spid="36"/>
                                        </p:tgtEl>
                                      </p:cBhvr>
                                      <p:by x="25000" y="25000"/>
                                    </p:animScale>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6" presetClass="emph" presetSubtype="0" fill="hold" grpId="1" nodeType="clickEffect">
                                  <p:stCondLst>
                                    <p:cond delay="0"/>
                                  </p:stCondLst>
                                  <p:childTnLst>
                                    <p:animScale>
                                      <p:cBhvr>
                                        <p:cTn id="38" dur="500" fill="hold"/>
                                        <p:tgtEl>
                                          <p:spTgt spid="37"/>
                                        </p:tgtEl>
                                      </p:cBhvr>
                                      <p:by x="25000" y="25000"/>
                                    </p:animScale>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6" presetClass="emph" presetSubtype="0" fill="hold" grpId="1" nodeType="clickEffect">
                                  <p:stCondLst>
                                    <p:cond delay="0"/>
                                  </p:stCondLst>
                                  <p:childTnLst>
                                    <p:animScale>
                                      <p:cBhvr>
                                        <p:cTn id="46" dur="500" fill="hold"/>
                                        <p:tgtEl>
                                          <p:spTgt spid="38"/>
                                        </p:tgtEl>
                                      </p:cBhvr>
                                      <p:by x="25000" y="25000"/>
                                    </p:animScale>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9"/>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6" presetClass="emph" presetSubtype="0" fill="hold" grpId="1" nodeType="clickEffect">
                                  <p:stCondLst>
                                    <p:cond delay="0"/>
                                  </p:stCondLst>
                                  <p:childTnLst>
                                    <p:animScale>
                                      <p:cBhvr>
                                        <p:cTn id="54" dur="500" fill="hold"/>
                                        <p:tgtEl>
                                          <p:spTgt spid="39"/>
                                        </p:tgtEl>
                                      </p:cBhvr>
                                      <p:by x="25000" y="2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34" grpId="0" animBg="1"/>
      <p:bldP spid="34" grpId="1" animBg="1"/>
      <p:bldP spid="35" grpId="0" animBg="1"/>
      <p:bldP spid="35" grpId="1" animBg="1"/>
      <p:bldP spid="36" grpId="0" animBg="1"/>
      <p:bldP spid="36" grpId="1" animBg="1"/>
      <p:bldP spid="37" grpId="0" animBg="1"/>
      <p:bldP spid="37" grpId="1" animBg="1"/>
      <p:bldP spid="38" grpId="0" animBg="1"/>
      <p:bldP spid="38" grpId="1" animBg="1"/>
      <p:bldP spid="39" grpId="0" animBg="1"/>
      <p:bldP spid="39" grpId="1"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457200" y="274638"/>
            <a:ext cx="6280478" cy="1143000"/>
          </a:xfrm>
        </p:spPr>
        <p:txBody>
          <a:bodyPr>
            <a:normAutofit fontScale="90000"/>
          </a:bodyPr>
          <a:lstStyle/>
          <a:p>
            <a:r>
              <a:rPr lang="en-US" dirty="0" smtClean="0"/>
              <a:t>Applying Brent’s Lemma to 2 Processors</a:t>
            </a:r>
          </a:p>
        </p:txBody>
      </p:sp>
      <p:sp>
        <p:nvSpPr>
          <p:cNvPr id="13315" name="Slide Number Placeholder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sz="2000">
                <a:solidFill>
                  <a:schemeClr val="tx1"/>
                </a:solidFill>
                <a:latin typeface="Verdana" pitchFamily="34" charset="0"/>
                <a:ea typeface="MS PGothic" pitchFamily="34" charset="-128"/>
              </a:defRPr>
            </a:lvl1pPr>
            <a:lvl2pPr marL="742950" indent="-285750" eaLnBrk="0" hangingPunct="0">
              <a:defRPr sz="2000">
                <a:solidFill>
                  <a:schemeClr val="tx1"/>
                </a:solidFill>
                <a:latin typeface="Verdana" pitchFamily="34" charset="0"/>
                <a:ea typeface="MS PGothic" pitchFamily="34" charset="-128"/>
              </a:defRPr>
            </a:lvl2pPr>
            <a:lvl3pPr marL="1143000" indent="-228600" eaLnBrk="0" hangingPunct="0">
              <a:defRPr sz="2000">
                <a:solidFill>
                  <a:schemeClr val="tx1"/>
                </a:solidFill>
                <a:latin typeface="Verdana" pitchFamily="34" charset="0"/>
                <a:ea typeface="MS PGothic" pitchFamily="34" charset="-128"/>
              </a:defRPr>
            </a:lvl3pPr>
            <a:lvl4pPr marL="1600200" indent="-228600" eaLnBrk="0" hangingPunct="0">
              <a:defRPr sz="2000">
                <a:solidFill>
                  <a:schemeClr val="tx1"/>
                </a:solidFill>
                <a:latin typeface="Verdana" pitchFamily="34" charset="0"/>
                <a:ea typeface="MS PGothic" pitchFamily="34" charset="-128"/>
              </a:defRPr>
            </a:lvl4pPr>
            <a:lvl5pPr marL="2057400" indent="-228600" eaLnBrk="0" hangingPunct="0">
              <a:defRPr sz="2000">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sz="2000">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sz="2000">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sz="2000">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sz="2000">
                <a:solidFill>
                  <a:schemeClr val="tx1"/>
                </a:solidFill>
                <a:latin typeface="Verdana" pitchFamily="34" charset="0"/>
                <a:ea typeface="MS PGothic" pitchFamily="34" charset="-128"/>
              </a:defRPr>
            </a:lvl9pPr>
          </a:lstStyle>
          <a:p>
            <a:pPr eaLnBrk="1" hangingPunct="1"/>
            <a:fld id="{58CDB347-27D7-429C-B8F0-26D252E744BA}" type="slidenum">
              <a:rPr lang="en-US" sz="1000" smtClean="0">
                <a:solidFill>
                  <a:schemeClr val="bg1"/>
                </a:solidFill>
              </a:rPr>
              <a:pPr eaLnBrk="1" hangingPunct="1"/>
              <a:t>94</a:t>
            </a:fld>
            <a:endParaRPr lang="en-US" sz="1000" smtClean="0">
              <a:solidFill>
                <a:schemeClr val="bg1"/>
              </a:solidFill>
            </a:endParaRPr>
          </a:p>
        </p:txBody>
      </p:sp>
      <p:sp>
        <p:nvSpPr>
          <p:cNvPr id="26" name="Rectangle 25"/>
          <p:cNvSpPr/>
          <p:nvPr/>
        </p:nvSpPr>
        <p:spPr bwMode="auto">
          <a:xfrm rot="5400000">
            <a:off x="7208469" y="803153"/>
            <a:ext cx="457200" cy="457200"/>
          </a:xfrm>
          <a:prstGeom prst="rect">
            <a:avLst/>
          </a:prstGeom>
          <a:solidFill>
            <a:srgbClr val="2D68FF"/>
          </a:solidFill>
          <a:ln w="20320"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smtClean="0">
              <a:ln>
                <a:noFill/>
              </a:ln>
              <a:solidFill>
                <a:schemeClr val="tx1"/>
              </a:solidFill>
              <a:effectLst/>
              <a:latin typeface="Verdana" pitchFamily="34" charset="0"/>
            </a:endParaRPr>
          </a:p>
        </p:txBody>
      </p:sp>
      <p:sp>
        <p:nvSpPr>
          <p:cNvPr id="27" name="Rectangle 26"/>
          <p:cNvSpPr/>
          <p:nvPr/>
        </p:nvSpPr>
        <p:spPr bwMode="auto">
          <a:xfrm rot="5400000">
            <a:off x="8265606" y="2545153"/>
            <a:ext cx="457200" cy="457200"/>
          </a:xfrm>
          <a:prstGeom prst="rect">
            <a:avLst/>
          </a:prstGeom>
          <a:solidFill>
            <a:srgbClr val="2D68FF"/>
          </a:solidFill>
          <a:ln w="20320"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smtClean="0">
              <a:ln>
                <a:noFill/>
              </a:ln>
              <a:solidFill>
                <a:schemeClr val="tx1"/>
              </a:solidFill>
              <a:effectLst/>
              <a:latin typeface="Verdana" pitchFamily="34" charset="0"/>
            </a:endParaRPr>
          </a:p>
        </p:txBody>
      </p:sp>
      <p:sp>
        <p:nvSpPr>
          <p:cNvPr id="28" name="Rectangle 27"/>
          <p:cNvSpPr/>
          <p:nvPr/>
        </p:nvSpPr>
        <p:spPr bwMode="auto">
          <a:xfrm rot="5400000">
            <a:off x="7515426" y="4287153"/>
            <a:ext cx="457200" cy="457200"/>
          </a:xfrm>
          <a:prstGeom prst="rect">
            <a:avLst/>
          </a:prstGeom>
          <a:solidFill>
            <a:srgbClr val="2D68FF"/>
          </a:solidFill>
          <a:ln w="20320"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smtClean="0">
              <a:ln>
                <a:noFill/>
              </a:ln>
              <a:solidFill>
                <a:schemeClr val="tx1"/>
              </a:solidFill>
              <a:effectLst/>
              <a:latin typeface="Verdana" pitchFamily="34" charset="0"/>
            </a:endParaRPr>
          </a:p>
        </p:txBody>
      </p:sp>
      <p:sp>
        <p:nvSpPr>
          <p:cNvPr id="29" name="Rectangle 28"/>
          <p:cNvSpPr/>
          <p:nvPr/>
        </p:nvSpPr>
        <p:spPr bwMode="auto">
          <a:xfrm rot="5400000">
            <a:off x="7208468" y="5158151"/>
            <a:ext cx="457200" cy="457200"/>
          </a:xfrm>
          <a:prstGeom prst="rect">
            <a:avLst/>
          </a:prstGeom>
          <a:solidFill>
            <a:srgbClr val="2D68FF"/>
          </a:solidFill>
          <a:ln w="20320"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smtClean="0">
              <a:ln>
                <a:noFill/>
              </a:ln>
              <a:solidFill>
                <a:schemeClr val="tx1"/>
              </a:solidFill>
              <a:effectLst/>
              <a:latin typeface="Verdana" pitchFamily="34" charset="0"/>
            </a:endParaRPr>
          </a:p>
        </p:txBody>
      </p:sp>
      <p:cxnSp>
        <p:nvCxnSpPr>
          <p:cNvPr id="30" name="Straight Arrow Connector 29"/>
          <p:cNvCxnSpPr>
            <a:stCxn id="26" idx="3"/>
            <a:endCxn id="27" idx="1"/>
          </p:cNvCxnSpPr>
          <p:nvPr/>
        </p:nvCxnSpPr>
        <p:spPr bwMode="auto">
          <a:xfrm>
            <a:off x="7437069" y="1260353"/>
            <a:ext cx="1057137" cy="1284800"/>
          </a:xfrm>
          <a:prstGeom prst="straightConnector1">
            <a:avLst/>
          </a:prstGeom>
          <a:noFill/>
          <a:ln w="19050" cap="flat" cmpd="sng" algn="ctr">
            <a:solidFill>
              <a:schemeClr val="tx1"/>
            </a:solidFill>
            <a:prstDash val="solid"/>
            <a:round/>
            <a:headEnd type="none" w="med" len="med"/>
            <a:tailEnd type="arrow"/>
          </a:ln>
          <a:effectLst/>
        </p:spPr>
      </p:cxnSp>
      <p:cxnSp>
        <p:nvCxnSpPr>
          <p:cNvPr id="31" name="Straight Arrow Connector 30"/>
          <p:cNvCxnSpPr>
            <a:stCxn id="27" idx="3"/>
            <a:endCxn id="38" idx="1"/>
          </p:cNvCxnSpPr>
          <p:nvPr/>
        </p:nvCxnSpPr>
        <p:spPr bwMode="auto">
          <a:xfrm flipH="1">
            <a:off x="8480249" y="3002353"/>
            <a:ext cx="13957" cy="413800"/>
          </a:xfrm>
          <a:prstGeom prst="straightConnector1">
            <a:avLst/>
          </a:prstGeom>
          <a:noFill/>
          <a:ln w="19050" cap="flat" cmpd="sng" algn="ctr">
            <a:solidFill>
              <a:schemeClr val="tx1"/>
            </a:solidFill>
            <a:prstDash val="solid"/>
            <a:round/>
            <a:headEnd type="none" w="med" len="med"/>
            <a:tailEnd type="arrow"/>
          </a:ln>
          <a:effectLst/>
        </p:spPr>
      </p:cxnSp>
      <p:grpSp>
        <p:nvGrpSpPr>
          <p:cNvPr id="2" name="Group 17"/>
          <p:cNvGrpSpPr/>
          <p:nvPr/>
        </p:nvGrpSpPr>
        <p:grpSpPr>
          <a:xfrm>
            <a:off x="6509078" y="1674153"/>
            <a:ext cx="1156590" cy="457200"/>
            <a:chOff x="6509078" y="1771383"/>
            <a:chExt cx="1156590" cy="457200"/>
          </a:xfrm>
        </p:grpSpPr>
        <p:sp>
          <p:nvSpPr>
            <p:cNvPr id="32" name="Rectangle 31"/>
            <p:cNvSpPr/>
            <p:nvPr/>
          </p:nvSpPr>
          <p:spPr bwMode="auto">
            <a:xfrm rot="5400000">
              <a:off x="7208468" y="1771383"/>
              <a:ext cx="457200" cy="457200"/>
            </a:xfrm>
            <a:prstGeom prst="rect">
              <a:avLst/>
            </a:prstGeom>
            <a:solidFill>
              <a:srgbClr val="C3D4FF"/>
            </a:solidFill>
            <a:ln w="20320" cap="flat" cmpd="sng" algn="ctr">
              <a:solidFill>
                <a:srgbClr val="E1E1E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smtClean="0">
                <a:ln>
                  <a:noFill/>
                </a:ln>
                <a:solidFill>
                  <a:schemeClr val="tx1"/>
                </a:solidFill>
                <a:effectLst/>
                <a:latin typeface="Verdana" pitchFamily="34" charset="0"/>
              </a:endParaRPr>
            </a:p>
          </p:txBody>
        </p:sp>
        <p:sp>
          <p:nvSpPr>
            <p:cNvPr id="33" name="Rectangle 32"/>
            <p:cNvSpPr/>
            <p:nvPr/>
          </p:nvSpPr>
          <p:spPr bwMode="auto">
            <a:xfrm rot="5400000">
              <a:off x="6509078" y="1771383"/>
              <a:ext cx="457200" cy="457200"/>
            </a:xfrm>
            <a:prstGeom prst="rect">
              <a:avLst/>
            </a:prstGeom>
            <a:solidFill>
              <a:srgbClr val="C3D4FF"/>
            </a:solidFill>
            <a:ln w="20320" cap="flat" cmpd="sng" algn="ctr">
              <a:solidFill>
                <a:srgbClr val="E1E1E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smtClean="0">
                <a:ln>
                  <a:noFill/>
                </a:ln>
                <a:solidFill>
                  <a:schemeClr val="tx1"/>
                </a:solidFill>
                <a:effectLst/>
                <a:latin typeface="Verdana" pitchFamily="34" charset="0"/>
              </a:endParaRPr>
            </a:p>
          </p:txBody>
        </p:sp>
      </p:grpSp>
      <p:cxnSp>
        <p:nvCxnSpPr>
          <p:cNvPr id="34" name="Straight Arrow Connector 33"/>
          <p:cNvCxnSpPr>
            <a:stCxn id="32" idx="3"/>
            <a:endCxn id="28" idx="1"/>
          </p:cNvCxnSpPr>
          <p:nvPr/>
        </p:nvCxnSpPr>
        <p:spPr bwMode="auto">
          <a:xfrm>
            <a:off x="7437068" y="2131353"/>
            <a:ext cx="306958" cy="2155800"/>
          </a:xfrm>
          <a:prstGeom prst="straightConnector1">
            <a:avLst/>
          </a:prstGeom>
          <a:noFill/>
          <a:ln w="19050" cap="flat" cmpd="sng" algn="ctr">
            <a:solidFill>
              <a:srgbClr val="E1E1E1"/>
            </a:solidFill>
            <a:prstDash val="solid"/>
            <a:round/>
            <a:headEnd type="none" w="med" len="med"/>
            <a:tailEnd type="arrow"/>
          </a:ln>
          <a:effectLst/>
        </p:spPr>
      </p:cxnSp>
      <p:cxnSp>
        <p:nvCxnSpPr>
          <p:cNvPr id="35" name="Straight Arrow Connector 34"/>
          <p:cNvCxnSpPr>
            <a:stCxn id="26" idx="3"/>
            <a:endCxn id="33" idx="1"/>
          </p:cNvCxnSpPr>
          <p:nvPr/>
        </p:nvCxnSpPr>
        <p:spPr bwMode="auto">
          <a:xfrm flipH="1">
            <a:off x="6737678" y="1260353"/>
            <a:ext cx="699391" cy="413800"/>
          </a:xfrm>
          <a:prstGeom prst="straightConnector1">
            <a:avLst/>
          </a:prstGeom>
          <a:noFill/>
          <a:ln w="19050" cap="flat" cmpd="sng" algn="ctr">
            <a:solidFill>
              <a:srgbClr val="E1E1E1"/>
            </a:solidFill>
            <a:prstDash val="solid"/>
            <a:round/>
            <a:headEnd type="none" w="med" len="med"/>
            <a:tailEnd type="arrow"/>
          </a:ln>
          <a:effectLst/>
        </p:spPr>
      </p:cxnSp>
      <p:cxnSp>
        <p:nvCxnSpPr>
          <p:cNvPr id="36" name="Straight Arrow Connector 35"/>
          <p:cNvCxnSpPr>
            <a:stCxn id="33" idx="3"/>
            <a:endCxn id="29" idx="1"/>
          </p:cNvCxnSpPr>
          <p:nvPr/>
        </p:nvCxnSpPr>
        <p:spPr bwMode="auto">
          <a:xfrm>
            <a:off x="6737678" y="2131353"/>
            <a:ext cx="699390" cy="3026798"/>
          </a:xfrm>
          <a:prstGeom prst="straightConnector1">
            <a:avLst/>
          </a:prstGeom>
          <a:noFill/>
          <a:ln w="19050" cap="flat" cmpd="sng" algn="ctr">
            <a:solidFill>
              <a:srgbClr val="E1E1E1"/>
            </a:solidFill>
            <a:prstDash val="solid"/>
            <a:round/>
            <a:headEnd type="none" w="med" len="med"/>
            <a:tailEnd type="arrow"/>
          </a:ln>
          <a:effectLst/>
        </p:spPr>
      </p:cxnSp>
      <p:cxnSp>
        <p:nvCxnSpPr>
          <p:cNvPr id="37" name="Straight Arrow Connector 36"/>
          <p:cNvCxnSpPr>
            <a:stCxn id="28" idx="3"/>
            <a:endCxn id="29" idx="1"/>
          </p:cNvCxnSpPr>
          <p:nvPr/>
        </p:nvCxnSpPr>
        <p:spPr bwMode="auto">
          <a:xfrm flipH="1">
            <a:off x="7437068" y="4744353"/>
            <a:ext cx="306958" cy="413798"/>
          </a:xfrm>
          <a:prstGeom prst="straightConnector1">
            <a:avLst/>
          </a:prstGeom>
          <a:noFill/>
          <a:ln w="19050" cap="flat" cmpd="sng" algn="ctr">
            <a:solidFill>
              <a:schemeClr val="tx1"/>
            </a:solidFill>
            <a:prstDash val="solid"/>
            <a:round/>
            <a:headEnd type="none" w="med" len="med"/>
            <a:tailEnd type="arrow"/>
          </a:ln>
          <a:effectLst/>
        </p:spPr>
      </p:cxnSp>
      <p:sp>
        <p:nvSpPr>
          <p:cNvPr id="38" name="Rectangle 37"/>
          <p:cNvSpPr/>
          <p:nvPr/>
        </p:nvSpPr>
        <p:spPr bwMode="auto">
          <a:xfrm rot="5400000">
            <a:off x="8251649" y="3416153"/>
            <a:ext cx="457200" cy="457200"/>
          </a:xfrm>
          <a:prstGeom prst="rect">
            <a:avLst/>
          </a:prstGeom>
          <a:solidFill>
            <a:srgbClr val="2D68FF"/>
          </a:solidFill>
          <a:ln w="20320"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smtClean="0">
              <a:ln>
                <a:noFill/>
              </a:ln>
              <a:solidFill>
                <a:schemeClr val="tx1"/>
              </a:solidFill>
              <a:effectLst/>
              <a:latin typeface="Verdana" pitchFamily="34" charset="0"/>
            </a:endParaRPr>
          </a:p>
        </p:txBody>
      </p:sp>
      <p:cxnSp>
        <p:nvCxnSpPr>
          <p:cNvPr id="39" name="Straight Arrow Connector 38"/>
          <p:cNvCxnSpPr>
            <a:stCxn id="38" idx="3"/>
            <a:endCxn id="28" idx="1"/>
          </p:cNvCxnSpPr>
          <p:nvPr/>
        </p:nvCxnSpPr>
        <p:spPr bwMode="auto">
          <a:xfrm flipH="1">
            <a:off x="7744026" y="3873353"/>
            <a:ext cx="736223" cy="413800"/>
          </a:xfrm>
          <a:prstGeom prst="straightConnector1">
            <a:avLst/>
          </a:prstGeom>
          <a:noFill/>
          <a:ln w="19050" cap="flat" cmpd="sng" algn="ctr">
            <a:solidFill>
              <a:schemeClr val="tx1"/>
            </a:solidFill>
            <a:prstDash val="solid"/>
            <a:round/>
            <a:headEnd type="none" w="med" len="med"/>
            <a:tailEnd type="arrow"/>
          </a:ln>
          <a:effectLst/>
        </p:spPr>
      </p:cxnSp>
      <p:cxnSp>
        <p:nvCxnSpPr>
          <p:cNvPr id="42" name="Straight Arrow Connector 41"/>
          <p:cNvCxnSpPr>
            <a:stCxn id="26" idx="3"/>
            <a:endCxn id="32" idx="1"/>
          </p:cNvCxnSpPr>
          <p:nvPr/>
        </p:nvCxnSpPr>
        <p:spPr bwMode="auto">
          <a:xfrm flipH="1">
            <a:off x="7437068" y="1260353"/>
            <a:ext cx="1" cy="413800"/>
          </a:xfrm>
          <a:prstGeom prst="straightConnector1">
            <a:avLst/>
          </a:prstGeom>
          <a:noFill/>
          <a:ln w="19050" cap="flat" cmpd="sng" algn="ctr">
            <a:solidFill>
              <a:srgbClr val="E1E1E1"/>
            </a:solidFill>
            <a:prstDash val="solid"/>
            <a:round/>
            <a:headEnd type="none" w="med" len="med"/>
            <a:tailEnd type="arrow"/>
          </a:ln>
          <a:effectLst/>
        </p:spPr>
      </p:cxnSp>
      <p:sp>
        <p:nvSpPr>
          <p:cNvPr id="79" name="TextBox 78"/>
          <p:cNvSpPr txBox="1"/>
          <p:nvPr/>
        </p:nvSpPr>
        <p:spPr>
          <a:xfrm>
            <a:off x="914399" y="1904187"/>
            <a:ext cx="4295554" cy="2677656"/>
          </a:xfrm>
          <a:prstGeom prst="rect">
            <a:avLst/>
          </a:prstGeom>
          <a:noFill/>
        </p:spPr>
        <p:txBody>
          <a:bodyPr wrap="square" rtlCol="0">
            <a:spAutoFit/>
          </a:bodyPr>
          <a:lstStyle/>
          <a:p>
            <a:r>
              <a:rPr lang="en-US" sz="2400" dirty="0" smtClean="0"/>
              <a:t>T</a:t>
            </a:r>
            <a:r>
              <a:rPr lang="en-US" sz="2400" baseline="-25000" dirty="0" smtClean="0"/>
              <a:t>1 </a:t>
            </a:r>
            <a:r>
              <a:rPr lang="en-US" sz="2400" dirty="0" smtClean="0"/>
              <a:t>= 7</a:t>
            </a:r>
          </a:p>
          <a:p>
            <a:endParaRPr lang="en-US" sz="2400" dirty="0" smtClean="0"/>
          </a:p>
          <a:p>
            <a:r>
              <a:rPr lang="en-US" sz="2400" dirty="0" smtClean="0"/>
              <a:t>T</a:t>
            </a:r>
            <a:r>
              <a:rPr lang="en-US" sz="2400" baseline="-25000" dirty="0"/>
              <a:t>∞</a:t>
            </a:r>
            <a:r>
              <a:rPr lang="en-US" sz="2400" dirty="0" smtClean="0"/>
              <a:t>= 5</a:t>
            </a:r>
          </a:p>
          <a:p>
            <a:endParaRPr lang="en-US" sz="2400" dirty="0" smtClean="0"/>
          </a:p>
          <a:p>
            <a:r>
              <a:rPr lang="en-US" sz="2400" dirty="0" smtClean="0"/>
              <a:t>T</a:t>
            </a:r>
            <a:r>
              <a:rPr lang="en-US" sz="2400" baseline="-25000" dirty="0" smtClean="0"/>
              <a:t>2</a:t>
            </a:r>
            <a:r>
              <a:rPr lang="en-US" sz="2400" dirty="0" smtClean="0"/>
              <a:t> </a:t>
            </a:r>
            <a:r>
              <a:rPr lang="en-US" sz="2400" dirty="0"/>
              <a:t>≤</a:t>
            </a:r>
            <a:r>
              <a:rPr lang="en-US" sz="2400" dirty="0" smtClean="0"/>
              <a:t> </a:t>
            </a:r>
            <a:r>
              <a:rPr lang="en-US" sz="2400" dirty="0"/>
              <a:t>(T</a:t>
            </a:r>
            <a:r>
              <a:rPr lang="en-US" sz="2400" baseline="-25000" dirty="0"/>
              <a:t>1</a:t>
            </a:r>
            <a:r>
              <a:rPr lang="en-US" sz="2400" dirty="0"/>
              <a:t>-T</a:t>
            </a:r>
            <a:r>
              <a:rPr lang="en-US" sz="2400" baseline="-25000" dirty="0"/>
              <a:t>∞</a:t>
            </a:r>
            <a:r>
              <a:rPr lang="en-US" sz="2400" dirty="0"/>
              <a:t>)/P + T</a:t>
            </a:r>
            <a:r>
              <a:rPr lang="en-US" sz="2400" baseline="-25000" dirty="0"/>
              <a:t>∞ </a:t>
            </a:r>
            <a:endParaRPr lang="en-US" sz="2400" dirty="0"/>
          </a:p>
          <a:p>
            <a:r>
              <a:rPr lang="en-US" sz="2400" dirty="0"/>
              <a:t> </a:t>
            </a:r>
            <a:r>
              <a:rPr lang="en-US" sz="2400" dirty="0" smtClean="0"/>
              <a:t>   ≤(7-5)/2 + 5 </a:t>
            </a:r>
          </a:p>
          <a:p>
            <a:r>
              <a:rPr lang="en-US" sz="2400" dirty="0"/>
              <a:t> </a:t>
            </a:r>
            <a:r>
              <a:rPr lang="en-US" sz="2400" dirty="0" smtClean="0"/>
              <a:t>   ≤ 6</a:t>
            </a:r>
            <a:endParaRPr lang="en-US" sz="2400" dirty="0"/>
          </a:p>
        </p:txBody>
      </p:sp>
      <p:sp>
        <p:nvSpPr>
          <p:cNvPr id="21" name="Slide Number Placeholder 3"/>
          <p:cNvSpPr txBox="1">
            <a:spLocks/>
          </p:cNvSpPr>
          <p:nvPr/>
        </p:nvSpPr>
        <p:spPr>
          <a:xfrm>
            <a:off x="6705600" y="65087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ACA39A89-D6FF-4AFC-9284-D1B46DF88740}" type="slidenum">
              <a:rPr lang="en-US" smtClean="0"/>
              <a:pPr>
                <a:defRPr/>
              </a:pPr>
              <a:t>94</a:t>
            </a:fld>
            <a:endParaRPr lang="en-US" dirty="0"/>
          </a:p>
        </p:txBody>
      </p:sp>
    </p:spTree>
    <p:extLst>
      <p:ext uri="{BB962C8B-B14F-4D97-AF65-F5344CB8AC3E}">
        <p14:creationId xmlns:p14="http://schemas.microsoft.com/office/powerpoint/2010/main" val="31603773"/>
      </p:ext>
    </p:extLst>
  </p:cSld>
  <p:clrMapOvr>
    <a:masterClrMapping/>
  </p:clrMapOvr>
  <p:transition/>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49" y="29029"/>
            <a:ext cx="6514300" cy="1143000"/>
          </a:xfrm>
        </p:spPr>
        <p:txBody>
          <a:bodyPr/>
          <a:lstStyle/>
          <a:p>
            <a:r>
              <a:rPr lang="en-US" dirty="0" smtClean="0"/>
              <a:t>Amdahl Was An Optimist</a:t>
            </a:r>
            <a:endParaRPr lang="en-US" dirty="0"/>
          </a:p>
        </p:txBody>
      </p:sp>
      <p:sp>
        <p:nvSpPr>
          <p:cNvPr id="4" name="Slide Number Placeholder 3"/>
          <p:cNvSpPr>
            <a:spLocks noGrp="1"/>
          </p:cNvSpPr>
          <p:nvPr>
            <p:ph type="sldNum" sz="quarter" idx="12"/>
          </p:nvPr>
        </p:nvSpPr>
        <p:spPr/>
        <p:txBody>
          <a:bodyPr/>
          <a:lstStyle/>
          <a:p>
            <a:pPr>
              <a:defRPr/>
            </a:pPr>
            <a:fld id="{ACA39A89-D6FF-4AFC-9284-D1B46DF88740}" type="slidenum">
              <a:rPr lang="en-US" smtClean="0"/>
              <a:pPr>
                <a:defRPr/>
              </a:pPr>
              <a:t>95</a:t>
            </a:fld>
            <a:endParaRPr lang="en-US" dirty="0"/>
          </a:p>
        </p:txBody>
      </p:sp>
      <p:sp>
        <p:nvSpPr>
          <p:cNvPr id="6" name="Rectangle 5"/>
          <p:cNvSpPr/>
          <p:nvPr/>
        </p:nvSpPr>
        <p:spPr bwMode="auto">
          <a:xfrm rot="5400000">
            <a:off x="7058226" y="526509"/>
            <a:ext cx="457200" cy="457200"/>
          </a:xfrm>
          <a:prstGeom prst="rect">
            <a:avLst/>
          </a:prstGeom>
          <a:solidFill>
            <a:srgbClr val="2D68FF"/>
          </a:solidFill>
          <a:ln w="20320"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smtClean="0">
              <a:ln>
                <a:noFill/>
              </a:ln>
              <a:solidFill>
                <a:schemeClr val="tx1"/>
              </a:solidFill>
              <a:effectLst/>
              <a:latin typeface="Verdana" pitchFamily="34" charset="0"/>
            </a:endParaRPr>
          </a:p>
        </p:txBody>
      </p:sp>
      <p:sp>
        <p:nvSpPr>
          <p:cNvPr id="7" name="Rectangle 6"/>
          <p:cNvSpPr/>
          <p:nvPr/>
        </p:nvSpPr>
        <p:spPr bwMode="auto">
          <a:xfrm rot="5400000">
            <a:off x="8182303" y="1741278"/>
            <a:ext cx="457200" cy="457200"/>
          </a:xfrm>
          <a:prstGeom prst="rect">
            <a:avLst/>
          </a:prstGeom>
          <a:noFill/>
          <a:ln w="20320"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smtClean="0">
              <a:ln>
                <a:noFill/>
              </a:ln>
              <a:solidFill>
                <a:schemeClr val="tx1"/>
              </a:solidFill>
              <a:effectLst/>
              <a:latin typeface="Verdana" pitchFamily="34" charset="0"/>
            </a:endParaRPr>
          </a:p>
        </p:txBody>
      </p:sp>
      <p:sp>
        <p:nvSpPr>
          <p:cNvPr id="8" name="Rectangle 7"/>
          <p:cNvSpPr/>
          <p:nvPr/>
        </p:nvSpPr>
        <p:spPr bwMode="auto">
          <a:xfrm rot="5400000">
            <a:off x="7467580" y="3848493"/>
            <a:ext cx="457200" cy="457200"/>
          </a:xfrm>
          <a:prstGeom prst="rect">
            <a:avLst/>
          </a:prstGeom>
          <a:noFill/>
          <a:ln w="20320"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smtClean="0">
              <a:ln>
                <a:noFill/>
              </a:ln>
              <a:solidFill>
                <a:schemeClr val="tx1"/>
              </a:solidFill>
              <a:effectLst/>
              <a:latin typeface="Verdana" pitchFamily="34" charset="0"/>
            </a:endParaRPr>
          </a:p>
        </p:txBody>
      </p:sp>
      <p:sp>
        <p:nvSpPr>
          <p:cNvPr id="9" name="Rectangle 8"/>
          <p:cNvSpPr/>
          <p:nvPr/>
        </p:nvSpPr>
        <p:spPr bwMode="auto">
          <a:xfrm rot="5400000">
            <a:off x="7208468" y="5158151"/>
            <a:ext cx="457200" cy="457200"/>
          </a:xfrm>
          <a:prstGeom prst="rect">
            <a:avLst/>
          </a:prstGeom>
          <a:solidFill>
            <a:srgbClr val="2D68FF"/>
          </a:solidFill>
          <a:ln w="20320"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smtClean="0">
              <a:ln>
                <a:noFill/>
              </a:ln>
              <a:solidFill>
                <a:schemeClr val="tx1"/>
              </a:solidFill>
              <a:effectLst/>
              <a:latin typeface="Verdana" pitchFamily="34" charset="0"/>
            </a:endParaRPr>
          </a:p>
        </p:txBody>
      </p:sp>
      <p:cxnSp>
        <p:nvCxnSpPr>
          <p:cNvPr id="10" name="Straight Arrow Connector 9"/>
          <p:cNvCxnSpPr>
            <a:endCxn id="7" idx="1"/>
          </p:cNvCxnSpPr>
          <p:nvPr/>
        </p:nvCxnSpPr>
        <p:spPr bwMode="auto">
          <a:xfrm>
            <a:off x="7286826" y="983709"/>
            <a:ext cx="1124077" cy="757569"/>
          </a:xfrm>
          <a:prstGeom prst="straightConnector1">
            <a:avLst/>
          </a:prstGeom>
          <a:noFill/>
          <a:ln w="19050" cap="flat" cmpd="sng" algn="ctr">
            <a:solidFill>
              <a:schemeClr val="tx1"/>
            </a:solidFill>
            <a:prstDash val="solid"/>
            <a:round/>
            <a:headEnd type="none" w="med" len="med"/>
            <a:tailEnd type="arrow"/>
          </a:ln>
          <a:effectLst/>
        </p:spPr>
      </p:cxnSp>
      <p:cxnSp>
        <p:nvCxnSpPr>
          <p:cNvPr id="11" name="Straight Arrow Connector 10"/>
          <p:cNvCxnSpPr>
            <a:stCxn id="7" idx="3"/>
            <a:endCxn id="18" idx="1"/>
          </p:cNvCxnSpPr>
          <p:nvPr/>
        </p:nvCxnSpPr>
        <p:spPr bwMode="auto">
          <a:xfrm>
            <a:off x="8410903" y="2198478"/>
            <a:ext cx="5001" cy="407285"/>
          </a:xfrm>
          <a:prstGeom prst="straightConnector1">
            <a:avLst/>
          </a:prstGeom>
          <a:noFill/>
          <a:ln w="19050" cap="flat" cmpd="sng" algn="ctr">
            <a:solidFill>
              <a:schemeClr val="tx1"/>
            </a:solidFill>
            <a:prstDash val="solid"/>
            <a:round/>
            <a:headEnd type="none" w="med" len="med"/>
            <a:tailEnd type="arrow"/>
          </a:ln>
          <a:effectLst/>
        </p:spPr>
      </p:cxnSp>
      <p:sp>
        <p:nvSpPr>
          <p:cNvPr id="12" name="Rectangle 11"/>
          <p:cNvSpPr/>
          <p:nvPr/>
        </p:nvSpPr>
        <p:spPr bwMode="auto">
          <a:xfrm rot="5400000">
            <a:off x="7264902" y="2148563"/>
            <a:ext cx="457200" cy="457200"/>
          </a:xfrm>
          <a:prstGeom prst="rect">
            <a:avLst/>
          </a:prstGeom>
          <a:noFill/>
          <a:ln w="20320"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smtClean="0">
              <a:ln>
                <a:noFill/>
              </a:ln>
              <a:solidFill>
                <a:schemeClr val="tx1"/>
              </a:solidFill>
              <a:effectLst/>
              <a:latin typeface="Verdana" pitchFamily="34" charset="0"/>
            </a:endParaRPr>
          </a:p>
        </p:txBody>
      </p:sp>
      <p:sp>
        <p:nvSpPr>
          <p:cNvPr id="13" name="Rectangle 12"/>
          <p:cNvSpPr/>
          <p:nvPr/>
        </p:nvSpPr>
        <p:spPr bwMode="auto">
          <a:xfrm rot="5400000">
            <a:off x="6388596" y="2834363"/>
            <a:ext cx="457200" cy="457200"/>
          </a:xfrm>
          <a:prstGeom prst="rect">
            <a:avLst/>
          </a:prstGeom>
          <a:noFill/>
          <a:ln w="20320"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smtClean="0">
              <a:ln>
                <a:noFill/>
              </a:ln>
              <a:solidFill>
                <a:schemeClr val="tx1"/>
              </a:solidFill>
              <a:effectLst/>
              <a:latin typeface="Verdana" pitchFamily="34" charset="0"/>
            </a:endParaRPr>
          </a:p>
        </p:txBody>
      </p:sp>
      <p:cxnSp>
        <p:nvCxnSpPr>
          <p:cNvPr id="14" name="Straight Arrow Connector 13"/>
          <p:cNvCxnSpPr>
            <a:stCxn id="12" idx="3"/>
            <a:endCxn id="8" idx="1"/>
          </p:cNvCxnSpPr>
          <p:nvPr/>
        </p:nvCxnSpPr>
        <p:spPr bwMode="auto">
          <a:xfrm>
            <a:off x="7493502" y="2605763"/>
            <a:ext cx="202678" cy="1242730"/>
          </a:xfrm>
          <a:prstGeom prst="straightConnector1">
            <a:avLst/>
          </a:prstGeom>
          <a:noFill/>
          <a:ln w="19050" cap="flat" cmpd="sng" algn="ctr">
            <a:solidFill>
              <a:schemeClr val="tx1"/>
            </a:solidFill>
            <a:prstDash val="solid"/>
            <a:round/>
            <a:headEnd type="none" w="med" len="med"/>
            <a:tailEnd type="arrow"/>
          </a:ln>
          <a:effectLst/>
        </p:spPr>
      </p:cxnSp>
      <p:cxnSp>
        <p:nvCxnSpPr>
          <p:cNvPr id="15" name="Straight Arrow Connector 14"/>
          <p:cNvCxnSpPr>
            <a:endCxn id="13" idx="1"/>
          </p:cNvCxnSpPr>
          <p:nvPr/>
        </p:nvCxnSpPr>
        <p:spPr bwMode="auto">
          <a:xfrm flipH="1">
            <a:off x="6617196" y="983709"/>
            <a:ext cx="647706" cy="1850654"/>
          </a:xfrm>
          <a:prstGeom prst="straightConnector1">
            <a:avLst/>
          </a:prstGeom>
          <a:noFill/>
          <a:ln w="19050" cap="flat" cmpd="sng" algn="ctr">
            <a:solidFill>
              <a:schemeClr val="tx1"/>
            </a:solidFill>
            <a:prstDash val="solid"/>
            <a:round/>
            <a:headEnd type="none" w="med" len="med"/>
            <a:tailEnd type="arrow"/>
          </a:ln>
          <a:effectLst/>
        </p:spPr>
      </p:cxnSp>
      <p:cxnSp>
        <p:nvCxnSpPr>
          <p:cNvPr id="16" name="Straight Arrow Connector 15"/>
          <p:cNvCxnSpPr>
            <a:stCxn id="13" idx="3"/>
            <a:endCxn id="9" idx="1"/>
          </p:cNvCxnSpPr>
          <p:nvPr/>
        </p:nvCxnSpPr>
        <p:spPr bwMode="auto">
          <a:xfrm>
            <a:off x="6617196" y="3291563"/>
            <a:ext cx="819872" cy="1866588"/>
          </a:xfrm>
          <a:prstGeom prst="straightConnector1">
            <a:avLst/>
          </a:prstGeom>
          <a:noFill/>
          <a:ln w="19050" cap="flat" cmpd="sng" algn="ctr">
            <a:solidFill>
              <a:schemeClr val="tx1"/>
            </a:solidFill>
            <a:prstDash val="solid"/>
            <a:round/>
            <a:headEnd type="none" w="med" len="med"/>
            <a:tailEnd type="arrow"/>
          </a:ln>
          <a:effectLst/>
        </p:spPr>
      </p:cxnSp>
      <p:cxnSp>
        <p:nvCxnSpPr>
          <p:cNvPr id="17" name="Straight Arrow Connector 16"/>
          <p:cNvCxnSpPr>
            <a:stCxn id="8" idx="3"/>
            <a:endCxn id="9" idx="1"/>
          </p:cNvCxnSpPr>
          <p:nvPr/>
        </p:nvCxnSpPr>
        <p:spPr bwMode="auto">
          <a:xfrm flipH="1">
            <a:off x="7437068" y="4305693"/>
            <a:ext cx="259112" cy="852458"/>
          </a:xfrm>
          <a:prstGeom prst="straightConnector1">
            <a:avLst/>
          </a:prstGeom>
          <a:noFill/>
          <a:ln w="19050" cap="flat" cmpd="sng" algn="ctr">
            <a:solidFill>
              <a:schemeClr val="tx1"/>
            </a:solidFill>
            <a:prstDash val="solid"/>
            <a:round/>
            <a:headEnd type="none" w="med" len="med"/>
            <a:tailEnd type="arrow"/>
          </a:ln>
          <a:effectLst/>
        </p:spPr>
      </p:cxnSp>
      <p:sp>
        <p:nvSpPr>
          <p:cNvPr id="18" name="Rectangle 17"/>
          <p:cNvSpPr/>
          <p:nvPr/>
        </p:nvSpPr>
        <p:spPr bwMode="auto">
          <a:xfrm rot="5400000">
            <a:off x="8187304" y="2605763"/>
            <a:ext cx="457200" cy="457200"/>
          </a:xfrm>
          <a:prstGeom prst="rect">
            <a:avLst/>
          </a:prstGeom>
          <a:noFill/>
          <a:ln w="20320"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smtClean="0">
              <a:ln>
                <a:noFill/>
              </a:ln>
              <a:solidFill>
                <a:schemeClr val="tx1"/>
              </a:solidFill>
              <a:effectLst/>
              <a:latin typeface="Verdana" pitchFamily="34" charset="0"/>
            </a:endParaRPr>
          </a:p>
        </p:txBody>
      </p:sp>
      <p:cxnSp>
        <p:nvCxnSpPr>
          <p:cNvPr id="19" name="Straight Arrow Connector 18"/>
          <p:cNvCxnSpPr>
            <a:stCxn id="18" idx="3"/>
            <a:endCxn id="8" idx="1"/>
          </p:cNvCxnSpPr>
          <p:nvPr/>
        </p:nvCxnSpPr>
        <p:spPr bwMode="auto">
          <a:xfrm flipH="1">
            <a:off x="7696180" y="3062963"/>
            <a:ext cx="719724" cy="785530"/>
          </a:xfrm>
          <a:prstGeom prst="straightConnector1">
            <a:avLst/>
          </a:prstGeom>
          <a:noFill/>
          <a:ln w="19050" cap="flat" cmpd="sng" algn="ctr">
            <a:solidFill>
              <a:schemeClr val="tx1"/>
            </a:solidFill>
            <a:prstDash val="solid"/>
            <a:round/>
            <a:headEnd type="none" w="med" len="med"/>
            <a:tailEnd type="arrow"/>
          </a:ln>
          <a:effectLst/>
        </p:spPr>
      </p:cxnSp>
      <p:cxnSp>
        <p:nvCxnSpPr>
          <p:cNvPr id="20" name="Straight Arrow Connector 19"/>
          <p:cNvCxnSpPr>
            <a:endCxn id="12" idx="1"/>
          </p:cNvCxnSpPr>
          <p:nvPr/>
        </p:nvCxnSpPr>
        <p:spPr bwMode="auto">
          <a:xfrm>
            <a:off x="7286826" y="983709"/>
            <a:ext cx="206676" cy="1164854"/>
          </a:xfrm>
          <a:prstGeom prst="straightConnector1">
            <a:avLst/>
          </a:prstGeom>
          <a:noFill/>
          <a:ln w="19050" cap="flat" cmpd="sng" algn="ctr">
            <a:solidFill>
              <a:schemeClr val="tx1"/>
            </a:solidFill>
            <a:prstDash val="solid"/>
            <a:round/>
            <a:headEnd type="none" w="med" len="med"/>
            <a:tailEnd type="arrow"/>
          </a:ln>
          <a:effectLst/>
        </p:spPr>
      </p:cxnSp>
      <p:sp>
        <p:nvSpPr>
          <p:cNvPr id="21" name="Rounded Rectangle 20"/>
          <p:cNvSpPr/>
          <p:nvPr/>
        </p:nvSpPr>
        <p:spPr bwMode="auto">
          <a:xfrm>
            <a:off x="1020726" y="1857959"/>
            <a:ext cx="3322674" cy="681038"/>
          </a:xfrm>
          <a:prstGeom prst="roundRect">
            <a:avLst/>
          </a:prstGeom>
          <a:solidFill>
            <a:schemeClr val="accent6">
              <a:lumMod val="20000"/>
              <a:lumOff val="80000"/>
            </a:schemeClr>
          </a:solidFill>
          <a:ln w="19050" cap="flat" cmpd="sng" algn="ctr">
            <a:solidFill>
              <a:schemeClr val="accent6">
                <a:lumMod val="75000"/>
              </a:schemeClr>
            </a:solidFill>
            <a:prstDash val="solid"/>
            <a:round/>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spAutoFit/>
          </a:bodyPr>
          <a:lstStyle/>
          <a:p>
            <a:pPr algn="ctr"/>
            <a:r>
              <a:rPr lang="en-US" sz="2800" dirty="0" err="1" smtClean="0"/>
              <a:t>T</a:t>
            </a:r>
            <a:r>
              <a:rPr lang="en-US" sz="2800" baseline="-25000" dirty="0" err="1" smtClean="0"/>
              <a:t>serial</a:t>
            </a:r>
            <a:r>
              <a:rPr lang="en-US" sz="2800" baseline="-25000" dirty="0" smtClean="0"/>
              <a:t> </a:t>
            </a:r>
            <a:r>
              <a:rPr lang="en-US" sz="2800" dirty="0" smtClean="0"/>
              <a:t>+ </a:t>
            </a:r>
            <a:r>
              <a:rPr lang="en-US" sz="2800" dirty="0" err="1" smtClean="0"/>
              <a:t>T</a:t>
            </a:r>
            <a:r>
              <a:rPr lang="en-US" sz="2800" baseline="-25000" dirty="0" err="1" smtClean="0"/>
              <a:t>parallel</a:t>
            </a:r>
            <a:r>
              <a:rPr lang="en-US" sz="2800" dirty="0" smtClean="0"/>
              <a:t>/P ≤ T</a:t>
            </a:r>
            <a:r>
              <a:rPr lang="en-US" sz="2800" baseline="-25000" dirty="0" smtClean="0"/>
              <a:t>P</a:t>
            </a:r>
            <a:endParaRPr lang="en-US" sz="2800" dirty="0"/>
          </a:p>
        </p:txBody>
      </p:sp>
      <p:sp>
        <p:nvSpPr>
          <p:cNvPr id="22" name="TextBox 21"/>
          <p:cNvSpPr txBox="1"/>
          <p:nvPr/>
        </p:nvSpPr>
        <p:spPr>
          <a:xfrm>
            <a:off x="426749" y="1279259"/>
            <a:ext cx="5208507" cy="461665"/>
          </a:xfrm>
          <a:prstGeom prst="rect">
            <a:avLst/>
          </a:prstGeom>
          <a:noFill/>
        </p:spPr>
        <p:txBody>
          <a:bodyPr wrap="square" rtlCol="0">
            <a:spAutoFit/>
          </a:bodyPr>
          <a:lstStyle/>
          <a:p>
            <a:r>
              <a:rPr lang="en-US" sz="2400" dirty="0" smtClean="0"/>
              <a:t>Amdahl’s Law</a:t>
            </a:r>
            <a:endParaRPr lang="en-US" sz="2400" dirty="0"/>
          </a:p>
        </p:txBody>
      </p:sp>
      <p:graphicFrame>
        <p:nvGraphicFramePr>
          <p:cNvPr id="24" name="Chart 23"/>
          <p:cNvGraphicFramePr>
            <a:graphicFrameLocks/>
          </p:cNvGraphicFramePr>
          <p:nvPr>
            <p:extLst>
              <p:ext uri="{D42A27DB-BD31-4B8C-83A1-F6EECF244321}">
                <p14:modId xmlns:p14="http://schemas.microsoft.com/office/powerpoint/2010/main" val="224552189"/>
              </p:ext>
            </p:extLst>
          </p:nvPr>
        </p:nvGraphicFramePr>
        <p:xfrm>
          <a:off x="352157" y="3217675"/>
          <a:ext cx="5791789" cy="27432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60376329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4" grpId="0">
        <p:bldAsOne/>
      </p:bldGraphic>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smtClean="0"/>
              <a:t>Estimating Running Time</a:t>
            </a:r>
            <a:endParaRPr lang="en-US" dirty="0"/>
          </a:p>
        </p:txBody>
      </p:sp>
      <p:sp>
        <p:nvSpPr>
          <p:cNvPr id="3" name="Content Placeholder 2"/>
          <p:cNvSpPr>
            <a:spLocks noGrp="1"/>
          </p:cNvSpPr>
          <p:nvPr>
            <p:ph idx="1"/>
          </p:nvPr>
        </p:nvSpPr>
        <p:spPr>
          <a:xfrm>
            <a:off x="457200" y="1600200"/>
            <a:ext cx="8305800" cy="4525963"/>
          </a:xfrm>
        </p:spPr>
        <p:txBody>
          <a:bodyPr/>
          <a:lstStyle/>
          <a:p>
            <a:r>
              <a:rPr lang="en-US" dirty="0" smtClean="0"/>
              <a:t>Scalability requires that T</a:t>
            </a:r>
            <a:r>
              <a:rPr lang="en-US" baseline="-25000" dirty="0" smtClean="0"/>
              <a:t>∞ </a:t>
            </a:r>
            <a:r>
              <a:rPr lang="en-US" dirty="0" smtClean="0"/>
              <a:t>be dominated by T</a:t>
            </a:r>
            <a:r>
              <a:rPr lang="en-US" baseline="-25000" dirty="0" smtClean="0"/>
              <a:t>1.</a:t>
            </a:r>
          </a:p>
          <a:p>
            <a:endParaRPr lang="en-US" baseline="-25000" dirty="0"/>
          </a:p>
          <a:p>
            <a:endParaRPr lang="en-US" baseline="-25000" dirty="0" smtClean="0"/>
          </a:p>
          <a:p>
            <a:endParaRPr lang="en-US" baseline="-25000" dirty="0"/>
          </a:p>
          <a:p>
            <a:endParaRPr lang="en-US" baseline="-25000" dirty="0" smtClean="0"/>
          </a:p>
          <a:p>
            <a:r>
              <a:rPr lang="en-US" dirty="0" smtClean="0"/>
              <a:t>Increasing work hurts parallel execution proportionately.</a:t>
            </a:r>
          </a:p>
          <a:p>
            <a:r>
              <a:rPr lang="en-US" dirty="0" smtClean="0"/>
              <a:t>The span impacts scalability, even for finite P.</a:t>
            </a:r>
            <a:endParaRPr lang="en-US" dirty="0"/>
          </a:p>
        </p:txBody>
      </p:sp>
      <p:sp>
        <p:nvSpPr>
          <p:cNvPr id="5" name="Slide Number Placeholder 4"/>
          <p:cNvSpPr>
            <a:spLocks noGrp="1"/>
          </p:cNvSpPr>
          <p:nvPr>
            <p:ph type="sldNum" sz="quarter" idx="12"/>
          </p:nvPr>
        </p:nvSpPr>
        <p:spPr/>
        <p:txBody>
          <a:bodyPr/>
          <a:lstStyle/>
          <a:p>
            <a:pPr>
              <a:defRPr/>
            </a:pPr>
            <a:fld id="{ACA39A89-D6FF-4AFC-9284-D1B46DF88740}" type="slidenum">
              <a:rPr lang="en-US" smtClean="0"/>
              <a:pPr>
                <a:defRPr/>
              </a:pPr>
              <a:t>96</a:t>
            </a:fld>
            <a:endParaRPr lang="en-US" dirty="0"/>
          </a:p>
        </p:txBody>
      </p:sp>
      <p:sp>
        <p:nvSpPr>
          <p:cNvPr id="7" name="Rounded Rectangle 6"/>
          <p:cNvSpPr/>
          <p:nvPr/>
        </p:nvSpPr>
        <p:spPr bwMode="auto">
          <a:xfrm>
            <a:off x="2057401" y="2580956"/>
            <a:ext cx="3809999" cy="681038"/>
          </a:xfrm>
          <a:prstGeom prst="roundRect">
            <a:avLst/>
          </a:prstGeom>
          <a:solidFill>
            <a:schemeClr val="accent6">
              <a:lumMod val="20000"/>
              <a:lumOff val="80000"/>
            </a:schemeClr>
          </a:solidFill>
          <a:ln w="19050" cap="flat" cmpd="sng" algn="ctr">
            <a:solidFill>
              <a:schemeClr val="accent6">
                <a:lumMod val="75000"/>
              </a:schemeClr>
            </a:solidFill>
            <a:prstDash val="solid"/>
            <a:round/>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spAutoFit/>
          </a:bodyPr>
          <a:lstStyle/>
          <a:p>
            <a:pPr algn="ctr"/>
            <a:r>
              <a:rPr lang="en-US" sz="2800" dirty="0" smtClean="0"/>
              <a:t>T</a:t>
            </a:r>
            <a:r>
              <a:rPr lang="en-US" sz="2800" baseline="-25000" dirty="0" smtClean="0"/>
              <a:t>P</a:t>
            </a:r>
            <a:r>
              <a:rPr lang="en-US" sz="2800" dirty="0" smtClean="0"/>
              <a:t> </a:t>
            </a:r>
            <a:r>
              <a:rPr lang="en-US" sz="2800" dirty="0" smtClean="0">
                <a:sym typeface="Symbol"/>
              </a:rPr>
              <a:t></a:t>
            </a:r>
            <a:r>
              <a:rPr lang="en-US" sz="2800" dirty="0" smtClean="0"/>
              <a:t> T</a:t>
            </a:r>
            <a:r>
              <a:rPr lang="en-US" sz="2800" baseline="-25000" dirty="0" smtClean="0"/>
              <a:t>1</a:t>
            </a:r>
            <a:r>
              <a:rPr lang="en-US" sz="2800" dirty="0" smtClean="0"/>
              <a:t>/P </a:t>
            </a:r>
            <a:r>
              <a:rPr lang="en-US" sz="2800" dirty="0"/>
              <a:t>+ T</a:t>
            </a:r>
            <a:r>
              <a:rPr lang="en-US" sz="2800" baseline="-25000" dirty="0" smtClean="0"/>
              <a:t>∞    </a:t>
            </a:r>
            <a:r>
              <a:rPr lang="en-US" sz="2800" dirty="0" smtClean="0"/>
              <a:t>if  T</a:t>
            </a:r>
            <a:r>
              <a:rPr lang="en-US" sz="2800" baseline="-25000" dirty="0" smtClean="0"/>
              <a:t>∞</a:t>
            </a:r>
            <a:r>
              <a:rPr lang="en-US" sz="2800" spc="-600" dirty="0" smtClean="0"/>
              <a:t>&lt;&lt;  </a:t>
            </a:r>
            <a:r>
              <a:rPr lang="en-US" sz="2800" dirty="0" smtClean="0"/>
              <a:t>T</a:t>
            </a:r>
            <a:r>
              <a:rPr lang="en-US" sz="2800" baseline="-25000" dirty="0" smtClean="0"/>
              <a:t>1</a:t>
            </a:r>
            <a:r>
              <a:rPr lang="en-US" sz="2800" dirty="0" smtClean="0"/>
              <a:t> </a:t>
            </a:r>
            <a:r>
              <a:rPr lang="en-US" sz="2800" baseline="-25000" dirty="0" smtClean="0"/>
              <a:t> </a:t>
            </a:r>
            <a:endParaRPr lang="en-US" sz="2800" dirty="0"/>
          </a:p>
        </p:txBody>
      </p:sp>
    </p:spTree>
    <p:extLst>
      <p:ext uri="{BB962C8B-B14F-4D97-AF65-F5344CB8AC3E}">
        <p14:creationId xmlns:p14="http://schemas.microsoft.com/office/powerpoint/2010/main" val="723682888"/>
      </p:ext>
    </p:extLst>
  </p:cSld>
  <p:clrMapOvr>
    <a:masterClrMapping/>
  </p:clrMapOvr>
  <p:transition/>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6021" y="0"/>
            <a:ext cx="8229600" cy="1143000"/>
          </a:xfrm>
        </p:spPr>
        <p:txBody>
          <a:bodyPr/>
          <a:lstStyle/>
          <a:p>
            <a:r>
              <a:rPr lang="en-US" dirty="0" smtClean="0"/>
              <a:t>Parallel Slack</a:t>
            </a:r>
            <a:endParaRPr lang="en-US" dirty="0"/>
          </a:p>
        </p:txBody>
      </p:sp>
      <p:sp>
        <p:nvSpPr>
          <p:cNvPr id="5" name="Slide Number Placeholder 4"/>
          <p:cNvSpPr>
            <a:spLocks noGrp="1"/>
          </p:cNvSpPr>
          <p:nvPr>
            <p:ph type="sldNum" sz="quarter" idx="12"/>
          </p:nvPr>
        </p:nvSpPr>
        <p:spPr/>
        <p:txBody>
          <a:bodyPr/>
          <a:lstStyle/>
          <a:p>
            <a:pPr>
              <a:defRPr/>
            </a:pPr>
            <a:fld id="{ACA39A89-D6FF-4AFC-9284-D1B46DF88740}" type="slidenum">
              <a:rPr lang="en-US" smtClean="0"/>
              <a:pPr>
                <a:defRPr/>
              </a:pPr>
              <a:t>97</a:t>
            </a:fld>
            <a:endParaRPr lang="en-US" dirty="0"/>
          </a:p>
        </p:txBody>
      </p:sp>
      <p:sp>
        <p:nvSpPr>
          <p:cNvPr id="6" name="Rounded Rectangle 5"/>
          <p:cNvSpPr/>
          <p:nvPr/>
        </p:nvSpPr>
        <p:spPr bwMode="auto">
          <a:xfrm>
            <a:off x="2161444" y="2112908"/>
            <a:ext cx="4010756" cy="749141"/>
          </a:xfrm>
          <a:prstGeom prst="roundRect">
            <a:avLst/>
          </a:prstGeom>
          <a:solidFill>
            <a:schemeClr val="accent6">
              <a:lumMod val="20000"/>
              <a:lumOff val="80000"/>
            </a:schemeClr>
          </a:solidFill>
          <a:ln w="19050" cap="flat" cmpd="sng" algn="ctr">
            <a:solidFill>
              <a:schemeClr val="accent6">
                <a:lumMod val="75000"/>
              </a:schemeClr>
            </a:solidFill>
            <a:prstDash val="solid"/>
            <a:round/>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spAutoFit/>
          </a:bodyPr>
          <a:lstStyle/>
          <a:p>
            <a:r>
              <a:rPr lang="en-US" sz="2800" dirty="0" smtClean="0"/>
              <a:t>T</a:t>
            </a:r>
            <a:r>
              <a:rPr lang="en-US" sz="2800" baseline="-25000" dirty="0" smtClean="0"/>
              <a:t>P</a:t>
            </a:r>
            <a:r>
              <a:rPr lang="en-US" sz="2800" dirty="0" smtClean="0"/>
              <a:t> </a:t>
            </a:r>
            <a:r>
              <a:rPr lang="en-US" sz="2800">
                <a:sym typeface="Symbol"/>
              </a:rPr>
              <a:t> </a:t>
            </a:r>
            <a:r>
              <a:rPr lang="en-US" sz="2800" smtClean="0">
                <a:sym typeface="Symbol"/>
              </a:rPr>
              <a:t>T</a:t>
            </a:r>
            <a:r>
              <a:rPr lang="en-US" sz="2800" baseline="-25000" smtClean="0">
                <a:sym typeface="Symbol"/>
              </a:rPr>
              <a:t>1</a:t>
            </a:r>
            <a:r>
              <a:rPr lang="en-US" sz="2800" smtClean="0">
                <a:sym typeface="Symbol"/>
              </a:rPr>
              <a:t>/P</a:t>
            </a:r>
            <a:r>
              <a:rPr lang="en-US" sz="2800" baseline="-25000" smtClean="0">
                <a:sym typeface="Symbol"/>
              </a:rPr>
              <a:t>     </a:t>
            </a:r>
            <a:r>
              <a:rPr lang="en-US" sz="2800" dirty="0" smtClean="0">
                <a:sym typeface="Symbol"/>
              </a:rPr>
              <a:t>if    </a:t>
            </a:r>
            <a:r>
              <a:rPr lang="en-US" sz="2800" dirty="0" smtClean="0"/>
              <a:t>T</a:t>
            </a:r>
            <a:r>
              <a:rPr lang="en-US" sz="2800" baseline="-25000" dirty="0" smtClean="0"/>
              <a:t>1</a:t>
            </a:r>
            <a:r>
              <a:rPr lang="en-US" sz="2800" dirty="0" smtClean="0"/>
              <a:t>/T</a:t>
            </a:r>
            <a:r>
              <a:rPr lang="en-US" sz="2800" baseline="-25000" dirty="0" smtClean="0"/>
              <a:t>∞</a:t>
            </a:r>
            <a:r>
              <a:rPr lang="en-US" sz="3200" spc="-600" dirty="0" smtClean="0"/>
              <a:t>&gt;&gt;</a:t>
            </a:r>
            <a:r>
              <a:rPr lang="en-US" sz="2800" dirty="0" smtClean="0"/>
              <a:t> P</a:t>
            </a:r>
            <a:endParaRPr lang="en-US" sz="2800" baseline="-25000" dirty="0"/>
          </a:p>
        </p:txBody>
      </p:sp>
      <p:sp>
        <p:nvSpPr>
          <p:cNvPr id="7" name="TextBox 6"/>
          <p:cNvSpPr txBox="1"/>
          <p:nvPr/>
        </p:nvSpPr>
        <p:spPr>
          <a:xfrm>
            <a:off x="4114800" y="3494410"/>
            <a:ext cx="2131051" cy="400110"/>
          </a:xfrm>
          <a:prstGeom prst="rect">
            <a:avLst/>
          </a:prstGeom>
          <a:noFill/>
        </p:spPr>
        <p:txBody>
          <a:bodyPr wrap="square" rtlCol="0">
            <a:spAutoFit/>
          </a:bodyPr>
          <a:lstStyle/>
          <a:p>
            <a:pPr algn="ctr"/>
            <a:r>
              <a:rPr lang="en-US" sz="2000" i="1" dirty="0" smtClean="0"/>
              <a:t>Parallel slack</a:t>
            </a:r>
            <a:endParaRPr lang="en-US" sz="2000" i="1" dirty="0"/>
          </a:p>
        </p:txBody>
      </p:sp>
      <p:sp>
        <p:nvSpPr>
          <p:cNvPr id="8" name="Left Brace 7"/>
          <p:cNvSpPr/>
          <p:nvPr/>
        </p:nvSpPr>
        <p:spPr bwMode="auto">
          <a:xfrm rot="16200000">
            <a:off x="5004473" y="2542154"/>
            <a:ext cx="369277" cy="1356580"/>
          </a:xfrm>
          <a:prstGeom prst="leftBrace">
            <a:avLst/>
          </a:prstGeom>
          <a:noFill/>
          <a:ln w="19050" cap="flat" cmpd="sng" algn="ctr">
            <a:solidFill>
              <a:schemeClr val="tx1"/>
            </a:solidFill>
            <a:prstDash val="solid"/>
            <a:round/>
            <a:headEnd type="none" w="med" len="med"/>
            <a:tailEnd type="none"/>
          </a:ln>
          <a:effectLst/>
        </p:spPr>
        <p:txBody>
          <a:bodyPr rtlCol="0" anchor="ctr"/>
          <a:lstStyle/>
          <a:p>
            <a:pPr algn="ctr"/>
            <a:endParaRPr lang="en-US"/>
          </a:p>
        </p:txBody>
      </p:sp>
      <p:sp>
        <p:nvSpPr>
          <p:cNvPr id="9" name="TextBox 8"/>
          <p:cNvSpPr txBox="1"/>
          <p:nvPr/>
        </p:nvSpPr>
        <p:spPr>
          <a:xfrm>
            <a:off x="1929731" y="3494410"/>
            <a:ext cx="2191305" cy="400110"/>
          </a:xfrm>
          <a:prstGeom prst="rect">
            <a:avLst/>
          </a:prstGeom>
          <a:noFill/>
        </p:spPr>
        <p:txBody>
          <a:bodyPr wrap="square" rtlCol="0">
            <a:spAutoFit/>
          </a:bodyPr>
          <a:lstStyle/>
          <a:p>
            <a:pPr algn="ctr"/>
            <a:r>
              <a:rPr lang="en-US" sz="2000" dirty="0" smtClean="0"/>
              <a:t>Linear speedup</a:t>
            </a:r>
            <a:endParaRPr lang="en-US" sz="2000" dirty="0"/>
          </a:p>
        </p:txBody>
      </p:sp>
      <p:sp>
        <p:nvSpPr>
          <p:cNvPr id="10" name="Left Brace 9"/>
          <p:cNvSpPr/>
          <p:nvPr/>
        </p:nvSpPr>
        <p:spPr bwMode="auto">
          <a:xfrm rot="16200000">
            <a:off x="2774802" y="2522282"/>
            <a:ext cx="369277" cy="1396319"/>
          </a:xfrm>
          <a:prstGeom prst="leftBrace">
            <a:avLst/>
          </a:prstGeom>
          <a:noFill/>
          <a:ln w="19050" cap="flat" cmpd="sng" algn="ctr">
            <a:solidFill>
              <a:schemeClr val="tx1"/>
            </a:solidFill>
            <a:prstDash val="solid"/>
            <a:round/>
            <a:headEnd type="none" w="med" len="med"/>
            <a:tailEnd type="none"/>
          </a:ln>
          <a:effectLst/>
        </p:spPr>
        <p:txBody>
          <a:bodyPr rtlCol="0" anchor="ctr"/>
          <a:lstStyle/>
          <a:p>
            <a:pPr algn="ctr"/>
            <a:endParaRPr lang="en-US"/>
          </a:p>
        </p:txBody>
      </p:sp>
      <p:sp>
        <p:nvSpPr>
          <p:cNvPr id="11" name="Content Placeholder 2"/>
          <p:cNvSpPr>
            <a:spLocks noGrp="1"/>
          </p:cNvSpPr>
          <p:nvPr>
            <p:ph idx="1"/>
          </p:nvPr>
        </p:nvSpPr>
        <p:spPr>
          <a:xfrm>
            <a:off x="561121" y="1055077"/>
            <a:ext cx="8237537" cy="703385"/>
          </a:xfrm>
        </p:spPr>
        <p:txBody>
          <a:bodyPr/>
          <a:lstStyle/>
          <a:p>
            <a:r>
              <a:rPr lang="en-US" dirty="0" smtClean="0"/>
              <a:t>Sufficient parallelism implies linear speedup</a:t>
            </a:r>
            <a:r>
              <a:rPr lang="en-US" baseline="-25000" dirty="0" smtClean="0"/>
              <a:t>.</a:t>
            </a:r>
            <a:endParaRPr lang="en-US" dirty="0"/>
          </a:p>
        </p:txBody>
      </p:sp>
    </p:spTree>
    <p:extLst>
      <p:ext uri="{BB962C8B-B14F-4D97-AF65-F5344CB8AC3E}">
        <p14:creationId xmlns:p14="http://schemas.microsoft.com/office/powerpoint/2010/main" val="4091850136"/>
      </p:ext>
    </p:extLst>
  </p:cSld>
  <p:clrMapOvr>
    <a:masterClrMapping/>
  </p:clrMapOvr>
  <p:transition/>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2920" y="14514"/>
            <a:ext cx="8229600" cy="1143000"/>
          </a:xfrm>
        </p:spPr>
        <p:txBody>
          <a:bodyPr>
            <a:normAutofit fontScale="90000"/>
          </a:bodyPr>
          <a:lstStyle/>
          <a:p>
            <a:r>
              <a:rPr lang="en-US" dirty="0" smtClean="0"/>
              <a:t>Definitions for Asymptotic Notation</a:t>
            </a:r>
            <a:endParaRPr lang="en-US" dirty="0"/>
          </a:p>
        </p:txBody>
      </p:sp>
      <p:sp>
        <p:nvSpPr>
          <p:cNvPr id="3" name="Content Placeholder 2"/>
          <p:cNvSpPr>
            <a:spLocks noGrp="1"/>
          </p:cNvSpPr>
          <p:nvPr>
            <p:ph idx="1"/>
          </p:nvPr>
        </p:nvSpPr>
        <p:spPr>
          <a:xfrm>
            <a:off x="455613" y="1143000"/>
            <a:ext cx="8425497" cy="1863090"/>
          </a:xfrm>
        </p:spPr>
        <p:txBody>
          <a:bodyPr>
            <a:normAutofit fontScale="85000" lnSpcReduction="20000"/>
          </a:bodyPr>
          <a:lstStyle/>
          <a:p>
            <a:pPr>
              <a:spcBef>
                <a:spcPts val="1500"/>
              </a:spcBef>
            </a:pPr>
            <a:r>
              <a:rPr lang="en-US" dirty="0" smtClean="0"/>
              <a:t>T(N</a:t>
            </a:r>
            <a:r>
              <a:rPr lang="en-US" dirty="0"/>
              <a:t>) = O(f(N)) </a:t>
            </a:r>
            <a:r>
              <a:rPr lang="en-US" dirty="0" smtClean="0">
                <a:sym typeface="Symbol"/>
              </a:rPr>
              <a:t></a:t>
            </a:r>
            <a:r>
              <a:rPr lang="en-US" dirty="0" smtClean="0"/>
              <a:t>  T(N</a:t>
            </a:r>
            <a:r>
              <a:rPr lang="en-US" dirty="0"/>
              <a:t>) ≤ </a:t>
            </a:r>
            <a:r>
              <a:rPr lang="en-US" dirty="0" err="1" smtClean="0"/>
              <a:t>c·f</a:t>
            </a:r>
            <a:r>
              <a:rPr lang="en-US" dirty="0" smtClean="0"/>
              <a:t>(N</a:t>
            </a:r>
            <a:r>
              <a:rPr lang="en-US" dirty="0"/>
              <a:t>) for some constant </a:t>
            </a:r>
            <a:r>
              <a:rPr lang="en-US" i="1" dirty="0"/>
              <a:t>c</a:t>
            </a:r>
            <a:r>
              <a:rPr lang="en-US" dirty="0"/>
              <a:t>.</a:t>
            </a:r>
          </a:p>
          <a:p>
            <a:pPr>
              <a:spcBef>
                <a:spcPts val="1500"/>
              </a:spcBef>
            </a:pPr>
            <a:r>
              <a:rPr lang="en-US" dirty="0" smtClean="0"/>
              <a:t>T(N</a:t>
            </a:r>
            <a:r>
              <a:rPr lang="en-US" dirty="0"/>
              <a:t>) = Ω(f(N</a:t>
            </a:r>
            <a:r>
              <a:rPr lang="en-US" dirty="0" smtClean="0"/>
              <a:t>))  </a:t>
            </a:r>
            <a:r>
              <a:rPr lang="en-US" dirty="0" smtClean="0">
                <a:sym typeface="Symbol"/>
              </a:rPr>
              <a:t>  </a:t>
            </a:r>
            <a:r>
              <a:rPr lang="en-US" dirty="0" smtClean="0"/>
              <a:t>T(N</a:t>
            </a:r>
            <a:r>
              <a:rPr lang="en-US" dirty="0"/>
              <a:t>) ≥ </a:t>
            </a:r>
            <a:r>
              <a:rPr lang="en-US" dirty="0" err="1" smtClean="0"/>
              <a:t>c·f</a:t>
            </a:r>
            <a:r>
              <a:rPr lang="en-US" dirty="0" smtClean="0"/>
              <a:t>(N</a:t>
            </a:r>
            <a:r>
              <a:rPr lang="en-US" dirty="0"/>
              <a:t>) for some constant </a:t>
            </a:r>
            <a:r>
              <a:rPr lang="en-US" i="1" dirty="0"/>
              <a:t>c</a:t>
            </a:r>
            <a:r>
              <a:rPr lang="en-US" dirty="0"/>
              <a:t>.</a:t>
            </a:r>
          </a:p>
          <a:p>
            <a:pPr>
              <a:spcBef>
                <a:spcPts val="1500"/>
              </a:spcBef>
            </a:pPr>
            <a:r>
              <a:rPr lang="en-US" dirty="0" smtClean="0"/>
              <a:t>T(N</a:t>
            </a:r>
            <a:r>
              <a:rPr lang="en-US" dirty="0"/>
              <a:t>) </a:t>
            </a:r>
            <a:r>
              <a:rPr lang="en-US" dirty="0" smtClean="0"/>
              <a:t>= </a:t>
            </a:r>
            <a:r>
              <a:rPr lang="el-GR" dirty="0" smtClean="0"/>
              <a:t>Θ(</a:t>
            </a:r>
            <a:r>
              <a:rPr lang="en-US" dirty="0"/>
              <a:t>f(N</a:t>
            </a:r>
            <a:r>
              <a:rPr lang="en-US" dirty="0" smtClean="0"/>
              <a:t>))  </a:t>
            </a:r>
            <a:r>
              <a:rPr lang="en-US" dirty="0" smtClean="0">
                <a:sym typeface="Symbol"/>
              </a:rPr>
              <a:t></a:t>
            </a:r>
            <a:r>
              <a:rPr lang="en-US" dirty="0" smtClean="0"/>
              <a:t>  </a:t>
            </a:r>
            <a:r>
              <a:rPr lang="pt-BR" dirty="0" smtClean="0"/>
              <a:t>c</a:t>
            </a:r>
            <a:r>
              <a:rPr lang="pt-BR" baseline="-25000" dirty="0" smtClean="0"/>
              <a:t>1</a:t>
            </a:r>
            <a:r>
              <a:rPr lang="pt-BR" dirty="0" smtClean="0"/>
              <a:t>·f(N</a:t>
            </a:r>
            <a:r>
              <a:rPr lang="pt-BR" dirty="0"/>
              <a:t>) ≤ T(N) ≤ </a:t>
            </a:r>
            <a:r>
              <a:rPr lang="pt-BR" dirty="0" smtClean="0"/>
              <a:t>c</a:t>
            </a:r>
            <a:r>
              <a:rPr lang="pt-BR" baseline="-25000" dirty="0" smtClean="0"/>
              <a:t>2</a:t>
            </a:r>
            <a:r>
              <a:rPr lang="pt-BR" dirty="0" smtClean="0"/>
              <a:t>·f(N</a:t>
            </a:r>
            <a:r>
              <a:rPr lang="pt-BR" dirty="0"/>
              <a:t>) for some constants </a:t>
            </a:r>
            <a:r>
              <a:rPr lang="pt-BR" i="1" dirty="0" smtClean="0"/>
              <a:t>c</a:t>
            </a:r>
            <a:r>
              <a:rPr lang="pt-BR" dirty="0" smtClean="0"/>
              <a:t>1 </a:t>
            </a:r>
            <a:r>
              <a:rPr lang="en-US" dirty="0" smtClean="0"/>
              <a:t>and </a:t>
            </a:r>
            <a:r>
              <a:rPr lang="en-US" i="1" dirty="0"/>
              <a:t>c</a:t>
            </a:r>
            <a:r>
              <a:rPr lang="en-US" dirty="0"/>
              <a:t>2</a:t>
            </a:r>
            <a:r>
              <a:rPr lang="en-US" dirty="0" smtClean="0"/>
              <a:t>. </a:t>
            </a:r>
            <a:endParaRPr lang="en-US" dirty="0"/>
          </a:p>
        </p:txBody>
      </p:sp>
      <p:sp>
        <p:nvSpPr>
          <p:cNvPr id="4" name="Slide Number Placeholder 3"/>
          <p:cNvSpPr>
            <a:spLocks noGrp="1"/>
          </p:cNvSpPr>
          <p:nvPr>
            <p:ph type="sldNum" sz="quarter" idx="12"/>
          </p:nvPr>
        </p:nvSpPr>
        <p:spPr/>
        <p:txBody>
          <a:bodyPr/>
          <a:lstStyle/>
          <a:p>
            <a:pPr>
              <a:defRPr/>
            </a:pPr>
            <a:fld id="{ACA39A89-D6FF-4AFC-9284-D1B46DF88740}" type="slidenum">
              <a:rPr lang="en-US" smtClean="0"/>
              <a:pPr>
                <a:defRPr/>
              </a:pPr>
              <a:t>98</a:t>
            </a:fld>
            <a:endParaRPr lang="en-US" dirty="0"/>
          </a:p>
        </p:txBody>
      </p:sp>
      <p:sp>
        <p:nvSpPr>
          <p:cNvPr id="5" name="TextBox 4"/>
          <p:cNvSpPr txBox="1"/>
          <p:nvPr/>
        </p:nvSpPr>
        <p:spPr>
          <a:xfrm>
            <a:off x="1200150" y="3360420"/>
            <a:ext cx="7029450" cy="2693045"/>
          </a:xfrm>
          <a:prstGeom prst="rect">
            <a:avLst/>
          </a:prstGeom>
          <a:noFill/>
        </p:spPr>
        <p:txBody>
          <a:bodyPr wrap="square" rtlCol="0">
            <a:spAutoFit/>
          </a:bodyPr>
          <a:lstStyle/>
          <a:p>
            <a:pPr>
              <a:spcBef>
                <a:spcPts val="600"/>
              </a:spcBef>
            </a:pPr>
            <a:r>
              <a:rPr lang="en-US" sz="2400" b="1" dirty="0" smtClean="0"/>
              <a:t>Quiz: </a:t>
            </a:r>
            <a:r>
              <a:rPr lang="en-US" sz="2400" dirty="0" smtClean="0"/>
              <a:t>If T</a:t>
            </a:r>
            <a:r>
              <a:rPr lang="en-US" sz="2400" baseline="-25000" dirty="0" smtClean="0"/>
              <a:t>1</a:t>
            </a:r>
            <a:r>
              <a:rPr lang="en-US" sz="2400" dirty="0" smtClean="0"/>
              <a:t>(N) = O(N</a:t>
            </a:r>
            <a:r>
              <a:rPr lang="en-US" sz="2400" baseline="30000" dirty="0" smtClean="0"/>
              <a:t>2</a:t>
            </a:r>
            <a:r>
              <a:rPr lang="en-US" sz="2400" dirty="0" smtClean="0"/>
              <a:t>) and T</a:t>
            </a:r>
            <a:r>
              <a:rPr lang="en-US" sz="2400" baseline="-25000" dirty="0" smtClean="0"/>
              <a:t>∞ </a:t>
            </a:r>
            <a:r>
              <a:rPr lang="en-US" sz="2400" dirty="0" smtClean="0"/>
              <a:t>(</a:t>
            </a:r>
            <a:r>
              <a:rPr lang="en-US" sz="2400" dirty="0"/>
              <a:t>N) = O(N</a:t>
            </a:r>
            <a:r>
              <a:rPr lang="en-US" sz="2400" dirty="0" smtClean="0"/>
              <a:t>), then T</a:t>
            </a:r>
            <a:r>
              <a:rPr lang="en-US" sz="2400" baseline="-25000" dirty="0" smtClean="0"/>
              <a:t>1</a:t>
            </a:r>
            <a:r>
              <a:rPr lang="en-US" sz="2400" dirty="0" smtClean="0"/>
              <a:t>/T</a:t>
            </a:r>
            <a:r>
              <a:rPr lang="en-US" sz="2400" baseline="-25000" dirty="0" smtClean="0"/>
              <a:t>∞</a:t>
            </a:r>
            <a:r>
              <a:rPr lang="en-US" sz="2400" dirty="0" smtClean="0"/>
              <a:t> = ?</a:t>
            </a:r>
          </a:p>
          <a:p>
            <a:pPr marL="457200" indent="-457200">
              <a:spcBef>
                <a:spcPts val="600"/>
              </a:spcBef>
              <a:buAutoNum type="alphaLcPeriod"/>
            </a:pPr>
            <a:r>
              <a:rPr lang="en-US" sz="2400" dirty="0" smtClean="0"/>
              <a:t>O(N)</a:t>
            </a:r>
          </a:p>
          <a:p>
            <a:pPr marL="457200" indent="-457200">
              <a:spcBef>
                <a:spcPts val="600"/>
              </a:spcBef>
              <a:buAutoNum type="alphaLcPeriod"/>
            </a:pPr>
            <a:r>
              <a:rPr lang="en-US" sz="2400" dirty="0" smtClean="0"/>
              <a:t>O(1)</a:t>
            </a:r>
          </a:p>
          <a:p>
            <a:pPr marL="457200" indent="-457200">
              <a:spcBef>
                <a:spcPts val="600"/>
              </a:spcBef>
              <a:buAutoNum type="alphaLcPeriod"/>
            </a:pPr>
            <a:r>
              <a:rPr lang="en-US" sz="2400" dirty="0" smtClean="0"/>
              <a:t>O(1/N)</a:t>
            </a:r>
          </a:p>
          <a:p>
            <a:pPr marL="457200" indent="-457200">
              <a:spcBef>
                <a:spcPts val="600"/>
              </a:spcBef>
              <a:buAutoNum type="alphaLcPeriod"/>
            </a:pPr>
            <a:r>
              <a:rPr lang="en-US" sz="2400" dirty="0" smtClean="0"/>
              <a:t>all of the above</a:t>
            </a:r>
          </a:p>
          <a:p>
            <a:pPr marL="457200" indent="-457200">
              <a:spcBef>
                <a:spcPts val="600"/>
              </a:spcBef>
              <a:buAutoNum type="alphaLcPeriod"/>
            </a:pPr>
            <a:r>
              <a:rPr lang="en-US" sz="2400" dirty="0" smtClean="0"/>
              <a:t>need more information</a:t>
            </a:r>
            <a:endParaRPr lang="en-US" sz="2400" dirty="0"/>
          </a:p>
        </p:txBody>
      </p:sp>
    </p:spTree>
    <p:extLst>
      <p:ext uri="{BB962C8B-B14F-4D97-AF65-F5344CB8AC3E}">
        <p14:creationId xmlns:p14="http://schemas.microsoft.com/office/powerpoint/2010/main" val="237484856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0448" y="29029"/>
            <a:ext cx="8229600" cy="1143000"/>
          </a:xfrm>
        </p:spPr>
        <p:txBody>
          <a:bodyPr/>
          <a:lstStyle/>
          <a:p>
            <a:r>
              <a:rPr lang="en-US" dirty="0" smtClean="0"/>
              <a:t>Amdahl vs. Gustafson-</a:t>
            </a:r>
            <a:r>
              <a:rPr lang="en-US" dirty="0" err="1" smtClean="0"/>
              <a:t>Baris</a:t>
            </a:r>
            <a:endParaRPr lang="en-US" dirty="0"/>
          </a:p>
        </p:txBody>
      </p:sp>
      <p:sp>
        <p:nvSpPr>
          <p:cNvPr id="3" name="Content Placeholder 2"/>
          <p:cNvSpPr>
            <a:spLocks noGrp="1"/>
          </p:cNvSpPr>
          <p:nvPr>
            <p:ph sz="half" idx="1"/>
          </p:nvPr>
        </p:nvSpPr>
        <p:spPr>
          <a:xfrm>
            <a:off x="455613" y="1077466"/>
            <a:ext cx="4041775" cy="4713734"/>
          </a:xfrm>
        </p:spPr>
        <p:txBody>
          <a:bodyPr/>
          <a:lstStyle/>
          <a:p>
            <a:pPr marL="0" indent="0">
              <a:buNone/>
            </a:pPr>
            <a:r>
              <a:rPr lang="en-US" dirty="0" smtClean="0"/>
              <a:t>Amdahl</a:t>
            </a:r>
            <a:endParaRPr lang="en-US" dirty="0"/>
          </a:p>
        </p:txBody>
      </p:sp>
      <p:sp>
        <p:nvSpPr>
          <p:cNvPr id="5" name="Slide Number Placeholder 4"/>
          <p:cNvSpPr>
            <a:spLocks noGrp="1"/>
          </p:cNvSpPr>
          <p:nvPr>
            <p:ph type="sldNum" sz="quarter" idx="12"/>
          </p:nvPr>
        </p:nvSpPr>
        <p:spPr/>
        <p:txBody>
          <a:bodyPr/>
          <a:lstStyle/>
          <a:p>
            <a:pPr>
              <a:defRPr/>
            </a:pPr>
            <a:fld id="{86E7DC67-4868-4485-88BE-4A80E106CC7A}" type="slidenum">
              <a:rPr lang="en-US" smtClean="0"/>
              <a:pPr>
                <a:defRPr/>
              </a:pPr>
              <a:t>99</a:t>
            </a:fld>
            <a:endParaRPr lang="en-US" dirty="0"/>
          </a:p>
        </p:txBody>
      </p:sp>
      <p:pic>
        <p:nvPicPr>
          <p:cNvPr id="6" name="Picture 5" descr="chap01-amdahl.eps"/>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0448" y="1700144"/>
            <a:ext cx="8281517" cy="3142847"/>
          </a:xfrm>
          <a:prstGeom prst="rect">
            <a:avLst/>
          </a:prstGeom>
        </p:spPr>
      </p:pic>
    </p:spTree>
    <p:extLst>
      <p:ext uri="{BB962C8B-B14F-4D97-AF65-F5344CB8AC3E}">
        <p14:creationId xmlns:p14="http://schemas.microsoft.com/office/powerpoint/2010/main" val="2366803136"/>
      </p:ext>
    </p:extLst>
  </p:cSld>
  <p:clrMapOvr>
    <a:masterClrMapping/>
  </p:clrMapOvr>
  <p:transition/>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default 1">
    <a:dk1>
      <a:srgbClr val="000000"/>
    </a:dk1>
    <a:lt1>
      <a:srgbClr val="FFFFFF"/>
    </a:lt1>
    <a:dk2>
      <a:srgbClr val="0860A8"/>
    </a:dk2>
    <a:lt2>
      <a:srgbClr val="0860A8"/>
    </a:lt2>
    <a:accent1>
      <a:srgbClr val="FF5C00"/>
    </a:accent1>
    <a:accent2>
      <a:srgbClr val="FDB605"/>
    </a:accent2>
    <a:accent3>
      <a:srgbClr val="FFFFFF"/>
    </a:accent3>
    <a:accent4>
      <a:srgbClr val="000000"/>
    </a:accent4>
    <a:accent5>
      <a:srgbClr val="FFB5AA"/>
    </a:accent5>
    <a:accent6>
      <a:srgbClr val="E5A504"/>
    </a:accent6>
    <a:hlink>
      <a:srgbClr val="AA014C"/>
    </a:hlink>
    <a:folHlink>
      <a:srgbClr val="379900"/>
    </a:folHlink>
  </a:clrScheme>
  <a:fontScheme name="default">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otalTime>360</TotalTime>
  <Words>13735</Words>
  <Application>Microsoft Office PowerPoint</Application>
  <PresentationFormat>On-screen Show (4:3)</PresentationFormat>
  <Paragraphs>2812</Paragraphs>
  <Slides>210</Slides>
  <Notes>125</Notes>
  <HiddenSlides>0</HiddenSlides>
  <MMClips>0</MMClips>
  <ScaleCrop>false</ScaleCrop>
  <HeadingPairs>
    <vt:vector size="4" baseType="variant">
      <vt:variant>
        <vt:lpstr>Theme</vt:lpstr>
      </vt:variant>
      <vt:variant>
        <vt:i4>1</vt:i4>
      </vt:variant>
      <vt:variant>
        <vt:lpstr>Slide Titles</vt:lpstr>
      </vt:variant>
      <vt:variant>
        <vt:i4>210</vt:i4>
      </vt:variant>
    </vt:vector>
  </HeadingPairs>
  <TitlesOfParts>
    <vt:vector size="211" baseType="lpstr">
      <vt:lpstr>Office Theme</vt:lpstr>
      <vt:lpstr>Structured Parallel Programming with Patterns  SC13 Tutorial Sunday, November 17th 8:30am to 5pm </vt:lpstr>
      <vt:lpstr>Course Outline</vt:lpstr>
      <vt:lpstr>Text</vt:lpstr>
      <vt:lpstr>Introduction</vt:lpstr>
      <vt:lpstr>Introduction: Outline</vt:lpstr>
      <vt:lpstr>Transistors per Processor over Time Continues to grow exponentially (Moore’s Law)</vt:lpstr>
      <vt:lpstr>Processor Clock Rate over Time Growth halted around 2005</vt:lpstr>
      <vt:lpstr>Hardware Evolution</vt:lpstr>
      <vt:lpstr>Trends: More cores.  Wider vectors.  Coprocessors. </vt:lpstr>
      <vt:lpstr>PowerPoint Presentation</vt:lpstr>
      <vt:lpstr>PowerPoint Presentation</vt:lpstr>
      <vt:lpstr>Parallelism and Performance</vt:lpstr>
      <vt:lpstr>Parallel SW Engineering Considerations</vt:lpstr>
      <vt:lpstr>PATTERNS</vt:lpstr>
      <vt:lpstr>Structured Programming with Patterns</vt:lpstr>
      <vt:lpstr>Structured Serial Patterns</vt:lpstr>
      <vt:lpstr>Structured Parallel Patterns</vt:lpstr>
      <vt:lpstr>Some Basic Patterns</vt:lpstr>
      <vt:lpstr>(Serial) Sequence</vt:lpstr>
      <vt:lpstr>Superscalar Sequence</vt:lpstr>
      <vt:lpstr>(Serial) Iteration</vt:lpstr>
      <vt:lpstr>(Serial) Countable Iteration</vt:lpstr>
      <vt:lpstr>Parallel “Iteration”</vt:lpstr>
      <vt:lpstr>Map</vt:lpstr>
      <vt:lpstr>Reduction</vt:lpstr>
      <vt:lpstr>Scan</vt:lpstr>
      <vt:lpstr>Geometric Decomposition/Partition</vt:lpstr>
      <vt:lpstr>Stencil</vt:lpstr>
      <vt:lpstr>Implementing Stencil</vt:lpstr>
      <vt:lpstr>nD Stencil</vt:lpstr>
      <vt:lpstr>Recurrence</vt:lpstr>
      <vt:lpstr>Recurrence</vt:lpstr>
      <vt:lpstr>Recurrence Hyperplane Sweep</vt:lpstr>
      <vt:lpstr>Rotated Recurrence</vt:lpstr>
      <vt:lpstr>Tiled Recurrence</vt:lpstr>
      <vt:lpstr>Tiled Recurrence</vt:lpstr>
      <vt:lpstr>Recursively Tiled Recurrences</vt:lpstr>
      <vt:lpstr>Rotated Recurrence</vt:lpstr>
      <vt:lpstr>Skewed Recurrence</vt:lpstr>
      <vt:lpstr>Skewed Recurrence</vt:lpstr>
      <vt:lpstr>Recurrence = Iterated Stencil</vt:lpstr>
      <vt:lpstr>Pipeline</vt:lpstr>
      <vt:lpstr>Pipeline</vt:lpstr>
      <vt:lpstr>Recursive Patterns</vt:lpstr>
      <vt:lpstr>Nesting: Recursive Composition</vt:lpstr>
      <vt:lpstr>Fork-Join: Efficient Nesting</vt:lpstr>
      <vt:lpstr>Parallel Patterns: Overview</vt:lpstr>
      <vt:lpstr>Semantics and Implementation</vt:lpstr>
      <vt:lpstr>CLUSTER ACCESS</vt:lpstr>
      <vt:lpstr>Running Examples on Endeavour</vt:lpstr>
      <vt:lpstr>Connecting with PuTTY</vt:lpstr>
      <vt:lpstr>Connecting with PuTTY II</vt:lpstr>
      <vt:lpstr>Introduction to “screen”</vt:lpstr>
      <vt:lpstr>Screen Example I</vt:lpstr>
      <vt:lpstr>Screen Example II</vt:lpstr>
      <vt:lpstr>Screen Example III</vt:lpstr>
      <vt:lpstr>Start an Interactive LSF Job</vt:lpstr>
      <vt:lpstr>Compile and Run on HOST</vt:lpstr>
      <vt:lpstr>Compile and Run on Intel®Xeon Phi™</vt:lpstr>
      <vt:lpstr>PROGRAMMING MODELS</vt:lpstr>
      <vt:lpstr>PowerPoint Presentation</vt:lpstr>
      <vt:lpstr>Intel’s Parallel Programming Models</vt:lpstr>
      <vt:lpstr>SSE Intrinsics</vt:lpstr>
      <vt:lpstr>SSE Intrinsics</vt:lpstr>
      <vt:lpstr>Cilk™ Plus</vt:lpstr>
      <vt:lpstr>Cilk™ Plus + Partitioning</vt:lpstr>
      <vt:lpstr>TBB</vt:lpstr>
      <vt:lpstr>Patterns in Intel’s Parallel Programming Models</vt:lpstr>
      <vt:lpstr>Conclusions</vt:lpstr>
      <vt:lpstr>MACHINE MODELS</vt:lpstr>
      <vt:lpstr>Course Outline</vt:lpstr>
      <vt:lpstr>Background: Outline</vt:lpstr>
      <vt:lpstr>What you (probably) want</vt:lpstr>
      <vt:lpstr>Typical System Architecture</vt:lpstr>
      <vt:lpstr>Cache Hierarchy</vt:lpstr>
      <vt:lpstr>Xeon Phi (MIC) Architecture</vt:lpstr>
      <vt:lpstr>Nehalem</vt:lpstr>
      <vt:lpstr>Westmere</vt:lpstr>
      <vt:lpstr>Ivy Bridge</vt:lpstr>
      <vt:lpstr>Haswell</vt:lpstr>
      <vt:lpstr>Key Factors</vt:lpstr>
      <vt:lpstr>Pitfalls</vt:lpstr>
      <vt:lpstr>Data Layout: AoS vs. SoA</vt:lpstr>
      <vt:lpstr>Data Layout: Alignment</vt:lpstr>
      <vt:lpstr>COMPLEXITY MEASURES</vt:lpstr>
      <vt:lpstr>Speedup and Efficiency</vt:lpstr>
      <vt:lpstr>DAG Model of Computation</vt:lpstr>
      <vt:lpstr>Departures from Greedy Scheduling</vt:lpstr>
      <vt:lpstr>Work-Span Model</vt:lpstr>
      <vt:lpstr>Work-Span Example</vt:lpstr>
      <vt:lpstr>Burdened Span</vt:lpstr>
      <vt:lpstr>Lower Bound on  Greedy Scheduling</vt:lpstr>
      <vt:lpstr>Upper Bound  on  Greedy Scheduling</vt:lpstr>
      <vt:lpstr>Applying Brent’s Lemma to 2 Processors</vt:lpstr>
      <vt:lpstr>Amdahl Was An Optimist</vt:lpstr>
      <vt:lpstr>Estimating Running Time</vt:lpstr>
      <vt:lpstr>Parallel Slack</vt:lpstr>
      <vt:lpstr>Definitions for Asymptotic Notation</vt:lpstr>
      <vt:lpstr>Amdahl vs. Gustafson-Baris</vt:lpstr>
      <vt:lpstr>Amdahl vs. Gustafson-Baris</vt:lpstr>
      <vt:lpstr>Optional Versus Mandatory Parallelism</vt:lpstr>
      <vt:lpstr>Reminder of Some Assumptions</vt:lpstr>
      <vt:lpstr>Intel® CilkTM Plus and Intel® Threading Building Blocks (TBB)</vt:lpstr>
      <vt:lpstr>Course Outline</vt:lpstr>
      <vt:lpstr>Cilk™ Plus and TBB: Outline</vt:lpstr>
      <vt:lpstr>Summary of Cilk™ Plus</vt:lpstr>
      <vt:lpstr>TBB 4.0 Components</vt:lpstr>
      <vt:lpstr>C++ Review</vt:lpstr>
      <vt:lpstr>C++ Review: Half Open Interval</vt:lpstr>
      <vt:lpstr>C++ Review: Function Template</vt:lpstr>
      <vt:lpstr>Genericity of swap</vt:lpstr>
      <vt:lpstr>C++ Review: Template Class</vt:lpstr>
      <vt:lpstr>C++ Function Object</vt:lpstr>
      <vt:lpstr>Template Function + Functor = Flow Control</vt:lpstr>
      <vt:lpstr>So Far</vt:lpstr>
      <vt:lpstr>Recap: Capturing Local Variables</vt:lpstr>
      <vt:lpstr>Array Can Be Captured as Pointer Value</vt:lpstr>
      <vt:lpstr>An Easier Naming Scheme</vt:lpstr>
      <vt:lpstr>C++11 Lambda Expression</vt:lpstr>
      <vt:lpstr>With Lambda Expression</vt:lpstr>
      <vt:lpstr>Lambda Syntax</vt:lpstr>
      <vt:lpstr>Note About Anonymous Types</vt:lpstr>
      <vt:lpstr>Note on Cilk™ Plus Keywords</vt:lpstr>
      <vt:lpstr>Cilk™ Plus Elision Property</vt:lpstr>
      <vt:lpstr>Note on TBB Names</vt:lpstr>
      <vt:lpstr>Map Pattern</vt:lpstr>
      <vt:lpstr>Map in Array Notation</vt:lpstr>
      <vt:lpstr>Array Section Notation</vt:lpstr>
      <vt:lpstr>More Examples</vt:lpstr>
      <vt:lpstr>Improvement on Fortran 90</vt:lpstr>
      <vt:lpstr>Mapping a Statement with Array Notation</vt:lpstr>
      <vt:lpstr>#pragma simd</vt:lpstr>
      <vt:lpstr>Clauses for Trickier Cases</vt:lpstr>
      <vt:lpstr>Elemental Functions</vt:lpstr>
      <vt:lpstr>Final Comment on Array Notation and #pragma simd</vt:lpstr>
      <vt:lpstr>cilk_for</vt:lpstr>
      <vt:lpstr>Syntax for cilk_for</vt:lpstr>
      <vt:lpstr>Controlling grainsize</vt:lpstr>
      <vt:lpstr>tbb::parallel_for</vt:lpstr>
      <vt:lpstr>Range Form</vt:lpstr>
      <vt:lpstr>2D Example</vt:lpstr>
      <vt:lpstr>Optional partitioner Argument</vt:lpstr>
      <vt:lpstr>IterationThread Affinity</vt:lpstr>
      <vt:lpstr>Map Recap</vt:lpstr>
      <vt:lpstr>Reduction Pattern</vt:lpstr>
      <vt:lpstr>Reduction in Array Notation</vt:lpstr>
      <vt:lpstr>Reduction with #pragma simd</vt:lpstr>
      <vt:lpstr>Reducers in Cilk Plus</vt:lpstr>
      <vt:lpstr>Reduction with enumerable_thread_specific</vt:lpstr>
      <vt:lpstr>Reduction with parallel_reduce</vt:lpstr>
      <vt:lpstr>How parallel_reduce works</vt:lpstr>
      <vt:lpstr>Notes on parallel_reduce</vt:lpstr>
      <vt:lpstr>Using parallel_deterministic reduce</vt:lpstr>
      <vt:lpstr>Reduction Pattern</vt:lpstr>
      <vt:lpstr>Fork-Join Pattern</vt:lpstr>
      <vt:lpstr>Fork-Join in Cilk Plus</vt:lpstr>
      <vt:lpstr>cilk_sync Has Function Scope</vt:lpstr>
      <vt:lpstr>Style Issue</vt:lpstr>
      <vt:lpstr>Spawning a Statement in Cilk Plus</vt:lpstr>
      <vt:lpstr>Fork-Join in TBB</vt:lpstr>
      <vt:lpstr>Fine Point About Cancellation/Exceptions</vt:lpstr>
      <vt:lpstr>Steal Child or Continuation?</vt:lpstr>
      <vt:lpstr>What Thread Continues After a Wait?</vt:lpstr>
      <vt:lpstr>Implications of Mechanisms for Stealing/Waiting</vt:lpstr>
      <vt:lpstr>Fork-Join: Nesting</vt:lpstr>
      <vt:lpstr>Faking Fork-Join in Vector Parallelism</vt:lpstr>
      <vt:lpstr>Fork-Join Pattern</vt:lpstr>
      <vt:lpstr>Polynomial Multiplication</vt:lpstr>
      <vt:lpstr>Storage Scheme for Coefficients</vt:lpstr>
      <vt:lpstr>Vector Parallelism  with Cilk Plus Array Notation</vt:lpstr>
      <vt:lpstr>Too Much Work!</vt:lpstr>
      <vt:lpstr>Karatsuba Trick: Divide and Conquer</vt:lpstr>
      <vt:lpstr>Vector Karatsuba</vt:lpstr>
      <vt:lpstr>Sub-Products Can Be Computed in Parallel</vt:lpstr>
      <vt:lpstr>Multithreaded Karatsuba in Cilk Plus</vt:lpstr>
      <vt:lpstr>Multithreaded Karatsuba in TBB (1/2)</vt:lpstr>
      <vt:lpstr>Multithreaded Karatsuba in TBB (2/2)</vt:lpstr>
      <vt:lpstr>Parallelism is Recursive</vt:lpstr>
      <vt:lpstr>Work-Span Analysis for Fork-Join</vt:lpstr>
      <vt:lpstr>Master Method</vt:lpstr>
      <vt:lpstr>Work-Span Analysis for Karatsuba Routine</vt:lpstr>
      <vt:lpstr>Space Analysis for Karatsuba Routine</vt:lpstr>
      <vt:lpstr>Cilk Plus Bound for Karatsuba Routine</vt:lpstr>
      <vt:lpstr>Reducers Revisited</vt:lpstr>
      <vt:lpstr>Pipeline Pattern</vt:lpstr>
      <vt:lpstr>Serial vs. Parallel Stages</vt:lpstr>
      <vt:lpstr>In-Order vs. Out-of-Order Serial Stages</vt:lpstr>
      <vt:lpstr>Special Rule for Last Stage</vt:lpstr>
      <vt:lpstr>Special Rules for First Stage</vt:lpstr>
      <vt:lpstr>Composing Stages</vt:lpstr>
      <vt:lpstr>Running the Pipeline</vt:lpstr>
      <vt:lpstr>Bzip2 with parallel_pipeline</vt:lpstr>
      <vt:lpstr>Pipeline Hack in Cilk Plus</vt:lpstr>
      <vt:lpstr>Monoid via Deferral</vt:lpstr>
      <vt:lpstr>All Three Stages</vt:lpstr>
      <vt:lpstr>Implementing reducer_consume</vt:lpstr>
      <vt:lpstr>reducer_consumer::View</vt:lpstr>
      <vt:lpstr>reducer_consumer::Monoid</vt:lpstr>
      <vt:lpstr>Finishing the Wrapper</vt:lpstr>
      <vt:lpstr>Pipeline Pattern</vt:lpstr>
      <vt:lpstr>Summary(1)</vt:lpstr>
      <vt:lpstr>Summary (2)</vt:lpstr>
      <vt:lpstr>CONCLUSION</vt:lpstr>
      <vt:lpstr>Intel’s Parallel Programming Models</vt:lpstr>
      <vt:lpstr>Other Parallel Programming Models</vt:lpstr>
      <vt:lpstr>Course Summary</vt:lpstr>
      <vt:lpstr>For More Information</vt:lpstr>
      <vt:lpstr>PowerPoint Presentation</vt:lpstr>
      <vt:lpstr>Optimization Notice</vt:lpstr>
      <vt:lpstr>Legal Disclaimer</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Structured Parallel Programming</dc:title>
  <dc:creator>Mccool, Michael</dc:creator>
  <cp:lastModifiedBy>Reinders, James R</cp:lastModifiedBy>
  <cp:revision>112</cp:revision>
  <dcterms:created xsi:type="dcterms:W3CDTF">2006-08-16T00:00:00Z</dcterms:created>
  <dcterms:modified xsi:type="dcterms:W3CDTF">2013-11-17T16:22:33Z</dcterms:modified>
</cp:coreProperties>
</file>